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2.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3.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4.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5.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6.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7.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19.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734" r:id="rId4"/>
    <p:sldMasterId id="2147484778" r:id="rId5"/>
    <p:sldMasterId id="2147484804" r:id="rId6"/>
    <p:sldMasterId id="2147484836" r:id="rId7"/>
    <p:sldMasterId id="2147484851" r:id="rId8"/>
    <p:sldMasterId id="2147484877" r:id="rId9"/>
    <p:sldMasterId id="2147484932" r:id="rId10"/>
    <p:sldMasterId id="2147484949" r:id="rId11"/>
    <p:sldMasterId id="2147484976" r:id="rId12"/>
    <p:sldMasterId id="2147485011" r:id="rId13"/>
    <p:sldMasterId id="2147485023" r:id="rId14"/>
    <p:sldMasterId id="2147485035" r:id="rId15"/>
    <p:sldMasterId id="2147485041" r:id="rId16"/>
    <p:sldMasterId id="2147485053" r:id="rId17"/>
    <p:sldMasterId id="2147485065" r:id="rId18"/>
    <p:sldMasterId id="2147485071" r:id="rId19"/>
    <p:sldMasterId id="2147485083" r:id="rId20"/>
  </p:sldMasterIdLst>
  <p:notesMasterIdLst>
    <p:notesMasterId r:id="rId137"/>
  </p:notesMasterIdLst>
  <p:handoutMasterIdLst>
    <p:handoutMasterId r:id="rId138"/>
  </p:handoutMasterIdLst>
  <p:sldIdLst>
    <p:sldId id="2147483627" r:id="rId21"/>
    <p:sldId id="264" r:id="rId22"/>
    <p:sldId id="266" r:id="rId23"/>
    <p:sldId id="272" r:id="rId24"/>
    <p:sldId id="2147483634" r:id="rId25"/>
    <p:sldId id="2147483635" r:id="rId26"/>
    <p:sldId id="2147483571" r:id="rId27"/>
    <p:sldId id="2147483567" r:id="rId28"/>
    <p:sldId id="2147483637" r:id="rId29"/>
    <p:sldId id="306" r:id="rId30"/>
    <p:sldId id="256" r:id="rId31"/>
    <p:sldId id="2147483539" r:id="rId32"/>
    <p:sldId id="2147483594" r:id="rId33"/>
    <p:sldId id="273" r:id="rId34"/>
    <p:sldId id="2146846868" r:id="rId35"/>
    <p:sldId id="278" r:id="rId36"/>
    <p:sldId id="285" r:id="rId37"/>
    <p:sldId id="275" r:id="rId38"/>
    <p:sldId id="276" r:id="rId39"/>
    <p:sldId id="2147472540" r:id="rId40"/>
    <p:sldId id="277" r:id="rId41"/>
    <p:sldId id="279" r:id="rId42"/>
    <p:sldId id="325" r:id="rId43"/>
    <p:sldId id="280" r:id="rId44"/>
    <p:sldId id="2147472541" r:id="rId45"/>
    <p:sldId id="2147472509" r:id="rId46"/>
    <p:sldId id="2147472510" r:id="rId47"/>
    <p:sldId id="2147472523" r:id="rId48"/>
    <p:sldId id="2147472542" r:id="rId49"/>
    <p:sldId id="2147472512" r:id="rId50"/>
    <p:sldId id="2147472514" r:id="rId51"/>
    <p:sldId id="2147472529" r:id="rId52"/>
    <p:sldId id="2147472513" r:id="rId53"/>
    <p:sldId id="2147472528" r:id="rId54"/>
    <p:sldId id="2147472544" r:id="rId55"/>
    <p:sldId id="2147472502" r:id="rId56"/>
    <p:sldId id="2147472527" r:id="rId57"/>
    <p:sldId id="2147472539" r:id="rId58"/>
    <p:sldId id="2147472503" r:id="rId59"/>
    <p:sldId id="2147472534" r:id="rId60"/>
    <p:sldId id="2147472543" r:id="rId61"/>
    <p:sldId id="2147472504" r:id="rId62"/>
    <p:sldId id="2147472505" r:id="rId63"/>
    <p:sldId id="2147472498" r:id="rId64"/>
    <p:sldId id="263" r:id="rId65"/>
    <p:sldId id="261" r:id="rId66"/>
    <p:sldId id="257" r:id="rId67"/>
    <p:sldId id="267" r:id="rId68"/>
    <p:sldId id="286" r:id="rId69"/>
    <p:sldId id="258" r:id="rId70"/>
    <p:sldId id="1375" r:id="rId71"/>
    <p:sldId id="1376" r:id="rId72"/>
    <p:sldId id="2147470461" r:id="rId73"/>
    <p:sldId id="2147470475" r:id="rId74"/>
    <p:sldId id="1383" r:id="rId75"/>
    <p:sldId id="1386" r:id="rId76"/>
    <p:sldId id="1384" r:id="rId77"/>
    <p:sldId id="2147470467" r:id="rId78"/>
    <p:sldId id="1385" r:id="rId79"/>
    <p:sldId id="1380" r:id="rId80"/>
    <p:sldId id="1374" r:id="rId81"/>
    <p:sldId id="2147470468" r:id="rId82"/>
    <p:sldId id="1379" r:id="rId83"/>
    <p:sldId id="1393" r:id="rId84"/>
    <p:sldId id="2147470440" r:id="rId85"/>
    <p:sldId id="1389" r:id="rId86"/>
    <p:sldId id="1396" r:id="rId87"/>
    <p:sldId id="1390" r:id="rId88"/>
    <p:sldId id="2147470470" r:id="rId89"/>
    <p:sldId id="2147470472" r:id="rId90"/>
    <p:sldId id="1391" r:id="rId91"/>
    <p:sldId id="1392" r:id="rId92"/>
    <p:sldId id="1394" r:id="rId93"/>
    <p:sldId id="259" r:id="rId94"/>
    <p:sldId id="262" r:id="rId95"/>
    <p:sldId id="260" r:id="rId96"/>
    <p:sldId id="2147470469" r:id="rId97"/>
    <p:sldId id="265" r:id="rId98"/>
    <p:sldId id="268" r:id="rId99"/>
    <p:sldId id="271" r:id="rId100"/>
    <p:sldId id="281" r:id="rId101"/>
    <p:sldId id="287" r:id="rId102"/>
    <p:sldId id="3199" r:id="rId103"/>
    <p:sldId id="2147483633" r:id="rId104"/>
    <p:sldId id="3202" r:id="rId105"/>
    <p:sldId id="2147483632" r:id="rId106"/>
    <p:sldId id="2147483642" r:id="rId107"/>
    <p:sldId id="2147483643" r:id="rId108"/>
    <p:sldId id="2134959084" r:id="rId109"/>
    <p:sldId id="2147483636" r:id="rId110"/>
    <p:sldId id="3207" r:id="rId111"/>
    <p:sldId id="3257" r:id="rId112"/>
    <p:sldId id="3248" r:id="rId113"/>
    <p:sldId id="2147483626" r:id="rId114"/>
    <p:sldId id="2147483630" r:id="rId115"/>
    <p:sldId id="2147483644" r:id="rId116"/>
    <p:sldId id="3261" r:id="rId117"/>
    <p:sldId id="2147483379" r:id="rId118"/>
    <p:sldId id="2147483380" r:id="rId119"/>
    <p:sldId id="2147483381" r:id="rId120"/>
    <p:sldId id="2147483382" r:id="rId121"/>
    <p:sldId id="296" r:id="rId122"/>
    <p:sldId id="2147483645" r:id="rId123"/>
    <p:sldId id="2147483638" r:id="rId124"/>
    <p:sldId id="2147481212" r:id="rId125"/>
    <p:sldId id="2147483628" r:id="rId126"/>
    <p:sldId id="2147483646" r:id="rId127"/>
    <p:sldId id="2147483647" r:id="rId128"/>
    <p:sldId id="3263" r:id="rId129"/>
    <p:sldId id="269" r:id="rId130"/>
    <p:sldId id="270" r:id="rId131"/>
    <p:sldId id="282" r:id="rId132"/>
    <p:sldId id="283" r:id="rId133"/>
    <p:sldId id="284" r:id="rId134"/>
    <p:sldId id="274" r:id="rId135"/>
    <p:sldId id="2147480125" r:id="rId136"/>
  </p:sldIdLst>
  <p:sldSz cx="12192000" cy="6858000"/>
  <p:notesSz cx="7772400" cy="10058400"/>
  <p:custDataLst>
    <p:tags r:id="rId13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FA"/>
    <a:srgbClr val="FF40FF"/>
    <a:srgbClr val="2D2DB2"/>
    <a:srgbClr val="0432FF"/>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59" autoAdjust="0"/>
    <p:restoredTop sz="96301" autoAdjust="0"/>
  </p:normalViewPr>
  <p:slideViewPr>
    <p:cSldViewPr>
      <p:cViewPr varScale="1">
        <p:scale>
          <a:sx n="124" d="100"/>
          <a:sy n="124" d="100"/>
        </p:scale>
        <p:origin x="464" y="184"/>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handoutMaster" Target="handoutMasters/handoutMaster1.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tags" Target="tags/tag1.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6"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Hazard Ratio</c:v>
                </c:pt>
              </c:strCache>
            </c:strRef>
          </c:tx>
          <c:spPr>
            <a:ln w="38100" cap="rnd">
              <a:noFill/>
              <a:round/>
            </a:ln>
            <a:effectLst/>
          </c:spPr>
          <c:marker>
            <c:symbol val="circle"/>
            <c:size val="6"/>
            <c:spPr>
              <a:solidFill>
                <a:srgbClr val="008764"/>
              </a:solidFill>
              <a:ln w="9525">
                <a:noFill/>
              </a:ln>
              <a:effectLst/>
            </c:spPr>
          </c:marker>
          <c:errBars>
            <c:errDir val="x"/>
            <c:errBarType val="both"/>
            <c:errValType val="cust"/>
            <c:noEndCap val="0"/>
            <c:plus>
              <c:numRef>
                <c:f>Sheet1!$F$35:$F$63</c:f>
                <c:numCache>
                  <c:formatCode>General</c:formatCode>
                  <c:ptCount val="29"/>
                  <c:pt idx="0">
                    <c:v>0.182</c:v>
                  </c:pt>
                  <c:pt idx="1">
                    <c:v>0.221</c:v>
                  </c:pt>
                  <c:pt idx="2">
                    <c:v>0.36699999999999999</c:v>
                  </c:pt>
                  <c:pt idx="3">
                    <c:v>0.54900000000000004</c:v>
                  </c:pt>
                  <c:pt idx="4">
                    <c:v>0.21</c:v>
                  </c:pt>
                  <c:pt idx="5">
                    <c:v>0.32800000000000001</c:v>
                  </c:pt>
                  <c:pt idx="6">
                    <c:v>0.23799999999999999</c:v>
                  </c:pt>
                  <c:pt idx="7">
                    <c:v>0.253</c:v>
                  </c:pt>
                  <c:pt idx="8">
                    <c:v>0.311</c:v>
                  </c:pt>
                  <c:pt idx="9">
                    <c:v>0.76200000000000001</c:v>
                  </c:pt>
                  <c:pt idx="10">
                    <c:v>1.1339999999999999</c:v>
                  </c:pt>
                  <c:pt idx="11">
                    <c:v>0.24199999999999999</c:v>
                  </c:pt>
                  <c:pt idx="12">
                    <c:v>0.41399999999999998</c:v>
                  </c:pt>
                  <c:pt idx="13">
                    <c:v>0.56299999999999994</c:v>
                  </c:pt>
                  <c:pt idx="14">
                    <c:v>0.36799999999999999</c:v>
                  </c:pt>
                  <c:pt idx="15">
                    <c:v>0.22700000000000001</c:v>
                  </c:pt>
                  <c:pt idx="16">
                    <c:v>0.68799999999999994</c:v>
                  </c:pt>
                  <c:pt idx="17">
                    <c:v>0.19900000000000001</c:v>
                  </c:pt>
                  <c:pt idx="18">
                    <c:v>0.19500000000000001</c:v>
                  </c:pt>
                  <c:pt idx="19">
                    <c:v>0.66400000000000003</c:v>
                  </c:pt>
                  <c:pt idx="20">
                    <c:v>1.01</c:v>
                  </c:pt>
                  <c:pt idx="21">
                    <c:v>0.875</c:v>
                  </c:pt>
                  <c:pt idx="22">
                    <c:v>5.6440000000000001</c:v>
                  </c:pt>
                  <c:pt idx="23">
                    <c:v>0.20799999999999999</c:v>
                  </c:pt>
                  <c:pt idx="24">
                    <c:v>0.55700000000000005</c:v>
                  </c:pt>
                  <c:pt idx="25">
                    <c:v>0.19</c:v>
                  </c:pt>
                  <c:pt idx="26">
                    <c:v>1.024</c:v>
                  </c:pt>
                  <c:pt idx="27">
                    <c:v>0.245</c:v>
                  </c:pt>
                  <c:pt idx="28">
                    <c:v>0.28199999999999997</c:v>
                  </c:pt>
                </c:numCache>
              </c:numRef>
            </c:plus>
            <c:minus>
              <c:numRef>
                <c:f>Sheet1!$E$35:$E$63</c:f>
                <c:numCache>
                  <c:formatCode>General</c:formatCode>
                  <c:ptCount val="29"/>
                  <c:pt idx="0">
                    <c:v>0.151</c:v>
                  </c:pt>
                  <c:pt idx="1">
                    <c:v>0.159</c:v>
                  </c:pt>
                  <c:pt idx="2">
                    <c:v>0.25800000000000001</c:v>
                  </c:pt>
                  <c:pt idx="3">
                    <c:v>0.34200000000000003</c:v>
                  </c:pt>
                  <c:pt idx="4">
                    <c:v>0.155</c:v>
                  </c:pt>
                  <c:pt idx="5">
                    <c:v>0.23499999999999999</c:v>
                  </c:pt>
                  <c:pt idx="6">
                    <c:v>0.17199999999999999</c:v>
                  </c:pt>
                  <c:pt idx="7">
                    <c:v>0.18</c:v>
                  </c:pt>
                  <c:pt idx="8">
                    <c:v>0.216</c:v>
                  </c:pt>
                  <c:pt idx="9">
                    <c:v>-0.34200000000000003</c:v>
                  </c:pt>
                  <c:pt idx="10">
                    <c:v>-0.65300000000000002</c:v>
                  </c:pt>
                  <c:pt idx="11">
                    <c:v>0.17799999999999999</c:v>
                  </c:pt>
                  <c:pt idx="12">
                    <c:v>0.27400000000000002</c:v>
                  </c:pt>
                  <c:pt idx="13">
                    <c:v>0.33500000000000002</c:v>
                  </c:pt>
                  <c:pt idx="14">
                    <c:v>0.24099999999999999</c:v>
                  </c:pt>
                  <c:pt idx="15">
                    <c:v>0.17199999999999999</c:v>
                  </c:pt>
                  <c:pt idx="16">
                    <c:v>0.37</c:v>
                  </c:pt>
                  <c:pt idx="17">
                    <c:v>0.14899999999999999</c:v>
                  </c:pt>
                  <c:pt idx="18">
                    <c:v>0.153</c:v>
                  </c:pt>
                  <c:pt idx="19">
                    <c:v>0.41599999999999998</c:v>
                  </c:pt>
                  <c:pt idx="20">
                    <c:v>0.34</c:v>
                  </c:pt>
                  <c:pt idx="21">
                    <c:v>-0.54800000000000004</c:v>
                  </c:pt>
                  <c:pt idx="22">
                    <c:v>-0.56599999999999995</c:v>
                  </c:pt>
                  <c:pt idx="23">
                    <c:v>0.154</c:v>
                  </c:pt>
                  <c:pt idx="24">
                    <c:v>0.33300000000000002</c:v>
                  </c:pt>
                  <c:pt idx="25">
                    <c:v>0.15</c:v>
                  </c:pt>
                  <c:pt idx="26">
                    <c:v>0.46600000000000003</c:v>
                  </c:pt>
                  <c:pt idx="27">
                    <c:v>0.16200000000000001</c:v>
                  </c:pt>
                  <c:pt idx="28">
                    <c:v>0.216</c:v>
                  </c:pt>
                </c:numCache>
              </c:numRef>
            </c:minus>
            <c:spPr>
              <a:noFill/>
              <a:ln w="9525" cap="flat" cmpd="sng" algn="ctr">
                <a:solidFill>
                  <a:schemeClr val="tx1"/>
                </a:solidFill>
                <a:round/>
              </a:ln>
              <a:effectLst/>
            </c:spPr>
          </c:errBars>
          <c:xVal>
            <c:numRef>
              <c:f>Sheet1!$B$2:$B$30</c:f>
              <c:numCache>
                <c:formatCode>General</c:formatCode>
                <c:ptCount val="29"/>
                <c:pt idx="0">
                  <c:v>0.72</c:v>
                </c:pt>
                <c:pt idx="1">
                  <c:v>0.6</c:v>
                </c:pt>
                <c:pt idx="2">
                  <c:v>0.91</c:v>
                </c:pt>
                <c:pt idx="11">
                  <c:v>0.64</c:v>
                </c:pt>
                <c:pt idx="12">
                  <c:v>0.84</c:v>
                </c:pt>
                <c:pt idx="13">
                  <c:v>0.8</c:v>
                </c:pt>
                <c:pt idx="14">
                  <c:v>0.72</c:v>
                </c:pt>
                <c:pt idx="15">
                  <c:v>0.72</c:v>
                </c:pt>
                <c:pt idx="18">
                  <c:v>0.63</c:v>
                </c:pt>
                <c:pt idx="19">
                  <c:v>1.1399999999999999</c:v>
                </c:pt>
                <c:pt idx="20">
                  <c:v>0.51</c:v>
                </c:pt>
                <c:pt idx="23">
                  <c:v>0.7</c:v>
                </c:pt>
                <c:pt idx="24">
                  <c:v>0.83</c:v>
                </c:pt>
                <c:pt idx="27">
                  <c:v>0.49</c:v>
                </c:pt>
                <c:pt idx="28">
                  <c:v>0.82</c:v>
                </c:pt>
              </c:numCache>
            </c:numRef>
          </c:xVal>
          <c:yVal>
            <c:numRef>
              <c:f>Sheet1!$C$2:$C$30</c:f>
              <c:numCache>
                <c:formatCode>General</c:formatCode>
                <c:ptCount val="29"/>
                <c:pt idx="0">
                  <c:v>16.5</c:v>
                </c:pt>
                <c:pt idx="1">
                  <c:v>15.4</c:v>
                </c:pt>
                <c:pt idx="2">
                  <c:v>14.3</c:v>
                </c:pt>
                <c:pt idx="11">
                  <c:v>13.2</c:v>
                </c:pt>
                <c:pt idx="12">
                  <c:v>12.1</c:v>
                </c:pt>
                <c:pt idx="13">
                  <c:v>11</c:v>
                </c:pt>
                <c:pt idx="14">
                  <c:v>9.9</c:v>
                </c:pt>
                <c:pt idx="15">
                  <c:v>8.8000000000000007</c:v>
                </c:pt>
                <c:pt idx="18">
                  <c:v>7.7</c:v>
                </c:pt>
                <c:pt idx="19">
                  <c:v>6.6</c:v>
                </c:pt>
                <c:pt idx="20">
                  <c:v>5.56</c:v>
                </c:pt>
                <c:pt idx="23">
                  <c:v>4.4000000000000004</c:v>
                </c:pt>
                <c:pt idx="24">
                  <c:v>3.3</c:v>
                </c:pt>
                <c:pt idx="27">
                  <c:v>2.2000000000000002</c:v>
                </c:pt>
                <c:pt idx="28">
                  <c:v>1.05</c:v>
                </c:pt>
              </c:numCache>
            </c:numRef>
          </c:yVal>
          <c:smooth val="0"/>
          <c:extLst>
            <c:ext xmlns:c16="http://schemas.microsoft.com/office/drawing/2014/chart" uri="{C3380CC4-5D6E-409C-BE32-E72D297353CC}">
              <c16:uniqueId val="{00000000-7FC0-4E8B-B291-4689E5D57191}"/>
            </c:ext>
          </c:extLst>
        </c:ser>
        <c:dLbls>
          <c:showLegendKey val="0"/>
          <c:showVal val="0"/>
          <c:showCatName val="0"/>
          <c:showSerName val="0"/>
          <c:showPercent val="0"/>
          <c:showBubbleSize val="0"/>
        </c:dLbls>
        <c:axId val="898702704"/>
        <c:axId val="898701744"/>
      </c:scatterChart>
      <c:valAx>
        <c:axId val="898702704"/>
        <c:scaling>
          <c:logBase val="10"/>
          <c:orientation val="minMax"/>
          <c:max val="10"/>
        </c:scaling>
        <c:delete val="0"/>
        <c:axPos val="b"/>
        <c:majorGridlines>
          <c:spPr>
            <a:ln w="9525" cap="flat" cmpd="sng" algn="ctr">
              <a:noFill/>
              <a:round/>
            </a:ln>
            <a:effectLst/>
          </c:spPr>
        </c:majorGridlines>
        <c:numFmt formatCode="#,##0.0" sourceLinked="0"/>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crossAx val="898701744"/>
        <c:crosses val="autoZero"/>
        <c:crossBetween val="midCat"/>
      </c:valAx>
      <c:valAx>
        <c:axId val="898701744"/>
        <c:scaling>
          <c:orientation val="minMax"/>
          <c:max val="17"/>
          <c:min val="0"/>
        </c:scaling>
        <c:delete val="0"/>
        <c:axPos val="l"/>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7027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DC42B6-E23C-45DB-B119-556E36C69E36}"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6C16E6E-F5D5-4315-AD85-A3AFE796A698}">
      <dgm:prSet phldrT="[Text]" custT="1"/>
      <dgm:spPr>
        <a:solidFill>
          <a:schemeClr val="bg1"/>
        </a:solidFill>
        <a:ln>
          <a:solidFill>
            <a:schemeClr val="tx2"/>
          </a:solidFill>
        </a:ln>
      </dgm:spPr>
      <dgm:t>
        <a:bodyPr/>
        <a:lstStyle/>
        <a:p>
          <a:r>
            <a:rPr lang="en-US" sz="2400" b="1" dirty="0">
              <a:solidFill>
                <a:schemeClr val="tx1"/>
              </a:solidFill>
              <a:latin typeface="Arial" panose="020B0604020202020204" pitchFamily="34" charset="0"/>
              <a:cs typeface="Arial" panose="020B0604020202020204" pitchFamily="34" charset="0"/>
            </a:rPr>
            <a:t>Key eligibility criteria</a:t>
          </a:r>
        </a:p>
        <a:p>
          <a:r>
            <a:rPr lang="en-US" sz="1400" dirty="0">
              <a:solidFill>
                <a:schemeClr val="tx1"/>
              </a:solidFill>
              <a:latin typeface="Arial" panose="020B0604020202020204" pitchFamily="34" charset="0"/>
              <a:cs typeface="Arial" panose="020B0604020202020204" pitchFamily="34" charset="0"/>
            </a:rPr>
            <a:t>Progression on 1L trastuzumab containing regimen</a:t>
          </a:r>
        </a:p>
        <a:p>
          <a:r>
            <a:rPr lang="en-US" sz="1400" dirty="0">
              <a:solidFill>
                <a:schemeClr val="tx1"/>
              </a:solidFill>
              <a:latin typeface="Arial" panose="020B0604020202020204" pitchFamily="34" charset="0"/>
              <a:cs typeface="Arial" panose="020B0604020202020204" pitchFamily="34" charset="0"/>
            </a:rPr>
            <a:t>Unresectable/ metastatic gastric or GEJ adenocarcinoma</a:t>
          </a:r>
        </a:p>
        <a:p>
          <a:r>
            <a:rPr lang="en-US" sz="1400" dirty="0">
              <a:solidFill>
                <a:schemeClr val="tx1"/>
              </a:solidFill>
              <a:latin typeface="Arial" panose="020B0604020202020204" pitchFamily="34" charset="0"/>
              <a:cs typeface="Arial" panose="020B0604020202020204" pitchFamily="34" charset="0"/>
            </a:rPr>
            <a:t>Centrally confirmed HER2+ (IHC 3+ or IHC2+/FISH+) after PD on trastuzumab-based therapy</a:t>
          </a:r>
        </a:p>
        <a:p>
          <a:r>
            <a:rPr lang="en-US" sz="1400" dirty="0">
              <a:solidFill>
                <a:schemeClr val="tx1"/>
              </a:solidFill>
              <a:latin typeface="Arial" panose="020B0604020202020204" pitchFamily="34" charset="0"/>
              <a:cs typeface="Arial" panose="020B0604020202020204" pitchFamily="34" charset="0"/>
            </a:rPr>
            <a:t>ECOG 0-1</a:t>
          </a:r>
        </a:p>
      </dgm:t>
    </dgm:pt>
    <dgm:pt modelId="{60E9A26E-658F-4754-A9F5-81700FE5E519}" type="parTrans" cxnId="{62C05A14-F3F2-4CA2-B28B-23B6741D188F}">
      <dgm:prSet/>
      <dgm:spPr/>
      <dgm:t>
        <a:bodyPr/>
        <a:lstStyle/>
        <a:p>
          <a:endParaRPr lang="en-US"/>
        </a:p>
      </dgm:t>
    </dgm:pt>
    <dgm:pt modelId="{DDA5F0BB-9D16-4A2B-9976-460261250794}" type="sibTrans" cxnId="{62C05A14-F3F2-4CA2-B28B-23B6741D188F}">
      <dgm:prSet/>
      <dgm:spPr/>
      <dgm:t>
        <a:bodyPr/>
        <a:lstStyle/>
        <a:p>
          <a:endParaRPr lang="en-US"/>
        </a:p>
      </dgm:t>
    </dgm:pt>
    <dgm:pt modelId="{E00B8F2B-4BA6-4A8D-9441-569F5C1D93C2}">
      <dgm:prSet phldrT="[Text]" custT="1"/>
      <dgm:spPr>
        <a:solidFill>
          <a:srgbClr val="FFFF00"/>
        </a:solidFill>
        <a:ln>
          <a:solidFill>
            <a:schemeClr val="tx1"/>
          </a:solidFill>
        </a:ln>
      </dgm:spPr>
      <dgm:t>
        <a:bodyPr/>
        <a:lstStyle/>
        <a:p>
          <a:r>
            <a:rPr lang="en-US" sz="2400" dirty="0">
              <a:solidFill>
                <a:schemeClr val="tx1"/>
              </a:solidFill>
              <a:latin typeface="Arial" panose="020B0604020202020204" pitchFamily="34" charset="0"/>
              <a:cs typeface="Arial" panose="020B0604020202020204" pitchFamily="34" charset="0"/>
            </a:rPr>
            <a:t>Randomization  1:1</a:t>
          </a:r>
        </a:p>
        <a:p>
          <a:r>
            <a:rPr lang="en-US" sz="2000" dirty="0">
              <a:solidFill>
                <a:schemeClr val="tx1"/>
              </a:solidFill>
              <a:latin typeface="Arial" panose="020B0604020202020204" pitchFamily="34" charset="0"/>
              <a:cs typeface="Arial" panose="020B0604020202020204" pitchFamily="34" charset="0"/>
            </a:rPr>
            <a:t>N= 494</a:t>
          </a:r>
        </a:p>
      </dgm:t>
    </dgm:pt>
    <dgm:pt modelId="{1D8C7322-5DC3-4495-A54D-F83C4848C227}" type="parTrans" cxnId="{2BA819E0-AB4D-4195-B288-F612F14AA44D}">
      <dgm:prSet/>
      <dgm:spPr>
        <a:ln w="25400">
          <a:solidFill>
            <a:schemeClr val="bg1"/>
          </a:solidFill>
        </a:ln>
      </dgm:spPr>
      <dgm:t>
        <a:bodyPr/>
        <a:lstStyle/>
        <a:p>
          <a:endParaRPr lang="en-US"/>
        </a:p>
      </dgm:t>
    </dgm:pt>
    <dgm:pt modelId="{9A86EB99-97BC-4405-9731-9E42C6705E83}" type="sibTrans" cxnId="{2BA819E0-AB4D-4195-B288-F612F14AA44D}">
      <dgm:prSet/>
      <dgm:spPr/>
      <dgm:t>
        <a:bodyPr/>
        <a:lstStyle/>
        <a:p>
          <a:endParaRPr lang="en-US"/>
        </a:p>
      </dgm:t>
    </dgm:pt>
    <dgm:pt modelId="{ABA1DFEC-05AA-4D77-A22F-AB6CC3A98DE2}">
      <dgm:prSet phldrT="[Text]" custT="1"/>
      <dgm:spPr>
        <a:ln>
          <a:solidFill>
            <a:schemeClr val="tx1"/>
          </a:solidFill>
        </a:ln>
      </dgm:spPr>
      <dgm:t>
        <a:bodyPr/>
        <a:lstStyle/>
        <a:p>
          <a:r>
            <a:rPr lang="en-US" sz="2000" b="1" dirty="0">
              <a:solidFill>
                <a:schemeClr val="bg1"/>
              </a:solidFill>
              <a:latin typeface="Arial" panose="020B0604020202020204" pitchFamily="34" charset="0"/>
              <a:cs typeface="Arial" panose="020B0604020202020204" pitchFamily="34" charset="0"/>
            </a:rPr>
            <a:t>T-</a:t>
          </a:r>
          <a:r>
            <a:rPr lang="en-US" sz="2000" b="1" dirty="0" err="1">
              <a:solidFill>
                <a:schemeClr val="bg1"/>
              </a:solidFill>
              <a:latin typeface="Arial" panose="020B0604020202020204" pitchFamily="34" charset="0"/>
              <a:cs typeface="Arial" panose="020B0604020202020204" pitchFamily="34" charset="0"/>
            </a:rPr>
            <a:t>DXd</a:t>
          </a:r>
          <a:endParaRPr lang="en-US" sz="2000" b="1" dirty="0">
            <a:solidFill>
              <a:schemeClr val="bg1"/>
            </a:solidFill>
            <a:latin typeface="Arial" panose="020B0604020202020204" pitchFamily="34" charset="0"/>
            <a:cs typeface="Arial" panose="020B0604020202020204" pitchFamily="34" charset="0"/>
          </a:endParaRPr>
        </a:p>
        <a:p>
          <a:r>
            <a:rPr lang="en-US" sz="1600" b="0" dirty="0">
              <a:solidFill>
                <a:schemeClr val="bg1"/>
              </a:solidFill>
              <a:latin typeface="Arial" panose="020B0604020202020204" pitchFamily="34" charset="0"/>
              <a:cs typeface="Arial" panose="020B0604020202020204" pitchFamily="34" charset="0"/>
            </a:rPr>
            <a:t>6.4mg/kg IV Q3week</a:t>
          </a:r>
        </a:p>
        <a:p>
          <a:r>
            <a:rPr lang="en-US" sz="2000" dirty="0">
              <a:solidFill>
                <a:schemeClr val="bg1"/>
              </a:solidFill>
              <a:latin typeface="Arial" panose="020B0604020202020204" pitchFamily="34" charset="0"/>
              <a:cs typeface="Arial" panose="020B0604020202020204" pitchFamily="34" charset="0"/>
            </a:rPr>
            <a:t>N= 246</a:t>
          </a:r>
        </a:p>
      </dgm:t>
    </dgm:pt>
    <dgm:pt modelId="{6DB2C1A8-416D-4519-A64B-3CD09866B800}" type="parTrans" cxnId="{9CF7A2C6-F868-4CBD-8393-4ECBB5CD957C}">
      <dgm:prSet/>
      <dgm:spPr>
        <a:ln w="25400">
          <a:solidFill>
            <a:schemeClr val="bg1"/>
          </a:solidFill>
        </a:ln>
      </dgm:spPr>
      <dgm:t>
        <a:bodyPr/>
        <a:lstStyle/>
        <a:p>
          <a:endParaRPr lang="en-US"/>
        </a:p>
      </dgm:t>
    </dgm:pt>
    <dgm:pt modelId="{DC0093F5-5D72-4424-851F-5E490DE26922}" type="sibTrans" cxnId="{9CF7A2C6-F868-4CBD-8393-4ECBB5CD957C}">
      <dgm:prSet/>
      <dgm:spPr/>
      <dgm:t>
        <a:bodyPr/>
        <a:lstStyle/>
        <a:p>
          <a:endParaRPr lang="en-US"/>
        </a:p>
      </dgm:t>
    </dgm:pt>
    <dgm:pt modelId="{2A6CBBAF-F291-481E-8A48-938A2DE923A9}">
      <dgm:prSet phldrT="[Text]" custT="1"/>
      <dgm:spPr>
        <a:solidFill>
          <a:schemeClr val="bg1">
            <a:lumMod val="85000"/>
          </a:schemeClr>
        </a:solidFill>
        <a:ln>
          <a:solidFill>
            <a:schemeClr val="tx1"/>
          </a:solidFill>
        </a:ln>
      </dgm:spPr>
      <dgm:t>
        <a:bodyPr/>
        <a:lstStyle/>
        <a:p>
          <a:r>
            <a:rPr lang="en-US" sz="2000" b="0" dirty="0">
              <a:solidFill>
                <a:schemeClr val="tx1"/>
              </a:solidFill>
              <a:latin typeface="Arial" panose="020B0604020202020204" pitchFamily="34" charset="0"/>
              <a:cs typeface="Arial" panose="020B0604020202020204" pitchFamily="34" charset="0"/>
            </a:rPr>
            <a:t>Ramucirumab + paclitaxel</a:t>
          </a:r>
        </a:p>
        <a:p>
          <a:r>
            <a:rPr lang="en-US" sz="2000" dirty="0">
              <a:solidFill>
                <a:schemeClr val="tx1"/>
              </a:solidFill>
              <a:latin typeface="Arial" panose="020B0604020202020204" pitchFamily="34" charset="0"/>
              <a:cs typeface="Arial" panose="020B0604020202020204" pitchFamily="34" charset="0"/>
            </a:rPr>
            <a:t>N= 248</a:t>
          </a:r>
        </a:p>
      </dgm:t>
    </dgm:pt>
    <dgm:pt modelId="{9724B602-4660-4D21-A294-621D5D7F540E}" type="parTrans" cxnId="{5190E976-91AB-422D-B8EF-DF54D2E9E8B4}">
      <dgm:prSet/>
      <dgm:spPr>
        <a:ln w="25400">
          <a:solidFill>
            <a:schemeClr val="bg1"/>
          </a:solidFill>
        </a:ln>
      </dgm:spPr>
      <dgm:t>
        <a:bodyPr/>
        <a:lstStyle/>
        <a:p>
          <a:endParaRPr lang="en-US"/>
        </a:p>
      </dgm:t>
    </dgm:pt>
    <dgm:pt modelId="{FE006264-D33C-421E-A49A-90504E5CD49B}" type="sibTrans" cxnId="{5190E976-91AB-422D-B8EF-DF54D2E9E8B4}">
      <dgm:prSet/>
      <dgm:spPr/>
      <dgm:t>
        <a:bodyPr/>
        <a:lstStyle/>
        <a:p>
          <a:endParaRPr lang="en-US"/>
        </a:p>
      </dgm:t>
    </dgm:pt>
    <dgm:pt modelId="{61CFBC6D-E33A-4795-9D7E-F56BDD993931}" type="pres">
      <dgm:prSet presAssocID="{C1DC42B6-E23C-45DB-B119-556E36C69E36}" presName="diagram" presStyleCnt="0">
        <dgm:presLayoutVars>
          <dgm:chPref val="1"/>
          <dgm:dir/>
          <dgm:animOne val="branch"/>
          <dgm:animLvl val="lvl"/>
          <dgm:resizeHandles val="exact"/>
        </dgm:presLayoutVars>
      </dgm:prSet>
      <dgm:spPr/>
    </dgm:pt>
    <dgm:pt modelId="{8D70CA37-DBFB-477D-AEB3-C55F614782EF}" type="pres">
      <dgm:prSet presAssocID="{F6C16E6E-F5D5-4315-AD85-A3AFE796A698}" presName="root1" presStyleCnt="0"/>
      <dgm:spPr/>
    </dgm:pt>
    <dgm:pt modelId="{4B7B427B-D03E-47C9-84B9-79168D917638}" type="pres">
      <dgm:prSet presAssocID="{F6C16E6E-F5D5-4315-AD85-A3AFE796A698}" presName="LevelOneTextNode" presStyleLbl="node0" presStyleIdx="0" presStyleCnt="1" custScaleY="219855">
        <dgm:presLayoutVars>
          <dgm:chPref val="3"/>
        </dgm:presLayoutVars>
      </dgm:prSet>
      <dgm:spPr/>
    </dgm:pt>
    <dgm:pt modelId="{40909CC2-B3E9-43F8-9237-54AE9DFF7EE8}" type="pres">
      <dgm:prSet presAssocID="{F6C16E6E-F5D5-4315-AD85-A3AFE796A698}" presName="level2hierChild" presStyleCnt="0"/>
      <dgm:spPr/>
    </dgm:pt>
    <dgm:pt modelId="{913CE3D1-F380-40A8-A84D-3300E5A70A42}" type="pres">
      <dgm:prSet presAssocID="{1D8C7322-5DC3-4495-A54D-F83C4848C227}" presName="conn2-1" presStyleLbl="parChTrans1D2" presStyleIdx="0" presStyleCnt="1"/>
      <dgm:spPr/>
    </dgm:pt>
    <dgm:pt modelId="{E2B1829B-E684-4E15-82BF-9D45F30C6FB3}" type="pres">
      <dgm:prSet presAssocID="{1D8C7322-5DC3-4495-A54D-F83C4848C227}" presName="connTx" presStyleLbl="parChTrans1D2" presStyleIdx="0" presStyleCnt="1"/>
      <dgm:spPr/>
    </dgm:pt>
    <dgm:pt modelId="{F658D553-CDDD-464B-A889-687525754AEA}" type="pres">
      <dgm:prSet presAssocID="{E00B8F2B-4BA6-4A8D-9441-569F5C1D93C2}" presName="root2" presStyleCnt="0"/>
      <dgm:spPr/>
    </dgm:pt>
    <dgm:pt modelId="{F88049BC-95CA-48E5-99B7-9E07C9132846}" type="pres">
      <dgm:prSet presAssocID="{E00B8F2B-4BA6-4A8D-9441-569F5C1D93C2}" presName="LevelTwoTextNode" presStyleLbl="node2" presStyleIdx="0" presStyleCnt="1" custScaleX="87761">
        <dgm:presLayoutVars>
          <dgm:chPref val="3"/>
        </dgm:presLayoutVars>
      </dgm:prSet>
      <dgm:spPr/>
    </dgm:pt>
    <dgm:pt modelId="{23864C1E-7487-4629-B545-0180233B6524}" type="pres">
      <dgm:prSet presAssocID="{E00B8F2B-4BA6-4A8D-9441-569F5C1D93C2}" presName="level3hierChild" presStyleCnt="0"/>
      <dgm:spPr/>
    </dgm:pt>
    <dgm:pt modelId="{11181AA8-CC80-4638-894C-7FE60A8D481E}" type="pres">
      <dgm:prSet presAssocID="{9724B602-4660-4D21-A294-621D5D7F540E}" presName="conn2-1" presStyleLbl="parChTrans1D3" presStyleIdx="0" presStyleCnt="2"/>
      <dgm:spPr/>
    </dgm:pt>
    <dgm:pt modelId="{031FB03E-B271-4945-8AAF-45A407EB4592}" type="pres">
      <dgm:prSet presAssocID="{9724B602-4660-4D21-A294-621D5D7F540E}" presName="connTx" presStyleLbl="parChTrans1D3" presStyleIdx="0" presStyleCnt="2"/>
      <dgm:spPr/>
    </dgm:pt>
    <dgm:pt modelId="{29ADFC1A-5F0D-40BE-A887-1AD55909C10F}" type="pres">
      <dgm:prSet presAssocID="{2A6CBBAF-F291-481E-8A48-938A2DE923A9}" presName="root2" presStyleCnt="0"/>
      <dgm:spPr/>
    </dgm:pt>
    <dgm:pt modelId="{534164E5-B317-4AC0-B2F3-D8EC07D7FEF2}" type="pres">
      <dgm:prSet presAssocID="{2A6CBBAF-F291-481E-8A48-938A2DE923A9}" presName="LevelTwoTextNode" presStyleLbl="node3" presStyleIdx="0" presStyleCnt="2">
        <dgm:presLayoutVars>
          <dgm:chPref val="3"/>
        </dgm:presLayoutVars>
      </dgm:prSet>
      <dgm:spPr/>
    </dgm:pt>
    <dgm:pt modelId="{067A95C6-5E82-4EBB-9A83-B4670E7F409D}" type="pres">
      <dgm:prSet presAssocID="{2A6CBBAF-F291-481E-8A48-938A2DE923A9}" presName="level3hierChild" presStyleCnt="0"/>
      <dgm:spPr/>
    </dgm:pt>
    <dgm:pt modelId="{1C5EB3BE-7808-4D75-83EF-AF57AFEB80A5}" type="pres">
      <dgm:prSet presAssocID="{6DB2C1A8-416D-4519-A64B-3CD09866B800}" presName="conn2-1" presStyleLbl="parChTrans1D3" presStyleIdx="1" presStyleCnt="2"/>
      <dgm:spPr/>
    </dgm:pt>
    <dgm:pt modelId="{D9B5077E-7220-4DC9-8C9F-76BA77DAA942}" type="pres">
      <dgm:prSet presAssocID="{6DB2C1A8-416D-4519-A64B-3CD09866B800}" presName="connTx" presStyleLbl="parChTrans1D3" presStyleIdx="1" presStyleCnt="2"/>
      <dgm:spPr/>
    </dgm:pt>
    <dgm:pt modelId="{70DE0210-9EFC-4BE9-824E-F25AE81300DA}" type="pres">
      <dgm:prSet presAssocID="{ABA1DFEC-05AA-4D77-A22F-AB6CC3A98DE2}" presName="root2" presStyleCnt="0"/>
      <dgm:spPr/>
    </dgm:pt>
    <dgm:pt modelId="{382ADCF7-5F13-4E5F-ABD9-8354569605E6}" type="pres">
      <dgm:prSet presAssocID="{ABA1DFEC-05AA-4D77-A22F-AB6CC3A98DE2}" presName="LevelTwoTextNode" presStyleLbl="node3" presStyleIdx="1" presStyleCnt="2">
        <dgm:presLayoutVars>
          <dgm:chPref val="3"/>
        </dgm:presLayoutVars>
      </dgm:prSet>
      <dgm:spPr/>
    </dgm:pt>
    <dgm:pt modelId="{A61480C3-46F3-44DB-BCCA-110653EA863E}" type="pres">
      <dgm:prSet presAssocID="{ABA1DFEC-05AA-4D77-A22F-AB6CC3A98DE2}" presName="level3hierChild" presStyleCnt="0"/>
      <dgm:spPr/>
    </dgm:pt>
  </dgm:ptLst>
  <dgm:cxnLst>
    <dgm:cxn modelId="{17A1CF01-688F-42EE-94C2-B56C0E8BD829}" type="presOf" srcId="{9724B602-4660-4D21-A294-621D5D7F540E}" destId="{031FB03E-B271-4945-8AAF-45A407EB4592}" srcOrd="1" destOrd="0" presId="urn:microsoft.com/office/officeart/2005/8/layout/hierarchy2"/>
    <dgm:cxn modelId="{9244F703-4997-4595-BF55-381BE5553CA0}" type="presOf" srcId="{9724B602-4660-4D21-A294-621D5D7F540E}" destId="{11181AA8-CC80-4638-894C-7FE60A8D481E}" srcOrd="0" destOrd="0" presId="urn:microsoft.com/office/officeart/2005/8/layout/hierarchy2"/>
    <dgm:cxn modelId="{62C05A14-F3F2-4CA2-B28B-23B6741D188F}" srcId="{C1DC42B6-E23C-45DB-B119-556E36C69E36}" destId="{F6C16E6E-F5D5-4315-AD85-A3AFE796A698}" srcOrd="0" destOrd="0" parTransId="{60E9A26E-658F-4754-A9F5-81700FE5E519}" sibTransId="{DDA5F0BB-9D16-4A2B-9976-460261250794}"/>
    <dgm:cxn modelId="{59E29515-B3F4-4FD9-991A-56594629AA9B}" type="presOf" srcId="{ABA1DFEC-05AA-4D77-A22F-AB6CC3A98DE2}" destId="{382ADCF7-5F13-4E5F-ABD9-8354569605E6}" srcOrd="0" destOrd="0" presId="urn:microsoft.com/office/officeart/2005/8/layout/hierarchy2"/>
    <dgm:cxn modelId="{FF49371A-993C-406E-A57E-BFB132092AAD}" type="presOf" srcId="{C1DC42B6-E23C-45DB-B119-556E36C69E36}" destId="{61CFBC6D-E33A-4795-9D7E-F56BDD993931}" srcOrd="0" destOrd="0" presId="urn:microsoft.com/office/officeart/2005/8/layout/hierarchy2"/>
    <dgm:cxn modelId="{C2946324-77F9-4EA5-830A-36FED1F1EBD1}" type="presOf" srcId="{E00B8F2B-4BA6-4A8D-9441-569F5C1D93C2}" destId="{F88049BC-95CA-48E5-99B7-9E07C9132846}" srcOrd="0" destOrd="0" presId="urn:microsoft.com/office/officeart/2005/8/layout/hierarchy2"/>
    <dgm:cxn modelId="{184A732B-2911-43E1-A150-B38031FB4EEB}" type="presOf" srcId="{6DB2C1A8-416D-4519-A64B-3CD09866B800}" destId="{1C5EB3BE-7808-4D75-83EF-AF57AFEB80A5}" srcOrd="0" destOrd="0" presId="urn:microsoft.com/office/officeart/2005/8/layout/hierarchy2"/>
    <dgm:cxn modelId="{82947F32-36EC-4344-BF64-8D68ED3537F1}" type="presOf" srcId="{F6C16E6E-F5D5-4315-AD85-A3AFE796A698}" destId="{4B7B427B-D03E-47C9-84B9-79168D917638}" srcOrd="0" destOrd="0" presId="urn:microsoft.com/office/officeart/2005/8/layout/hierarchy2"/>
    <dgm:cxn modelId="{C00EAE6E-CF22-4054-9D4A-7C3858926596}" type="presOf" srcId="{1D8C7322-5DC3-4495-A54D-F83C4848C227}" destId="{E2B1829B-E684-4E15-82BF-9D45F30C6FB3}" srcOrd="1" destOrd="0" presId="urn:microsoft.com/office/officeart/2005/8/layout/hierarchy2"/>
    <dgm:cxn modelId="{5190E976-91AB-422D-B8EF-DF54D2E9E8B4}" srcId="{E00B8F2B-4BA6-4A8D-9441-569F5C1D93C2}" destId="{2A6CBBAF-F291-481E-8A48-938A2DE923A9}" srcOrd="0" destOrd="0" parTransId="{9724B602-4660-4D21-A294-621D5D7F540E}" sibTransId="{FE006264-D33C-421E-A49A-90504E5CD49B}"/>
    <dgm:cxn modelId="{2CBD6280-3797-425C-B42D-7B97AC752CC4}" type="presOf" srcId="{1D8C7322-5DC3-4495-A54D-F83C4848C227}" destId="{913CE3D1-F380-40A8-A84D-3300E5A70A42}" srcOrd="0" destOrd="0" presId="urn:microsoft.com/office/officeart/2005/8/layout/hierarchy2"/>
    <dgm:cxn modelId="{C4EFE681-CDD9-48C6-815D-F30C371E4D1E}" type="presOf" srcId="{2A6CBBAF-F291-481E-8A48-938A2DE923A9}" destId="{534164E5-B317-4AC0-B2F3-D8EC07D7FEF2}" srcOrd="0" destOrd="0" presId="urn:microsoft.com/office/officeart/2005/8/layout/hierarchy2"/>
    <dgm:cxn modelId="{F957DC8F-6AE7-43DF-8A66-130E4ED1B707}" type="presOf" srcId="{6DB2C1A8-416D-4519-A64B-3CD09866B800}" destId="{D9B5077E-7220-4DC9-8C9F-76BA77DAA942}" srcOrd="1" destOrd="0" presId="urn:microsoft.com/office/officeart/2005/8/layout/hierarchy2"/>
    <dgm:cxn modelId="{9CF7A2C6-F868-4CBD-8393-4ECBB5CD957C}" srcId="{E00B8F2B-4BA6-4A8D-9441-569F5C1D93C2}" destId="{ABA1DFEC-05AA-4D77-A22F-AB6CC3A98DE2}" srcOrd="1" destOrd="0" parTransId="{6DB2C1A8-416D-4519-A64B-3CD09866B800}" sibTransId="{DC0093F5-5D72-4424-851F-5E490DE26922}"/>
    <dgm:cxn modelId="{2BA819E0-AB4D-4195-B288-F612F14AA44D}" srcId="{F6C16E6E-F5D5-4315-AD85-A3AFE796A698}" destId="{E00B8F2B-4BA6-4A8D-9441-569F5C1D93C2}" srcOrd="0" destOrd="0" parTransId="{1D8C7322-5DC3-4495-A54D-F83C4848C227}" sibTransId="{9A86EB99-97BC-4405-9731-9E42C6705E83}"/>
    <dgm:cxn modelId="{BB3A2D5C-6B3D-4DB7-B3B4-DC7DD92AB6DB}" type="presParOf" srcId="{61CFBC6D-E33A-4795-9D7E-F56BDD993931}" destId="{8D70CA37-DBFB-477D-AEB3-C55F614782EF}" srcOrd="0" destOrd="0" presId="urn:microsoft.com/office/officeart/2005/8/layout/hierarchy2"/>
    <dgm:cxn modelId="{18154611-2880-4EEF-80ED-6DDF37596C74}" type="presParOf" srcId="{8D70CA37-DBFB-477D-AEB3-C55F614782EF}" destId="{4B7B427B-D03E-47C9-84B9-79168D917638}" srcOrd="0" destOrd="0" presId="urn:microsoft.com/office/officeart/2005/8/layout/hierarchy2"/>
    <dgm:cxn modelId="{7AB44EBB-10C0-41C8-ACF8-592CEBE80A8C}" type="presParOf" srcId="{8D70CA37-DBFB-477D-AEB3-C55F614782EF}" destId="{40909CC2-B3E9-43F8-9237-54AE9DFF7EE8}" srcOrd="1" destOrd="0" presId="urn:microsoft.com/office/officeart/2005/8/layout/hierarchy2"/>
    <dgm:cxn modelId="{5E4793F1-78BA-4B07-A29A-CF7A866F187A}" type="presParOf" srcId="{40909CC2-B3E9-43F8-9237-54AE9DFF7EE8}" destId="{913CE3D1-F380-40A8-A84D-3300E5A70A42}" srcOrd="0" destOrd="0" presId="urn:microsoft.com/office/officeart/2005/8/layout/hierarchy2"/>
    <dgm:cxn modelId="{BD519BC0-DF6B-446C-87D2-0446C13D70AA}" type="presParOf" srcId="{913CE3D1-F380-40A8-A84D-3300E5A70A42}" destId="{E2B1829B-E684-4E15-82BF-9D45F30C6FB3}" srcOrd="0" destOrd="0" presId="urn:microsoft.com/office/officeart/2005/8/layout/hierarchy2"/>
    <dgm:cxn modelId="{80FF6582-DB8E-4EBC-A440-A8517205FE84}" type="presParOf" srcId="{40909CC2-B3E9-43F8-9237-54AE9DFF7EE8}" destId="{F658D553-CDDD-464B-A889-687525754AEA}" srcOrd="1" destOrd="0" presId="urn:microsoft.com/office/officeart/2005/8/layout/hierarchy2"/>
    <dgm:cxn modelId="{8290172F-6B45-430B-A556-AF0778698541}" type="presParOf" srcId="{F658D553-CDDD-464B-A889-687525754AEA}" destId="{F88049BC-95CA-48E5-99B7-9E07C9132846}" srcOrd="0" destOrd="0" presId="urn:microsoft.com/office/officeart/2005/8/layout/hierarchy2"/>
    <dgm:cxn modelId="{8FC84165-A936-4C5E-A2B0-C36DD6C0E610}" type="presParOf" srcId="{F658D553-CDDD-464B-A889-687525754AEA}" destId="{23864C1E-7487-4629-B545-0180233B6524}" srcOrd="1" destOrd="0" presId="urn:microsoft.com/office/officeart/2005/8/layout/hierarchy2"/>
    <dgm:cxn modelId="{731D4074-B056-4A7B-B0C8-7B0179959CE6}" type="presParOf" srcId="{23864C1E-7487-4629-B545-0180233B6524}" destId="{11181AA8-CC80-4638-894C-7FE60A8D481E}" srcOrd="0" destOrd="0" presId="urn:microsoft.com/office/officeart/2005/8/layout/hierarchy2"/>
    <dgm:cxn modelId="{67FD21AA-133A-4C3E-BA29-4ACB7ADD8B22}" type="presParOf" srcId="{11181AA8-CC80-4638-894C-7FE60A8D481E}" destId="{031FB03E-B271-4945-8AAF-45A407EB4592}" srcOrd="0" destOrd="0" presId="urn:microsoft.com/office/officeart/2005/8/layout/hierarchy2"/>
    <dgm:cxn modelId="{DCCDD070-0771-4ADE-9E5F-0B1F0BF7D08E}" type="presParOf" srcId="{23864C1E-7487-4629-B545-0180233B6524}" destId="{29ADFC1A-5F0D-40BE-A887-1AD55909C10F}" srcOrd="1" destOrd="0" presId="urn:microsoft.com/office/officeart/2005/8/layout/hierarchy2"/>
    <dgm:cxn modelId="{5FFDB04F-AA75-44A0-8A63-9347899802DC}" type="presParOf" srcId="{29ADFC1A-5F0D-40BE-A887-1AD55909C10F}" destId="{534164E5-B317-4AC0-B2F3-D8EC07D7FEF2}" srcOrd="0" destOrd="0" presId="urn:microsoft.com/office/officeart/2005/8/layout/hierarchy2"/>
    <dgm:cxn modelId="{3DFC18CC-0C3B-4935-AC38-E8F096693FE4}" type="presParOf" srcId="{29ADFC1A-5F0D-40BE-A887-1AD55909C10F}" destId="{067A95C6-5E82-4EBB-9A83-B4670E7F409D}" srcOrd="1" destOrd="0" presId="urn:microsoft.com/office/officeart/2005/8/layout/hierarchy2"/>
    <dgm:cxn modelId="{C2E72DD7-FB37-48AC-8CFA-FB5220AD8D24}" type="presParOf" srcId="{23864C1E-7487-4629-B545-0180233B6524}" destId="{1C5EB3BE-7808-4D75-83EF-AF57AFEB80A5}" srcOrd="2" destOrd="0" presId="urn:microsoft.com/office/officeart/2005/8/layout/hierarchy2"/>
    <dgm:cxn modelId="{C1329502-5B6D-4237-8EA5-B3C04E206AE5}" type="presParOf" srcId="{1C5EB3BE-7808-4D75-83EF-AF57AFEB80A5}" destId="{D9B5077E-7220-4DC9-8C9F-76BA77DAA942}" srcOrd="0" destOrd="0" presId="urn:microsoft.com/office/officeart/2005/8/layout/hierarchy2"/>
    <dgm:cxn modelId="{F5D80945-080D-4DCA-A970-51DC48E763BC}" type="presParOf" srcId="{23864C1E-7487-4629-B545-0180233B6524}" destId="{70DE0210-9EFC-4BE9-824E-F25AE81300DA}" srcOrd="3" destOrd="0" presId="urn:microsoft.com/office/officeart/2005/8/layout/hierarchy2"/>
    <dgm:cxn modelId="{4BB3E79F-DFFA-4287-8FA5-828636558819}" type="presParOf" srcId="{70DE0210-9EFC-4BE9-824E-F25AE81300DA}" destId="{382ADCF7-5F13-4E5F-ABD9-8354569605E6}" srcOrd="0" destOrd="0" presId="urn:microsoft.com/office/officeart/2005/8/layout/hierarchy2"/>
    <dgm:cxn modelId="{C885673C-46B5-43B0-A843-EB22B95C68D7}" type="presParOf" srcId="{70DE0210-9EFC-4BE9-824E-F25AE81300DA}" destId="{A61480C3-46F3-44DB-BCCA-110653EA863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B427B-D03E-47C9-84B9-79168D917638}">
      <dsp:nvSpPr>
        <dsp:cNvPr id="0" name=""/>
        <dsp:cNvSpPr/>
      </dsp:nvSpPr>
      <dsp:spPr>
        <a:xfrm>
          <a:off x="6053" y="637581"/>
          <a:ext cx="2724679" cy="2995171"/>
        </a:xfrm>
        <a:prstGeom prst="roundRect">
          <a:avLst>
            <a:gd name="adj" fmla="val 10000"/>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Key eligibility criteria</a:t>
          </a:r>
        </a:p>
        <a:p>
          <a:pPr marL="0" lvl="0" indent="0" algn="ctr" defTabSz="10668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Progression on 1L trastuzumab containing regimen</a:t>
          </a:r>
        </a:p>
        <a:p>
          <a:pPr marL="0" lvl="0" indent="0" algn="ctr" defTabSz="10668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Unresectable/ metastatic gastric or GEJ adenocarcinoma</a:t>
          </a:r>
        </a:p>
        <a:p>
          <a:pPr marL="0" lvl="0" indent="0" algn="ctr" defTabSz="10668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Centrally confirmed HER2+ (IHC 3+ or IHC2+/FISH+) after PD on trastuzumab-based therapy</a:t>
          </a:r>
        </a:p>
        <a:p>
          <a:pPr marL="0" lvl="0" indent="0" algn="ctr" defTabSz="10668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ECOG 0-1</a:t>
          </a:r>
        </a:p>
      </dsp:txBody>
      <dsp:txXfrm>
        <a:off x="85856" y="717384"/>
        <a:ext cx="2565073" cy="2835565"/>
      </dsp:txXfrm>
    </dsp:sp>
    <dsp:sp modelId="{913CE3D1-F380-40A8-A84D-3300E5A70A42}">
      <dsp:nvSpPr>
        <dsp:cNvPr id="0" name=""/>
        <dsp:cNvSpPr/>
      </dsp:nvSpPr>
      <dsp:spPr>
        <a:xfrm>
          <a:off x="2730733" y="2106455"/>
          <a:ext cx="1089871" cy="57424"/>
        </a:xfrm>
        <a:custGeom>
          <a:avLst/>
          <a:gdLst/>
          <a:ahLst/>
          <a:cxnLst/>
          <a:rect l="0" t="0" r="0" b="0"/>
          <a:pathLst>
            <a:path>
              <a:moveTo>
                <a:pt x="0" y="28712"/>
              </a:moveTo>
              <a:lnTo>
                <a:pt x="1089871" y="28712"/>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48422" y="2107920"/>
        <a:ext cx="54493" cy="54493"/>
      </dsp:txXfrm>
    </dsp:sp>
    <dsp:sp modelId="{F88049BC-95CA-48E5-99B7-9E07C9132846}">
      <dsp:nvSpPr>
        <dsp:cNvPr id="0" name=""/>
        <dsp:cNvSpPr/>
      </dsp:nvSpPr>
      <dsp:spPr>
        <a:xfrm>
          <a:off x="3820605" y="1453997"/>
          <a:ext cx="2391205" cy="1362339"/>
        </a:xfrm>
        <a:prstGeom prst="roundRect">
          <a:avLst>
            <a:gd name="adj" fmla="val 10000"/>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Randomization  1:1</a:t>
          </a:r>
        </a:p>
        <a:p>
          <a:pPr marL="0" lvl="0" indent="0" algn="ctr" defTabSz="1066800">
            <a:lnSpc>
              <a:spcPct val="90000"/>
            </a:lnSpc>
            <a:spcBef>
              <a:spcPct val="0"/>
            </a:spcBef>
            <a:spcAft>
              <a:spcPct val="35000"/>
            </a:spcAft>
            <a:buNone/>
          </a:pPr>
          <a:r>
            <a:rPr lang="en-US" sz="2000" kern="1200" dirty="0">
              <a:solidFill>
                <a:schemeClr val="tx1"/>
              </a:solidFill>
              <a:latin typeface="Arial" panose="020B0604020202020204" pitchFamily="34" charset="0"/>
              <a:cs typeface="Arial" panose="020B0604020202020204" pitchFamily="34" charset="0"/>
            </a:rPr>
            <a:t>N= 494</a:t>
          </a:r>
        </a:p>
      </dsp:txBody>
      <dsp:txXfrm>
        <a:off x="3860507" y="1493899"/>
        <a:ext cx="2311401" cy="1282535"/>
      </dsp:txXfrm>
    </dsp:sp>
    <dsp:sp modelId="{11181AA8-CC80-4638-894C-7FE60A8D481E}">
      <dsp:nvSpPr>
        <dsp:cNvPr id="0" name=""/>
        <dsp:cNvSpPr/>
      </dsp:nvSpPr>
      <dsp:spPr>
        <a:xfrm rot="19457599">
          <a:off x="6085656" y="1714782"/>
          <a:ext cx="1342181" cy="57424"/>
        </a:xfrm>
        <a:custGeom>
          <a:avLst/>
          <a:gdLst/>
          <a:ahLst/>
          <a:cxnLst/>
          <a:rect l="0" t="0" r="0" b="0"/>
          <a:pathLst>
            <a:path>
              <a:moveTo>
                <a:pt x="0" y="28712"/>
              </a:moveTo>
              <a:lnTo>
                <a:pt x="1342181" y="28712"/>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23192" y="1709940"/>
        <a:ext cx="67109" cy="67109"/>
      </dsp:txXfrm>
    </dsp:sp>
    <dsp:sp modelId="{534164E5-B317-4AC0-B2F3-D8EC07D7FEF2}">
      <dsp:nvSpPr>
        <dsp:cNvPr id="0" name=""/>
        <dsp:cNvSpPr/>
      </dsp:nvSpPr>
      <dsp:spPr>
        <a:xfrm>
          <a:off x="7301682" y="670652"/>
          <a:ext cx="2724679" cy="1362339"/>
        </a:xfrm>
        <a:prstGeom prst="roundRect">
          <a:avLst>
            <a:gd name="adj" fmla="val 10000"/>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1"/>
              </a:solidFill>
              <a:latin typeface="Arial" panose="020B0604020202020204" pitchFamily="34" charset="0"/>
              <a:cs typeface="Arial" panose="020B0604020202020204" pitchFamily="34" charset="0"/>
            </a:rPr>
            <a:t>Ramucirumab + paclitaxel</a:t>
          </a:r>
        </a:p>
        <a:p>
          <a:pPr marL="0" lvl="0" indent="0" algn="ctr" defTabSz="889000">
            <a:lnSpc>
              <a:spcPct val="90000"/>
            </a:lnSpc>
            <a:spcBef>
              <a:spcPct val="0"/>
            </a:spcBef>
            <a:spcAft>
              <a:spcPct val="35000"/>
            </a:spcAft>
            <a:buNone/>
          </a:pPr>
          <a:r>
            <a:rPr lang="en-US" sz="2000" kern="1200" dirty="0">
              <a:solidFill>
                <a:schemeClr val="tx1"/>
              </a:solidFill>
              <a:latin typeface="Arial" panose="020B0604020202020204" pitchFamily="34" charset="0"/>
              <a:cs typeface="Arial" panose="020B0604020202020204" pitchFamily="34" charset="0"/>
            </a:rPr>
            <a:t>N= 248</a:t>
          </a:r>
        </a:p>
      </dsp:txBody>
      <dsp:txXfrm>
        <a:off x="7341584" y="710554"/>
        <a:ext cx="2644875" cy="1282535"/>
      </dsp:txXfrm>
    </dsp:sp>
    <dsp:sp modelId="{1C5EB3BE-7808-4D75-83EF-AF57AFEB80A5}">
      <dsp:nvSpPr>
        <dsp:cNvPr id="0" name=""/>
        <dsp:cNvSpPr/>
      </dsp:nvSpPr>
      <dsp:spPr>
        <a:xfrm rot="2142401">
          <a:off x="6085656" y="2498128"/>
          <a:ext cx="1342181" cy="57424"/>
        </a:xfrm>
        <a:custGeom>
          <a:avLst/>
          <a:gdLst/>
          <a:ahLst/>
          <a:cxnLst/>
          <a:rect l="0" t="0" r="0" b="0"/>
          <a:pathLst>
            <a:path>
              <a:moveTo>
                <a:pt x="0" y="28712"/>
              </a:moveTo>
              <a:lnTo>
                <a:pt x="1342181" y="28712"/>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23192" y="2493285"/>
        <a:ext cx="67109" cy="67109"/>
      </dsp:txXfrm>
    </dsp:sp>
    <dsp:sp modelId="{382ADCF7-5F13-4E5F-ABD9-8354569605E6}">
      <dsp:nvSpPr>
        <dsp:cNvPr id="0" name=""/>
        <dsp:cNvSpPr/>
      </dsp:nvSpPr>
      <dsp:spPr>
        <a:xfrm>
          <a:off x="7301682" y="2237342"/>
          <a:ext cx="2724679" cy="1362339"/>
        </a:xfrm>
        <a:prstGeom prst="roundRect">
          <a:avLst>
            <a:gd name="adj" fmla="val 10000"/>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T-</a:t>
          </a:r>
          <a:r>
            <a:rPr lang="en-US" sz="2000" b="1" kern="1200" dirty="0" err="1">
              <a:solidFill>
                <a:schemeClr val="bg1"/>
              </a:solidFill>
              <a:latin typeface="Arial" panose="020B0604020202020204" pitchFamily="34" charset="0"/>
              <a:cs typeface="Arial" panose="020B0604020202020204" pitchFamily="34" charset="0"/>
            </a:rPr>
            <a:t>DXd</a:t>
          </a:r>
          <a:endParaRPr lang="en-US" sz="2000" b="1" kern="1200" dirty="0">
            <a:solidFill>
              <a:schemeClr val="bg1"/>
            </a:solidFill>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6.4mg/kg IV Q3week</a:t>
          </a:r>
        </a:p>
        <a:p>
          <a:pPr marL="0" lvl="0" indent="0" algn="ctr" defTabSz="889000">
            <a:lnSpc>
              <a:spcPct val="90000"/>
            </a:lnSpc>
            <a:spcBef>
              <a:spcPct val="0"/>
            </a:spcBef>
            <a:spcAft>
              <a:spcPct val="35000"/>
            </a:spcAft>
            <a:buNone/>
          </a:pPr>
          <a:r>
            <a:rPr lang="en-US" sz="2000" kern="1200" dirty="0">
              <a:solidFill>
                <a:schemeClr val="bg1"/>
              </a:solidFill>
              <a:latin typeface="Arial" panose="020B0604020202020204" pitchFamily="34" charset="0"/>
              <a:cs typeface="Arial" panose="020B0604020202020204" pitchFamily="34" charset="0"/>
            </a:rPr>
            <a:t>N= 246</a:t>
          </a:r>
        </a:p>
      </dsp:txBody>
      <dsp:txXfrm>
        <a:off x="7341584" y="2277244"/>
        <a:ext cx="2644875" cy="12825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1/8/26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24995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66118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68876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9DB1AE0-BC23-4142-A0C9-BE0EA09539AD}" type="slidenum">
              <a:rPr kumimoji="0" lang="en-US"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95581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9DB1AE0-BC23-4142-A0C9-BE0EA09539AD}" type="slidenum">
              <a:rPr kumimoji="0" lang="en-US"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17899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43778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74932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39476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84459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9DB1AE0-BC23-4142-A0C9-BE0EA09539AD}" type="slidenum">
              <a:rPr kumimoji="0" lang="en-US"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76790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1110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0811817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A14C4-E67A-0D28-F7C1-6CAA344CB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E9B08-EA4F-C9F8-FE5C-9FA2A9EEC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3F7C3-8571-0FDE-6E6A-EA65C30515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12353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2157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DCEF6-EAB9-5E73-05C4-3E09BF4B6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611B6-3FCE-919B-780A-5D3B7C32D6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7CDBF-C413-F12F-0162-657AA1DA14D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30762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92BC8-9336-3D7E-2264-DED7CD80D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FD1029-9A86-D30D-3977-C1763B186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5010D-62AB-9F5E-F2FC-5DDAA2F3A3B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58279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719D8-6CA0-97F2-CCC8-614D37A20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DB717-1C58-0793-BEFD-8A513CEBAA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24EE2-790B-0EC6-67B4-0B07EA7DFA7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48264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07D5C-BD92-2D6D-2995-8E07FF8A72D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CB6CCA7-9709-E7B9-F976-F6B84940488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1423A04-7509-2076-49D7-034053E6260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A8CB2F3-5AFE-61E4-C525-32D10B5B874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745712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1526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endParaRPr lang="en-US"/>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A071D-7A97-53EC-2DE3-88D9E2559DB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46BA803-DF39-7FB6-50F7-0B0ABC0A5560}"/>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0A7154B-1A46-4E54-CC19-486162DCAB4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068D388-BAA8-38E2-F7DA-3D333CDE961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523775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5739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397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5D2B9-FC82-7E04-3D46-5B2DB83D9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FD900-14E7-D6BA-1B6E-952FC6385F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069B5-A201-6B44-246E-576FB824246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70540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8462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9DFEF-2BED-AF03-F092-F4ACE9DB5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24B77-7FFC-90E0-5ED1-B70E00F3DD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C6FDA6-0A05-9915-5914-8B1A7896C7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2201AAAE-5E5D-D187-163C-581DC05C6B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6133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8230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3BAB9-2F8F-36C2-E620-1802AD124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95782-88C0-F924-B45E-98AAEC59E2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836DF1-8EFD-1D3D-0579-5805CD211A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603CAEC5-7E23-1105-9CA1-7AF58B4494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2727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6A82-6665-D463-A023-264E58ABA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43609-BDA3-D408-1A03-DB1D9F1F0F0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B271BB8-AC4C-292E-55C4-E8E28E8170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8F6C15D2-DD08-BF62-B938-042C2EB0CC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0918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4DD14-9E71-520F-98A1-5E54F0191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BFEE8-042F-D740-D6B4-296B2CC405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3260B1-943D-B653-E430-9B8D83B152FE}"/>
              </a:ext>
            </a:extLst>
          </p:cNvPr>
          <p:cNvSpPr>
            <a:spLocks noGrp="1"/>
          </p:cNvSpPr>
          <p:nvPr>
            <p:ph type="body" idx="1"/>
          </p:nvPr>
        </p:nvSpPr>
        <p:spPr/>
        <p:txBody>
          <a:bodyPr/>
          <a:lstStyle/>
          <a:p>
            <a:pPr algn="l">
              <a:spcAft>
                <a:spcPts val="1200"/>
              </a:spcAft>
              <a:buNone/>
            </a:pPr>
            <a:endParaRPr lang="en-IE" dirty="0"/>
          </a:p>
        </p:txBody>
      </p:sp>
      <p:sp>
        <p:nvSpPr>
          <p:cNvPr id="4" name="Slide Number Placeholder 3">
            <a:extLst>
              <a:ext uri="{FF2B5EF4-FFF2-40B4-BE49-F238E27FC236}">
                <a16:creationId xmlns:a16="http://schemas.microsoft.com/office/drawing/2014/main" id="{E335B700-1F37-6826-034D-AE4B63CCF8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9122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6974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ABC81-0DA7-E763-4638-A93248507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8D981-C801-4375-EE3A-82CD0C2CA5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4991DE-90C9-24C6-EDBD-9A51CD968DC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1200"/>
              </a:spcAft>
              <a:buClrTx/>
              <a:buSzTx/>
              <a:buFontTx/>
              <a:buChar char="-"/>
              <a:tabLst/>
              <a:defRPr/>
            </a:pPr>
            <a:endParaRPr lang="en-IE" dirty="0"/>
          </a:p>
        </p:txBody>
      </p:sp>
      <p:sp>
        <p:nvSpPr>
          <p:cNvPr id="4" name="Slide Number Placeholder 3">
            <a:extLst>
              <a:ext uri="{FF2B5EF4-FFF2-40B4-BE49-F238E27FC236}">
                <a16:creationId xmlns:a16="http://schemas.microsoft.com/office/drawing/2014/main" id="{8E4DFBA6-1A9A-F178-020A-97EEF42932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76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81FA9-284D-48D7-FCA6-92975D50B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BAE81-150F-61D8-49A2-E87251D14A5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8ECBE4-C436-C5D0-CC85-2EFF882776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49BC3B34-CA65-25A8-8533-C059F4AF6E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2799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A6937-8DBA-300A-31DD-D4274889D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1B5B0-2375-AB6A-09CF-EE97C17ED9E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BEE9325-B0A3-1C1E-572A-CB10DDA391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349E921B-825B-6A5F-50D7-5B280B49B0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3060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6343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6456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461D8-1693-CDB5-9753-C073AE835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3CC8A-BBBD-2B64-305A-9A70A169289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97FEF2-AE81-95AE-21D1-E3C961AAB4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60BD81CC-263D-A8A1-59EA-D3CB14F465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7496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7402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0538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7661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040FE-2DE9-5103-1517-C40D0E7B5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EF030-1899-ABBE-5B48-675E419336B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9A48F8-5308-6211-B946-1BB4E8C8F9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CB7C3E16-FB45-B3B8-759F-85C06A003E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7935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A0536-C8C3-C955-40D7-AE20E4873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8456E-783F-F4D6-3784-21602CDCC5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B9ADAA3-A498-E08D-B4C2-D870361314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D5048C89-650E-0466-C51E-DCA463ADDB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4231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8C5B3-CDBC-3ECF-024E-EB800E61D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454F3-0F95-9EDA-4CC5-D04311A8F7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A8333B-F73D-E60F-A53A-0B0D227A4D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D586C956-2E73-4C90-6D44-209C7130B5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2153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AAD99-A904-1F10-A7EC-E8DBC928B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90B1A-6E3C-A68C-8C5C-7FD9B35ECB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D69EC2-AC9F-9BC1-C5A4-AE57C71992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C4277AF2-9BCC-340B-CC09-F0CE5917C6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984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945E5-1398-F690-02A5-A1ADF41E38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C6FDC-4AA6-1E7A-7254-4228463526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92BFF3-B337-240D-3037-4BEF37892B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CB43FD27-2FA1-ACA5-9CD4-72F2179D36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0334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8D080-0B97-E820-D5D4-5541DBF44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C78FE-8664-86C8-0699-C9EDD6066F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5BAD65-9026-1243-1694-FC89834B1E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2A647A3-EEF7-18E1-FEC4-2060DFB63C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4278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90593-3BA1-2517-EFF6-3C1D83FA6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F1134-8B2B-AE37-3D62-991DB6F8F0E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FA43EC6-FA46-AB0A-D223-E9C651E6CD0D}"/>
              </a:ext>
            </a:extLst>
          </p:cNvPr>
          <p:cNvSpPr>
            <a:spLocks noGrp="1"/>
          </p:cNvSpPr>
          <p:nvPr>
            <p:ph type="body" idx="1"/>
          </p:nvPr>
        </p:nvSpPr>
        <p:spPr/>
        <p:txBody>
          <a:bodyPr/>
          <a:lstStyle/>
          <a:p>
            <a:pPr marL="171450" lvl="0" indent="-171450">
              <a:buFontTx/>
              <a:buChar char="-"/>
            </a:pPr>
            <a:endParaRPr lang="en-IE" dirty="0"/>
          </a:p>
        </p:txBody>
      </p:sp>
      <p:sp>
        <p:nvSpPr>
          <p:cNvPr id="4" name="Slide Number Placeholder 3">
            <a:extLst>
              <a:ext uri="{FF2B5EF4-FFF2-40B4-BE49-F238E27FC236}">
                <a16:creationId xmlns:a16="http://schemas.microsoft.com/office/drawing/2014/main" id="{0D84E864-0B10-37A9-263B-3937412D7C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4158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049F5-D25B-F05B-F6E7-12D3BC2353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B9958-54F8-6379-5F39-0AF5D3C51D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BFDFB7B-2EF4-9B61-7C79-6517835E3A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7B771A8-55E0-310B-245A-D71B76A1F3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868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3334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B83C8-799E-9FBD-019B-C3A6AB3FF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BFFAB-17DA-8BA7-7824-4372D90867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A7F739-5C19-A3C9-009B-3B4F654FA5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5CE22F5-83F1-2B98-4DA9-A664BF04ED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87054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62926-8032-8968-813B-4C4B00699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AF66D-7A5F-C800-438E-49847B30C0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6AADA6-C74A-01D3-9FA3-2169609D52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634FDAB-1B13-DAA7-9160-1A0F97853C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3967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9B01A-A10E-E6F3-AF26-60507E47E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E9333-3232-531A-B0CC-9FC4BFD3B4F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49AC94-D7E4-2746-7644-409D7B34C7A4}"/>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31E90957-BE59-1B90-8006-3968FA5425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0206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0485C-186B-5579-4128-7F684208C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339C9-5144-6A69-B31E-54A5FAB241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F80D16B-707E-ADC9-7568-9F852B1364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F5812A92-2A11-DAFF-39B1-1C3C3C88BB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4739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2DBCE-633F-CC01-097C-D0D93507F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DAD03-9636-8C16-8144-FE8B32558B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997504C-C496-E7BB-BF54-C91710664E22}"/>
              </a:ext>
            </a:extLst>
          </p:cNvPr>
          <p:cNvSpPr>
            <a:spLocks noGrp="1"/>
          </p:cNvSpPr>
          <p:nvPr>
            <p:ph type="body" idx="1"/>
          </p:nvPr>
        </p:nvSpPr>
        <p:spPr/>
        <p:txBody>
          <a:bodyPr/>
          <a:lstStyle/>
          <a:p>
            <a:endParaRPr lang="en-US" dirty="0">
              <a:sym typeface="Wingdings" pitchFamily="2" charset="2"/>
            </a:endParaRPr>
          </a:p>
        </p:txBody>
      </p:sp>
      <p:sp>
        <p:nvSpPr>
          <p:cNvPr id="4" name="Slide Number Placeholder 3">
            <a:extLst>
              <a:ext uri="{FF2B5EF4-FFF2-40B4-BE49-F238E27FC236}">
                <a16:creationId xmlns:a16="http://schemas.microsoft.com/office/drawing/2014/main" id="{40FE0269-4E9A-ECB6-F033-495F6AF47D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9592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215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93FD-98E0-B592-96A0-F75465660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0CF4D-8829-0F9D-C25D-D70997703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098BAA-6A64-1F74-D312-D99E655FE9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2345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D741E-A285-B7E7-7899-738BACA25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BE952-653F-5863-BCBC-1152E11CF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FA858-E054-342C-67E4-8698345A2E1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4995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31858-5A63-2DF0-A48B-26A31FAF0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FBDF8-DA09-BA62-21BE-B7DF9D5E7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3724F-1FF2-5FA7-F786-2869F2CDB85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99677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40094-49D2-CC23-2831-AF55F9724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6C9BC-2238-F762-5F59-AC49BC5F46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92C8B-1A04-C1F9-341E-489702ACE7D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8858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0035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2884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6580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6836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F77E3B-D9AA-45D8-92A3-0A6ACA9456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640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217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0186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6590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245F-D67D-D1BC-A4FF-2BF2A01CC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B1AD5-8A60-534D-1E2A-808667EAA57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6CD4BC-5C39-6133-57BF-E9BF5318E9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7D0A48-5079-11CC-8A5B-946021885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552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5832A-2935-BA4D-AE4E-872150ECA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7DAF6-945F-90ED-0828-76197B35BCF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235FBD-26A2-7359-A638-869A384039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2D0BD8-0F09-7D2C-B4BD-9B76AB07CE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5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54E31-2CB6-1D1D-FFCE-1AF4C922C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DAA9B-4E5C-1AF7-FCA6-B388E9DB976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789ECCF-34D2-C4F2-BA6C-70CFC80347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E3256F-E48C-D772-6BFF-5429FAEFF0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24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15575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C09C7-5044-52D1-8BC1-FE686E218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70634-0A83-C380-E5DC-CF9120F7C90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82A980-49D8-8608-047D-18FA48E4BB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655364-8C14-5AEB-3CD8-3F4CC49BFC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6072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43396-C5C4-29C6-A1A1-2FD85C353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AD0F0-9BCC-4DC5-39FE-FDF4267DE9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BF8E20-4C21-E9E4-F1A5-7950D827BC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77D9FE-7A67-9EF9-4D32-11F1F04176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2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0E87E-133A-54C4-AB9F-41497F03F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31AA6-2FD0-2116-BC68-8B33AAB766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9CEB2B-53E4-CA94-4E66-F2B449EE4E4C}"/>
              </a:ext>
            </a:extLst>
          </p:cNvPr>
          <p:cNvSpPr>
            <a:spLocks noGrp="1"/>
          </p:cNvSpPr>
          <p:nvPr>
            <p:ph type="body" idx="1"/>
          </p:nvPr>
        </p:nvSpPr>
        <p:spPr/>
        <p:txBody>
          <a:bodyPr/>
          <a:lstStyle/>
          <a:p>
            <a:pPr rtl="0" eaLnBrk="1" fontAlgn="ctr" latinLnBrk="0" hangingPunct="1"/>
            <a:endParaRPr lang="en-US" dirty="0"/>
          </a:p>
        </p:txBody>
      </p:sp>
      <p:sp>
        <p:nvSpPr>
          <p:cNvPr id="4" name="Slide Number Placeholder 3">
            <a:extLst>
              <a:ext uri="{FF2B5EF4-FFF2-40B4-BE49-F238E27FC236}">
                <a16:creationId xmlns:a16="http://schemas.microsoft.com/office/drawing/2014/main" id="{409849AC-8C01-5A62-CE03-04F8221C03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644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8FC32-602F-57A1-36F2-0AE0AC2B1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59CF6-EA6E-30B2-C48B-D4D663522D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83D6A1-EC2F-A5F4-69E4-7A443CF011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AD2C24-9171-FA6A-A78F-1FC4D0CEB1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3186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7605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5305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7694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5909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036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1846E17-A1A2-F1CA-656D-24751EEFB2B8}"/>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50BEC0DA-C291-C97A-B8EC-1295B00A8383}"/>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21ABB3A2-91A0-B32A-5187-89A73EC8BCDF}"/>
              </a:ext>
            </a:extLst>
          </p:cNvPr>
          <p:cNvSpPr txBox="1">
            <a:spLocks noGrp="1" noChangeArrowheads="1"/>
          </p:cNvSpPr>
          <p:nvPr>
            <p:ph type="body" idx="1"/>
          </p:nvPr>
        </p:nvSpPr>
        <p:spPr bwMode="auto">
          <a:xfrm>
            <a:off x="1185863" y="4787900"/>
            <a:ext cx="5407025" cy="179152"/>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endParaRPr lang="en-GB" dirty="0"/>
          </a:p>
        </p:txBody>
      </p:sp>
    </p:spTree>
    <p:extLst>
      <p:ext uri="{BB962C8B-B14F-4D97-AF65-F5344CB8AC3E}">
        <p14:creationId xmlns:p14="http://schemas.microsoft.com/office/powerpoint/2010/main" val="2253345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815460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7713D6F-A97D-52F0-3E4E-F8EBA904929B}"/>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47B1DDDD-68D0-C09E-4DED-AE3EAA8B82E3}"/>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9770C83D-DF75-6373-6AB2-BF5174A8666B}"/>
              </a:ext>
            </a:extLst>
          </p:cNvPr>
          <p:cNvSpPr txBox="1">
            <a:spLocks noGrp="1" noChangeArrowheads="1"/>
          </p:cNvSpPr>
          <p:nvPr>
            <p:ph type="body" idx="1"/>
          </p:nvPr>
        </p:nvSpPr>
        <p:spPr bwMode="auto">
          <a:xfrm>
            <a:off x="1185863" y="4787900"/>
            <a:ext cx="5407025" cy="179152"/>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endParaRPr lang="en-GB" dirty="0"/>
          </a:p>
        </p:txBody>
      </p:sp>
    </p:spTree>
    <p:extLst>
      <p:ext uri="{BB962C8B-B14F-4D97-AF65-F5344CB8AC3E}">
        <p14:creationId xmlns:p14="http://schemas.microsoft.com/office/powerpoint/2010/main" val="39376444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7840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0574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268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6374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2572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4642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B487-DC5B-4F1E-B0E5-9E2A94C76C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0585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C5508-365B-3CF5-3C07-95D3504E5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861AC-2B85-5FBE-B903-F827435F6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894C4-F180-979B-A818-B0AF8A19BD3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24699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F070D-1064-E2C4-ED67-F14646CDB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60301-0691-BE12-2086-2760667C0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1AFCE-9B6A-9C2E-955A-EC9628A3ABB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386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994A-47E3-423B-DA0D-790BA0C76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6FD07-C081-69BB-0B4D-C819C1BB0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2CF6F-B480-5046-255C-4986B2C07AC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12518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A82D-8A8D-FB6B-874C-E8A63663F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89DFD-12E0-C854-3AD9-9CC84FD9C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980B7F-B24B-778D-C7CD-7D4CEA0F060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02344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B6507-E617-2449-53A4-849009687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47F16-C178-BDC8-FAC4-ADC1191516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D7E9B-290D-E601-B869-FE49BBAC3E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789932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lide Image Placeholder 1"/>
          <p:cNvSpPr>
            <a:spLocks noGrp="1" noRot="1" noChangeAspect="1" noTextEdit="1"/>
          </p:cNvSpPr>
          <p:nvPr>
            <p:ph type="sldImg"/>
          </p:nvPr>
        </p:nvSpPr>
        <p:spPr>
          <a:ln/>
        </p:spPr>
      </p:sp>
      <p:sp>
        <p:nvSpPr>
          <p:cNvPr id="636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nl-BE"/>
          </a:p>
        </p:txBody>
      </p:sp>
      <p:sp>
        <p:nvSpPr>
          <p:cNvPr id="636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83F4C5-0C55-4FA8-B872-88686595F762}" type="slidenum">
              <a:rPr kumimoji="0" lang="en-US"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08795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84915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9DB1AE0-BC23-4142-A0C9-BE0EA09539AD}" type="slidenum">
              <a:rPr kumimoji="0" lang="en-US"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69362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92096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6795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4826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2260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137D1-E061-9DCC-983B-B14C184C167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91C3EF-98DF-C794-B5A2-22F168A0B8F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49606C-6BBA-85F5-202B-DE984EA21C7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C1AB942-105B-5A05-7E41-498858C90F1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583508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98255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1853" rtl="0" eaLnBrk="1" fontAlgn="auto" latinLnBrk="0" hangingPunct="1">
              <a:lnSpc>
                <a:spcPct val="100000"/>
              </a:lnSpc>
              <a:spcBef>
                <a:spcPts val="0"/>
              </a:spcBef>
              <a:spcAft>
                <a:spcPts val="0"/>
              </a:spcAft>
              <a:buClrTx/>
              <a:buSzTx/>
              <a:buFontTx/>
              <a:buNone/>
              <a:tabLst/>
              <a:defRPr/>
            </a:pPr>
            <a:fld id="{E975B0A1-3DFB-434D-88AE-138EF7333AFD}" type="slidenum">
              <a:rPr kumimoji="0" lang="it-IT"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1853" rtl="0" eaLnBrk="1" fontAlgn="auto" latinLnBrk="0" hangingPunct="1">
                <a:lnSpc>
                  <a:spcPct val="100000"/>
                </a:lnSpc>
                <a:spcBef>
                  <a:spcPts val="0"/>
                </a:spcBef>
                <a:spcAft>
                  <a:spcPts val="0"/>
                </a:spcAft>
                <a:buClrTx/>
                <a:buSzTx/>
                <a:buFontTx/>
                <a:buNone/>
                <a:tabLst/>
                <a:defRPr/>
              </a:pPr>
              <a:t>91</a:t>
            </a:fld>
            <a:endParaRPr kumimoji="0" lang="it-IT"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30396518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06546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29405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46734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58C6A-5B12-B43D-1E8D-F94EE4CBD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A70FD-378E-1EB7-D6AF-6B5DE18C0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CB7BA-2432-14F8-20A4-7C3610F278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909ACF-FC18-303D-9A9A-3F0774471A47}"/>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9DB1AE0-BC23-4142-A0C9-BE0EA09539AD}" type="slidenum">
              <a:rPr kumimoji="0" lang="en-US"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46613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41805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53735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35726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0899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2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0.xml"/><Relationship Id="rId1" Type="http://schemas.openxmlformats.org/officeDocument/2006/relationships/tags" Target="../tags/tag9.xml"/><Relationship Id="rId4" Type="http://schemas.openxmlformats.org/officeDocument/2006/relationships/image" Target="../media/image37.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0.xml"/><Relationship Id="rId1" Type="http://schemas.openxmlformats.org/officeDocument/2006/relationships/tags" Target="../tags/tag10.xml"/><Relationship Id="rId4" Type="http://schemas.openxmlformats.org/officeDocument/2006/relationships/image" Target="../media/image37.emf"/></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8.xml"/><Relationship Id="rId4" Type="http://schemas.openxmlformats.org/officeDocument/2006/relationships/image" Target="../media/image43.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4.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5.emf"/><Relationship Id="rId4" Type="http://schemas.microsoft.com/office/2007/relationships/hdphoto" Target="../media/hdphoto1.wdp"/></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51335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539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467873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223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545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0100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588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89365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28677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453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254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251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5628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899011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50748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8429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635545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988848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30141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100320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1709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132508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655331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544562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998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66707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853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estions from Med Onc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286" y="1700808"/>
            <a:ext cx="10358967" cy="4514258"/>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542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243801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174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579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7021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54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3562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14661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566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844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8546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64706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67521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87350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597470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72884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picture containing invertebrate&#10;&#10;Description automatically generated">
            <a:extLst>
              <a:ext uri="{FF2B5EF4-FFF2-40B4-BE49-F238E27FC236}">
                <a16:creationId xmlns:a16="http://schemas.microsoft.com/office/drawing/2014/main" id="{4CEF3C74-99AE-D14C-9F08-FDDC8BB98C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02096" y="3657600"/>
            <a:ext cx="6089902" cy="3200399"/>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3345" y="239713"/>
            <a:ext cx="2020824" cy="699807"/>
          </a:xfrm>
          <a:prstGeom prst="rect">
            <a:avLst/>
          </a:prstGeom>
        </p:spPr>
      </p:pic>
    </p:spTree>
    <p:extLst>
      <p:ext uri="{BB962C8B-B14F-4D97-AF65-F5344CB8AC3E}">
        <p14:creationId xmlns:p14="http://schemas.microsoft.com/office/powerpoint/2010/main" val="544869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192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9392911" y="6212702"/>
            <a:ext cx="2488502" cy="450134"/>
            <a:chOff x="9392911" y="6212702"/>
            <a:chExt cx="2488502" cy="450134"/>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a:solidFill>
                    <a:srgbClr val="455560"/>
                  </a:solidFill>
                  <a:latin typeface="Calibri" panose="020F0502020204030204" pitchFamily="34" charset="0"/>
                </a:rPr>
                <a:t>Slide credit: </a:t>
              </a:r>
              <a:r>
                <a:rPr lang="en-US" altLang="en-US" sz="1400" b="0">
                  <a:solidFill>
                    <a:schemeClr val="bg2"/>
                  </a:solidFill>
                  <a:latin typeface="Calibri" panose="020F0502020204030204" pitchFamily="34" charset="0"/>
                  <a:hlinkClick r:id="rId3"/>
                </a:rPr>
                <a:t>clinicaloptions.com</a:t>
              </a:r>
              <a:endParaRPr lang="en-US" altLang="en-US" sz="14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012799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34666" y="5556666"/>
            <a:ext cx="3154680" cy="1092459"/>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764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7797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a:solidFill>
                    <a:srgbClr val="455560"/>
                  </a:solidFill>
                  <a:latin typeface="Calibri" panose="020F0502020204030204" pitchFamily="34" charset="0"/>
                </a:rPr>
                <a:t>Slide credit: </a:t>
              </a:r>
              <a:r>
                <a:rPr lang="en-US" altLang="en-US" sz="1400" b="0">
                  <a:solidFill>
                    <a:schemeClr val="bg2"/>
                  </a:solidFill>
                  <a:latin typeface="Calibri" panose="020F0502020204030204" pitchFamily="34" charset="0"/>
                  <a:hlinkClick r:id="rId3"/>
                </a:rPr>
                <a:t>clinicaloptions.com</a:t>
              </a:r>
              <a:endParaRPr lang="en-US" altLang="en-US" sz="14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67565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711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a:solidFill>
                    <a:srgbClr val="455560"/>
                  </a:solidFill>
                  <a:latin typeface="Calibri" panose="020F0502020204030204" pitchFamily="34" charset="0"/>
                </a:rPr>
                <a:t>Slide credit: </a:t>
              </a:r>
              <a:r>
                <a:rPr lang="en-US" altLang="en-US" sz="1400" b="0">
                  <a:solidFill>
                    <a:schemeClr val="bg2"/>
                  </a:solidFill>
                  <a:latin typeface="Calibri" panose="020F0502020204030204" pitchFamily="34" charset="0"/>
                  <a:hlinkClick r:id="rId3"/>
                </a:rPr>
                <a:t>clinicaloptions.com</a:t>
              </a:r>
              <a:endParaRPr lang="en-US" altLang="en-US" sz="14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021888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83475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9392911" y="6212702"/>
            <a:ext cx="2488502" cy="450134"/>
            <a:chOff x="9392911" y="6212702"/>
            <a:chExt cx="2488502" cy="450134"/>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a:solidFill>
                    <a:srgbClr val="455560"/>
                  </a:solidFill>
                  <a:latin typeface="Calibri" panose="020F0502020204030204" pitchFamily="34" charset="0"/>
                </a:rPr>
                <a:t>Slide credit: </a:t>
              </a:r>
              <a:r>
                <a:rPr lang="en-US" altLang="en-US" sz="1400" b="0">
                  <a:solidFill>
                    <a:schemeClr val="bg2"/>
                  </a:solidFill>
                  <a:latin typeface="Calibri" panose="020F0502020204030204" pitchFamily="34" charset="0"/>
                  <a:hlinkClick r:id="rId3"/>
                </a:rPr>
                <a:t>clinicaloptions.com</a:t>
              </a:r>
              <a:endParaRPr lang="en-US" altLang="en-US" sz="14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91724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9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a:solidFill>
                    <a:srgbClr val="455560"/>
                  </a:solidFill>
                  <a:latin typeface="Calibri" panose="020F0502020204030204" pitchFamily="34" charset="0"/>
                </a:rPr>
                <a:t>Slide credit: </a:t>
              </a:r>
              <a:r>
                <a:rPr lang="en-US" altLang="en-US" sz="1400" b="0">
                  <a:solidFill>
                    <a:schemeClr val="bg2"/>
                  </a:solidFill>
                  <a:latin typeface="Calibri" panose="020F0502020204030204" pitchFamily="34" charset="0"/>
                  <a:hlinkClick r:id="rId3"/>
                </a:rPr>
                <a:t>clinicaloptions.com</a:t>
              </a:r>
              <a:endParaRPr lang="en-US" altLang="en-US" sz="14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950605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490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Tree>
    <p:extLst>
      <p:ext uri="{BB962C8B-B14F-4D97-AF65-F5344CB8AC3E}">
        <p14:creationId xmlns:p14="http://schemas.microsoft.com/office/powerpoint/2010/main" val="1010170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125139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874325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
        <p:nvSpPr>
          <p:cNvPr id="4" name="Text Placeholder 4">
            <a:extLst>
              <a:ext uri="{FF2B5EF4-FFF2-40B4-BE49-F238E27FC236}">
                <a16:creationId xmlns:a16="http://schemas.microsoft.com/office/drawing/2014/main" id="{9A39D25A-230C-6642-61C6-E898235EE15B}"/>
              </a:ext>
            </a:extLst>
          </p:cNvPr>
          <p:cNvSpPr>
            <a:spLocks noGrp="1"/>
          </p:cNvSpPr>
          <p:nvPr>
            <p:ph type="body" sz="quarter" idx="15" hasCustomPrompt="1"/>
          </p:nvPr>
        </p:nvSpPr>
        <p:spPr>
          <a:xfrm>
            <a:off x="3959671" y="6305145"/>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36629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6D1DE8D4-CF62-E9F9-D362-5CCB15FA234F}"/>
              </a:ext>
            </a:extLst>
          </p:cNvPr>
          <p:cNvSpPr>
            <a:spLocks noGrp="1"/>
          </p:cNvSpPr>
          <p:nvPr>
            <p:ph type="body" sz="quarter" idx="15" hasCustomPrompt="1"/>
          </p:nvPr>
        </p:nvSpPr>
        <p:spPr>
          <a:xfrm>
            <a:off x="3959671" y="6305145"/>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550799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4">
            <a:extLst>
              <a:ext uri="{FF2B5EF4-FFF2-40B4-BE49-F238E27FC236}">
                <a16:creationId xmlns:a16="http://schemas.microsoft.com/office/drawing/2014/main" id="{111F7B5E-A7E3-7D7F-F379-86A035980644}"/>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93992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2" name="Text Placeholder 4">
            <a:extLst>
              <a:ext uri="{FF2B5EF4-FFF2-40B4-BE49-F238E27FC236}">
                <a16:creationId xmlns:a16="http://schemas.microsoft.com/office/drawing/2014/main" id="{0D828879-4298-1C0C-F1AD-0390D988A1C4}"/>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584897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201008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196772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747568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85392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603298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830054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938580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30331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229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239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65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7" name="Text Placeholder 3"/>
          <p:cNvSpPr>
            <a:spLocks noGrp="1"/>
          </p:cNvSpPr>
          <p:nvPr>
            <p:ph type="body" sz="quarter" idx="13" hasCustomPrompt="1"/>
          </p:nvPr>
        </p:nvSpPr>
        <p:spPr>
          <a:xfrm>
            <a:off x="8808720"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2814068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0"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2092445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0" y="1535090"/>
            <a:ext cx="3383279" cy="532291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753506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3"/>
          <p:cNvSpPr>
            <a:spLocks noGrp="1"/>
          </p:cNvSpPr>
          <p:nvPr>
            <p:ph type="body" sz="quarter" idx="13" hasCustomPrompt="1"/>
          </p:nvPr>
        </p:nvSpPr>
        <p:spPr>
          <a:xfrm>
            <a:off x="8808720"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6" name="Content Placeholder 4"/>
          <p:cNvSpPr>
            <a:spLocks noGrp="1"/>
          </p:cNvSpPr>
          <p:nvPr>
            <p:ph sz="quarter" idx="12"/>
          </p:nvPr>
        </p:nvSpPr>
        <p:spPr>
          <a:xfrm>
            <a:off x="719669"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76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8808720"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351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8808720" y="1535090"/>
            <a:ext cx="3383279" cy="532291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204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3"/>
          <p:cNvSpPr>
            <a:spLocks noGrp="1"/>
          </p:cNvSpPr>
          <p:nvPr>
            <p:ph type="body" sz="quarter" idx="13" hasCustomPrompt="1"/>
          </p:nvPr>
        </p:nvSpPr>
        <p:spPr>
          <a:xfrm>
            <a:off x="1"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37088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1"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669773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535090"/>
            <a:ext cx="3383279" cy="532291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97354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3"/>
          <p:cNvSpPr>
            <a:spLocks noGrp="1"/>
          </p:cNvSpPr>
          <p:nvPr>
            <p:ph type="body" sz="quarter" idx="13" hasCustomPrompt="1"/>
          </p:nvPr>
        </p:nvSpPr>
        <p:spPr>
          <a:xfrm>
            <a:off x="1"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768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1"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Content Placeholder 4"/>
          <p:cNvSpPr>
            <a:spLocks noGrp="1"/>
          </p:cNvSpPr>
          <p:nvPr>
            <p:ph sz="quarter" idx="12"/>
          </p:nvPr>
        </p:nvSpPr>
        <p:spPr>
          <a:xfrm>
            <a:off x="3786960" y="1797908"/>
            <a:ext cx="7906172" cy="476545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81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allout and Content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79"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0" y="1535090"/>
            <a:ext cx="3383279" cy="532291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2" name="Content Placeholder 4"/>
          <p:cNvSpPr>
            <a:spLocks noGrp="1"/>
          </p:cNvSpPr>
          <p:nvPr>
            <p:ph sz="quarter" idx="12"/>
          </p:nvPr>
        </p:nvSpPr>
        <p:spPr>
          <a:xfrm>
            <a:off x="3786960" y="1797908"/>
            <a:ext cx="7906172" cy="476545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63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14426"/>
          </a:xfrm>
          <a:solidFill>
            <a:schemeClr val="bg1">
              <a:lumMod val="95000"/>
            </a:schemeClr>
          </a:solidFill>
        </p:spPr>
        <p:txBody>
          <a:bodyPr wrap="square" lIns="720000" tIns="72000" rIns="720000" bIns="7200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2655688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14426"/>
          </a:xfrm>
          <a:solidFill>
            <a:schemeClr val="bg1">
              <a:lumMod val="95000"/>
            </a:schemeClr>
          </a:solidFill>
        </p:spPr>
        <p:txBody>
          <a:bodyPr wrap="square" lIns="720000" tIns="72000" rIns="648000" bIns="7200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Content Placeholder 4"/>
          <p:cNvSpPr>
            <a:spLocks noGrp="1"/>
          </p:cNvSpPr>
          <p:nvPr>
            <p:ph sz="quarter" idx="12"/>
          </p:nvPr>
        </p:nvSpPr>
        <p:spPr>
          <a:xfrm>
            <a:off x="719668" y="2647796"/>
            <a:ext cx="10752667" cy="3765361"/>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826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8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E143-667F-6B25-3F90-1B6E819ECEF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257843B-C67E-021B-796B-883B6BFE38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DF6E8BB-6CD3-86B6-244C-CBB2B8006012}"/>
              </a:ext>
            </a:extLst>
          </p:cNvPr>
          <p:cNvSpPr>
            <a:spLocks noGrp="1"/>
          </p:cNvSpPr>
          <p:nvPr>
            <p:ph type="dt" sz="half" idx="10"/>
          </p:nvPr>
        </p:nvSpPr>
        <p:spPr/>
        <p:txBody>
          <a:bodyPr/>
          <a:lstStyle/>
          <a:p>
            <a:fld id="{2BDC46F2-F0E6-5643-8CD1-D5870A53C681}" type="datetimeFigureOut">
              <a:rPr lang="en-US" smtClean="0"/>
              <a:t>1/8/26</a:t>
            </a:fld>
            <a:endParaRPr lang="en-US"/>
          </a:p>
        </p:txBody>
      </p:sp>
      <p:sp>
        <p:nvSpPr>
          <p:cNvPr id="5" name="Footer Placeholder 4">
            <a:extLst>
              <a:ext uri="{FF2B5EF4-FFF2-40B4-BE49-F238E27FC236}">
                <a16:creationId xmlns:a16="http://schemas.microsoft.com/office/drawing/2014/main" id="{C867C831-C757-262B-A236-1E3D03B4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E30D1-F748-3707-F98F-FBE23525EA04}"/>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11866869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344C-E3E2-E939-E346-55F1DC60416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225C3BE-DE8D-9B7F-9647-2F7F7BC891C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209D7B-BAA4-5E16-D2C5-2A52E671340B}"/>
              </a:ext>
            </a:extLst>
          </p:cNvPr>
          <p:cNvSpPr>
            <a:spLocks noGrp="1"/>
          </p:cNvSpPr>
          <p:nvPr>
            <p:ph type="dt" sz="half" idx="10"/>
          </p:nvPr>
        </p:nvSpPr>
        <p:spPr/>
        <p:txBody>
          <a:bodyPr/>
          <a:lstStyle/>
          <a:p>
            <a:fld id="{2BDC46F2-F0E6-5643-8CD1-D5870A53C681}" type="datetimeFigureOut">
              <a:rPr lang="en-US" smtClean="0"/>
              <a:t>1/8/26</a:t>
            </a:fld>
            <a:endParaRPr lang="en-US"/>
          </a:p>
        </p:txBody>
      </p:sp>
      <p:sp>
        <p:nvSpPr>
          <p:cNvPr id="5" name="Footer Placeholder 4">
            <a:extLst>
              <a:ext uri="{FF2B5EF4-FFF2-40B4-BE49-F238E27FC236}">
                <a16:creationId xmlns:a16="http://schemas.microsoft.com/office/drawing/2014/main" id="{CA4FC7C6-249F-AE2E-ED44-D05A4FEB3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EE70B-DB19-0E1C-2064-992B4417B3AB}"/>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41906122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617D-F222-1D8A-6FFA-E7ED1B13451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48331E6-3DBE-4006-5D3F-C8E0641A2A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C1FCCC-F554-6A44-A05B-494B5F2BE8BB}"/>
              </a:ext>
            </a:extLst>
          </p:cNvPr>
          <p:cNvSpPr>
            <a:spLocks noGrp="1"/>
          </p:cNvSpPr>
          <p:nvPr>
            <p:ph type="dt" sz="half" idx="10"/>
          </p:nvPr>
        </p:nvSpPr>
        <p:spPr/>
        <p:txBody>
          <a:bodyPr/>
          <a:lstStyle/>
          <a:p>
            <a:fld id="{2BDC46F2-F0E6-5643-8CD1-D5870A53C681}" type="datetimeFigureOut">
              <a:rPr lang="en-US" smtClean="0"/>
              <a:t>1/8/26</a:t>
            </a:fld>
            <a:endParaRPr lang="en-US"/>
          </a:p>
        </p:txBody>
      </p:sp>
      <p:sp>
        <p:nvSpPr>
          <p:cNvPr id="5" name="Footer Placeholder 4">
            <a:extLst>
              <a:ext uri="{FF2B5EF4-FFF2-40B4-BE49-F238E27FC236}">
                <a16:creationId xmlns:a16="http://schemas.microsoft.com/office/drawing/2014/main" id="{CC4C79B9-662F-9CDB-B54A-4B24A2092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6CCF8-A148-978E-EEAA-F7A4C6A28CF2}"/>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24612604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02E7-185F-F40E-CE59-029854BD47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2E0630-AB68-A238-0F6D-B81B5B9A001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00C4B8C-A92A-726F-F099-2332283F55F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5F8E43D-C3CD-DDA0-310F-032E648C77C6}"/>
              </a:ext>
            </a:extLst>
          </p:cNvPr>
          <p:cNvSpPr>
            <a:spLocks noGrp="1"/>
          </p:cNvSpPr>
          <p:nvPr>
            <p:ph type="dt" sz="half" idx="10"/>
          </p:nvPr>
        </p:nvSpPr>
        <p:spPr/>
        <p:txBody>
          <a:bodyPr/>
          <a:lstStyle/>
          <a:p>
            <a:fld id="{2BDC46F2-F0E6-5643-8CD1-D5870A53C681}" type="datetimeFigureOut">
              <a:rPr lang="en-US" smtClean="0"/>
              <a:t>1/8/26</a:t>
            </a:fld>
            <a:endParaRPr lang="en-US"/>
          </a:p>
        </p:txBody>
      </p:sp>
      <p:sp>
        <p:nvSpPr>
          <p:cNvPr id="6" name="Footer Placeholder 5">
            <a:extLst>
              <a:ext uri="{FF2B5EF4-FFF2-40B4-BE49-F238E27FC236}">
                <a16:creationId xmlns:a16="http://schemas.microsoft.com/office/drawing/2014/main" id="{7DCD7380-5842-4856-98E9-45C901E7F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D8FE4-8006-004A-A64F-C5572A66789A}"/>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19419989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A92D-6BEA-ACFA-0671-EAAAE4A9E46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A3C4FD9-B2E7-A89F-7099-B7334B6CE0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A31ADC-7682-4A7D-560F-ADED84273BA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1D61D79-16ED-4424-2EFA-1769C33E41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55E18E-8666-A7B9-CD19-5355BFC3E0D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14EBE5E-71AF-1E2D-2617-CC651EEBB395}"/>
              </a:ext>
            </a:extLst>
          </p:cNvPr>
          <p:cNvSpPr>
            <a:spLocks noGrp="1"/>
          </p:cNvSpPr>
          <p:nvPr>
            <p:ph type="dt" sz="half" idx="10"/>
          </p:nvPr>
        </p:nvSpPr>
        <p:spPr/>
        <p:txBody>
          <a:bodyPr/>
          <a:lstStyle/>
          <a:p>
            <a:fld id="{2BDC46F2-F0E6-5643-8CD1-D5870A53C681}" type="datetimeFigureOut">
              <a:rPr lang="en-US" smtClean="0"/>
              <a:t>1/8/26</a:t>
            </a:fld>
            <a:endParaRPr lang="en-US"/>
          </a:p>
        </p:txBody>
      </p:sp>
      <p:sp>
        <p:nvSpPr>
          <p:cNvPr id="8" name="Footer Placeholder 7">
            <a:extLst>
              <a:ext uri="{FF2B5EF4-FFF2-40B4-BE49-F238E27FC236}">
                <a16:creationId xmlns:a16="http://schemas.microsoft.com/office/drawing/2014/main" id="{DEFBD2BF-E553-6BAB-7776-B479B7A35B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B888C-742B-228B-84F2-27E3DDB21C15}"/>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30917028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031D-72C1-B943-9E01-0B2EFAAE15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F0D4C7D-9351-F7B8-2FB1-9BF86B6583E0}"/>
              </a:ext>
            </a:extLst>
          </p:cNvPr>
          <p:cNvSpPr>
            <a:spLocks noGrp="1"/>
          </p:cNvSpPr>
          <p:nvPr>
            <p:ph type="dt" sz="half" idx="10"/>
          </p:nvPr>
        </p:nvSpPr>
        <p:spPr/>
        <p:txBody>
          <a:bodyPr/>
          <a:lstStyle/>
          <a:p>
            <a:fld id="{2BDC46F2-F0E6-5643-8CD1-D5870A53C681}" type="datetimeFigureOut">
              <a:rPr lang="en-US" smtClean="0"/>
              <a:t>1/8/26</a:t>
            </a:fld>
            <a:endParaRPr lang="en-US"/>
          </a:p>
        </p:txBody>
      </p:sp>
      <p:sp>
        <p:nvSpPr>
          <p:cNvPr id="4" name="Footer Placeholder 3">
            <a:extLst>
              <a:ext uri="{FF2B5EF4-FFF2-40B4-BE49-F238E27FC236}">
                <a16:creationId xmlns:a16="http://schemas.microsoft.com/office/drawing/2014/main" id="{8C61BC85-AFAB-D647-107E-6C7FFF0F3D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0CEE31-E74C-A92E-885E-7EFE4BBE533F}"/>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40826827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302B9B-DAC0-AEC1-BA05-0D1F7638F4BD}"/>
              </a:ext>
            </a:extLst>
          </p:cNvPr>
          <p:cNvSpPr>
            <a:spLocks noGrp="1"/>
          </p:cNvSpPr>
          <p:nvPr>
            <p:ph type="dt" sz="half" idx="10"/>
          </p:nvPr>
        </p:nvSpPr>
        <p:spPr/>
        <p:txBody>
          <a:bodyPr/>
          <a:lstStyle/>
          <a:p>
            <a:fld id="{2BDC46F2-F0E6-5643-8CD1-D5870A53C681}" type="datetimeFigureOut">
              <a:rPr lang="en-US" smtClean="0"/>
              <a:t>1/8/26</a:t>
            </a:fld>
            <a:endParaRPr lang="en-US"/>
          </a:p>
        </p:txBody>
      </p:sp>
      <p:sp>
        <p:nvSpPr>
          <p:cNvPr id="3" name="Footer Placeholder 2">
            <a:extLst>
              <a:ext uri="{FF2B5EF4-FFF2-40B4-BE49-F238E27FC236}">
                <a16:creationId xmlns:a16="http://schemas.microsoft.com/office/drawing/2014/main" id="{1A2EED3F-22AB-2A36-A1A2-DF26E082D6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9EFC0-C203-0B03-D0E2-3B0F66D1062B}"/>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4147930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8D76-EF70-C840-8AD4-D3A89886CC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BE9BA33-31F7-14ED-1503-373412791C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2FFF6A2-DB2D-7BD3-6748-4C3ED46DA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7BFF9B-0D1D-5609-C7F3-B4EC22F8826F}"/>
              </a:ext>
            </a:extLst>
          </p:cNvPr>
          <p:cNvSpPr>
            <a:spLocks noGrp="1"/>
          </p:cNvSpPr>
          <p:nvPr>
            <p:ph type="dt" sz="half" idx="10"/>
          </p:nvPr>
        </p:nvSpPr>
        <p:spPr/>
        <p:txBody>
          <a:bodyPr/>
          <a:lstStyle/>
          <a:p>
            <a:fld id="{2BDC46F2-F0E6-5643-8CD1-D5870A53C681}" type="datetimeFigureOut">
              <a:rPr lang="en-US" smtClean="0"/>
              <a:t>1/8/26</a:t>
            </a:fld>
            <a:endParaRPr lang="en-US"/>
          </a:p>
        </p:txBody>
      </p:sp>
      <p:sp>
        <p:nvSpPr>
          <p:cNvPr id="6" name="Footer Placeholder 5">
            <a:extLst>
              <a:ext uri="{FF2B5EF4-FFF2-40B4-BE49-F238E27FC236}">
                <a16:creationId xmlns:a16="http://schemas.microsoft.com/office/drawing/2014/main" id="{2FC96E20-5C86-247B-A294-ADA4865197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CDC57E-34E2-298D-C974-7A7A50C46DCF}"/>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1168730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C578-475F-CDD4-49BB-4E7B1A8A3C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240CE43-BF84-31C4-232D-CB1711D5F0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53AC32-4B64-EFBE-B288-63E5E94A5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30D36A-676C-F0C8-F790-1A36BB65DDF2}"/>
              </a:ext>
            </a:extLst>
          </p:cNvPr>
          <p:cNvSpPr>
            <a:spLocks noGrp="1"/>
          </p:cNvSpPr>
          <p:nvPr>
            <p:ph type="dt" sz="half" idx="10"/>
          </p:nvPr>
        </p:nvSpPr>
        <p:spPr/>
        <p:txBody>
          <a:bodyPr/>
          <a:lstStyle/>
          <a:p>
            <a:fld id="{2BDC46F2-F0E6-5643-8CD1-D5870A53C681}" type="datetimeFigureOut">
              <a:rPr lang="en-US" smtClean="0"/>
              <a:t>1/8/26</a:t>
            </a:fld>
            <a:endParaRPr lang="en-US"/>
          </a:p>
        </p:txBody>
      </p:sp>
      <p:sp>
        <p:nvSpPr>
          <p:cNvPr id="6" name="Footer Placeholder 5">
            <a:extLst>
              <a:ext uri="{FF2B5EF4-FFF2-40B4-BE49-F238E27FC236}">
                <a16:creationId xmlns:a16="http://schemas.microsoft.com/office/drawing/2014/main" id="{4E842381-B5ED-E701-2A9E-B7F8382854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088A7-E5BE-4866-F716-0B332E633184}"/>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24673741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84B3-3162-FCCB-A646-E26908B72EB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67D1C05-B691-AFC4-DB31-35A8516C411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DA5F9E-4564-4F70-C16E-663E7074F916}"/>
              </a:ext>
            </a:extLst>
          </p:cNvPr>
          <p:cNvSpPr>
            <a:spLocks noGrp="1"/>
          </p:cNvSpPr>
          <p:nvPr>
            <p:ph type="dt" sz="half" idx="10"/>
          </p:nvPr>
        </p:nvSpPr>
        <p:spPr/>
        <p:txBody>
          <a:bodyPr/>
          <a:lstStyle/>
          <a:p>
            <a:fld id="{2BDC46F2-F0E6-5643-8CD1-D5870A53C681}" type="datetimeFigureOut">
              <a:rPr lang="en-US" smtClean="0"/>
              <a:t>1/8/26</a:t>
            </a:fld>
            <a:endParaRPr lang="en-US"/>
          </a:p>
        </p:txBody>
      </p:sp>
      <p:sp>
        <p:nvSpPr>
          <p:cNvPr id="5" name="Footer Placeholder 4">
            <a:extLst>
              <a:ext uri="{FF2B5EF4-FFF2-40B4-BE49-F238E27FC236}">
                <a16:creationId xmlns:a16="http://schemas.microsoft.com/office/drawing/2014/main" id="{4808915F-65BC-90F5-344B-177B0A866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75883-C4D9-727B-8A36-BEFB927AA2E1}"/>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27080053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5FBFFB-5E3A-B983-B014-65B0DBE0DA9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C787475-1ADC-06FC-1E0A-19251D2446A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68A6FB-B334-2D9B-E6AA-EC287341B8F6}"/>
              </a:ext>
            </a:extLst>
          </p:cNvPr>
          <p:cNvSpPr>
            <a:spLocks noGrp="1"/>
          </p:cNvSpPr>
          <p:nvPr>
            <p:ph type="dt" sz="half" idx="10"/>
          </p:nvPr>
        </p:nvSpPr>
        <p:spPr/>
        <p:txBody>
          <a:bodyPr/>
          <a:lstStyle/>
          <a:p>
            <a:fld id="{2BDC46F2-F0E6-5643-8CD1-D5870A53C681}" type="datetimeFigureOut">
              <a:rPr lang="en-US" smtClean="0"/>
              <a:t>1/8/26</a:t>
            </a:fld>
            <a:endParaRPr lang="en-US"/>
          </a:p>
        </p:txBody>
      </p:sp>
      <p:sp>
        <p:nvSpPr>
          <p:cNvPr id="5" name="Footer Placeholder 4">
            <a:extLst>
              <a:ext uri="{FF2B5EF4-FFF2-40B4-BE49-F238E27FC236}">
                <a16:creationId xmlns:a16="http://schemas.microsoft.com/office/drawing/2014/main" id="{16D88FC7-C3E0-144E-801B-FE4A67DCE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1FD1-6CBC-2786-714B-9805D4524D0B}"/>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134191742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3539-AD83-327C-FA3F-754F6C6971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178272-5F98-9515-40F4-1EFE48383C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86B5F3-E597-6A43-C088-10AD8850A9D5}"/>
              </a:ext>
            </a:extLst>
          </p:cNvPr>
          <p:cNvSpPr>
            <a:spLocks noGrp="1"/>
          </p:cNvSpPr>
          <p:nvPr>
            <p:ph type="dt" sz="half" idx="10"/>
          </p:nvPr>
        </p:nvSpPr>
        <p:spPr/>
        <p:txBody>
          <a:bodyPr/>
          <a:lstStyle/>
          <a:p>
            <a:fld id="{A1CEDA34-6B90-47BA-A7C1-BC4A9D675DC5}" type="datetimeFigureOut">
              <a:rPr lang="en-US" smtClean="0"/>
              <a:t>1/8/26</a:t>
            </a:fld>
            <a:endParaRPr lang="en-US"/>
          </a:p>
        </p:txBody>
      </p:sp>
      <p:sp>
        <p:nvSpPr>
          <p:cNvPr id="5" name="Footer Placeholder 4">
            <a:extLst>
              <a:ext uri="{FF2B5EF4-FFF2-40B4-BE49-F238E27FC236}">
                <a16:creationId xmlns:a16="http://schemas.microsoft.com/office/drawing/2014/main" id="{DA4B1B79-4DC9-52C3-1C39-980F711BA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3ED64-9B3B-6ADC-D78D-F4D3380853E3}"/>
              </a:ext>
            </a:extLst>
          </p:cNvPr>
          <p:cNvSpPr>
            <a:spLocks noGrp="1"/>
          </p:cNvSpPr>
          <p:nvPr>
            <p:ph type="sldNum" sz="quarter" idx="12"/>
          </p:nvPr>
        </p:nvSpPr>
        <p:spPr/>
        <p:txBody>
          <a:bodyPr/>
          <a:lstStyle/>
          <a:p>
            <a:fld id="{FC4EA387-122B-4454-A9CB-E465BFEADF11}" type="slidenum">
              <a:rPr lang="en-US" smtClean="0"/>
              <a:t>‹#›</a:t>
            </a:fld>
            <a:endParaRPr lang="en-US"/>
          </a:p>
        </p:txBody>
      </p:sp>
    </p:spTree>
    <p:extLst>
      <p:ext uri="{BB962C8B-B14F-4D97-AF65-F5344CB8AC3E}">
        <p14:creationId xmlns:p14="http://schemas.microsoft.com/office/powerpoint/2010/main" val="26765022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3463-5F9D-36C9-E9DF-666667A908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62AF5B-A8A9-ED04-D1C3-95A5523FD9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EF7C9-88CB-9C43-4FE8-BF6DE7686E79}"/>
              </a:ext>
            </a:extLst>
          </p:cNvPr>
          <p:cNvSpPr>
            <a:spLocks noGrp="1"/>
          </p:cNvSpPr>
          <p:nvPr>
            <p:ph type="dt" sz="half" idx="10"/>
          </p:nvPr>
        </p:nvSpPr>
        <p:spPr/>
        <p:txBody>
          <a:bodyPr/>
          <a:lstStyle/>
          <a:p>
            <a:fld id="{A1CEDA34-6B90-47BA-A7C1-BC4A9D675DC5}" type="datetimeFigureOut">
              <a:rPr lang="en-US" smtClean="0"/>
              <a:t>1/8/26</a:t>
            </a:fld>
            <a:endParaRPr lang="en-US"/>
          </a:p>
        </p:txBody>
      </p:sp>
      <p:sp>
        <p:nvSpPr>
          <p:cNvPr id="5" name="Footer Placeholder 4">
            <a:extLst>
              <a:ext uri="{FF2B5EF4-FFF2-40B4-BE49-F238E27FC236}">
                <a16:creationId xmlns:a16="http://schemas.microsoft.com/office/drawing/2014/main" id="{BCB8AA9B-4ED7-D061-154E-D7AA02C98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7D4C4-A2DD-E7BA-CEFF-F4168DF4F75E}"/>
              </a:ext>
            </a:extLst>
          </p:cNvPr>
          <p:cNvSpPr>
            <a:spLocks noGrp="1"/>
          </p:cNvSpPr>
          <p:nvPr>
            <p:ph type="sldNum" sz="quarter" idx="12"/>
          </p:nvPr>
        </p:nvSpPr>
        <p:spPr/>
        <p:txBody>
          <a:bodyPr/>
          <a:lstStyle/>
          <a:p>
            <a:fld id="{FC4EA387-122B-4454-A9CB-E465BFEADF11}" type="slidenum">
              <a:rPr lang="en-US" smtClean="0"/>
              <a:t>‹#›</a:t>
            </a:fld>
            <a:endParaRPr lang="en-US"/>
          </a:p>
        </p:txBody>
      </p:sp>
    </p:spTree>
    <p:extLst>
      <p:ext uri="{BB962C8B-B14F-4D97-AF65-F5344CB8AC3E}">
        <p14:creationId xmlns:p14="http://schemas.microsoft.com/office/powerpoint/2010/main" val="39505740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6874-D2B0-7183-C24A-11A4317F36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871FB9-4029-447E-EF5C-70F1B36987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A08673-ADAA-AA46-1E51-C15DA04B1E2F}"/>
              </a:ext>
            </a:extLst>
          </p:cNvPr>
          <p:cNvSpPr>
            <a:spLocks noGrp="1"/>
          </p:cNvSpPr>
          <p:nvPr>
            <p:ph type="dt" sz="half" idx="10"/>
          </p:nvPr>
        </p:nvSpPr>
        <p:spPr/>
        <p:txBody>
          <a:bodyPr/>
          <a:lstStyle/>
          <a:p>
            <a:fld id="{A1CEDA34-6B90-47BA-A7C1-BC4A9D675DC5}" type="datetimeFigureOut">
              <a:rPr lang="en-US" smtClean="0"/>
              <a:t>1/8/26</a:t>
            </a:fld>
            <a:endParaRPr lang="en-US"/>
          </a:p>
        </p:txBody>
      </p:sp>
      <p:sp>
        <p:nvSpPr>
          <p:cNvPr id="5" name="Footer Placeholder 4">
            <a:extLst>
              <a:ext uri="{FF2B5EF4-FFF2-40B4-BE49-F238E27FC236}">
                <a16:creationId xmlns:a16="http://schemas.microsoft.com/office/drawing/2014/main" id="{BE0DF0FB-9D04-9E46-CCEE-425782A8F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79606-2677-CE1B-3462-C13DEE3931C6}"/>
              </a:ext>
            </a:extLst>
          </p:cNvPr>
          <p:cNvSpPr>
            <a:spLocks noGrp="1"/>
          </p:cNvSpPr>
          <p:nvPr>
            <p:ph type="sldNum" sz="quarter" idx="12"/>
          </p:nvPr>
        </p:nvSpPr>
        <p:spPr/>
        <p:txBody>
          <a:bodyPr/>
          <a:lstStyle/>
          <a:p>
            <a:fld id="{FC4EA387-122B-4454-A9CB-E465BFEADF11}" type="slidenum">
              <a:rPr lang="en-US" smtClean="0"/>
              <a:t>‹#›</a:t>
            </a:fld>
            <a:endParaRPr lang="en-US"/>
          </a:p>
        </p:txBody>
      </p:sp>
    </p:spTree>
    <p:extLst>
      <p:ext uri="{BB962C8B-B14F-4D97-AF65-F5344CB8AC3E}">
        <p14:creationId xmlns:p14="http://schemas.microsoft.com/office/powerpoint/2010/main" val="29957596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5641-9C2D-FF1A-16A8-F646220353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4EDC2F-4B13-17CD-FC91-A365B9DE15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BF9A49-6476-9012-CA4B-53842BB8B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2823E1-9D5D-E2DA-AE43-5C85094D0EE7}"/>
              </a:ext>
            </a:extLst>
          </p:cNvPr>
          <p:cNvSpPr>
            <a:spLocks noGrp="1"/>
          </p:cNvSpPr>
          <p:nvPr>
            <p:ph type="dt" sz="half" idx="10"/>
          </p:nvPr>
        </p:nvSpPr>
        <p:spPr/>
        <p:txBody>
          <a:bodyPr/>
          <a:lstStyle/>
          <a:p>
            <a:fld id="{A1CEDA34-6B90-47BA-A7C1-BC4A9D675DC5}" type="datetimeFigureOut">
              <a:rPr lang="en-US" smtClean="0"/>
              <a:t>1/8/26</a:t>
            </a:fld>
            <a:endParaRPr lang="en-US"/>
          </a:p>
        </p:txBody>
      </p:sp>
      <p:sp>
        <p:nvSpPr>
          <p:cNvPr id="6" name="Footer Placeholder 5">
            <a:extLst>
              <a:ext uri="{FF2B5EF4-FFF2-40B4-BE49-F238E27FC236}">
                <a16:creationId xmlns:a16="http://schemas.microsoft.com/office/drawing/2014/main" id="{385310D4-0CE5-943F-5B14-91F6C5102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11C48-41A9-ACBB-5777-6BAD1717DB39}"/>
              </a:ext>
            </a:extLst>
          </p:cNvPr>
          <p:cNvSpPr>
            <a:spLocks noGrp="1"/>
          </p:cNvSpPr>
          <p:nvPr>
            <p:ph type="sldNum" sz="quarter" idx="12"/>
          </p:nvPr>
        </p:nvSpPr>
        <p:spPr/>
        <p:txBody>
          <a:bodyPr/>
          <a:lstStyle/>
          <a:p>
            <a:fld id="{FC4EA387-122B-4454-A9CB-E465BFEADF11}" type="slidenum">
              <a:rPr lang="en-US" smtClean="0"/>
              <a:t>‹#›</a:t>
            </a:fld>
            <a:endParaRPr lang="en-US"/>
          </a:p>
        </p:txBody>
      </p:sp>
    </p:spTree>
    <p:extLst>
      <p:ext uri="{BB962C8B-B14F-4D97-AF65-F5344CB8AC3E}">
        <p14:creationId xmlns:p14="http://schemas.microsoft.com/office/powerpoint/2010/main" val="2771992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597B-46F6-C71D-0E8B-10D4AE8179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BF9E0A-465A-E208-F59B-A152BE7634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181FA1-7BA5-9B89-5669-936A2921C0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67352D-C764-ABB8-5FD7-93A517A8FA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C9E6E4-3C2C-2C8A-83B2-F755CB1A11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57A7DA-9454-32A9-AED2-A6CD83446DC6}"/>
              </a:ext>
            </a:extLst>
          </p:cNvPr>
          <p:cNvSpPr>
            <a:spLocks noGrp="1"/>
          </p:cNvSpPr>
          <p:nvPr>
            <p:ph type="dt" sz="half" idx="10"/>
          </p:nvPr>
        </p:nvSpPr>
        <p:spPr/>
        <p:txBody>
          <a:bodyPr/>
          <a:lstStyle/>
          <a:p>
            <a:fld id="{A1CEDA34-6B90-47BA-A7C1-BC4A9D675DC5}" type="datetimeFigureOut">
              <a:rPr lang="en-US" smtClean="0"/>
              <a:t>1/8/26</a:t>
            </a:fld>
            <a:endParaRPr lang="en-US"/>
          </a:p>
        </p:txBody>
      </p:sp>
      <p:sp>
        <p:nvSpPr>
          <p:cNvPr id="8" name="Footer Placeholder 7">
            <a:extLst>
              <a:ext uri="{FF2B5EF4-FFF2-40B4-BE49-F238E27FC236}">
                <a16:creationId xmlns:a16="http://schemas.microsoft.com/office/drawing/2014/main" id="{1771A573-9B35-B6D2-0030-60AB4AD727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E756E1-F17A-69DE-6B14-FD45B7F78B81}"/>
              </a:ext>
            </a:extLst>
          </p:cNvPr>
          <p:cNvSpPr>
            <a:spLocks noGrp="1"/>
          </p:cNvSpPr>
          <p:nvPr>
            <p:ph type="sldNum" sz="quarter" idx="12"/>
          </p:nvPr>
        </p:nvSpPr>
        <p:spPr/>
        <p:txBody>
          <a:bodyPr/>
          <a:lstStyle/>
          <a:p>
            <a:fld id="{FC4EA387-122B-4454-A9CB-E465BFEADF11}" type="slidenum">
              <a:rPr lang="en-US" smtClean="0"/>
              <a:t>‹#›</a:t>
            </a:fld>
            <a:endParaRPr lang="en-US"/>
          </a:p>
        </p:txBody>
      </p:sp>
    </p:spTree>
    <p:extLst>
      <p:ext uri="{BB962C8B-B14F-4D97-AF65-F5344CB8AC3E}">
        <p14:creationId xmlns:p14="http://schemas.microsoft.com/office/powerpoint/2010/main" val="40681631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0DC5-7E66-3B50-6FCC-F91706178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231AE-7C41-0747-C0D8-2E83F9D6A8A5}"/>
              </a:ext>
            </a:extLst>
          </p:cNvPr>
          <p:cNvSpPr>
            <a:spLocks noGrp="1"/>
          </p:cNvSpPr>
          <p:nvPr>
            <p:ph type="dt" sz="half" idx="10"/>
          </p:nvPr>
        </p:nvSpPr>
        <p:spPr/>
        <p:txBody>
          <a:bodyPr/>
          <a:lstStyle/>
          <a:p>
            <a:fld id="{A1CEDA34-6B90-47BA-A7C1-BC4A9D675DC5}" type="datetimeFigureOut">
              <a:rPr lang="en-US" smtClean="0"/>
              <a:t>1/8/26</a:t>
            </a:fld>
            <a:endParaRPr lang="en-US"/>
          </a:p>
        </p:txBody>
      </p:sp>
      <p:sp>
        <p:nvSpPr>
          <p:cNvPr id="4" name="Footer Placeholder 3">
            <a:extLst>
              <a:ext uri="{FF2B5EF4-FFF2-40B4-BE49-F238E27FC236}">
                <a16:creationId xmlns:a16="http://schemas.microsoft.com/office/drawing/2014/main" id="{F1A8DF54-CB8D-143E-99FF-57D82CBF9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9544A6-83CD-8A01-7F2A-692F8E344A01}"/>
              </a:ext>
            </a:extLst>
          </p:cNvPr>
          <p:cNvSpPr>
            <a:spLocks noGrp="1"/>
          </p:cNvSpPr>
          <p:nvPr>
            <p:ph type="sldNum" sz="quarter" idx="12"/>
          </p:nvPr>
        </p:nvSpPr>
        <p:spPr/>
        <p:txBody>
          <a:bodyPr/>
          <a:lstStyle/>
          <a:p>
            <a:fld id="{FC4EA387-122B-4454-A9CB-E465BFEADF11}" type="slidenum">
              <a:rPr lang="en-US" smtClean="0"/>
              <a:t>‹#›</a:t>
            </a:fld>
            <a:endParaRPr lang="en-US"/>
          </a:p>
        </p:txBody>
      </p:sp>
    </p:spTree>
    <p:extLst>
      <p:ext uri="{BB962C8B-B14F-4D97-AF65-F5344CB8AC3E}">
        <p14:creationId xmlns:p14="http://schemas.microsoft.com/office/powerpoint/2010/main" val="2534016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BE5D82-C1D2-ECB4-5A9C-20933A753FC7}"/>
              </a:ext>
            </a:extLst>
          </p:cNvPr>
          <p:cNvSpPr>
            <a:spLocks noGrp="1"/>
          </p:cNvSpPr>
          <p:nvPr>
            <p:ph type="dt" sz="half" idx="10"/>
          </p:nvPr>
        </p:nvSpPr>
        <p:spPr/>
        <p:txBody>
          <a:bodyPr/>
          <a:lstStyle/>
          <a:p>
            <a:fld id="{A1CEDA34-6B90-47BA-A7C1-BC4A9D675DC5}" type="datetimeFigureOut">
              <a:rPr lang="en-US" smtClean="0"/>
              <a:t>1/8/26</a:t>
            </a:fld>
            <a:endParaRPr lang="en-US"/>
          </a:p>
        </p:txBody>
      </p:sp>
      <p:sp>
        <p:nvSpPr>
          <p:cNvPr id="3" name="Footer Placeholder 2">
            <a:extLst>
              <a:ext uri="{FF2B5EF4-FFF2-40B4-BE49-F238E27FC236}">
                <a16:creationId xmlns:a16="http://schemas.microsoft.com/office/drawing/2014/main" id="{7FAC1457-9961-C494-A7FD-FFE1EDFB0D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239706-B15E-14D3-18D3-652901766A34}"/>
              </a:ext>
            </a:extLst>
          </p:cNvPr>
          <p:cNvSpPr>
            <a:spLocks noGrp="1"/>
          </p:cNvSpPr>
          <p:nvPr>
            <p:ph type="sldNum" sz="quarter" idx="12"/>
          </p:nvPr>
        </p:nvSpPr>
        <p:spPr/>
        <p:txBody>
          <a:bodyPr/>
          <a:lstStyle/>
          <a:p>
            <a:fld id="{FC4EA387-122B-4454-A9CB-E465BFEADF11}" type="slidenum">
              <a:rPr lang="en-US" smtClean="0"/>
              <a:t>‹#›</a:t>
            </a:fld>
            <a:endParaRPr lang="en-US"/>
          </a:p>
        </p:txBody>
      </p:sp>
    </p:spTree>
    <p:extLst>
      <p:ext uri="{BB962C8B-B14F-4D97-AF65-F5344CB8AC3E}">
        <p14:creationId xmlns:p14="http://schemas.microsoft.com/office/powerpoint/2010/main" val="3737437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3228-F065-0BD5-89AE-29CB6975C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2C334C-8225-1DE0-12BB-A1D345755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7DEB94-3376-ACB1-076F-F49FC4AB0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5A8EAE-51B0-8F82-527E-DDCA9D829DCE}"/>
              </a:ext>
            </a:extLst>
          </p:cNvPr>
          <p:cNvSpPr>
            <a:spLocks noGrp="1"/>
          </p:cNvSpPr>
          <p:nvPr>
            <p:ph type="dt" sz="half" idx="10"/>
          </p:nvPr>
        </p:nvSpPr>
        <p:spPr/>
        <p:txBody>
          <a:bodyPr/>
          <a:lstStyle/>
          <a:p>
            <a:fld id="{A1CEDA34-6B90-47BA-A7C1-BC4A9D675DC5}" type="datetimeFigureOut">
              <a:rPr lang="en-US" smtClean="0"/>
              <a:t>1/8/26</a:t>
            </a:fld>
            <a:endParaRPr lang="en-US"/>
          </a:p>
        </p:txBody>
      </p:sp>
      <p:sp>
        <p:nvSpPr>
          <p:cNvPr id="6" name="Footer Placeholder 5">
            <a:extLst>
              <a:ext uri="{FF2B5EF4-FFF2-40B4-BE49-F238E27FC236}">
                <a16:creationId xmlns:a16="http://schemas.microsoft.com/office/drawing/2014/main" id="{5B50C424-E29B-4E14-D43F-5341AA3CB2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2A7EEF-1A33-907C-C9AE-5477841BDEDF}"/>
              </a:ext>
            </a:extLst>
          </p:cNvPr>
          <p:cNvSpPr>
            <a:spLocks noGrp="1"/>
          </p:cNvSpPr>
          <p:nvPr>
            <p:ph type="sldNum" sz="quarter" idx="12"/>
          </p:nvPr>
        </p:nvSpPr>
        <p:spPr/>
        <p:txBody>
          <a:bodyPr/>
          <a:lstStyle/>
          <a:p>
            <a:fld id="{FC4EA387-122B-4454-A9CB-E465BFEADF11}" type="slidenum">
              <a:rPr lang="en-US" smtClean="0"/>
              <a:t>‹#›</a:t>
            </a:fld>
            <a:endParaRPr lang="en-US"/>
          </a:p>
        </p:txBody>
      </p:sp>
    </p:spTree>
    <p:extLst>
      <p:ext uri="{BB962C8B-B14F-4D97-AF65-F5344CB8AC3E}">
        <p14:creationId xmlns:p14="http://schemas.microsoft.com/office/powerpoint/2010/main" val="41895445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8F642-2369-07C3-2333-41AAFA33E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4ECE1A-D8A7-7CAD-799C-D26F01895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C216C-F22C-2F52-B2E2-9F8E77A0B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D33CD5-53E9-30FF-0EA6-0522494DCEE8}"/>
              </a:ext>
            </a:extLst>
          </p:cNvPr>
          <p:cNvSpPr>
            <a:spLocks noGrp="1"/>
          </p:cNvSpPr>
          <p:nvPr>
            <p:ph type="dt" sz="half" idx="10"/>
          </p:nvPr>
        </p:nvSpPr>
        <p:spPr/>
        <p:txBody>
          <a:bodyPr/>
          <a:lstStyle/>
          <a:p>
            <a:fld id="{A1CEDA34-6B90-47BA-A7C1-BC4A9D675DC5}" type="datetimeFigureOut">
              <a:rPr lang="en-US" smtClean="0"/>
              <a:t>1/8/26</a:t>
            </a:fld>
            <a:endParaRPr lang="en-US"/>
          </a:p>
        </p:txBody>
      </p:sp>
      <p:sp>
        <p:nvSpPr>
          <p:cNvPr id="6" name="Footer Placeholder 5">
            <a:extLst>
              <a:ext uri="{FF2B5EF4-FFF2-40B4-BE49-F238E27FC236}">
                <a16:creationId xmlns:a16="http://schemas.microsoft.com/office/drawing/2014/main" id="{230CA0CD-3E1A-0DD0-5943-3BEF02FC60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7A85C2-8534-5F6B-9BAA-B98B13D86527}"/>
              </a:ext>
            </a:extLst>
          </p:cNvPr>
          <p:cNvSpPr>
            <a:spLocks noGrp="1"/>
          </p:cNvSpPr>
          <p:nvPr>
            <p:ph type="sldNum" sz="quarter" idx="12"/>
          </p:nvPr>
        </p:nvSpPr>
        <p:spPr/>
        <p:txBody>
          <a:bodyPr/>
          <a:lstStyle/>
          <a:p>
            <a:fld id="{FC4EA387-122B-4454-A9CB-E465BFEADF11}" type="slidenum">
              <a:rPr lang="en-US" smtClean="0"/>
              <a:t>‹#›</a:t>
            </a:fld>
            <a:endParaRPr lang="en-US"/>
          </a:p>
        </p:txBody>
      </p:sp>
    </p:spTree>
    <p:extLst>
      <p:ext uri="{BB962C8B-B14F-4D97-AF65-F5344CB8AC3E}">
        <p14:creationId xmlns:p14="http://schemas.microsoft.com/office/powerpoint/2010/main" val="29144802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73F0E-186E-03D7-830C-8E85A55E55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3C7607-0ACC-3C3E-19F5-1E6E0F0D29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C0F01-01A6-89A7-6A92-FF9F37ECF1A6}"/>
              </a:ext>
            </a:extLst>
          </p:cNvPr>
          <p:cNvSpPr>
            <a:spLocks noGrp="1"/>
          </p:cNvSpPr>
          <p:nvPr>
            <p:ph type="dt" sz="half" idx="10"/>
          </p:nvPr>
        </p:nvSpPr>
        <p:spPr/>
        <p:txBody>
          <a:bodyPr/>
          <a:lstStyle/>
          <a:p>
            <a:fld id="{A1CEDA34-6B90-47BA-A7C1-BC4A9D675DC5}" type="datetimeFigureOut">
              <a:rPr lang="en-US" smtClean="0"/>
              <a:t>1/8/26</a:t>
            </a:fld>
            <a:endParaRPr lang="en-US"/>
          </a:p>
        </p:txBody>
      </p:sp>
      <p:sp>
        <p:nvSpPr>
          <p:cNvPr id="5" name="Footer Placeholder 4">
            <a:extLst>
              <a:ext uri="{FF2B5EF4-FFF2-40B4-BE49-F238E27FC236}">
                <a16:creationId xmlns:a16="http://schemas.microsoft.com/office/drawing/2014/main" id="{727291DE-C543-C522-11FC-F9F63D810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DA334-C712-1E61-93B7-C5C559790685}"/>
              </a:ext>
            </a:extLst>
          </p:cNvPr>
          <p:cNvSpPr>
            <a:spLocks noGrp="1"/>
          </p:cNvSpPr>
          <p:nvPr>
            <p:ph type="sldNum" sz="quarter" idx="12"/>
          </p:nvPr>
        </p:nvSpPr>
        <p:spPr/>
        <p:txBody>
          <a:bodyPr/>
          <a:lstStyle/>
          <a:p>
            <a:fld id="{FC4EA387-122B-4454-A9CB-E465BFEADF11}" type="slidenum">
              <a:rPr lang="en-US" smtClean="0"/>
              <a:t>‹#›</a:t>
            </a:fld>
            <a:endParaRPr lang="en-US"/>
          </a:p>
        </p:txBody>
      </p:sp>
    </p:spTree>
    <p:extLst>
      <p:ext uri="{BB962C8B-B14F-4D97-AF65-F5344CB8AC3E}">
        <p14:creationId xmlns:p14="http://schemas.microsoft.com/office/powerpoint/2010/main" val="5886201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C27517-247E-1C08-6FD9-4235F6F11F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291C77-37F2-97D2-FD9B-1B1D0D7D1C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9CEFA-DFB8-6B55-0403-CAB70F06969D}"/>
              </a:ext>
            </a:extLst>
          </p:cNvPr>
          <p:cNvSpPr>
            <a:spLocks noGrp="1"/>
          </p:cNvSpPr>
          <p:nvPr>
            <p:ph type="dt" sz="half" idx="10"/>
          </p:nvPr>
        </p:nvSpPr>
        <p:spPr/>
        <p:txBody>
          <a:bodyPr/>
          <a:lstStyle/>
          <a:p>
            <a:fld id="{A1CEDA34-6B90-47BA-A7C1-BC4A9D675DC5}" type="datetimeFigureOut">
              <a:rPr lang="en-US" smtClean="0"/>
              <a:t>1/8/26</a:t>
            </a:fld>
            <a:endParaRPr lang="en-US"/>
          </a:p>
        </p:txBody>
      </p:sp>
      <p:sp>
        <p:nvSpPr>
          <p:cNvPr id="5" name="Footer Placeholder 4">
            <a:extLst>
              <a:ext uri="{FF2B5EF4-FFF2-40B4-BE49-F238E27FC236}">
                <a16:creationId xmlns:a16="http://schemas.microsoft.com/office/drawing/2014/main" id="{417F79C3-DFA5-9B46-1245-4C5DB7600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26F63-EFAC-E799-1A53-10D8ADC31135}"/>
              </a:ext>
            </a:extLst>
          </p:cNvPr>
          <p:cNvSpPr>
            <a:spLocks noGrp="1"/>
          </p:cNvSpPr>
          <p:nvPr>
            <p:ph type="sldNum" sz="quarter" idx="12"/>
          </p:nvPr>
        </p:nvSpPr>
        <p:spPr/>
        <p:txBody>
          <a:bodyPr/>
          <a:lstStyle/>
          <a:p>
            <a:fld id="{FC4EA387-122B-4454-A9CB-E465BFEADF11}" type="slidenum">
              <a:rPr lang="en-US" smtClean="0"/>
              <a:t>‹#›</a:t>
            </a:fld>
            <a:endParaRPr lang="en-US"/>
          </a:p>
        </p:txBody>
      </p:sp>
    </p:spTree>
    <p:extLst>
      <p:ext uri="{BB962C8B-B14F-4D97-AF65-F5344CB8AC3E}">
        <p14:creationId xmlns:p14="http://schemas.microsoft.com/office/powerpoint/2010/main" val="184125501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7742902"/>
      </p:ext>
    </p:extLst>
  </p:cSld>
  <p:clrMapOvr>
    <a:masterClrMapping/>
  </p:clrMapOvr>
  <p:hf sldNum="0"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03428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6250974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8434395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23142919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26E1-A5AE-EA3F-AFD2-ED6A940DDC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D46A34-D0B2-5942-ACFF-A36568DC0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B76945-7FAE-90E3-A647-91CC9E4F50EB}"/>
              </a:ext>
            </a:extLst>
          </p:cNvPr>
          <p:cNvSpPr>
            <a:spLocks noGrp="1"/>
          </p:cNvSpPr>
          <p:nvPr>
            <p:ph type="dt" sz="half" idx="10"/>
          </p:nvPr>
        </p:nvSpPr>
        <p:spPr/>
        <p:txBody>
          <a:bodyPr/>
          <a:lstStyle/>
          <a:p>
            <a:fld id="{94B8B69F-2F21-604C-AE24-F5AA2FD547DA}" type="datetimeFigureOut">
              <a:rPr lang="en-US" smtClean="0"/>
              <a:t>1/8/26</a:t>
            </a:fld>
            <a:endParaRPr lang="en-US"/>
          </a:p>
        </p:txBody>
      </p:sp>
      <p:sp>
        <p:nvSpPr>
          <p:cNvPr id="5" name="Footer Placeholder 4">
            <a:extLst>
              <a:ext uri="{FF2B5EF4-FFF2-40B4-BE49-F238E27FC236}">
                <a16:creationId xmlns:a16="http://schemas.microsoft.com/office/drawing/2014/main" id="{6C70FA3A-A270-6E16-BA9D-23B863B67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B14B9-01E1-9223-F03B-4C1DBA63B207}"/>
              </a:ext>
            </a:extLst>
          </p:cNvPr>
          <p:cNvSpPr>
            <a:spLocks noGrp="1"/>
          </p:cNvSpPr>
          <p:nvPr>
            <p:ph type="sldNum" sz="quarter" idx="12"/>
          </p:nvPr>
        </p:nvSpPr>
        <p:spPr/>
        <p:txBody>
          <a:bodyPr/>
          <a:lstStyle/>
          <a:p>
            <a:fld id="{606CC59C-5B52-A242-98E2-F3064E9C9F97}" type="slidenum">
              <a:rPr lang="en-US" smtClean="0"/>
              <a:t>‹#›</a:t>
            </a:fld>
            <a:endParaRPr lang="en-US"/>
          </a:p>
        </p:txBody>
      </p:sp>
    </p:spTree>
    <p:extLst>
      <p:ext uri="{BB962C8B-B14F-4D97-AF65-F5344CB8AC3E}">
        <p14:creationId xmlns:p14="http://schemas.microsoft.com/office/powerpoint/2010/main" val="2383304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9D94-F677-7E51-2CC6-DA6680EE04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71493-D45E-A478-7662-2D99C5B1E3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D1C2E-F198-74B0-4B78-E840BEA2EBF4}"/>
              </a:ext>
            </a:extLst>
          </p:cNvPr>
          <p:cNvSpPr>
            <a:spLocks noGrp="1"/>
          </p:cNvSpPr>
          <p:nvPr>
            <p:ph type="dt" sz="half" idx="10"/>
          </p:nvPr>
        </p:nvSpPr>
        <p:spPr/>
        <p:txBody>
          <a:bodyPr/>
          <a:lstStyle/>
          <a:p>
            <a:fld id="{94B8B69F-2F21-604C-AE24-F5AA2FD547DA}" type="datetimeFigureOut">
              <a:rPr lang="en-US" smtClean="0"/>
              <a:t>1/8/26</a:t>
            </a:fld>
            <a:endParaRPr lang="en-US"/>
          </a:p>
        </p:txBody>
      </p:sp>
      <p:sp>
        <p:nvSpPr>
          <p:cNvPr id="5" name="Footer Placeholder 4">
            <a:extLst>
              <a:ext uri="{FF2B5EF4-FFF2-40B4-BE49-F238E27FC236}">
                <a16:creationId xmlns:a16="http://schemas.microsoft.com/office/drawing/2014/main" id="{CCDCFDAA-8FBB-3B37-7FA5-3AAB05F2C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CE4B5-EFDD-700C-AF1B-0336CFDC9869}"/>
              </a:ext>
            </a:extLst>
          </p:cNvPr>
          <p:cNvSpPr>
            <a:spLocks noGrp="1"/>
          </p:cNvSpPr>
          <p:nvPr>
            <p:ph type="sldNum" sz="quarter" idx="12"/>
          </p:nvPr>
        </p:nvSpPr>
        <p:spPr/>
        <p:txBody>
          <a:bodyPr/>
          <a:lstStyle/>
          <a:p>
            <a:fld id="{606CC59C-5B52-A242-98E2-F3064E9C9F97}" type="slidenum">
              <a:rPr lang="en-US" smtClean="0"/>
              <a:t>‹#›</a:t>
            </a:fld>
            <a:endParaRPr lang="en-US"/>
          </a:p>
        </p:txBody>
      </p:sp>
    </p:spTree>
    <p:extLst>
      <p:ext uri="{BB962C8B-B14F-4D97-AF65-F5344CB8AC3E}">
        <p14:creationId xmlns:p14="http://schemas.microsoft.com/office/powerpoint/2010/main" val="19380190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729D7-64C4-1B7C-E4B5-F52252D3FA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889A2B-6DB6-97CB-26DD-E3673EA2E8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4B36BB-4CC3-5D4D-3DAA-2533DD55A17F}"/>
              </a:ext>
            </a:extLst>
          </p:cNvPr>
          <p:cNvSpPr>
            <a:spLocks noGrp="1"/>
          </p:cNvSpPr>
          <p:nvPr>
            <p:ph type="dt" sz="half" idx="10"/>
          </p:nvPr>
        </p:nvSpPr>
        <p:spPr/>
        <p:txBody>
          <a:bodyPr/>
          <a:lstStyle/>
          <a:p>
            <a:fld id="{94B8B69F-2F21-604C-AE24-F5AA2FD547DA}" type="datetimeFigureOut">
              <a:rPr lang="en-US" smtClean="0"/>
              <a:t>1/8/26</a:t>
            </a:fld>
            <a:endParaRPr lang="en-US"/>
          </a:p>
        </p:txBody>
      </p:sp>
      <p:sp>
        <p:nvSpPr>
          <p:cNvPr id="5" name="Footer Placeholder 4">
            <a:extLst>
              <a:ext uri="{FF2B5EF4-FFF2-40B4-BE49-F238E27FC236}">
                <a16:creationId xmlns:a16="http://schemas.microsoft.com/office/drawing/2014/main" id="{722CB03E-03DF-057D-AE74-DE4C77F14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821EA2-7058-CE45-ABE5-18780CA878A8}"/>
              </a:ext>
            </a:extLst>
          </p:cNvPr>
          <p:cNvSpPr>
            <a:spLocks noGrp="1"/>
          </p:cNvSpPr>
          <p:nvPr>
            <p:ph type="sldNum" sz="quarter" idx="12"/>
          </p:nvPr>
        </p:nvSpPr>
        <p:spPr/>
        <p:txBody>
          <a:bodyPr/>
          <a:lstStyle/>
          <a:p>
            <a:fld id="{606CC59C-5B52-A242-98E2-F3064E9C9F97}" type="slidenum">
              <a:rPr lang="en-US" smtClean="0"/>
              <a:t>‹#›</a:t>
            </a:fld>
            <a:endParaRPr lang="en-US"/>
          </a:p>
        </p:txBody>
      </p:sp>
    </p:spTree>
    <p:extLst>
      <p:ext uri="{BB962C8B-B14F-4D97-AF65-F5344CB8AC3E}">
        <p14:creationId xmlns:p14="http://schemas.microsoft.com/office/powerpoint/2010/main" val="5810243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6B55-D441-286B-C251-8B0EC9FC09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F6C2FC-EDD4-6B06-B625-4C23EE3938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3A1853-04C9-8251-859D-A4CFC7B0AC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18F6E5-37A6-B686-2B47-563F2E3693C1}"/>
              </a:ext>
            </a:extLst>
          </p:cNvPr>
          <p:cNvSpPr>
            <a:spLocks noGrp="1"/>
          </p:cNvSpPr>
          <p:nvPr>
            <p:ph type="dt" sz="half" idx="10"/>
          </p:nvPr>
        </p:nvSpPr>
        <p:spPr/>
        <p:txBody>
          <a:bodyPr/>
          <a:lstStyle/>
          <a:p>
            <a:fld id="{94B8B69F-2F21-604C-AE24-F5AA2FD547DA}" type="datetimeFigureOut">
              <a:rPr lang="en-US" smtClean="0"/>
              <a:t>1/8/26</a:t>
            </a:fld>
            <a:endParaRPr lang="en-US"/>
          </a:p>
        </p:txBody>
      </p:sp>
      <p:sp>
        <p:nvSpPr>
          <p:cNvPr id="6" name="Footer Placeholder 5">
            <a:extLst>
              <a:ext uri="{FF2B5EF4-FFF2-40B4-BE49-F238E27FC236}">
                <a16:creationId xmlns:a16="http://schemas.microsoft.com/office/drawing/2014/main" id="{C1E66F12-A842-4F2E-F70F-90F32AD17A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E9F6EE-A16B-3385-5632-AD72F3048493}"/>
              </a:ext>
            </a:extLst>
          </p:cNvPr>
          <p:cNvSpPr>
            <a:spLocks noGrp="1"/>
          </p:cNvSpPr>
          <p:nvPr>
            <p:ph type="sldNum" sz="quarter" idx="12"/>
          </p:nvPr>
        </p:nvSpPr>
        <p:spPr/>
        <p:txBody>
          <a:bodyPr/>
          <a:lstStyle/>
          <a:p>
            <a:fld id="{606CC59C-5B52-A242-98E2-F3064E9C9F97}" type="slidenum">
              <a:rPr lang="en-US" smtClean="0"/>
              <a:t>‹#›</a:t>
            </a:fld>
            <a:endParaRPr lang="en-US"/>
          </a:p>
        </p:txBody>
      </p:sp>
    </p:spTree>
    <p:extLst>
      <p:ext uri="{BB962C8B-B14F-4D97-AF65-F5344CB8AC3E}">
        <p14:creationId xmlns:p14="http://schemas.microsoft.com/office/powerpoint/2010/main" val="396456243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B4887-1A22-9DDB-ABDD-F3ED2BE5E4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7C4279-2AE8-6A21-C3FA-1BF43A7192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71E0AF-F809-1FAB-BA42-0A30E39124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67A276-69F3-CF1D-4828-FC57DB2EB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E1F2E3-435C-C1F4-84AE-6FB8C35231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EB5FE7-F4B2-BAD4-B7F7-5EBD145D32ED}"/>
              </a:ext>
            </a:extLst>
          </p:cNvPr>
          <p:cNvSpPr>
            <a:spLocks noGrp="1"/>
          </p:cNvSpPr>
          <p:nvPr>
            <p:ph type="dt" sz="half" idx="10"/>
          </p:nvPr>
        </p:nvSpPr>
        <p:spPr/>
        <p:txBody>
          <a:bodyPr/>
          <a:lstStyle/>
          <a:p>
            <a:fld id="{94B8B69F-2F21-604C-AE24-F5AA2FD547DA}" type="datetimeFigureOut">
              <a:rPr lang="en-US" smtClean="0"/>
              <a:t>1/8/26</a:t>
            </a:fld>
            <a:endParaRPr lang="en-US"/>
          </a:p>
        </p:txBody>
      </p:sp>
      <p:sp>
        <p:nvSpPr>
          <p:cNvPr id="8" name="Footer Placeholder 7">
            <a:extLst>
              <a:ext uri="{FF2B5EF4-FFF2-40B4-BE49-F238E27FC236}">
                <a16:creationId xmlns:a16="http://schemas.microsoft.com/office/drawing/2014/main" id="{0740BF95-4E3D-B00B-4A54-45F798EF20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B66C61-CFF9-1530-BD45-822E5B646321}"/>
              </a:ext>
            </a:extLst>
          </p:cNvPr>
          <p:cNvSpPr>
            <a:spLocks noGrp="1"/>
          </p:cNvSpPr>
          <p:nvPr>
            <p:ph type="sldNum" sz="quarter" idx="12"/>
          </p:nvPr>
        </p:nvSpPr>
        <p:spPr/>
        <p:txBody>
          <a:bodyPr/>
          <a:lstStyle/>
          <a:p>
            <a:fld id="{606CC59C-5B52-A242-98E2-F3064E9C9F97}" type="slidenum">
              <a:rPr lang="en-US" smtClean="0"/>
              <a:t>‹#›</a:t>
            </a:fld>
            <a:endParaRPr lang="en-US"/>
          </a:p>
        </p:txBody>
      </p:sp>
    </p:spTree>
    <p:extLst>
      <p:ext uri="{BB962C8B-B14F-4D97-AF65-F5344CB8AC3E}">
        <p14:creationId xmlns:p14="http://schemas.microsoft.com/office/powerpoint/2010/main" val="33500112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C6762-82EF-718F-C86A-15903B202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7C9619-3F95-BB09-BBB2-2E5877EC23B5}"/>
              </a:ext>
            </a:extLst>
          </p:cNvPr>
          <p:cNvSpPr>
            <a:spLocks noGrp="1"/>
          </p:cNvSpPr>
          <p:nvPr>
            <p:ph type="dt" sz="half" idx="10"/>
          </p:nvPr>
        </p:nvSpPr>
        <p:spPr/>
        <p:txBody>
          <a:bodyPr/>
          <a:lstStyle/>
          <a:p>
            <a:fld id="{94B8B69F-2F21-604C-AE24-F5AA2FD547DA}" type="datetimeFigureOut">
              <a:rPr lang="en-US" smtClean="0"/>
              <a:t>1/8/26</a:t>
            </a:fld>
            <a:endParaRPr lang="en-US"/>
          </a:p>
        </p:txBody>
      </p:sp>
      <p:sp>
        <p:nvSpPr>
          <p:cNvPr id="4" name="Footer Placeholder 3">
            <a:extLst>
              <a:ext uri="{FF2B5EF4-FFF2-40B4-BE49-F238E27FC236}">
                <a16:creationId xmlns:a16="http://schemas.microsoft.com/office/drawing/2014/main" id="{CBE9C048-7C75-53AA-8638-09D12F34B9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55BEEC-EF5A-93C1-1CEE-54ACA920267E}"/>
              </a:ext>
            </a:extLst>
          </p:cNvPr>
          <p:cNvSpPr>
            <a:spLocks noGrp="1"/>
          </p:cNvSpPr>
          <p:nvPr>
            <p:ph type="sldNum" sz="quarter" idx="12"/>
          </p:nvPr>
        </p:nvSpPr>
        <p:spPr/>
        <p:txBody>
          <a:bodyPr/>
          <a:lstStyle/>
          <a:p>
            <a:fld id="{606CC59C-5B52-A242-98E2-F3064E9C9F97}" type="slidenum">
              <a:rPr lang="en-US" smtClean="0"/>
              <a:t>‹#›</a:t>
            </a:fld>
            <a:endParaRPr lang="en-US"/>
          </a:p>
        </p:txBody>
      </p:sp>
    </p:spTree>
    <p:extLst>
      <p:ext uri="{BB962C8B-B14F-4D97-AF65-F5344CB8AC3E}">
        <p14:creationId xmlns:p14="http://schemas.microsoft.com/office/powerpoint/2010/main" val="309715391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F3B59-59A1-1132-3D99-52B854AC7771}"/>
              </a:ext>
            </a:extLst>
          </p:cNvPr>
          <p:cNvSpPr>
            <a:spLocks noGrp="1"/>
          </p:cNvSpPr>
          <p:nvPr>
            <p:ph type="dt" sz="half" idx="10"/>
          </p:nvPr>
        </p:nvSpPr>
        <p:spPr/>
        <p:txBody>
          <a:bodyPr/>
          <a:lstStyle/>
          <a:p>
            <a:fld id="{94B8B69F-2F21-604C-AE24-F5AA2FD547DA}" type="datetimeFigureOut">
              <a:rPr lang="en-US" smtClean="0"/>
              <a:t>1/8/26</a:t>
            </a:fld>
            <a:endParaRPr lang="en-US"/>
          </a:p>
        </p:txBody>
      </p:sp>
      <p:sp>
        <p:nvSpPr>
          <p:cNvPr id="3" name="Footer Placeholder 2">
            <a:extLst>
              <a:ext uri="{FF2B5EF4-FFF2-40B4-BE49-F238E27FC236}">
                <a16:creationId xmlns:a16="http://schemas.microsoft.com/office/drawing/2014/main" id="{C85F1882-6166-D6D1-1BE2-3F6C74210C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24C74C-8355-BD2E-E7F1-CB8705D3D782}"/>
              </a:ext>
            </a:extLst>
          </p:cNvPr>
          <p:cNvSpPr>
            <a:spLocks noGrp="1"/>
          </p:cNvSpPr>
          <p:nvPr>
            <p:ph type="sldNum" sz="quarter" idx="12"/>
          </p:nvPr>
        </p:nvSpPr>
        <p:spPr/>
        <p:txBody>
          <a:bodyPr/>
          <a:lstStyle/>
          <a:p>
            <a:fld id="{606CC59C-5B52-A242-98E2-F3064E9C9F97}" type="slidenum">
              <a:rPr lang="en-US" smtClean="0"/>
              <a:t>‹#›</a:t>
            </a:fld>
            <a:endParaRPr lang="en-US"/>
          </a:p>
        </p:txBody>
      </p:sp>
    </p:spTree>
    <p:extLst>
      <p:ext uri="{BB962C8B-B14F-4D97-AF65-F5344CB8AC3E}">
        <p14:creationId xmlns:p14="http://schemas.microsoft.com/office/powerpoint/2010/main" val="33724112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9214C-56FC-C5F2-84EA-BFB9A0B658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0ECF4D-E4E8-5A48-B67F-DE707FFB8C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A2ADB3-0018-0086-95C2-76F0D5C20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A67164-4AE3-2AF3-F529-CC9565FAF552}"/>
              </a:ext>
            </a:extLst>
          </p:cNvPr>
          <p:cNvSpPr>
            <a:spLocks noGrp="1"/>
          </p:cNvSpPr>
          <p:nvPr>
            <p:ph type="dt" sz="half" idx="10"/>
          </p:nvPr>
        </p:nvSpPr>
        <p:spPr/>
        <p:txBody>
          <a:bodyPr/>
          <a:lstStyle/>
          <a:p>
            <a:fld id="{94B8B69F-2F21-604C-AE24-F5AA2FD547DA}" type="datetimeFigureOut">
              <a:rPr lang="en-US" smtClean="0"/>
              <a:t>1/8/26</a:t>
            </a:fld>
            <a:endParaRPr lang="en-US"/>
          </a:p>
        </p:txBody>
      </p:sp>
      <p:sp>
        <p:nvSpPr>
          <p:cNvPr id="6" name="Footer Placeholder 5">
            <a:extLst>
              <a:ext uri="{FF2B5EF4-FFF2-40B4-BE49-F238E27FC236}">
                <a16:creationId xmlns:a16="http://schemas.microsoft.com/office/drawing/2014/main" id="{20731CFF-8542-9D72-1B4E-785C045305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828ED-64F3-639A-39D3-AD71DEB86D01}"/>
              </a:ext>
            </a:extLst>
          </p:cNvPr>
          <p:cNvSpPr>
            <a:spLocks noGrp="1"/>
          </p:cNvSpPr>
          <p:nvPr>
            <p:ph type="sldNum" sz="quarter" idx="12"/>
          </p:nvPr>
        </p:nvSpPr>
        <p:spPr/>
        <p:txBody>
          <a:bodyPr/>
          <a:lstStyle/>
          <a:p>
            <a:fld id="{606CC59C-5B52-A242-98E2-F3064E9C9F97}" type="slidenum">
              <a:rPr lang="en-US" smtClean="0"/>
              <a:t>‹#›</a:t>
            </a:fld>
            <a:endParaRPr lang="en-US"/>
          </a:p>
        </p:txBody>
      </p:sp>
    </p:spTree>
    <p:extLst>
      <p:ext uri="{BB962C8B-B14F-4D97-AF65-F5344CB8AC3E}">
        <p14:creationId xmlns:p14="http://schemas.microsoft.com/office/powerpoint/2010/main" val="19596764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756FE-5167-1CD8-53C4-A2D816DB5F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3B775-9434-8775-A882-C9B0EA4462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34F486-49EA-4DF5-E192-3487CBF80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991BD2-FD20-36B8-5862-EAE36AA0A9BA}"/>
              </a:ext>
            </a:extLst>
          </p:cNvPr>
          <p:cNvSpPr>
            <a:spLocks noGrp="1"/>
          </p:cNvSpPr>
          <p:nvPr>
            <p:ph type="dt" sz="half" idx="10"/>
          </p:nvPr>
        </p:nvSpPr>
        <p:spPr/>
        <p:txBody>
          <a:bodyPr/>
          <a:lstStyle/>
          <a:p>
            <a:fld id="{94B8B69F-2F21-604C-AE24-F5AA2FD547DA}" type="datetimeFigureOut">
              <a:rPr lang="en-US" smtClean="0"/>
              <a:t>1/8/26</a:t>
            </a:fld>
            <a:endParaRPr lang="en-US"/>
          </a:p>
        </p:txBody>
      </p:sp>
      <p:sp>
        <p:nvSpPr>
          <p:cNvPr id="6" name="Footer Placeholder 5">
            <a:extLst>
              <a:ext uri="{FF2B5EF4-FFF2-40B4-BE49-F238E27FC236}">
                <a16:creationId xmlns:a16="http://schemas.microsoft.com/office/drawing/2014/main" id="{08C7726B-E0AC-EFD6-6EC6-09BF58D7C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16DC54-D533-D43C-AEE4-3257FD9A7121}"/>
              </a:ext>
            </a:extLst>
          </p:cNvPr>
          <p:cNvSpPr>
            <a:spLocks noGrp="1"/>
          </p:cNvSpPr>
          <p:nvPr>
            <p:ph type="sldNum" sz="quarter" idx="12"/>
          </p:nvPr>
        </p:nvSpPr>
        <p:spPr/>
        <p:txBody>
          <a:bodyPr/>
          <a:lstStyle/>
          <a:p>
            <a:fld id="{606CC59C-5B52-A242-98E2-F3064E9C9F97}" type="slidenum">
              <a:rPr lang="en-US" smtClean="0"/>
              <a:t>‹#›</a:t>
            </a:fld>
            <a:endParaRPr lang="en-US"/>
          </a:p>
        </p:txBody>
      </p:sp>
    </p:spTree>
    <p:extLst>
      <p:ext uri="{BB962C8B-B14F-4D97-AF65-F5344CB8AC3E}">
        <p14:creationId xmlns:p14="http://schemas.microsoft.com/office/powerpoint/2010/main" val="21083742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9627-5D0C-F887-4442-A4B78246D1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8FF9D6-FF65-901A-66C9-31DDF084F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18AD4-B97A-9A04-E83E-DD27E0B43C2A}"/>
              </a:ext>
            </a:extLst>
          </p:cNvPr>
          <p:cNvSpPr>
            <a:spLocks noGrp="1"/>
          </p:cNvSpPr>
          <p:nvPr>
            <p:ph type="dt" sz="half" idx="10"/>
          </p:nvPr>
        </p:nvSpPr>
        <p:spPr/>
        <p:txBody>
          <a:bodyPr/>
          <a:lstStyle/>
          <a:p>
            <a:fld id="{94B8B69F-2F21-604C-AE24-F5AA2FD547DA}" type="datetimeFigureOut">
              <a:rPr lang="en-US" smtClean="0"/>
              <a:t>1/8/26</a:t>
            </a:fld>
            <a:endParaRPr lang="en-US"/>
          </a:p>
        </p:txBody>
      </p:sp>
      <p:sp>
        <p:nvSpPr>
          <p:cNvPr id="5" name="Footer Placeholder 4">
            <a:extLst>
              <a:ext uri="{FF2B5EF4-FFF2-40B4-BE49-F238E27FC236}">
                <a16:creationId xmlns:a16="http://schemas.microsoft.com/office/drawing/2014/main" id="{EAD845B0-0BA7-4E8A-3028-7C40057A9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3D3D9-725D-F0E3-D470-8FFD94BAFA8A}"/>
              </a:ext>
            </a:extLst>
          </p:cNvPr>
          <p:cNvSpPr>
            <a:spLocks noGrp="1"/>
          </p:cNvSpPr>
          <p:nvPr>
            <p:ph type="sldNum" sz="quarter" idx="12"/>
          </p:nvPr>
        </p:nvSpPr>
        <p:spPr/>
        <p:txBody>
          <a:bodyPr/>
          <a:lstStyle/>
          <a:p>
            <a:fld id="{606CC59C-5B52-A242-98E2-F3064E9C9F97}" type="slidenum">
              <a:rPr lang="en-US" smtClean="0"/>
              <a:t>‹#›</a:t>
            </a:fld>
            <a:endParaRPr lang="en-US"/>
          </a:p>
        </p:txBody>
      </p:sp>
    </p:spTree>
    <p:extLst>
      <p:ext uri="{BB962C8B-B14F-4D97-AF65-F5344CB8AC3E}">
        <p14:creationId xmlns:p14="http://schemas.microsoft.com/office/powerpoint/2010/main" val="8881248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8E9C0-1B92-2E44-794A-DD71A753A9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3AA37B-409B-5405-41B7-6C6C47F319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774C1-7894-F269-8463-13947FF1D404}"/>
              </a:ext>
            </a:extLst>
          </p:cNvPr>
          <p:cNvSpPr>
            <a:spLocks noGrp="1"/>
          </p:cNvSpPr>
          <p:nvPr>
            <p:ph type="dt" sz="half" idx="10"/>
          </p:nvPr>
        </p:nvSpPr>
        <p:spPr/>
        <p:txBody>
          <a:bodyPr/>
          <a:lstStyle/>
          <a:p>
            <a:fld id="{94B8B69F-2F21-604C-AE24-F5AA2FD547DA}" type="datetimeFigureOut">
              <a:rPr lang="en-US" smtClean="0"/>
              <a:t>1/8/26</a:t>
            </a:fld>
            <a:endParaRPr lang="en-US"/>
          </a:p>
        </p:txBody>
      </p:sp>
      <p:sp>
        <p:nvSpPr>
          <p:cNvPr id="5" name="Footer Placeholder 4">
            <a:extLst>
              <a:ext uri="{FF2B5EF4-FFF2-40B4-BE49-F238E27FC236}">
                <a16:creationId xmlns:a16="http://schemas.microsoft.com/office/drawing/2014/main" id="{542ED254-4528-D6E3-4F34-CC2425D0F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DDD46E-52F8-FB0E-058F-D26241FAA1FF}"/>
              </a:ext>
            </a:extLst>
          </p:cNvPr>
          <p:cNvSpPr>
            <a:spLocks noGrp="1"/>
          </p:cNvSpPr>
          <p:nvPr>
            <p:ph type="sldNum" sz="quarter" idx="12"/>
          </p:nvPr>
        </p:nvSpPr>
        <p:spPr/>
        <p:txBody>
          <a:bodyPr/>
          <a:lstStyle/>
          <a:p>
            <a:fld id="{606CC59C-5B52-A242-98E2-F3064E9C9F97}" type="slidenum">
              <a:rPr lang="en-US" smtClean="0"/>
              <a:t>‹#›</a:t>
            </a:fld>
            <a:endParaRPr lang="en-US"/>
          </a:p>
        </p:txBody>
      </p:sp>
    </p:spTree>
    <p:extLst>
      <p:ext uri="{BB962C8B-B14F-4D97-AF65-F5344CB8AC3E}">
        <p14:creationId xmlns:p14="http://schemas.microsoft.com/office/powerpoint/2010/main" val="2827584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921" y="2129984"/>
            <a:ext cx="10364160" cy="1470394"/>
          </a:xfrm>
        </p:spPr>
        <p:txBody>
          <a:bodyPr/>
          <a:lstStyle/>
          <a:p>
            <a:r>
              <a:rPr lang="en-US"/>
              <a:t>Click to edit Master title style</a:t>
            </a:r>
          </a:p>
        </p:txBody>
      </p:sp>
      <p:sp>
        <p:nvSpPr>
          <p:cNvPr id="3" name="Subtitle 2"/>
          <p:cNvSpPr>
            <a:spLocks noGrp="1"/>
          </p:cNvSpPr>
          <p:nvPr>
            <p:ph type="subTitle" idx="1"/>
          </p:nvPr>
        </p:nvSpPr>
        <p:spPr>
          <a:xfrm>
            <a:off x="1829761" y="3885528"/>
            <a:ext cx="8534399" cy="1752664"/>
          </a:xfrm>
        </p:spPr>
        <p:txBody>
          <a:bodyPr/>
          <a:lstStyle>
            <a:lvl1pPr marL="0" indent="0" algn="ctr">
              <a:buNone/>
              <a:defRPr/>
            </a:lvl1pPr>
            <a:lvl2pPr marL="414772" indent="0" algn="ctr">
              <a:buNone/>
              <a:defRPr/>
            </a:lvl2pPr>
            <a:lvl3pPr marL="829544" indent="0" algn="ctr">
              <a:buNone/>
              <a:defRPr/>
            </a:lvl3pPr>
            <a:lvl4pPr marL="1244316" indent="0" algn="ctr">
              <a:buNone/>
              <a:defRPr/>
            </a:lvl4pPr>
            <a:lvl5pPr marL="1659087" indent="0" algn="ctr">
              <a:buNone/>
              <a:defRPr/>
            </a:lvl5pPr>
            <a:lvl6pPr marL="2073859" indent="0" algn="ctr">
              <a:buNone/>
              <a:defRPr/>
            </a:lvl6pPr>
            <a:lvl7pPr marL="2488631" indent="0" algn="ctr">
              <a:buNone/>
              <a:defRPr/>
            </a:lvl7pPr>
            <a:lvl8pPr marL="2903403" indent="0" algn="ctr">
              <a:buNone/>
              <a:defRPr/>
            </a:lvl8pPr>
            <a:lvl9pPr marL="3318175" indent="0" algn="ctr">
              <a:buNone/>
              <a:defRPr/>
            </a:lvl9pPr>
          </a:lstStyle>
          <a:p>
            <a:r>
              <a:rPr lang="en-US"/>
              <a:t>Click to edit Master subtitle style</a:t>
            </a:r>
          </a:p>
        </p:txBody>
      </p:sp>
    </p:spTree>
    <p:extLst>
      <p:ext uri="{BB962C8B-B14F-4D97-AF65-F5344CB8AC3E}">
        <p14:creationId xmlns:p14="http://schemas.microsoft.com/office/powerpoint/2010/main" val="39341405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652654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40" y="4406863"/>
            <a:ext cx="10362241" cy="1362383"/>
          </a:xfrm>
        </p:spPr>
        <p:txBody>
          <a:bodyPr anchor="t"/>
          <a:lstStyle>
            <a:lvl1pPr algn="l">
              <a:defRPr sz="3629" b="1" cap="all"/>
            </a:lvl1pPr>
          </a:lstStyle>
          <a:p>
            <a:r>
              <a:rPr lang="en-US"/>
              <a:t>Click to edit Master title style</a:t>
            </a:r>
          </a:p>
        </p:txBody>
      </p:sp>
      <p:sp>
        <p:nvSpPr>
          <p:cNvPr id="3" name="Text Placeholder 2"/>
          <p:cNvSpPr>
            <a:spLocks noGrp="1"/>
          </p:cNvSpPr>
          <p:nvPr>
            <p:ph type="body" idx="1"/>
          </p:nvPr>
        </p:nvSpPr>
        <p:spPr>
          <a:xfrm>
            <a:off x="963840" y="2906225"/>
            <a:ext cx="10362241" cy="1500638"/>
          </a:xfrm>
        </p:spPr>
        <p:txBody>
          <a:bodyPr anchor="b"/>
          <a:lstStyle>
            <a:lvl1pPr marL="0" indent="0">
              <a:buNone/>
              <a:defRPr sz="1814"/>
            </a:lvl1pPr>
            <a:lvl2pPr marL="414772" indent="0">
              <a:buNone/>
              <a:defRPr sz="1633"/>
            </a:lvl2pPr>
            <a:lvl3pPr marL="829544" indent="0">
              <a:buNone/>
              <a:defRPr sz="1452"/>
            </a:lvl3pPr>
            <a:lvl4pPr marL="1244316" indent="0">
              <a:buNone/>
              <a:defRPr sz="1270"/>
            </a:lvl4pPr>
            <a:lvl5pPr marL="1659087" indent="0">
              <a:buNone/>
              <a:defRPr sz="1270"/>
            </a:lvl5pPr>
            <a:lvl6pPr marL="2073859" indent="0">
              <a:buNone/>
              <a:defRPr sz="1270"/>
            </a:lvl6pPr>
            <a:lvl7pPr marL="2488631" indent="0">
              <a:buNone/>
              <a:defRPr sz="1270"/>
            </a:lvl7pPr>
            <a:lvl8pPr marL="2903403" indent="0">
              <a:buNone/>
              <a:defRPr sz="1270"/>
            </a:lvl8pPr>
            <a:lvl9pPr marL="3318175" indent="0">
              <a:buNone/>
              <a:defRPr sz="1270"/>
            </a:lvl9pPr>
          </a:lstStyle>
          <a:p>
            <a:pPr lvl="0"/>
            <a:r>
              <a:rPr lang="en-US"/>
              <a:t>Click to edit Master text styles</a:t>
            </a:r>
          </a:p>
        </p:txBody>
      </p:sp>
    </p:spTree>
    <p:extLst>
      <p:ext uri="{BB962C8B-B14F-4D97-AF65-F5344CB8AC3E}">
        <p14:creationId xmlns:p14="http://schemas.microsoft.com/office/powerpoint/2010/main" val="3467478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721" y="1906761"/>
            <a:ext cx="511104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0080" y="1906761"/>
            <a:ext cx="5112961"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3084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5070"/>
            <a:ext cx="10972801"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560" y="1535201"/>
            <a:ext cx="538560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4" name="Content Placeholder 3"/>
          <p:cNvSpPr>
            <a:spLocks noGrp="1"/>
          </p:cNvSpPr>
          <p:nvPr>
            <p:ph sz="half" idx="2"/>
          </p:nvPr>
        </p:nvSpPr>
        <p:spPr>
          <a:xfrm>
            <a:off x="610560" y="2174628"/>
            <a:ext cx="538560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920" y="1535201"/>
            <a:ext cx="538944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93920" y="2174628"/>
            <a:ext cx="538944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89744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64282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957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3629"/>
            <a:ext cx="4010881" cy="1160762"/>
          </a:xfrm>
        </p:spPr>
        <p:txBody>
          <a:bodyPr anchor="b"/>
          <a:lstStyle>
            <a:lvl1pPr algn="l">
              <a:defRPr sz="1814" b="1"/>
            </a:lvl1pPr>
          </a:lstStyle>
          <a:p>
            <a:r>
              <a:rPr lang="en-US"/>
              <a:t>Click to edit Master title style</a:t>
            </a:r>
          </a:p>
        </p:txBody>
      </p:sp>
      <p:sp>
        <p:nvSpPr>
          <p:cNvPr id="3" name="Content Placeholder 2"/>
          <p:cNvSpPr>
            <a:spLocks noGrp="1"/>
          </p:cNvSpPr>
          <p:nvPr>
            <p:ph idx="1"/>
          </p:nvPr>
        </p:nvSpPr>
        <p:spPr>
          <a:xfrm>
            <a:off x="4767361" y="273629"/>
            <a:ext cx="6816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560" y="1434391"/>
            <a:ext cx="4010881" cy="4692013"/>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a:t>Click to edit Master text styles</a:t>
            </a:r>
          </a:p>
        </p:txBody>
      </p:sp>
    </p:spTree>
    <p:extLst>
      <p:ext uri="{BB962C8B-B14F-4D97-AF65-F5344CB8AC3E}">
        <p14:creationId xmlns:p14="http://schemas.microsoft.com/office/powerpoint/2010/main" val="25527320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01" y="4800025"/>
            <a:ext cx="7315200" cy="567420"/>
          </a:xfrm>
        </p:spPr>
        <p:txBody>
          <a:bodyPr anchor="b"/>
          <a:lstStyle>
            <a:lvl1pPr algn="l">
              <a:defRPr sz="1814" b="1"/>
            </a:lvl1pPr>
          </a:lstStyle>
          <a:p>
            <a:r>
              <a:rPr lang="en-US"/>
              <a:t>Click to edit Master title style</a:t>
            </a:r>
          </a:p>
        </p:txBody>
      </p:sp>
      <p:sp>
        <p:nvSpPr>
          <p:cNvPr id="3" name="Picture Placeholder 2"/>
          <p:cNvSpPr>
            <a:spLocks noGrp="1"/>
          </p:cNvSpPr>
          <p:nvPr>
            <p:ph type="pic" idx="1"/>
          </p:nvPr>
        </p:nvSpPr>
        <p:spPr>
          <a:xfrm>
            <a:off x="2390401" y="612065"/>
            <a:ext cx="7315200" cy="411595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US"/>
          </a:p>
        </p:txBody>
      </p:sp>
      <p:sp>
        <p:nvSpPr>
          <p:cNvPr id="4" name="Text Placeholder 3"/>
          <p:cNvSpPr>
            <a:spLocks noGrp="1"/>
          </p:cNvSpPr>
          <p:nvPr>
            <p:ph type="body" sz="half" idx="2"/>
          </p:nvPr>
        </p:nvSpPr>
        <p:spPr>
          <a:xfrm>
            <a:off x="2390401" y="5367444"/>
            <a:ext cx="7315200" cy="805044"/>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a:t>Click to edit Master text styles</a:t>
            </a:r>
          </a:p>
        </p:txBody>
      </p:sp>
    </p:spTree>
    <p:extLst>
      <p:ext uri="{BB962C8B-B14F-4D97-AF65-F5344CB8AC3E}">
        <p14:creationId xmlns:p14="http://schemas.microsoft.com/office/powerpoint/2010/main" val="288352631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193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553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440" y="568860"/>
            <a:ext cx="2601601" cy="5656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721" y="568860"/>
            <a:ext cx="7622400" cy="5656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7926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rgbClr val="125AA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AB0C22"/>
                </a:solidFill>
                <a:latin typeface="Arial MT"/>
                <a:cs typeface="Arial MT"/>
              </a:defRPr>
            </a:lvl1pPr>
          </a:lstStyle>
          <a:p>
            <a:pPr marL="12700">
              <a:lnSpc>
                <a:spcPct val="100000"/>
              </a:lnSpc>
            </a:pPr>
            <a:r>
              <a:rPr dirty="0"/>
              <a:t>Content</a:t>
            </a:r>
            <a:r>
              <a:rPr spc="-35" dirty="0"/>
              <a:t> </a:t>
            </a:r>
            <a:r>
              <a:rPr dirty="0"/>
              <a:t>of</a:t>
            </a:r>
            <a:r>
              <a:rPr spc="-25" dirty="0"/>
              <a:t> </a:t>
            </a:r>
            <a:r>
              <a:rPr dirty="0"/>
              <a:t>this</a:t>
            </a:r>
            <a:r>
              <a:rPr spc="-20" dirty="0"/>
              <a:t> </a:t>
            </a:r>
            <a:r>
              <a:rPr dirty="0"/>
              <a:t>presentation</a:t>
            </a:r>
            <a:r>
              <a:rPr spc="-35" dirty="0"/>
              <a:t> </a:t>
            </a:r>
            <a:r>
              <a:rPr dirty="0"/>
              <a:t>is</a:t>
            </a:r>
            <a:r>
              <a:rPr spc="-10" dirty="0"/>
              <a:t> </a:t>
            </a:r>
            <a:r>
              <a:rPr dirty="0"/>
              <a:t>copyright</a:t>
            </a:r>
            <a:r>
              <a:rPr spc="10" dirty="0"/>
              <a:t> </a:t>
            </a:r>
            <a:r>
              <a:rPr dirty="0"/>
              <a:t>and</a:t>
            </a:r>
            <a:r>
              <a:rPr spc="-20" dirty="0"/>
              <a:t> </a:t>
            </a:r>
            <a:r>
              <a:rPr spc="-10" dirty="0"/>
              <a:t>responsibility </a:t>
            </a:r>
            <a:r>
              <a:rPr dirty="0"/>
              <a:t>of</a:t>
            </a:r>
            <a:r>
              <a:rPr spc="-40" dirty="0"/>
              <a:t> </a:t>
            </a:r>
            <a:r>
              <a:rPr dirty="0"/>
              <a:t>the</a:t>
            </a:r>
            <a:r>
              <a:rPr spc="-25" dirty="0"/>
              <a:t> </a:t>
            </a:r>
            <a:r>
              <a:rPr dirty="0"/>
              <a:t>author.</a:t>
            </a:r>
            <a:r>
              <a:rPr spc="-30" dirty="0"/>
              <a:t> </a:t>
            </a:r>
            <a:r>
              <a:rPr dirty="0"/>
              <a:t>Permission</a:t>
            </a:r>
            <a:r>
              <a:rPr spc="-40" dirty="0"/>
              <a:t> </a:t>
            </a:r>
            <a:r>
              <a:rPr dirty="0"/>
              <a:t>is</a:t>
            </a:r>
            <a:r>
              <a:rPr spc="-5" dirty="0"/>
              <a:t> </a:t>
            </a:r>
            <a:r>
              <a:rPr dirty="0"/>
              <a:t>required</a:t>
            </a:r>
            <a:r>
              <a:rPr spc="-30" dirty="0"/>
              <a:t> </a:t>
            </a:r>
            <a:r>
              <a:rPr dirty="0"/>
              <a:t>for</a:t>
            </a:r>
            <a:r>
              <a:rPr spc="-30" dirty="0"/>
              <a:t> </a:t>
            </a:r>
            <a:r>
              <a:rPr dirty="0"/>
              <a:t>re-</a:t>
            </a:r>
            <a:r>
              <a:rPr spc="-20" dirty="0"/>
              <a:t>use.</a:t>
            </a:r>
          </a:p>
        </p:txBody>
      </p:sp>
      <p:sp>
        <p:nvSpPr>
          <p:cNvPr id="5" name="Holder 5"/>
          <p:cNvSpPr>
            <a:spLocks noGrp="1"/>
          </p:cNvSpPr>
          <p:nvPr>
            <p:ph type="dt" sz="half" idx="6"/>
          </p:nvPr>
        </p:nvSpPr>
        <p:spPr/>
        <p:txBody>
          <a:bodyPr lIns="0" tIns="0" rIns="0" bIns="0"/>
          <a:lstStyle>
            <a:lvl1pPr>
              <a:defRPr sz="1200" b="1" i="0">
                <a:solidFill>
                  <a:srgbClr val="AB0C22"/>
                </a:solidFill>
                <a:latin typeface="Arial"/>
                <a:cs typeface="Arial"/>
              </a:defRPr>
            </a:lvl1pPr>
          </a:lstStyle>
          <a:p>
            <a:pPr marL="12700">
              <a:lnSpc>
                <a:spcPts val="1425"/>
              </a:lnSpc>
            </a:pPr>
            <a:r>
              <a:rPr dirty="0"/>
              <a:t>Yelena</a:t>
            </a:r>
            <a:r>
              <a:rPr spc="-20" dirty="0"/>
              <a:t> </a:t>
            </a:r>
            <a:r>
              <a:rPr dirty="0"/>
              <a:t>Y </a:t>
            </a:r>
            <a:r>
              <a:rPr spc="-10" dirty="0"/>
              <a:t>Janjigian</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236852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25AA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AB0C22"/>
                </a:solidFill>
                <a:latin typeface="Arial MT"/>
                <a:cs typeface="Arial MT"/>
              </a:defRPr>
            </a:lvl1pPr>
          </a:lstStyle>
          <a:p>
            <a:pPr marL="12700">
              <a:lnSpc>
                <a:spcPct val="100000"/>
              </a:lnSpc>
            </a:pPr>
            <a:r>
              <a:rPr dirty="0"/>
              <a:t>Content</a:t>
            </a:r>
            <a:r>
              <a:rPr spc="-35" dirty="0"/>
              <a:t> </a:t>
            </a:r>
            <a:r>
              <a:rPr dirty="0"/>
              <a:t>of</a:t>
            </a:r>
            <a:r>
              <a:rPr spc="-25" dirty="0"/>
              <a:t> </a:t>
            </a:r>
            <a:r>
              <a:rPr dirty="0"/>
              <a:t>this</a:t>
            </a:r>
            <a:r>
              <a:rPr spc="-20" dirty="0"/>
              <a:t> </a:t>
            </a:r>
            <a:r>
              <a:rPr dirty="0"/>
              <a:t>presentation</a:t>
            </a:r>
            <a:r>
              <a:rPr spc="-35" dirty="0"/>
              <a:t> </a:t>
            </a:r>
            <a:r>
              <a:rPr dirty="0"/>
              <a:t>is</a:t>
            </a:r>
            <a:r>
              <a:rPr spc="-10" dirty="0"/>
              <a:t> </a:t>
            </a:r>
            <a:r>
              <a:rPr dirty="0"/>
              <a:t>copyright</a:t>
            </a:r>
            <a:r>
              <a:rPr spc="10" dirty="0"/>
              <a:t> </a:t>
            </a:r>
            <a:r>
              <a:rPr dirty="0"/>
              <a:t>and</a:t>
            </a:r>
            <a:r>
              <a:rPr spc="-20" dirty="0"/>
              <a:t> </a:t>
            </a:r>
            <a:r>
              <a:rPr spc="-10" dirty="0"/>
              <a:t>responsibility </a:t>
            </a:r>
            <a:r>
              <a:rPr dirty="0"/>
              <a:t>of</a:t>
            </a:r>
            <a:r>
              <a:rPr spc="-40" dirty="0"/>
              <a:t> </a:t>
            </a:r>
            <a:r>
              <a:rPr dirty="0"/>
              <a:t>the</a:t>
            </a:r>
            <a:r>
              <a:rPr spc="-25" dirty="0"/>
              <a:t> </a:t>
            </a:r>
            <a:r>
              <a:rPr dirty="0"/>
              <a:t>author.</a:t>
            </a:r>
            <a:r>
              <a:rPr spc="-30" dirty="0"/>
              <a:t> </a:t>
            </a:r>
            <a:r>
              <a:rPr dirty="0"/>
              <a:t>Permission</a:t>
            </a:r>
            <a:r>
              <a:rPr spc="-40" dirty="0"/>
              <a:t> </a:t>
            </a:r>
            <a:r>
              <a:rPr dirty="0"/>
              <a:t>is</a:t>
            </a:r>
            <a:r>
              <a:rPr spc="-5" dirty="0"/>
              <a:t> </a:t>
            </a:r>
            <a:r>
              <a:rPr dirty="0"/>
              <a:t>required</a:t>
            </a:r>
            <a:r>
              <a:rPr spc="-30" dirty="0"/>
              <a:t> </a:t>
            </a:r>
            <a:r>
              <a:rPr dirty="0"/>
              <a:t>for</a:t>
            </a:r>
            <a:r>
              <a:rPr spc="-30" dirty="0"/>
              <a:t> </a:t>
            </a:r>
            <a:r>
              <a:rPr dirty="0"/>
              <a:t>re-</a:t>
            </a:r>
            <a:r>
              <a:rPr spc="-20" dirty="0"/>
              <a:t>use.</a:t>
            </a:r>
          </a:p>
        </p:txBody>
      </p:sp>
      <p:sp>
        <p:nvSpPr>
          <p:cNvPr id="5" name="Holder 5"/>
          <p:cNvSpPr>
            <a:spLocks noGrp="1"/>
          </p:cNvSpPr>
          <p:nvPr>
            <p:ph type="dt" sz="half" idx="6"/>
          </p:nvPr>
        </p:nvSpPr>
        <p:spPr/>
        <p:txBody>
          <a:bodyPr lIns="0" tIns="0" rIns="0" bIns="0"/>
          <a:lstStyle>
            <a:lvl1pPr>
              <a:defRPr sz="1200" b="1" i="0">
                <a:solidFill>
                  <a:srgbClr val="AB0C22"/>
                </a:solidFill>
                <a:latin typeface="Arial"/>
                <a:cs typeface="Arial"/>
              </a:defRPr>
            </a:lvl1pPr>
          </a:lstStyle>
          <a:p>
            <a:pPr marL="12700">
              <a:lnSpc>
                <a:spcPts val="1425"/>
              </a:lnSpc>
            </a:pPr>
            <a:r>
              <a:rPr dirty="0"/>
              <a:t>Yelena</a:t>
            </a:r>
            <a:r>
              <a:rPr spc="-20" dirty="0"/>
              <a:t> </a:t>
            </a:r>
            <a:r>
              <a:rPr dirty="0"/>
              <a:t>Y </a:t>
            </a:r>
            <a:r>
              <a:rPr spc="-10" dirty="0"/>
              <a:t>Janjigian</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4200511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623316" y="6281928"/>
            <a:ext cx="1842516" cy="316992"/>
          </a:xfrm>
          <a:prstGeom prst="rect">
            <a:avLst/>
          </a:prstGeom>
        </p:spPr>
      </p:pic>
      <p:pic>
        <p:nvPicPr>
          <p:cNvPr id="17" name="bg object 17"/>
          <p:cNvPicPr/>
          <p:nvPr/>
        </p:nvPicPr>
        <p:blipFill>
          <a:blip r:embed="rId3" cstate="print"/>
          <a:stretch>
            <a:fillRect/>
          </a:stretch>
        </p:blipFill>
        <p:spPr>
          <a:xfrm>
            <a:off x="10084307" y="61025"/>
            <a:ext cx="1993340" cy="315337"/>
          </a:xfrm>
          <a:prstGeom prst="rect">
            <a:avLst/>
          </a:prstGeom>
        </p:spPr>
      </p:pic>
      <p:sp>
        <p:nvSpPr>
          <p:cNvPr id="18" name="bg object 18"/>
          <p:cNvSpPr/>
          <p:nvPr/>
        </p:nvSpPr>
        <p:spPr>
          <a:xfrm>
            <a:off x="7496556" y="1104900"/>
            <a:ext cx="4072254" cy="5024755"/>
          </a:xfrm>
          <a:custGeom>
            <a:avLst/>
            <a:gdLst/>
            <a:ahLst/>
            <a:cxnLst/>
            <a:rect l="l" t="t" r="r" b="b"/>
            <a:pathLst>
              <a:path w="4072254" h="5024755">
                <a:moveTo>
                  <a:pt x="4072128" y="0"/>
                </a:moveTo>
                <a:lnTo>
                  <a:pt x="0" y="0"/>
                </a:lnTo>
                <a:lnTo>
                  <a:pt x="0" y="5024628"/>
                </a:lnTo>
                <a:lnTo>
                  <a:pt x="4072128" y="5024628"/>
                </a:lnTo>
                <a:lnTo>
                  <a:pt x="4072128" y="0"/>
                </a:lnTo>
                <a:close/>
              </a:path>
            </a:pathLst>
          </a:custGeom>
          <a:solidFill>
            <a:srgbClr val="F1F1F1"/>
          </a:solidFill>
        </p:spPr>
        <p:txBody>
          <a:bodyPr wrap="square" lIns="0" tIns="0" rIns="0" bIns="0" rtlCol="0"/>
          <a:lstStyle/>
          <a:p>
            <a:endParaRPr/>
          </a:p>
        </p:txBody>
      </p:sp>
      <p:pic>
        <p:nvPicPr>
          <p:cNvPr id="19" name="bg object 19"/>
          <p:cNvPicPr/>
          <p:nvPr/>
        </p:nvPicPr>
        <p:blipFill>
          <a:blip r:embed="rId4" cstate="print"/>
          <a:stretch>
            <a:fillRect/>
          </a:stretch>
        </p:blipFill>
        <p:spPr>
          <a:xfrm>
            <a:off x="8002524" y="2316480"/>
            <a:ext cx="3058668" cy="3057144"/>
          </a:xfrm>
          <a:prstGeom prst="rect">
            <a:avLst/>
          </a:prstGeom>
        </p:spPr>
      </p:pic>
      <p:sp>
        <p:nvSpPr>
          <p:cNvPr id="20" name="bg object 20"/>
          <p:cNvSpPr/>
          <p:nvPr/>
        </p:nvSpPr>
        <p:spPr>
          <a:xfrm>
            <a:off x="9264396" y="1953767"/>
            <a:ext cx="535305" cy="285115"/>
          </a:xfrm>
          <a:custGeom>
            <a:avLst/>
            <a:gdLst/>
            <a:ahLst/>
            <a:cxnLst/>
            <a:rect l="l" t="t" r="r" b="b"/>
            <a:pathLst>
              <a:path w="535304" h="285114">
                <a:moveTo>
                  <a:pt x="534924" y="0"/>
                </a:moveTo>
                <a:lnTo>
                  <a:pt x="0" y="0"/>
                </a:lnTo>
                <a:lnTo>
                  <a:pt x="267461" y="284988"/>
                </a:lnTo>
                <a:lnTo>
                  <a:pt x="534924" y="0"/>
                </a:lnTo>
                <a:close/>
              </a:path>
            </a:pathLst>
          </a:custGeom>
          <a:solidFill>
            <a:srgbClr val="125AA1"/>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0">
                <a:solidFill>
                  <a:srgbClr val="125AA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rgbClr val="AB0C22"/>
                </a:solidFill>
                <a:latin typeface="Arial MT"/>
                <a:cs typeface="Arial MT"/>
              </a:defRPr>
            </a:lvl1pPr>
          </a:lstStyle>
          <a:p>
            <a:pPr marL="12700">
              <a:lnSpc>
                <a:spcPct val="100000"/>
              </a:lnSpc>
            </a:pPr>
            <a:r>
              <a:rPr dirty="0"/>
              <a:t>Content</a:t>
            </a:r>
            <a:r>
              <a:rPr spc="-35" dirty="0"/>
              <a:t> </a:t>
            </a:r>
            <a:r>
              <a:rPr dirty="0"/>
              <a:t>of</a:t>
            </a:r>
            <a:r>
              <a:rPr spc="-25" dirty="0"/>
              <a:t> </a:t>
            </a:r>
            <a:r>
              <a:rPr dirty="0"/>
              <a:t>this</a:t>
            </a:r>
            <a:r>
              <a:rPr spc="-20" dirty="0"/>
              <a:t> </a:t>
            </a:r>
            <a:r>
              <a:rPr dirty="0"/>
              <a:t>presentation</a:t>
            </a:r>
            <a:r>
              <a:rPr spc="-35" dirty="0"/>
              <a:t> </a:t>
            </a:r>
            <a:r>
              <a:rPr dirty="0"/>
              <a:t>is</a:t>
            </a:r>
            <a:r>
              <a:rPr spc="-10" dirty="0"/>
              <a:t> </a:t>
            </a:r>
            <a:r>
              <a:rPr dirty="0"/>
              <a:t>copyright</a:t>
            </a:r>
            <a:r>
              <a:rPr spc="10" dirty="0"/>
              <a:t> </a:t>
            </a:r>
            <a:r>
              <a:rPr dirty="0"/>
              <a:t>and</a:t>
            </a:r>
            <a:r>
              <a:rPr spc="-20" dirty="0"/>
              <a:t> </a:t>
            </a:r>
            <a:r>
              <a:rPr spc="-10" dirty="0"/>
              <a:t>responsibility </a:t>
            </a:r>
            <a:r>
              <a:rPr dirty="0"/>
              <a:t>of</a:t>
            </a:r>
            <a:r>
              <a:rPr spc="-40" dirty="0"/>
              <a:t> </a:t>
            </a:r>
            <a:r>
              <a:rPr dirty="0"/>
              <a:t>the</a:t>
            </a:r>
            <a:r>
              <a:rPr spc="-25" dirty="0"/>
              <a:t> </a:t>
            </a:r>
            <a:r>
              <a:rPr dirty="0"/>
              <a:t>author.</a:t>
            </a:r>
            <a:r>
              <a:rPr spc="-30" dirty="0"/>
              <a:t> </a:t>
            </a:r>
            <a:r>
              <a:rPr dirty="0"/>
              <a:t>Permission</a:t>
            </a:r>
            <a:r>
              <a:rPr spc="-40" dirty="0"/>
              <a:t> </a:t>
            </a:r>
            <a:r>
              <a:rPr dirty="0"/>
              <a:t>is</a:t>
            </a:r>
            <a:r>
              <a:rPr spc="-5" dirty="0"/>
              <a:t> </a:t>
            </a:r>
            <a:r>
              <a:rPr dirty="0"/>
              <a:t>required</a:t>
            </a:r>
            <a:r>
              <a:rPr spc="-30" dirty="0"/>
              <a:t> </a:t>
            </a:r>
            <a:r>
              <a:rPr dirty="0"/>
              <a:t>for</a:t>
            </a:r>
            <a:r>
              <a:rPr spc="-30" dirty="0"/>
              <a:t> </a:t>
            </a:r>
            <a:r>
              <a:rPr dirty="0"/>
              <a:t>re-</a:t>
            </a:r>
            <a:r>
              <a:rPr spc="-20" dirty="0"/>
              <a:t>use.</a:t>
            </a:r>
          </a:p>
        </p:txBody>
      </p:sp>
      <p:sp>
        <p:nvSpPr>
          <p:cNvPr id="6" name="Holder 6"/>
          <p:cNvSpPr>
            <a:spLocks noGrp="1"/>
          </p:cNvSpPr>
          <p:nvPr>
            <p:ph type="dt" sz="half" idx="6"/>
          </p:nvPr>
        </p:nvSpPr>
        <p:spPr/>
        <p:txBody>
          <a:bodyPr lIns="0" tIns="0" rIns="0" bIns="0"/>
          <a:lstStyle>
            <a:lvl1pPr>
              <a:defRPr sz="1200" b="1" i="0">
                <a:solidFill>
                  <a:srgbClr val="AB0C22"/>
                </a:solidFill>
                <a:latin typeface="Arial"/>
                <a:cs typeface="Arial"/>
              </a:defRPr>
            </a:lvl1pPr>
          </a:lstStyle>
          <a:p>
            <a:pPr marL="12700">
              <a:lnSpc>
                <a:spcPts val="1425"/>
              </a:lnSpc>
            </a:pPr>
            <a:r>
              <a:rPr dirty="0"/>
              <a:t>Yelena</a:t>
            </a:r>
            <a:r>
              <a:rPr spc="-20" dirty="0"/>
              <a:t> </a:t>
            </a:r>
            <a:r>
              <a:rPr dirty="0"/>
              <a:t>Y </a:t>
            </a:r>
            <a:r>
              <a:rPr spc="-10" dirty="0"/>
              <a:t>Janjigian</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591047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25AA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00" b="0" i="0">
                <a:solidFill>
                  <a:srgbClr val="AB0C22"/>
                </a:solidFill>
                <a:latin typeface="Arial MT"/>
                <a:cs typeface="Arial MT"/>
              </a:defRPr>
            </a:lvl1pPr>
          </a:lstStyle>
          <a:p>
            <a:pPr marL="12700">
              <a:lnSpc>
                <a:spcPct val="100000"/>
              </a:lnSpc>
            </a:pPr>
            <a:r>
              <a:rPr dirty="0"/>
              <a:t>Content</a:t>
            </a:r>
            <a:r>
              <a:rPr spc="-35" dirty="0"/>
              <a:t> </a:t>
            </a:r>
            <a:r>
              <a:rPr dirty="0"/>
              <a:t>of</a:t>
            </a:r>
            <a:r>
              <a:rPr spc="-25" dirty="0"/>
              <a:t> </a:t>
            </a:r>
            <a:r>
              <a:rPr dirty="0"/>
              <a:t>this</a:t>
            </a:r>
            <a:r>
              <a:rPr spc="-20" dirty="0"/>
              <a:t> </a:t>
            </a:r>
            <a:r>
              <a:rPr dirty="0"/>
              <a:t>presentation</a:t>
            </a:r>
            <a:r>
              <a:rPr spc="-35" dirty="0"/>
              <a:t> </a:t>
            </a:r>
            <a:r>
              <a:rPr dirty="0"/>
              <a:t>is</a:t>
            </a:r>
            <a:r>
              <a:rPr spc="-10" dirty="0"/>
              <a:t> </a:t>
            </a:r>
            <a:r>
              <a:rPr dirty="0"/>
              <a:t>copyright</a:t>
            </a:r>
            <a:r>
              <a:rPr spc="10" dirty="0"/>
              <a:t> </a:t>
            </a:r>
            <a:r>
              <a:rPr dirty="0"/>
              <a:t>and</a:t>
            </a:r>
            <a:r>
              <a:rPr spc="-20" dirty="0"/>
              <a:t> </a:t>
            </a:r>
            <a:r>
              <a:rPr spc="-10" dirty="0"/>
              <a:t>responsibility </a:t>
            </a:r>
            <a:r>
              <a:rPr dirty="0"/>
              <a:t>of</a:t>
            </a:r>
            <a:r>
              <a:rPr spc="-40" dirty="0"/>
              <a:t> </a:t>
            </a:r>
            <a:r>
              <a:rPr dirty="0"/>
              <a:t>the</a:t>
            </a:r>
            <a:r>
              <a:rPr spc="-25" dirty="0"/>
              <a:t> </a:t>
            </a:r>
            <a:r>
              <a:rPr dirty="0"/>
              <a:t>author.</a:t>
            </a:r>
            <a:r>
              <a:rPr spc="-30" dirty="0"/>
              <a:t> </a:t>
            </a:r>
            <a:r>
              <a:rPr dirty="0"/>
              <a:t>Permission</a:t>
            </a:r>
            <a:r>
              <a:rPr spc="-40" dirty="0"/>
              <a:t> </a:t>
            </a:r>
            <a:r>
              <a:rPr dirty="0"/>
              <a:t>is</a:t>
            </a:r>
            <a:r>
              <a:rPr spc="-5" dirty="0"/>
              <a:t> </a:t>
            </a:r>
            <a:r>
              <a:rPr dirty="0"/>
              <a:t>required</a:t>
            </a:r>
            <a:r>
              <a:rPr spc="-30" dirty="0"/>
              <a:t> </a:t>
            </a:r>
            <a:r>
              <a:rPr dirty="0"/>
              <a:t>for</a:t>
            </a:r>
            <a:r>
              <a:rPr spc="-30" dirty="0"/>
              <a:t> </a:t>
            </a:r>
            <a:r>
              <a:rPr dirty="0"/>
              <a:t>re-</a:t>
            </a:r>
            <a:r>
              <a:rPr spc="-20" dirty="0"/>
              <a:t>use.</a:t>
            </a:r>
          </a:p>
        </p:txBody>
      </p:sp>
      <p:sp>
        <p:nvSpPr>
          <p:cNvPr id="4" name="Holder 4"/>
          <p:cNvSpPr>
            <a:spLocks noGrp="1"/>
          </p:cNvSpPr>
          <p:nvPr>
            <p:ph type="dt" sz="half" idx="6"/>
          </p:nvPr>
        </p:nvSpPr>
        <p:spPr/>
        <p:txBody>
          <a:bodyPr lIns="0" tIns="0" rIns="0" bIns="0"/>
          <a:lstStyle>
            <a:lvl1pPr>
              <a:defRPr sz="1200" b="1" i="0">
                <a:solidFill>
                  <a:srgbClr val="AB0C22"/>
                </a:solidFill>
                <a:latin typeface="Arial"/>
                <a:cs typeface="Arial"/>
              </a:defRPr>
            </a:lvl1pPr>
          </a:lstStyle>
          <a:p>
            <a:pPr marL="12700">
              <a:lnSpc>
                <a:spcPts val="1425"/>
              </a:lnSpc>
            </a:pPr>
            <a:r>
              <a:rPr dirty="0"/>
              <a:t>Yelena</a:t>
            </a:r>
            <a:r>
              <a:rPr spc="-20" dirty="0"/>
              <a:t> </a:t>
            </a:r>
            <a:r>
              <a:rPr dirty="0"/>
              <a:t>Y </a:t>
            </a:r>
            <a:r>
              <a:rPr spc="-10" dirty="0"/>
              <a:t>Janjigian</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488414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rgbClr val="AB0C22"/>
                </a:solidFill>
                <a:latin typeface="Arial MT"/>
                <a:cs typeface="Arial MT"/>
              </a:defRPr>
            </a:lvl1pPr>
          </a:lstStyle>
          <a:p>
            <a:pPr marL="12700">
              <a:lnSpc>
                <a:spcPct val="100000"/>
              </a:lnSpc>
            </a:pPr>
            <a:r>
              <a:rPr dirty="0"/>
              <a:t>Content</a:t>
            </a:r>
            <a:r>
              <a:rPr spc="-35" dirty="0"/>
              <a:t> </a:t>
            </a:r>
            <a:r>
              <a:rPr dirty="0"/>
              <a:t>of</a:t>
            </a:r>
            <a:r>
              <a:rPr spc="-25" dirty="0"/>
              <a:t> </a:t>
            </a:r>
            <a:r>
              <a:rPr dirty="0"/>
              <a:t>this</a:t>
            </a:r>
            <a:r>
              <a:rPr spc="-20" dirty="0"/>
              <a:t> </a:t>
            </a:r>
            <a:r>
              <a:rPr dirty="0"/>
              <a:t>presentation</a:t>
            </a:r>
            <a:r>
              <a:rPr spc="-35" dirty="0"/>
              <a:t> </a:t>
            </a:r>
            <a:r>
              <a:rPr dirty="0"/>
              <a:t>is</a:t>
            </a:r>
            <a:r>
              <a:rPr spc="-10" dirty="0"/>
              <a:t> </a:t>
            </a:r>
            <a:r>
              <a:rPr dirty="0"/>
              <a:t>copyright</a:t>
            </a:r>
            <a:r>
              <a:rPr spc="10" dirty="0"/>
              <a:t> </a:t>
            </a:r>
            <a:r>
              <a:rPr dirty="0"/>
              <a:t>and</a:t>
            </a:r>
            <a:r>
              <a:rPr spc="-20" dirty="0"/>
              <a:t> </a:t>
            </a:r>
            <a:r>
              <a:rPr spc="-10" dirty="0"/>
              <a:t>responsibility </a:t>
            </a:r>
            <a:r>
              <a:rPr dirty="0"/>
              <a:t>of</a:t>
            </a:r>
            <a:r>
              <a:rPr spc="-40" dirty="0"/>
              <a:t> </a:t>
            </a:r>
            <a:r>
              <a:rPr dirty="0"/>
              <a:t>the</a:t>
            </a:r>
            <a:r>
              <a:rPr spc="-25" dirty="0"/>
              <a:t> </a:t>
            </a:r>
            <a:r>
              <a:rPr dirty="0"/>
              <a:t>author.</a:t>
            </a:r>
            <a:r>
              <a:rPr spc="-30" dirty="0"/>
              <a:t> </a:t>
            </a:r>
            <a:r>
              <a:rPr dirty="0"/>
              <a:t>Permission</a:t>
            </a:r>
            <a:r>
              <a:rPr spc="-40" dirty="0"/>
              <a:t> </a:t>
            </a:r>
            <a:r>
              <a:rPr dirty="0"/>
              <a:t>is</a:t>
            </a:r>
            <a:r>
              <a:rPr spc="-5" dirty="0"/>
              <a:t> </a:t>
            </a:r>
            <a:r>
              <a:rPr dirty="0"/>
              <a:t>required</a:t>
            </a:r>
            <a:r>
              <a:rPr spc="-30" dirty="0"/>
              <a:t> </a:t>
            </a:r>
            <a:r>
              <a:rPr dirty="0"/>
              <a:t>for</a:t>
            </a:r>
            <a:r>
              <a:rPr spc="-30" dirty="0"/>
              <a:t> </a:t>
            </a:r>
            <a:r>
              <a:rPr dirty="0"/>
              <a:t>re-</a:t>
            </a:r>
            <a:r>
              <a:rPr spc="-20" dirty="0"/>
              <a:t>use.</a:t>
            </a:r>
          </a:p>
        </p:txBody>
      </p:sp>
      <p:sp>
        <p:nvSpPr>
          <p:cNvPr id="3" name="Holder 3"/>
          <p:cNvSpPr>
            <a:spLocks noGrp="1"/>
          </p:cNvSpPr>
          <p:nvPr>
            <p:ph type="dt" sz="half" idx="6"/>
          </p:nvPr>
        </p:nvSpPr>
        <p:spPr/>
        <p:txBody>
          <a:bodyPr lIns="0" tIns="0" rIns="0" bIns="0"/>
          <a:lstStyle>
            <a:lvl1pPr>
              <a:defRPr sz="1200" b="1" i="0">
                <a:solidFill>
                  <a:srgbClr val="AB0C22"/>
                </a:solidFill>
                <a:latin typeface="Arial"/>
                <a:cs typeface="Arial"/>
              </a:defRPr>
            </a:lvl1pPr>
          </a:lstStyle>
          <a:p>
            <a:pPr marL="12700">
              <a:lnSpc>
                <a:spcPts val="1425"/>
              </a:lnSpc>
            </a:pPr>
            <a:r>
              <a:rPr dirty="0"/>
              <a:t>Yelena</a:t>
            </a:r>
            <a:r>
              <a:rPr spc="-20" dirty="0"/>
              <a:t> </a:t>
            </a:r>
            <a:r>
              <a:rPr dirty="0"/>
              <a:t>Y </a:t>
            </a:r>
            <a:r>
              <a:rPr spc="-10" dirty="0"/>
              <a:t>Janjigian</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2746180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460044-B780-4E9A-9420-7779DEA4F17F}" type="datetimeFigureOut">
              <a:rPr lang="en-US" smtClean="0"/>
              <a:t>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B1857-C226-4C97-940C-8EA641FC05EC}" type="slidenum">
              <a:rPr lang="en-US" smtClean="0"/>
              <a:t>‹#›</a:t>
            </a:fld>
            <a:endParaRPr lang="en-US"/>
          </a:p>
        </p:txBody>
      </p:sp>
    </p:spTree>
    <p:extLst>
      <p:ext uri="{BB962C8B-B14F-4D97-AF65-F5344CB8AC3E}">
        <p14:creationId xmlns:p14="http://schemas.microsoft.com/office/powerpoint/2010/main" val="269041957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460044-B780-4E9A-9420-7779DEA4F17F}" type="datetimeFigureOut">
              <a:rPr lang="en-US" smtClean="0"/>
              <a:t>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B1857-C226-4C97-940C-8EA641FC05EC}" type="slidenum">
              <a:rPr lang="en-US" smtClean="0"/>
              <a:t>‹#›</a:t>
            </a:fld>
            <a:endParaRPr lang="en-US"/>
          </a:p>
        </p:txBody>
      </p:sp>
    </p:spTree>
    <p:extLst>
      <p:ext uri="{BB962C8B-B14F-4D97-AF65-F5344CB8AC3E}">
        <p14:creationId xmlns:p14="http://schemas.microsoft.com/office/powerpoint/2010/main" val="66386552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460044-B780-4E9A-9420-7779DEA4F17F}" type="datetimeFigureOut">
              <a:rPr lang="en-US" smtClean="0"/>
              <a:t>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B1857-C226-4C97-940C-8EA641FC05EC}" type="slidenum">
              <a:rPr lang="en-US" smtClean="0"/>
              <a:t>‹#›</a:t>
            </a:fld>
            <a:endParaRPr lang="en-US"/>
          </a:p>
        </p:txBody>
      </p:sp>
    </p:spTree>
    <p:extLst>
      <p:ext uri="{BB962C8B-B14F-4D97-AF65-F5344CB8AC3E}">
        <p14:creationId xmlns:p14="http://schemas.microsoft.com/office/powerpoint/2010/main" val="41041118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460044-B780-4E9A-9420-7779DEA4F17F}" type="datetimeFigureOut">
              <a:rPr lang="en-US" smtClean="0"/>
              <a:t>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B1857-C226-4C97-940C-8EA641FC05EC}" type="slidenum">
              <a:rPr lang="en-US" smtClean="0"/>
              <a:t>‹#›</a:t>
            </a:fld>
            <a:endParaRPr lang="en-US"/>
          </a:p>
        </p:txBody>
      </p:sp>
    </p:spTree>
    <p:extLst>
      <p:ext uri="{BB962C8B-B14F-4D97-AF65-F5344CB8AC3E}">
        <p14:creationId xmlns:p14="http://schemas.microsoft.com/office/powerpoint/2010/main" val="2795386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460044-B780-4E9A-9420-7779DEA4F17F}" type="datetimeFigureOut">
              <a:rPr lang="en-US" smtClean="0"/>
              <a:t>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B1857-C226-4C97-940C-8EA641FC05EC}" type="slidenum">
              <a:rPr lang="en-US" smtClean="0"/>
              <a:t>‹#›</a:t>
            </a:fld>
            <a:endParaRPr lang="en-US"/>
          </a:p>
        </p:txBody>
      </p:sp>
    </p:spTree>
    <p:extLst>
      <p:ext uri="{BB962C8B-B14F-4D97-AF65-F5344CB8AC3E}">
        <p14:creationId xmlns:p14="http://schemas.microsoft.com/office/powerpoint/2010/main" val="268268169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460044-B780-4E9A-9420-7779DEA4F17F}" type="datetimeFigureOut">
              <a:rPr lang="en-US" smtClean="0"/>
              <a:t>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B1857-C226-4C97-940C-8EA641FC05EC}" type="slidenum">
              <a:rPr lang="en-US" smtClean="0"/>
              <a:t>‹#›</a:t>
            </a:fld>
            <a:endParaRPr lang="en-US"/>
          </a:p>
        </p:txBody>
      </p:sp>
    </p:spTree>
    <p:extLst>
      <p:ext uri="{BB962C8B-B14F-4D97-AF65-F5344CB8AC3E}">
        <p14:creationId xmlns:p14="http://schemas.microsoft.com/office/powerpoint/2010/main" val="231705023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460044-B780-4E9A-9420-7779DEA4F17F}" type="datetimeFigureOut">
              <a:rPr lang="en-US" smtClean="0"/>
              <a:t>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B1857-C226-4C97-940C-8EA641FC05EC}" type="slidenum">
              <a:rPr lang="en-US" smtClean="0"/>
              <a:t>‹#›</a:t>
            </a:fld>
            <a:endParaRPr lang="en-US"/>
          </a:p>
        </p:txBody>
      </p:sp>
    </p:spTree>
    <p:extLst>
      <p:ext uri="{BB962C8B-B14F-4D97-AF65-F5344CB8AC3E}">
        <p14:creationId xmlns:p14="http://schemas.microsoft.com/office/powerpoint/2010/main" val="371566660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460044-B780-4E9A-9420-7779DEA4F17F}" type="datetimeFigureOut">
              <a:rPr lang="en-US" smtClean="0"/>
              <a:t>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B1857-C226-4C97-940C-8EA641FC05EC}" type="slidenum">
              <a:rPr lang="en-US" smtClean="0"/>
              <a:t>‹#›</a:t>
            </a:fld>
            <a:endParaRPr lang="en-US"/>
          </a:p>
        </p:txBody>
      </p:sp>
    </p:spTree>
    <p:extLst>
      <p:ext uri="{BB962C8B-B14F-4D97-AF65-F5344CB8AC3E}">
        <p14:creationId xmlns:p14="http://schemas.microsoft.com/office/powerpoint/2010/main" val="362246634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460044-B780-4E9A-9420-7779DEA4F17F}" type="datetimeFigureOut">
              <a:rPr lang="en-US" smtClean="0"/>
              <a:t>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B1857-C226-4C97-940C-8EA641FC05EC}" type="slidenum">
              <a:rPr lang="en-US" smtClean="0"/>
              <a:t>‹#›</a:t>
            </a:fld>
            <a:endParaRPr lang="en-US"/>
          </a:p>
        </p:txBody>
      </p:sp>
    </p:spTree>
    <p:extLst>
      <p:ext uri="{BB962C8B-B14F-4D97-AF65-F5344CB8AC3E}">
        <p14:creationId xmlns:p14="http://schemas.microsoft.com/office/powerpoint/2010/main" val="4239753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460044-B780-4E9A-9420-7779DEA4F17F}" type="datetimeFigureOut">
              <a:rPr lang="en-US" smtClean="0"/>
              <a:t>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B1857-C226-4C97-940C-8EA641FC05EC}" type="slidenum">
              <a:rPr lang="en-US" smtClean="0"/>
              <a:t>‹#›</a:t>
            </a:fld>
            <a:endParaRPr lang="en-US"/>
          </a:p>
        </p:txBody>
      </p:sp>
    </p:spTree>
    <p:extLst>
      <p:ext uri="{BB962C8B-B14F-4D97-AF65-F5344CB8AC3E}">
        <p14:creationId xmlns:p14="http://schemas.microsoft.com/office/powerpoint/2010/main" val="23030957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460044-B780-4E9A-9420-7779DEA4F17F}" type="datetimeFigureOut">
              <a:rPr lang="en-US" smtClean="0"/>
              <a:t>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B1857-C226-4C97-940C-8EA641FC05EC}" type="slidenum">
              <a:rPr lang="en-US" smtClean="0"/>
              <a:t>‹#›</a:t>
            </a:fld>
            <a:endParaRPr lang="en-US"/>
          </a:p>
        </p:txBody>
      </p:sp>
    </p:spTree>
    <p:extLst>
      <p:ext uri="{BB962C8B-B14F-4D97-AF65-F5344CB8AC3E}">
        <p14:creationId xmlns:p14="http://schemas.microsoft.com/office/powerpoint/2010/main" val="14296922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Titel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1219041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9"/>
          <p:cNvSpPr>
            <a:spLocks noGrp="1" noChangeArrowheads="1"/>
          </p:cNvSpPr>
          <p:nvPr>
            <p:ph type="subTitle" sz="quarter" idx="1"/>
          </p:nvPr>
        </p:nvSpPr>
        <p:spPr>
          <a:xfrm>
            <a:off x="881463" y="3886155"/>
            <a:ext cx="10362113" cy="391639"/>
          </a:xfrm>
        </p:spPr>
        <p:txBody>
          <a:bodyPr lIns="91440" tIns="45720" rIns="91440" bIns="45720"/>
          <a:lstStyle>
            <a:lvl1pPr marL="0" indent="0">
              <a:buFontTx/>
              <a:buNone/>
              <a:defRPr sz="1452" b="1">
                <a:solidFill>
                  <a:schemeClr val="bg1"/>
                </a:solidFill>
              </a:defRPr>
            </a:lvl1pPr>
          </a:lstStyle>
          <a:p>
            <a:r>
              <a:rPr lang="nl-NL"/>
              <a:t>Klik om het opmaakprofiel van de modelondertitel te bewerken</a:t>
            </a:r>
          </a:p>
        </p:txBody>
      </p:sp>
      <p:sp>
        <p:nvSpPr>
          <p:cNvPr id="6147" name="Rectangle 3"/>
          <p:cNvSpPr>
            <a:spLocks noGrp="1" noChangeArrowheads="1"/>
          </p:cNvSpPr>
          <p:nvPr>
            <p:ph type="ctrTitle"/>
          </p:nvPr>
        </p:nvSpPr>
        <p:spPr>
          <a:xfrm>
            <a:off x="881461" y="3233902"/>
            <a:ext cx="10363924" cy="391639"/>
          </a:xfrm>
        </p:spPr>
        <p:txBody>
          <a:bodyPr/>
          <a:lstStyle>
            <a:lvl1pPr>
              <a:defRPr sz="1935">
                <a:solidFill>
                  <a:schemeClr val="bg1"/>
                </a:solidFill>
              </a:defRPr>
            </a:lvl1pPr>
          </a:lstStyle>
          <a:p>
            <a:r>
              <a:rPr lang="nl-NL"/>
              <a:t>Klik om de stijl te bewerken</a:t>
            </a:r>
          </a:p>
        </p:txBody>
      </p:sp>
      <p:sp>
        <p:nvSpPr>
          <p:cNvPr id="5" name="Rectangle 5"/>
          <p:cNvSpPr>
            <a:spLocks noGrp="1" noChangeArrowheads="1"/>
          </p:cNvSpPr>
          <p:nvPr>
            <p:ph type="dt" sz="half" idx="10"/>
          </p:nvPr>
        </p:nvSpPr>
        <p:spPr/>
        <p:txBody>
          <a:bodyPr/>
          <a:lstStyle>
            <a:lvl1pPr>
              <a:defRPr b="1">
                <a:solidFill>
                  <a:srgbClr val="000000"/>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b="1">
                <a:solidFill>
                  <a:srgbClr val="000000"/>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b="1">
                <a:solidFill>
                  <a:srgbClr val="000000"/>
                </a:solidFill>
              </a:defRPr>
            </a:lvl1pPr>
          </a:lstStyle>
          <a:p>
            <a:pPr>
              <a:defRPr/>
            </a:pPr>
            <a:fld id="{6947E112-9520-4082-88B6-25A0DAE63424}" type="slidenum">
              <a:rPr lang="nl-NL"/>
              <a:pPr>
                <a:defRPr/>
              </a:pPr>
              <a:t>‹#›</a:t>
            </a:fld>
            <a:endParaRPr lang="nl-NL"/>
          </a:p>
        </p:txBody>
      </p:sp>
    </p:spTree>
    <p:extLst>
      <p:ext uri="{BB962C8B-B14F-4D97-AF65-F5344CB8AC3E}">
        <p14:creationId xmlns:p14="http://schemas.microsoft.com/office/powerpoint/2010/main" val="1988706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lvl1pPr>
              <a:defRPr sz="2258"/>
            </a:lvl1pPr>
            <a:lvl2pPr>
              <a:defRPr sz="1935"/>
            </a:lvl2pPr>
            <a:lvl3pPr>
              <a:defRPr sz="1612"/>
            </a:lvl3pPr>
            <a:lvl4pPr>
              <a:defRPr sz="1612"/>
            </a:lvl4pPr>
            <a:lvl5pPr>
              <a:defRPr sz="1612"/>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8A51D04A-9104-4706-8B9D-57EE71E1FF84}" type="slidenum">
              <a:rPr lang="nl-NL"/>
              <a:pPr>
                <a:defRPr/>
              </a:pPr>
              <a:t>‹#›</a:t>
            </a:fld>
            <a:endParaRPr lang="nl-NL"/>
          </a:p>
        </p:txBody>
      </p:sp>
    </p:spTree>
    <p:extLst>
      <p:ext uri="{BB962C8B-B14F-4D97-AF65-F5344CB8AC3E}">
        <p14:creationId xmlns:p14="http://schemas.microsoft.com/office/powerpoint/2010/main" val="1671168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2910" y="4407381"/>
            <a:ext cx="10363924" cy="1362097"/>
          </a:xfrm>
        </p:spPr>
        <p:txBody>
          <a:bodyPr anchor="t"/>
          <a:lstStyle>
            <a:lvl1pPr algn="l">
              <a:defRPr sz="3225" b="1" cap="all"/>
            </a:lvl1pPr>
          </a:lstStyle>
          <a:p>
            <a:r>
              <a:rPr lang="nl-NL"/>
              <a:t>Klik om de stijl te bewerken</a:t>
            </a:r>
            <a:endParaRPr lang="en-US"/>
          </a:p>
        </p:txBody>
      </p:sp>
      <p:sp>
        <p:nvSpPr>
          <p:cNvPr id="3" name="Tijdelijke aanduiding voor tekst 2"/>
          <p:cNvSpPr>
            <a:spLocks noGrp="1"/>
          </p:cNvSpPr>
          <p:nvPr>
            <p:ph type="body" idx="1"/>
          </p:nvPr>
        </p:nvSpPr>
        <p:spPr>
          <a:xfrm>
            <a:off x="962910" y="2907056"/>
            <a:ext cx="10363924" cy="1500322"/>
          </a:xfrm>
        </p:spPr>
        <p:txBody>
          <a:bodyPr anchor="b"/>
          <a:lstStyle>
            <a:lvl1pPr marL="0" indent="0">
              <a:buNone/>
              <a:defRPr sz="1612"/>
            </a:lvl1pPr>
            <a:lvl2pPr marL="368609" indent="0">
              <a:buNone/>
              <a:defRPr sz="1452"/>
            </a:lvl2pPr>
            <a:lvl3pPr marL="737219" indent="0">
              <a:buNone/>
              <a:defRPr sz="1290"/>
            </a:lvl3pPr>
            <a:lvl4pPr marL="1105828" indent="0">
              <a:buNone/>
              <a:defRPr sz="1129"/>
            </a:lvl4pPr>
            <a:lvl5pPr marL="1474438" indent="0">
              <a:buNone/>
              <a:defRPr sz="1129"/>
            </a:lvl5pPr>
            <a:lvl6pPr marL="1843047" indent="0">
              <a:buNone/>
              <a:defRPr sz="1129"/>
            </a:lvl6pPr>
            <a:lvl7pPr marL="2211656" indent="0">
              <a:buNone/>
              <a:defRPr sz="1129"/>
            </a:lvl7pPr>
            <a:lvl8pPr marL="2580266" indent="0">
              <a:buNone/>
              <a:defRPr sz="1129"/>
            </a:lvl8pPr>
            <a:lvl9pPr marL="2948875" indent="0">
              <a:buNone/>
              <a:defRPr sz="1129"/>
            </a:lvl9pPr>
          </a:lstStyle>
          <a:p>
            <a:pPr lvl="0"/>
            <a:r>
              <a:rPr lang="nl-NL"/>
              <a:t>Klik om de modelstijlen te bewerken</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F993967-62FE-4D80-879E-C63AB93AE072}" type="slidenum">
              <a:rPr lang="nl-NL"/>
              <a:pPr>
                <a:defRPr/>
              </a:pPr>
              <a:t>‹#›</a:t>
            </a:fld>
            <a:endParaRPr lang="nl-NL"/>
          </a:p>
        </p:txBody>
      </p:sp>
    </p:spTree>
    <p:extLst>
      <p:ext uri="{BB962C8B-B14F-4D97-AF65-F5344CB8AC3E}">
        <p14:creationId xmlns:p14="http://schemas.microsoft.com/office/powerpoint/2010/main" val="3967707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1333955" y="2056107"/>
            <a:ext cx="5037164" cy="4050295"/>
          </a:xfrm>
        </p:spPr>
        <p:txBody>
          <a:bodyPr/>
          <a:lstStyle>
            <a:lvl1pPr>
              <a:defRPr sz="2258"/>
            </a:lvl1pPr>
            <a:lvl2pPr>
              <a:defRPr sz="1935"/>
            </a:lvl2pPr>
            <a:lvl3pPr>
              <a:defRPr sz="1612"/>
            </a:lvl3pPr>
            <a:lvl4pPr>
              <a:defRPr sz="1452"/>
            </a:lvl4pPr>
            <a:lvl5pPr>
              <a:defRPr sz="1452"/>
            </a:lvl5pPr>
            <a:lvl6pPr>
              <a:defRPr sz="1452"/>
            </a:lvl6pPr>
            <a:lvl7pPr>
              <a:defRPr sz="1452"/>
            </a:lvl7pPr>
            <a:lvl8pPr>
              <a:defRPr sz="1452"/>
            </a:lvl8pPr>
            <a:lvl9pPr>
              <a:defRPr sz="1452"/>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544875" y="2056107"/>
            <a:ext cx="5037165" cy="4050295"/>
          </a:xfrm>
        </p:spPr>
        <p:txBody>
          <a:bodyPr/>
          <a:lstStyle>
            <a:lvl1pPr>
              <a:defRPr sz="2258"/>
            </a:lvl1pPr>
            <a:lvl2pPr>
              <a:defRPr sz="1935"/>
            </a:lvl2pPr>
            <a:lvl3pPr>
              <a:defRPr sz="1612"/>
            </a:lvl3pPr>
            <a:lvl4pPr>
              <a:defRPr sz="1452"/>
            </a:lvl4pPr>
            <a:lvl5pPr>
              <a:defRPr sz="1452"/>
            </a:lvl5pPr>
            <a:lvl6pPr>
              <a:defRPr sz="1452"/>
            </a:lvl6pPr>
            <a:lvl7pPr>
              <a:defRPr sz="1452"/>
            </a:lvl7pPr>
            <a:lvl8pPr>
              <a:defRPr sz="1452"/>
            </a:lvl8pPr>
            <a:lvl9pPr>
              <a:defRPr sz="1452"/>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Rectangle 7"/>
          <p:cNvSpPr>
            <a:spLocks noGrp="1" noChangeArrowheads="1"/>
          </p:cNvSpPr>
          <p:nvPr>
            <p:ph type="dt" sz="half" idx="10"/>
          </p:nvPr>
        </p:nvSpPr>
        <p:spPr/>
        <p:txBody>
          <a:bodyPr/>
          <a:lstStyle>
            <a:lvl1pPr>
              <a:defRPr b="1"/>
            </a:lvl1pPr>
          </a:lstStyle>
          <a:p>
            <a:pPr>
              <a:defRPr/>
            </a:pPr>
            <a:endParaRPr lang="en-US"/>
          </a:p>
        </p:txBody>
      </p:sp>
      <p:sp>
        <p:nvSpPr>
          <p:cNvPr id="6" name="Rectangle 8"/>
          <p:cNvSpPr>
            <a:spLocks noGrp="1" noChangeArrowheads="1"/>
          </p:cNvSpPr>
          <p:nvPr>
            <p:ph type="ftr" sz="quarter" idx="11"/>
          </p:nvPr>
        </p:nvSpPr>
        <p:spPr/>
        <p:txBody>
          <a:bodyPr/>
          <a:lstStyle>
            <a:lvl1pPr>
              <a:defRPr b="1"/>
            </a:lvl1pPr>
          </a:lstStyle>
          <a:p>
            <a:pPr>
              <a:defRPr/>
            </a:pPr>
            <a:endParaRPr lang="en-US"/>
          </a:p>
        </p:txBody>
      </p:sp>
      <p:sp>
        <p:nvSpPr>
          <p:cNvPr id="7" name="Rectangle 9"/>
          <p:cNvSpPr>
            <a:spLocks noGrp="1" noChangeArrowheads="1"/>
          </p:cNvSpPr>
          <p:nvPr>
            <p:ph type="sldNum" sz="quarter" idx="12"/>
          </p:nvPr>
        </p:nvSpPr>
        <p:spPr/>
        <p:txBody>
          <a:bodyPr/>
          <a:lstStyle>
            <a:lvl1pPr>
              <a:defRPr b="1"/>
            </a:lvl1pPr>
          </a:lstStyle>
          <a:p>
            <a:pPr>
              <a:defRPr/>
            </a:pPr>
            <a:fld id="{157F2F1D-3410-47B9-A830-10E5B5467B58}" type="slidenum">
              <a:rPr lang="nl-NL"/>
              <a:pPr>
                <a:defRPr/>
              </a:pPr>
              <a:t>‹#›</a:t>
            </a:fld>
            <a:endParaRPr lang="nl-NL"/>
          </a:p>
        </p:txBody>
      </p:sp>
    </p:spTree>
    <p:extLst>
      <p:ext uri="{BB962C8B-B14F-4D97-AF65-F5344CB8AC3E}">
        <p14:creationId xmlns:p14="http://schemas.microsoft.com/office/powerpoint/2010/main" val="3346229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964" y="275012"/>
            <a:ext cx="10972076" cy="1143240"/>
          </a:xfrm>
        </p:spPr>
        <p:txBody>
          <a:bodyPr/>
          <a:lstStyle>
            <a:lvl1pPr>
              <a:defRPr/>
            </a:lvl1pPr>
          </a:lstStyle>
          <a:p>
            <a:r>
              <a:rPr lang="nl-NL"/>
              <a:t>Klik om de stijl te bewerken</a:t>
            </a:r>
            <a:endParaRPr lang="en-US"/>
          </a:p>
        </p:txBody>
      </p:sp>
      <p:sp>
        <p:nvSpPr>
          <p:cNvPr id="3" name="Tijdelijke aanduiding voor tekst 2"/>
          <p:cNvSpPr>
            <a:spLocks noGrp="1"/>
          </p:cNvSpPr>
          <p:nvPr>
            <p:ph type="body" idx="1"/>
          </p:nvPr>
        </p:nvSpPr>
        <p:spPr>
          <a:xfrm>
            <a:off x="609964" y="1534880"/>
            <a:ext cx="5386489" cy="639293"/>
          </a:xfrm>
        </p:spPr>
        <p:txBody>
          <a:bodyPr anchor="b"/>
          <a:lstStyle>
            <a:lvl1pPr marL="0" indent="0">
              <a:buNone/>
              <a:defRPr sz="1935" b="1"/>
            </a:lvl1pPr>
            <a:lvl2pPr marL="368609" indent="0">
              <a:buNone/>
              <a:defRPr sz="1612" b="1"/>
            </a:lvl2pPr>
            <a:lvl3pPr marL="737219" indent="0">
              <a:buNone/>
              <a:defRPr sz="1452" b="1"/>
            </a:lvl3pPr>
            <a:lvl4pPr marL="1105828" indent="0">
              <a:buNone/>
              <a:defRPr sz="1290" b="1"/>
            </a:lvl4pPr>
            <a:lvl5pPr marL="1474438" indent="0">
              <a:buNone/>
              <a:defRPr sz="1290" b="1"/>
            </a:lvl5pPr>
            <a:lvl6pPr marL="1843047" indent="0">
              <a:buNone/>
              <a:defRPr sz="1290" b="1"/>
            </a:lvl6pPr>
            <a:lvl7pPr marL="2211656" indent="0">
              <a:buNone/>
              <a:defRPr sz="1290" b="1"/>
            </a:lvl7pPr>
            <a:lvl8pPr marL="2580266" indent="0">
              <a:buNone/>
              <a:defRPr sz="1290" b="1"/>
            </a:lvl8pPr>
            <a:lvl9pPr marL="2948875" indent="0">
              <a:buNone/>
              <a:defRPr sz="1290" b="1"/>
            </a:lvl9pPr>
          </a:lstStyle>
          <a:p>
            <a:pPr lvl="0"/>
            <a:r>
              <a:rPr lang="nl-NL"/>
              <a:t>Klik om de modelstijlen te bewerken</a:t>
            </a:r>
          </a:p>
        </p:txBody>
      </p:sp>
      <p:sp>
        <p:nvSpPr>
          <p:cNvPr id="4" name="Tijdelijke aanduiding voor inhoud 3"/>
          <p:cNvSpPr>
            <a:spLocks noGrp="1"/>
          </p:cNvSpPr>
          <p:nvPr>
            <p:ph sz="half" idx="2"/>
          </p:nvPr>
        </p:nvSpPr>
        <p:spPr>
          <a:xfrm>
            <a:off x="609964" y="2174175"/>
            <a:ext cx="5386489" cy="3952385"/>
          </a:xfrm>
        </p:spPr>
        <p:txBody>
          <a:bodyPr/>
          <a:lstStyle>
            <a:lvl1pPr>
              <a:defRPr sz="1935"/>
            </a:lvl1pPr>
            <a:lvl2pPr>
              <a:defRPr sz="1612"/>
            </a:lvl2pPr>
            <a:lvl3pPr>
              <a:defRPr sz="1452"/>
            </a:lvl3pPr>
            <a:lvl4pPr>
              <a:defRPr sz="1290"/>
            </a:lvl4pPr>
            <a:lvl5pPr>
              <a:defRPr sz="1290"/>
            </a:lvl5pPr>
            <a:lvl6pPr>
              <a:defRPr sz="1290"/>
            </a:lvl6pPr>
            <a:lvl7pPr>
              <a:defRPr sz="1290"/>
            </a:lvl7pPr>
            <a:lvl8pPr>
              <a:defRPr sz="1290"/>
            </a:lvl8pPr>
            <a:lvl9pPr>
              <a:defRPr sz="129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6193740" y="1534880"/>
            <a:ext cx="5388300" cy="639293"/>
          </a:xfrm>
        </p:spPr>
        <p:txBody>
          <a:bodyPr anchor="b"/>
          <a:lstStyle>
            <a:lvl1pPr marL="0" indent="0">
              <a:buNone/>
              <a:defRPr sz="1935" b="1"/>
            </a:lvl1pPr>
            <a:lvl2pPr marL="368609" indent="0">
              <a:buNone/>
              <a:defRPr sz="1612" b="1"/>
            </a:lvl2pPr>
            <a:lvl3pPr marL="737219" indent="0">
              <a:buNone/>
              <a:defRPr sz="1452" b="1"/>
            </a:lvl3pPr>
            <a:lvl4pPr marL="1105828" indent="0">
              <a:buNone/>
              <a:defRPr sz="1290" b="1"/>
            </a:lvl4pPr>
            <a:lvl5pPr marL="1474438" indent="0">
              <a:buNone/>
              <a:defRPr sz="1290" b="1"/>
            </a:lvl5pPr>
            <a:lvl6pPr marL="1843047" indent="0">
              <a:buNone/>
              <a:defRPr sz="1290" b="1"/>
            </a:lvl6pPr>
            <a:lvl7pPr marL="2211656" indent="0">
              <a:buNone/>
              <a:defRPr sz="1290" b="1"/>
            </a:lvl7pPr>
            <a:lvl8pPr marL="2580266" indent="0">
              <a:buNone/>
              <a:defRPr sz="1290" b="1"/>
            </a:lvl8pPr>
            <a:lvl9pPr marL="2948875" indent="0">
              <a:buNone/>
              <a:defRPr sz="1290" b="1"/>
            </a:lvl9pPr>
          </a:lstStyle>
          <a:p>
            <a:pPr lvl="0"/>
            <a:r>
              <a:rPr lang="nl-NL"/>
              <a:t>Klik om de modelstijlen te bewerken</a:t>
            </a:r>
          </a:p>
        </p:txBody>
      </p:sp>
      <p:sp>
        <p:nvSpPr>
          <p:cNvPr id="6" name="Tijdelijke aanduiding voor inhoud 5"/>
          <p:cNvSpPr>
            <a:spLocks noGrp="1"/>
          </p:cNvSpPr>
          <p:nvPr>
            <p:ph sz="quarter" idx="4"/>
          </p:nvPr>
        </p:nvSpPr>
        <p:spPr>
          <a:xfrm>
            <a:off x="6193740" y="2174175"/>
            <a:ext cx="5388300" cy="3952385"/>
          </a:xfrm>
        </p:spPr>
        <p:txBody>
          <a:bodyPr/>
          <a:lstStyle>
            <a:lvl1pPr>
              <a:defRPr sz="1935"/>
            </a:lvl1pPr>
            <a:lvl2pPr>
              <a:defRPr sz="1612"/>
            </a:lvl2pPr>
            <a:lvl3pPr>
              <a:defRPr sz="1452"/>
            </a:lvl3pPr>
            <a:lvl4pPr>
              <a:defRPr sz="1290"/>
            </a:lvl4pPr>
            <a:lvl5pPr>
              <a:defRPr sz="1290"/>
            </a:lvl5pPr>
            <a:lvl6pPr>
              <a:defRPr sz="1290"/>
            </a:lvl6pPr>
            <a:lvl7pPr>
              <a:defRPr sz="1290"/>
            </a:lvl7pPr>
            <a:lvl8pPr>
              <a:defRPr sz="1290"/>
            </a:lvl8pPr>
            <a:lvl9pPr>
              <a:defRPr sz="129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8A90EAD1-FDCE-4BD6-864C-D4C11ECAE8D1}" type="slidenum">
              <a:rPr lang="nl-NL"/>
              <a:pPr>
                <a:defRPr/>
              </a:pPr>
              <a:t>‹#›</a:t>
            </a:fld>
            <a:endParaRPr lang="nl-NL"/>
          </a:p>
        </p:txBody>
      </p:sp>
    </p:spTree>
    <p:extLst>
      <p:ext uri="{BB962C8B-B14F-4D97-AF65-F5344CB8AC3E}">
        <p14:creationId xmlns:p14="http://schemas.microsoft.com/office/powerpoint/2010/main" val="691915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A30B08D1-E05D-45FD-8B0F-8C022EBCCC5F}" type="slidenum">
              <a:rPr lang="nl-NL"/>
              <a:pPr>
                <a:defRPr/>
              </a:pPr>
              <a:t>‹#›</a:t>
            </a:fld>
            <a:endParaRPr lang="nl-NL"/>
          </a:p>
        </p:txBody>
      </p:sp>
    </p:spTree>
    <p:extLst>
      <p:ext uri="{BB962C8B-B14F-4D97-AF65-F5344CB8AC3E}">
        <p14:creationId xmlns:p14="http://schemas.microsoft.com/office/powerpoint/2010/main" val="21623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8A0918CC-3162-4038-88F4-2920525DE31E}" type="slidenum">
              <a:rPr lang="nl-NL"/>
              <a:pPr>
                <a:defRPr/>
              </a:pPr>
              <a:t>‹#›</a:t>
            </a:fld>
            <a:endParaRPr lang="nl-NL"/>
          </a:p>
        </p:txBody>
      </p:sp>
    </p:spTree>
    <p:extLst>
      <p:ext uri="{BB962C8B-B14F-4D97-AF65-F5344CB8AC3E}">
        <p14:creationId xmlns:p14="http://schemas.microsoft.com/office/powerpoint/2010/main" val="3156264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965" y="273572"/>
            <a:ext cx="4010907" cy="1161958"/>
          </a:xfrm>
        </p:spPr>
        <p:txBody>
          <a:bodyPr anchor="b"/>
          <a:lstStyle>
            <a:lvl1pPr algn="l">
              <a:defRPr sz="1612" b="1"/>
            </a:lvl1pPr>
          </a:lstStyle>
          <a:p>
            <a:r>
              <a:rPr lang="nl-NL"/>
              <a:t>Klik om de stijl te bewerken</a:t>
            </a:r>
            <a:endParaRPr lang="en-US"/>
          </a:p>
        </p:txBody>
      </p:sp>
      <p:sp>
        <p:nvSpPr>
          <p:cNvPr id="3" name="Tijdelijke aanduiding voor inhoud 2"/>
          <p:cNvSpPr>
            <a:spLocks noGrp="1"/>
          </p:cNvSpPr>
          <p:nvPr>
            <p:ph idx="1"/>
          </p:nvPr>
        </p:nvSpPr>
        <p:spPr>
          <a:xfrm>
            <a:off x="4767479" y="273571"/>
            <a:ext cx="6814561" cy="5852986"/>
          </a:xfrm>
        </p:spPr>
        <p:txBody>
          <a:bodyPr/>
          <a:lstStyle>
            <a:lvl1pPr>
              <a:defRPr sz="2580"/>
            </a:lvl1pPr>
            <a:lvl2pPr>
              <a:defRPr sz="2258"/>
            </a:lvl2pPr>
            <a:lvl3pPr>
              <a:defRPr sz="1935"/>
            </a:lvl3pPr>
            <a:lvl4pPr>
              <a:defRPr sz="1612"/>
            </a:lvl4pPr>
            <a:lvl5pPr>
              <a:defRPr sz="1612"/>
            </a:lvl5pPr>
            <a:lvl6pPr>
              <a:defRPr sz="1612"/>
            </a:lvl6pPr>
            <a:lvl7pPr>
              <a:defRPr sz="1612"/>
            </a:lvl7pPr>
            <a:lvl8pPr>
              <a:defRPr sz="1612"/>
            </a:lvl8pPr>
            <a:lvl9pPr>
              <a:defRPr sz="1612"/>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609965" y="1435533"/>
            <a:ext cx="4010907" cy="4691027"/>
          </a:xfrm>
        </p:spPr>
        <p:txBody>
          <a:bodyPr/>
          <a:lstStyle>
            <a:lvl1pPr marL="0" indent="0">
              <a:buNone/>
              <a:defRPr sz="1129"/>
            </a:lvl1pPr>
            <a:lvl2pPr marL="368609" indent="0">
              <a:buNone/>
              <a:defRPr sz="967"/>
            </a:lvl2pPr>
            <a:lvl3pPr marL="737219" indent="0">
              <a:buNone/>
              <a:defRPr sz="806"/>
            </a:lvl3pPr>
            <a:lvl4pPr marL="1105828" indent="0">
              <a:buNone/>
              <a:defRPr sz="725"/>
            </a:lvl4pPr>
            <a:lvl5pPr marL="1474438" indent="0">
              <a:buNone/>
              <a:defRPr sz="725"/>
            </a:lvl5pPr>
            <a:lvl6pPr marL="1843047" indent="0">
              <a:buNone/>
              <a:defRPr sz="725"/>
            </a:lvl6pPr>
            <a:lvl7pPr marL="2211656" indent="0">
              <a:buNone/>
              <a:defRPr sz="725"/>
            </a:lvl7pPr>
            <a:lvl8pPr marL="2580266" indent="0">
              <a:buNone/>
              <a:defRPr sz="725"/>
            </a:lvl8pPr>
            <a:lvl9pPr marL="2948875" indent="0">
              <a:buNone/>
              <a:defRPr sz="725"/>
            </a:lvl9pPr>
          </a:lstStyle>
          <a:p>
            <a:pPr lvl="0"/>
            <a:r>
              <a:rPr lang="nl-NL"/>
              <a:t>Klik om de modelstijlen te bewerken</a:t>
            </a:r>
          </a:p>
        </p:txBody>
      </p:sp>
      <p:sp>
        <p:nvSpPr>
          <p:cNvPr id="5" name="Rectangle 7"/>
          <p:cNvSpPr>
            <a:spLocks noGrp="1" noChangeArrowheads="1"/>
          </p:cNvSpPr>
          <p:nvPr>
            <p:ph type="dt" sz="half" idx="10"/>
          </p:nvPr>
        </p:nvSpPr>
        <p:spPr/>
        <p:txBody>
          <a:bodyPr/>
          <a:lstStyle>
            <a:lvl1pPr>
              <a:defRPr b="1"/>
            </a:lvl1pPr>
          </a:lstStyle>
          <a:p>
            <a:pPr>
              <a:defRPr/>
            </a:pPr>
            <a:endParaRPr lang="en-US"/>
          </a:p>
        </p:txBody>
      </p:sp>
      <p:sp>
        <p:nvSpPr>
          <p:cNvPr id="6" name="Rectangle 8"/>
          <p:cNvSpPr>
            <a:spLocks noGrp="1" noChangeArrowheads="1"/>
          </p:cNvSpPr>
          <p:nvPr>
            <p:ph type="ftr" sz="quarter" idx="11"/>
          </p:nvPr>
        </p:nvSpPr>
        <p:spPr/>
        <p:txBody>
          <a:bodyPr/>
          <a:lstStyle>
            <a:lvl1pPr>
              <a:defRPr b="1"/>
            </a:lvl1pPr>
          </a:lstStyle>
          <a:p>
            <a:pPr>
              <a:defRPr/>
            </a:pPr>
            <a:endParaRPr lang="en-US"/>
          </a:p>
        </p:txBody>
      </p:sp>
      <p:sp>
        <p:nvSpPr>
          <p:cNvPr id="7" name="Rectangle 9"/>
          <p:cNvSpPr>
            <a:spLocks noGrp="1" noChangeArrowheads="1"/>
          </p:cNvSpPr>
          <p:nvPr>
            <p:ph type="sldNum" sz="quarter" idx="12"/>
          </p:nvPr>
        </p:nvSpPr>
        <p:spPr/>
        <p:txBody>
          <a:bodyPr/>
          <a:lstStyle>
            <a:lvl1pPr>
              <a:defRPr b="1"/>
            </a:lvl1pPr>
          </a:lstStyle>
          <a:p>
            <a:pPr>
              <a:defRPr/>
            </a:pPr>
            <a:fld id="{4BE23A67-39A3-4915-9690-0E7D58179720}" type="slidenum">
              <a:rPr lang="nl-NL"/>
              <a:pPr>
                <a:defRPr/>
              </a:pPr>
              <a:t>‹#›</a:t>
            </a:fld>
            <a:endParaRPr lang="nl-NL"/>
          </a:p>
        </p:txBody>
      </p:sp>
    </p:spTree>
    <p:extLst>
      <p:ext uri="{BB962C8B-B14F-4D97-AF65-F5344CB8AC3E}">
        <p14:creationId xmlns:p14="http://schemas.microsoft.com/office/powerpoint/2010/main" val="2397565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170" y="4800456"/>
            <a:ext cx="7315924" cy="567300"/>
          </a:xfrm>
        </p:spPr>
        <p:txBody>
          <a:bodyPr anchor="b"/>
          <a:lstStyle>
            <a:lvl1pPr algn="l">
              <a:defRPr sz="1612" b="1"/>
            </a:lvl1pPr>
          </a:lstStyle>
          <a:p>
            <a:r>
              <a:rPr lang="nl-NL"/>
              <a:t>Klik om de stijl te bewerken</a:t>
            </a:r>
            <a:endParaRPr lang="en-US"/>
          </a:p>
        </p:txBody>
      </p:sp>
      <p:sp>
        <p:nvSpPr>
          <p:cNvPr id="3" name="Tijdelijke aanduiding voor afbeelding 2"/>
          <p:cNvSpPr>
            <a:spLocks noGrp="1"/>
          </p:cNvSpPr>
          <p:nvPr>
            <p:ph type="pic" idx="1"/>
          </p:nvPr>
        </p:nvSpPr>
        <p:spPr>
          <a:xfrm>
            <a:off x="2389170" y="613376"/>
            <a:ext cx="7315924" cy="4113648"/>
          </a:xfrm>
        </p:spPr>
        <p:txBody>
          <a:bodyPr/>
          <a:lstStyle>
            <a:lvl1pPr marL="0" indent="0">
              <a:buNone/>
              <a:defRPr sz="2580"/>
            </a:lvl1pPr>
            <a:lvl2pPr marL="368609" indent="0">
              <a:buNone/>
              <a:defRPr sz="2258"/>
            </a:lvl2pPr>
            <a:lvl3pPr marL="737219" indent="0">
              <a:buNone/>
              <a:defRPr sz="1935"/>
            </a:lvl3pPr>
            <a:lvl4pPr marL="1105828" indent="0">
              <a:buNone/>
              <a:defRPr sz="1612"/>
            </a:lvl4pPr>
            <a:lvl5pPr marL="1474438" indent="0">
              <a:buNone/>
              <a:defRPr sz="1612"/>
            </a:lvl5pPr>
            <a:lvl6pPr marL="1843047" indent="0">
              <a:buNone/>
              <a:defRPr sz="1612"/>
            </a:lvl6pPr>
            <a:lvl7pPr marL="2211656" indent="0">
              <a:buNone/>
              <a:defRPr sz="1612"/>
            </a:lvl7pPr>
            <a:lvl8pPr marL="2580266" indent="0">
              <a:buNone/>
              <a:defRPr sz="1612"/>
            </a:lvl8pPr>
            <a:lvl9pPr marL="2948875" indent="0">
              <a:buNone/>
              <a:defRPr sz="1612"/>
            </a:lvl9pPr>
          </a:lstStyle>
          <a:p>
            <a:pPr lvl="0"/>
            <a:r>
              <a:rPr lang="nl-NL" noProof="0"/>
              <a:t>Klik op het pictogram als u een afbeelding wilt toevoegen</a:t>
            </a:r>
            <a:endParaRPr lang="en-US" noProof="0"/>
          </a:p>
        </p:txBody>
      </p:sp>
      <p:sp>
        <p:nvSpPr>
          <p:cNvPr id="4" name="Tijdelijke aanduiding voor tekst 3"/>
          <p:cNvSpPr>
            <a:spLocks noGrp="1"/>
          </p:cNvSpPr>
          <p:nvPr>
            <p:ph type="body" sz="half" idx="2"/>
          </p:nvPr>
        </p:nvSpPr>
        <p:spPr>
          <a:xfrm>
            <a:off x="2389170" y="5367757"/>
            <a:ext cx="7315924" cy="804876"/>
          </a:xfrm>
        </p:spPr>
        <p:txBody>
          <a:bodyPr/>
          <a:lstStyle>
            <a:lvl1pPr marL="0" indent="0">
              <a:buNone/>
              <a:defRPr sz="1129"/>
            </a:lvl1pPr>
            <a:lvl2pPr marL="368609" indent="0">
              <a:buNone/>
              <a:defRPr sz="967"/>
            </a:lvl2pPr>
            <a:lvl3pPr marL="737219" indent="0">
              <a:buNone/>
              <a:defRPr sz="806"/>
            </a:lvl3pPr>
            <a:lvl4pPr marL="1105828" indent="0">
              <a:buNone/>
              <a:defRPr sz="725"/>
            </a:lvl4pPr>
            <a:lvl5pPr marL="1474438" indent="0">
              <a:buNone/>
              <a:defRPr sz="725"/>
            </a:lvl5pPr>
            <a:lvl6pPr marL="1843047" indent="0">
              <a:buNone/>
              <a:defRPr sz="725"/>
            </a:lvl6pPr>
            <a:lvl7pPr marL="2211656" indent="0">
              <a:buNone/>
              <a:defRPr sz="725"/>
            </a:lvl7pPr>
            <a:lvl8pPr marL="2580266" indent="0">
              <a:buNone/>
              <a:defRPr sz="725"/>
            </a:lvl8pPr>
            <a:lvl9pPr marL="2948875" indent="0">
              <a:buNone/>
              <a:defRPr sz="725"/>
            </a:lvl9pPr>
          </a:lstStyle>
          <a:p>
            <a:pPr lvl="0"/>
            <a:r>
              <a:rPr lang="nl-NL"/>
              <a:t>Klik om de modelstijlen te bewerken</a:t>
            </a:r>
          </a:p>
        </p:txBody>
      </p:sp>
      <p:sp>
        <p:nvSpPr>
          <p:cNvPr id="5" name="Rectangle 7"/>
          <p:cNvSpPr>
            <a:spLocks noGrp="1" noChangeArrowheads="1"/>
          </p:cNvSpPr>
          <p:nvPr>
            <p:ph type="dt" sz="half" idx="10"/>
          </p:nvPr>
        </p:nvSpPr>
        <p:spPr/>
        <p:txBody>
          <a:bodyPr/>
          <a:lstStyle>
            <a:lvl1pPr>
              <a:defRPr b="1"/>
            </a:lvl1pPr>
          </a:lstStyle>
          <a:p>
            <a:pPr>
              <a:defRPr/>
            </a:pPr>
            <a:endParaRPr lang="en-US"/>
          </a:p>
        </p:txBody>
      </p:sp>
      <p:sp>
        <p:nvSpPr>
          <p:cNvPr id="6" name="Rectangle 8"/>
          <p:cNvSpPr>
            <a:spLocks noGrp="1" noChangeArrowheads="1"/>
          </p:cNvSpPr>
          <p:nvPr>
            <p:ph type="ftr" sz="quarter" idx="11"/>
          </p:nvPr>
        </p:nvSpPr>
        <p:spPr/>
        <p:txBody>
          <a:bodyPr/>
          <a:lstStyle>
            <a:lvl1pPr>
              <a:defRPr b="1"/>
            </a:lvl1pPr>
          </a:lstStyle>
          <a:p>
            <a:pPr>
              <a:defRPr/>
            </a:pPr>
            <a:endParaRPr lang="en-US"/>
          </a:p>
        </p:txBody>
      </p:sp>
      <p:sp>
        <p:nvSpPr>
          <p:cNvPr id="7" name="Rectangle 9"/>
          <p:cNvSpPr>
            <a:spLocks noGrp="1" noChangeArrowheads="1"/>
          </p:cNvSpPr>
          <p:nvPr>
            <p:ph type="sldNum" sz="quarter" idx="12"/>
          </p:nvPr>
        </p:nvSpPr>
        <p:spPr/>
        <p:txBody>
          <a:bodyPr/>
          <a:lstStyle>
            <a:lvl1pPr>
              <a:defRPr b="1"/>
            </a:lvl1pPr>
          </a:lstStyle>
          <a:p>
            <a:pPr>
              <a:defRPr/>
            </a:pPr>
            <a:fld id="{F6522535-128E-4E14-A39A-6E4C2E1A2CCC}" type="slidenum">
              <a:rPr lang="nl-NL"/>
              <a:pPr>
                <a:defRPr/>
              </a:pPr>
              <a:t>‹#›</a:t>
            </a:fld>
            <a:endParaRPr lang="nl-NL"/>
          </a:p>
        </p:txBody>
      </p:sp>
    </p:spTree>
    <p:extLst>
      <p:ext uri="{BB962C8B-B14F-4D97-AF65-F5344CB8AC3E}">
        <p14:creationId xmlns:p14="http://schemas.microsoft.com/office/powerpoint/2010/main" val="3301201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EE9957B-4A78-4697-9D57-CD24BAD32331}" type="slidenum">
              <a:rPr lang="nl-NL"/>
              <a:pPr>
                <a:defRPr/>
              </a:pPr>
              <a:t>‹#›</a:t>
            </a:fld>
            <a:endParaRPr lang="nl-NL"/>
          </a:p>
        </p:txBody>
      </p:sp>
    </p:spTree>
    <p:extLst>
      <p:ext uri="{BB962C8B-B14F-4D97-AF65-F5344CB8AC3E}">
        <p14:creationId xmlns:p14="http://schemas.microsoft.com/office/powerpoint/2010/main" val="407983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020923" y="1141801"/>
            <a:ext cx="2561116" cy="4964598"/>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1333953" y="1141801"/>
            <a:ext cx="7513211" cy="496459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FB7C7B2-6646-4E2B-984B-184F32BF477C}" type="slidenum">
              <a:rPr lang="nl-NL"/>
              <a:pPr>
                <a:defRPr/>
              </a:pPr>
              <a:t>‹#›</a:t>
            </a:fld>
            <a:endParaRPr lang="nl-NL"/>
          </a:p>
        </p:txBody>
      </p:sp>
    </p:spTree>
    <p:extLst>
      <p:ext uri="{BB962C8B-B14F-4D97-AF65-F5344CB8AC3E}">
        <p14:creationId xmlns:p14="http://schemas.microsoft.com/office/powerpoint/2010/main" val="2956367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37763" y="6340475"/>
            <a:ext cx="20637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sz="2400">
                <a:solidFill>
                  <a:schemeClr val="tx1"/>
                </a:solidFill>
                <a:latin typeface="Arial" panose="020B0604020202020204" pitchFamily="34" charset="0"/>
                <a:cs typeface="Arial" panose="020B0604020202020204" pitchFamily="34" charset="0"/>
              </a:defRPr>
            </a:lvl1pPr>
            <a:lvl2pPr marL="514357" indent="-171452">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857260" indent="-171452">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a:defRPr sz="1800">
                <a:solidFill>
                  <a:schemeClr val="tx1"/>
                </a:solidFill>
                <a:latin typeface="Arial" panose="020B0604020202020204" pitchFamily="34" charset="0"/>
                <a:cs typeface="Arial" panose="020B0604020202020204" pitchFamily="34" charset="0"/>
              </a:defRPr>
            </a:lvl4pPr>
            <a:lvl5pPr>
              <a:defRPr sz="18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0" y="6641878"/>
            <a:ext cx="9997440" cy="216124"/>
          </a:xfrm>
        </p:spPr>
        <p:txBody>
          <a:bodyPr anchor="b">
            <a:spAutoFit/>
          </a:bodyPr>
          <a:lstStyle>
            <a:lvl1pPr marL="0" indent="0">
              <a:lnSpc>
                <a:spcPct val="80000"/>
              </a:lnSpc>
              <a:spcBef>
                <a:spcPts val="0"/>
              </a:spcBef>
              <a:buNone/>
              <a:defRPr sz="900">
                <a:latin typeface="Arial" panose="020B0604020202020204" pitchFamily="34" charset="0"/>
                <a:cs typeface="Arial" panose="020B0604020202020204" pitchFamily="34" charset="0"/>
              </a:defRPr>
            </a:lvl1pPr>
            <a:lvl2pPr marL="342905" indent="0">
              <a:buNone/>
              <a:defRPr sz="1050"/>
            </a:lvl2pPr>
            <a:lvl3pPr marL="685809" indent="0">
              <a:buNone/>
              <a:defRPr sz="1000"/>
            </a:lvl3pPr>
            <a:lvl4pPr marL="1028713" indent="0">
              <a:buNone/>
              <a:defRPr sz="1000"/>
            </a:lvl4pPr>
            <a:lvl5pPr marL="1371617" indent="0">
              <a:buNone/>
              <a:defRPr sz="1000"/>
            </a:lvl5pPr>
          </a:lstStyle>
          <a:p>
            <a:pPr lvl="0"/>
            <a:r>
              <a:rPr lang="en-US"/>
              <a:t>Click to edit Master text styles</a:t>
            </a:r>
          </a:p>
        </p:txBody>
      </p:sp>
      <p:sp>
        <p:nvSpPr>
          <p:cNvPr id="11" name="Title Placeholder 1"/>
          <p:cNvSpPr>
            <a:spLocks noGrp="1"/>
          </p:cNvSpPr>
          <p:nvPr>
            <p:ph type="title"/>
          </p:nvPr>
        </p:nvSpPr>
        <p:spPr>
          <a:xfrm>
            <a:off x="334433" y="144000"/>
            <a:ext cx="11523134" cy="1008000"/>
          </a:xfrm>
          <a:prstGeom prst="rect">
            <a:avLst/>
          </a:prstGeom>
        </p:spPr>
        <p:txBody>
          <a:bodyPr lIns="91440" tIns="45720" rIns="91440" bIns="45720" rtlCol="0" anchor="b">
            <a:noAutofit/>
          </a:bodyPr>
          <a:lstStyle>
            <a:lvl1pPr>
              <a:defRPr sz="320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63088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Text Placeholder 16"/>
          <p:cNvSpPr>
            <a:spLocks noGrp="1"/>
          </p:cNvSpPr>
          <p:nvPr>
            <p:ph type="body" sz="quarter" idx="11"/>
          </p:nvPr>
        </p:nvSpPr>
        <p:spPr>
          <a:xfrm>
            <a:off x="6769020" y="6477000"/>
            <a:ext cx="4895617" cy="288032"/>
          </a:xfrm>
        </p:spPr>
        <p:txBody>
          <a:bodyPr/>
          <a:lstStyle>
            <a:lvl1pPr marL="0" indent="0" algn="r">
              <a:buNone/>
              <a:defRPr sz="1067" b="1"/>
            </a:lvl1pPr>
          </a:lstStyle>
          <a:p>
            <a:pPr lvl="0"/>
            <a:r>
              <a:rPr lang="nl-NL"/>
              <a:t>Klik om de modelstijlen te bewerken</a:t>
            </a:r>
          </a:p>
        </p:txBody>
      </p:sp>
      <p:sp>
        <p:nvSpPr>
          <p:cNvPr id="4" name="Footer Placeholder 4"/>
          <p:cNvSpPr>
            <a:spLocks noGrp="1" noChangeArrowheads="1"/>
          </p:cNvSpPr>
          <p:nvPr>
            <p:ph type="ftr" sz="quarter" idx="12"/>
          </p:nvPr>
        </p:nvSpPr>
        <p:spPr>
          <a:xfrm>
            <a:off x="527050" y="6477000"/>
            <a:ext cx="3805238" cy="304800"/>
          </a:xfrm>
        </p:spPr>
        <p:txBody>
          <a:bodyPr/>
          <a:lstStyle>
            <a:lvl1pPr algn="l" fontAlgn="base">
              <a:spcBef>
                <a:spcPct val="0"/>
              </a:spcBef>
              <a:spcAft>
                <a:spcPct val="0"/>
              </a:spcAft>
              <a:defRPr sz="1067" b="1">
                <a:solidFill>
                  <a:srgbClr val="FFFFFF"/>
                </a:solidFill>
                <a:latin typeface="+mn-lt"/>
                <a:cs typeface="+mn-cs"/>
              </a:defRPr>
            </a:lvl1pPr>
          </a:lstStyle>
          <a:p>
            <a:pPr>
              <a:defRPr/>
            </a:pPr>
            <a:endParaRPr lang="en-GB"/>
          </a:p>
        </p:txBody>
      </p:sp>
    </p:spTree>
    <p:extLst>
      <p:ext uri="{BB962C8B-B14F-4D97-AF65-F5344CB8AC3E}">
        <p14:creationId xmlns:p14="http://schemas.microsoft.com/office/powerpoint/2010/main" val="3732934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778"/>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spcBef>
                <a:spcPts val="0"/>
              </a:spcBef>
              <a:spcAft>
                <a:spcPts val="356"/>
              </a:spcAft>
              <a:defRPr sz="1422"/>
            </a:lvl1pPr>
            <a:lvl2pPr>
              <a:spcBef>
                <a:spcPts val="0"/>
              </a:spcBef>
              <a:spcAft>
                <a:spcPts val="356"/>
              </a:spcAft>
              <a:defRPr sz="1422"/>
            </a:lvl2pPr>
            <a:lvl3pPr>
              <a:spcBef>
                <a:spcPts val="0"/>
              </a:spcBef>
              <a:spcAft>
                <a:spcPts val="356"/>
              </a:spcAft>
              <a:defRPr sz="1422"/>
            </a:lvl3pPr>
            <a:lvl4pPr>
              <a:spcBef>
                <a:spcPts val="0"/>
              </a:spcBef>
              <a:spcAft>
                <a:spcPts val="356"/>
              </a:spcAft>
              <a:defRPr sz="1422"/>
            </a:lvl4pPr>
            <a:lvl5pPr>
              <a:spcBef>
                <a:spcPts val="0"/>
              </a:spcBef>
              <a:spcAft>
                <a:spcPts val="356"/>
              </a:spcAft>
              <a:defRPr sz="142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p:nvPr>
        </p:nvSpPr>
        <p:spPr>
          <a:xfrm>
            <a:off x="486837" y="6096004"/>
            <a:ext cx="5507566" cy="487363"/>
          </a:xfrm>
        </p:spPr>
        <p:txBody>
          <a:bodyPr tIns="0" bIns="0" anchor="b"/>
          <a:lstStyle>
            <a:lvl1pPr marL="0" indent="0">
              <a:buNone/>
              <a:defRPr sz="1067"/>
            </a:lvl1pPr>
          </a:lstStyle>
          <a:p>
            <a:pPr lvl="0"/>
            <a:r>
              <a:rPr lang="en-US"/>
              <a:t>Click to edit Master text styles</a:t>
            </a:r>
          </a:p>
        </p:txBody>
      </p:sp>
      <p:sp>
        <p:nvSpPr>
          <p:cNvPr id="7" name="Text Placeholder 4"/>
          <p:cNvSpPr>
            <a:spLocks noGrp="1"/>
          </p:cNvSpPr>
          <p:nvPr>
            <p:ph type="body" sz="quarter" idx="11"/>
          </p:nvPr>
        </p:nvSpPr>
        <p:spPr>
          <a:xfrm>
            <a:off x="6197603" y="6096004"/>
            <a:ext cx="5507566" cy="487363"/>
          </a:xfrm>
        </p:spPr>
        <p:txBody>
          <a:bodyPr tIns="0" bIns="0" anchor="b"/>
          <a:lstStyle>
            <a:lvl1pPr marL="0" indent="0" algn="r">
              <a:buNone/>
              <a:defRPr sz="1067" baseline="0"/>
            </a:lvl1pPr>
          </a:lstStyle>
          <a:p>
            <a:pPr lvl="0"/>
            <a:r>
              <a:rPr lang="en-US"/>
              <a:t>Click to edit Master text styles</a:t>
            </a:r>
          </a:p>
        </p:txBody>
      </p:sp>
    </p:spTree>
    <p:extLst>
      <p:ext uri="{BB962C8B-B14F-4D97-AF65-F5344CB8AC3E}">
        <p14:creationId xmlns:p14="http://schemas.microsoft.com/office/powerpoint/2010/main" val="4186948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3"/>
          <p:cNvSpPr>
            <a:spLocks noGrp="1"/>
          </p:cNvSpPr>
          <p:nvPr>
            <p:ph type="subTitle" idx="1" hasCustomPrompt="1"/>
          </p:nvPr>
        </p:nvSpPr>
        <p:spPr>
          <a:xfrm>
            <a:off x="609600" y="5131493"/>
            <a:ext cx="5486400" cy="431108"/>
          </a:xfrm>
          <a:prstGeom prst="rect">
            <a:avLst/>
          </a:prstGeom>
        </p:spPr>
        <p:txBody>
          <a:bodyPr anchor="ctr"/>
          <a:lstStyle>
            <a:lvl1pPr marL="0" indent="0">
              <a:buNone/>
              <a:defRPr b="1">
                <a:solidFill>
                  <a:srgbClr val="D21D53"/>
                </a:solidFill>
              </a:defRPr>
            </a:lvl1pPr>
          </a:lstStyle>
          <a:p>
            <a:r>
              <a:rPr lang="en-US"/>
              <a:t>Presenter’s Name Here</a:t>
            </a:r>
          </a:p>
        </p:txBody>
      </p:sp>
      <p:sp>
        <p:nvSpPr>
          <p:cNvPr id="8" name="Text Placeholder 4"/>
          <p:cNvSpPr>
            <a:spLocks noGrp="1"/>
          </p:cNvSpPr>
          <p:nvPr>
            <p:ph type="body" sz="quarter" idx="13" hasCustomPrompt="1"/>
          </p:nvPr>
        </p:nvSpPr>
        <p:spPr>
          <a:xfrm>
            <a:off x="609600" y="5562600"/>
            <a:ext cx="5486400" cy="1295400"/>
          </a:xfrm>
          <a:prstGeom prst="rect">
            <a:avLst/>
          </a:prstGeom>
        </p:spPr>
        <p:txBody>
          <a:bodyPr/>
          <a:lstStyle>
            <a:lvl1pPr marL="0" indent="0">
              <a:buNone/>
              <a:defRPr sz="2200" i="1">
                <a:solidFill>
                  <a:schemeClr val="tx1"/>
                </a:solidFill>
              </a:defRPr>
            </a:lvl1pPr>
          </a:lstStyle>
          <a:p>
            <a:r>
              <a:rPr lang="en-US"/>
              <a:t>Presenter’s Affiliation Here</a:t>
            </a:r>
          </a:p>
        </p:txBody>
      </p:sp>
      <p:sp>
        <p:nvSpPr>
          <p:cNvPr id="9" name="Text Placeholder 4"/>
          <p:cNvSpPr>
            <a:spLocks noGrp="1"/>
          </p:cNvSpPr>
          <p:nvPr>
            <p:ph type="body" sz="quarter" idx="15" hasCustomPrompt="1"/>
          </p:nvPr>
        </p:nvSpPr>
        <p:spPr>
          <a:xfrm>
            <a:off x="6096000" y="5562600"/>
            <a:ext cx="5486400" cy="1295400"/>
          </a:xfrm>
          <a:prstGeom prst="rect">
            <a:avLst/>
          </a:prstGeom>
        </p:spPr>
        <p:txBody>
          <a:bodyPr/>
          <a:lstStyle>
            <a:lvl1pPr marL="0" indent="0">
              <a:buNone/>
              <a:defRPr sz="2200" i="1">
                <a:solidFill>
                  <a:schemeClr val="tx1"/>
                </a:solidFill>
              </a:defRPr>
            </a:lvl1pPr>
          </a:lstStyle>
          <a:p>
            <a:r>
              <a:rPr lang="en-US"/>
              <a:t>Presenter’s Affiliation Here</a:t>
            </a:r>
          </a:p>
        </p:txBody>
      </p:sp>
      <p:sp>
        <p:nvSpPr>
          <p:cNvPr id="10" name="Text Placeholder 2"/>
          <p:cNvSpPr>
            <a:spLocks noGrp="1"/>
          </p:cNvSpPr>
          <p:nvPr>
            <p:ph type="body" sz="quarter" idx="16" hasCustomPrompt="1"/>
          </p:nvPr>
        </p:nvSpPr>
        <p:spPr>
          <a:xfrm>
            <a:off x="6096000" y="5131462"/>
            <a:ext cx="5486400" cy="431801"/>
          </a:xfrm>
          <a:prstGeom prst="rect">
            <a:avLst/>
          </a:prstGeom>
        </p:spPr>
        <p:txBody>
          <a:bodyPr anchor="ctr"/>
          <a:lstStyle>
            <a:lvl1pPr marL="0" marR="0" indent="0" algn="l" defTabSz="457189" rtl="0" eaLnBrk="1" fontAlgn="auto" latinLnBrk="0" hangingPunct="1">
              <a:lnSpc>
                <a:spcPct val="85000"/>
              </a:lnSpc>
              <a:spcBef>
                <a:spcPct val="20000"/>
              </a:spcBef>
              <a:spcAft>
                <a:spcPts val="0"/>
              </a:spcAft>
              <a:buClrTx/>
              <a:buSzTx/>
              <a:buFont typeface="Arial"/>
              <a:buNone/>
              <a:tabLst/>
              <a:defRPr b="1">
                <a:solidFill>
                  <a:srgbClr val="D21D53"/>
                </a:solidFill>
              </a:defRPr>
            </a:lvl1pPr>
          </a:lstStyle>
          <a:p>
            <a:pPr marL="0" marR="0" lvl="0" indent="0" algn="l" defTabSz="457189" rtl="0" eaLnBrk="1" fontAlgn="auto" latinLnBrk="0" hangingPunct="1">
              <a:lnSpc>
                <a:spcPct val="85000"/>
              </a:lnSpc>
              <a:spcBef>
                <a:spcPct val="20000"/>
              </a:spcBef>
              <a:spcAft>
                <a:spcPts val="0"/>
              </a:spcAft>
              <a:buClrTx/>
              <a:buSzTx/>
              <a:buFont typeface="Arial"/>
              <a:buNone/>
              <a:tabLst/>
              <a:defRPr/>
            </a:pPr>
            <a:r>
              <a:rPr lang="en-US"/>
              <a:t>Presenter’s Name Here</a:t>
            </a:r>
          </a:p>
        </p:txBody>
      </p:sp>
    </p:spTree>
    <p:extLst>
      <p:ext uri="{BB962C8B-B14F-4D97-AF65-F5344CB8AC3E}">
        <p14:creationId xmlns:p14="http://schemas.microsoft.com/office/powerpoint/2010/main" val="3500496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72">
          <p15:clr>
            <a:srgbClr val="FBAE40"/>
          </p15:clr>
        </p15:guide>
        <p15:guide id="2" pos="288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800852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C71C07B-1863-4FE7-A224-D9B9DC6FA178}"/>
              </a:ext>
            </a:extLst>
          </p:cNvPr>
          <p:cNvSpPr>
            <a:spLocks noGrp="1"/>
          </p:cNvSpPr>
          <p:nvPr>
            <p:ph type="body" sz="quarter" idx="10" hasCustomPrompt="1"/>
          </p:nvPr>
        </p:nvSpPr>
        <p:spPr>
          <a:xfrm>
            <a:off x="609600" y="6254750"/>
            <a:ext cx="10513613" cy="328612"/>
          </a:xfrm>
        </p:spPr>
        <p:txBody>
          <a:bodyPr/>
          <a:lstStyle>
            <a:lvl1pPr>
              <a:buNone/>
              <a:defRPr sz="1000">
                <a:solidFill>
                  <a:srgbClr val="5A5A5A"/>
                </a:solidFill>
                <a:latin typeface="+mj-lt"/>
              </a:defRPr>
            </a:lvl1pPr>
          </a:lstStyle>
          <a:p>
            <a:pPr lvl="0"/>
            <a:r>
              <a:rPr lang="en-US" dirty="0"/>
              <a:t>Reference</a:t>
            </a:r>
          </a:p>
        </p:txBody>
      </p:sp>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Autofit/>
          </a:bodyPr>
          <a:lstStyle>
            <a:lvl1pPr algn="l">
              <a:defRPr sz="3600">
                <a:solidFill>
                  <a:srgbClr val="2E5E9E"/>
                </a:solidFill>
              </a:defRPr>
            </a:lvl1pPr>
          </a:lstStyle>
          <a:p>
            <a:r>
              <a:rPr lang="en-US" dirty="0"/>
              <a:t>Click to edit Master title style</a:t>
            </a:r>
          </a:p>
        </p:txBody>
      </p:sp>
      <p:sp>
        <p:nvSpPr>
          <p:cNvPr id="6" name="Text Placeholder 2"/>
          <p:cNvSpPr>
            <a:spLocks noGrp="1"/>
          </p:cNvSpPr>
          <p:nvPr>
            <p:ph idx="1"/>
          </p:nvPr>
        </p:nvSpPr>
        <p:spPr>
          <a:xfrm>
            <a:off x="924395" y="1600201"/>
            <a:ext cx="10658004" cy="4525963"/>
          </a:xfrm>
          <a:prstGeom prst="rect">
            <a:avLst/>
          </a:prstGeom>
        </p:spPr>
        <p:txBody>
          <a:bodyPr vert="horz" lIns="91440" tIns="45720" rIns="91440" bIns="45720" rtlCol="0">
            <a:noAutofit/>
          </a:bodyPr>
          <a:lstStyle>
            <a:lvl1pPr marL="342900" indent="-342900">
              <a:buClr>
                <a:srgbClr val="2E5E9E"/>
              </a:buClr>
              <a:buFont typeface="Wingdings" charset="2"/>
              <a:buChar char="§"/>
              <a:defRPr>
                <a:solidFill>
                  <a:srgbClr val="44546A"/>
                </a:solidFill>
              </a:defRPr>
            </a:lvl1pPr>
            <a:lvl2pPr marL="742950" indent="-285750">
              <a:buClr>
                <a:srgbClr val="2E5E9E"/>
              </a:buClr>
              <a:buFont typeface="Helvetica" panose="020B0604020202020204" pitchFamily="34" charset="0"/>
              <a:buChar char="−"/>
              <a:defRPr>
                <a:solidFill>
                  <a:srgbClr val="717171"/>
                </a:solidFill>
              </a:defRPr>
            </a:lvl2pPr>
            <a:lvl3pPr marL="1143000" indent="-228600">
              <a:buClr>
                <a:srgbClr val="2E5E9E"/>
              </a:buClr>
              <a:buFont typeface="Arial" panose="020B0604020202020204" pitchFamily="34" charset="0"/>
              <a:buChar char="•"/>
              <a:defRPr>
                <a:solidFill>
                  <a:srgbClr val="717171"/>
                </a:solidFill>
              </a:defRPr>
            </a:lvl3pPr>
            <a:lvl4pPr marL="1600200" indent="-228600">
              <a:buClr>
                <a:srgbClr val="2E5E9E"/>
              </a:buClr>
              <a:buFont typeface="Helvetica" panose="020B0604020202020204" pitchFamily="34" charset="0"/>
              <a:buChar char="-"/>
              <a:defRPr>
                <a:solidFill>
                  <a:srgbClr val="717171"/>
                </a:solidFill>
              </a:defRPr>
            </a:lvl4pPr>
            <a:lvl5pPr marL="2286000" indent="-457200">
              <a:buClr>
                <a:schemeClr val="accent6"/>
              </a:buClr>
              <a:buFont typeface="Lucida Grande"/>
              <a:buChar cha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7" name="Straight Connector 6"/>
          <p:cNvCxnSpPr/>
          <p:nvPr userDrawn="1"/>
        </p:nvCxnSpPr>
        <p:spPr>
          <a:xfrm flipV="1">
            <a:off x="753989" y="1430753"/>
            <a:ext cx="11438011"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2752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1/8/26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0.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5" Type="http://schemas.openxmlformats.org/officeDocument/2006/relationships/slideLayout" Target="../slideLayouts/slideLayout176.xml"/><Relationship Id="rId10" Type="http://schemas.openxmlformats.org/officeDocument/2006/relationships/image" Target="../media/image38.jpg"/><Relationship Id="rId4" Type="http://schemas.openxmlformats.org/officeDocument/2006/relationships/slideLayout" Target="../slideLayouts/slideLayout175.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theme" Target="../theme/theme12.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1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226.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theme" Target="../theme/theme15.xml"/><Relationship Id="rId5" Type="http://schemas.openxmlformats.org/officeDocument/2006/relationships/slideLayout" Target="../slideLayouts/slideLayout228.xml"/><Relationship Id="rId4" Type="http://schemas.openxmlformats.org/officeDocument/2006/relationships/slideLayout" Target="../slideLayouts/slideLayout22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6.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17.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53.xml"/><Relationship Id="rId7" Type="http://schemas.openxmlformats.org/officeDocument/2006/relationships/image" Target="../media/image41.png"/><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theme" Target="../theme/theme18.xml"/><Relationship Id="rId5" Type="http://schemas.openxmlformats.org/officeDocument/2006/relationships/slideLayout" Target="../slideLayouts/slideLayout255.xml"/><Relationship Id="rId4" Type="http://schemas.openxmlformats.org/officeDocument/2006/relationships/slideLayout" Target="../slideLayouts/slideLayout25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19.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4.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theme" Target="../theme/theme20.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10" Type="http://schemas.openxmlformats.org/officeDocument/2006/relationships/slideLayout" Target="../slideLayouts/slideLayout276.xml"/><Relationship Id="rId19" Type="http://schemas.openxmlformats.org/officeDocument/2006/relationships/image" Target="../media/image44.jpeg"/><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4.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29.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6.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theme" Target="../theme/theme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image" Target="../media/image1.pn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theme" Target="../theme/theme9.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 id="2147484850"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376974"/>
      </p:ext>
    </p:extLst>
  </p:cSld>
  <p:clrMap bg1="dk2" tx1="lt1" bg2="dk1" tx2="lt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 id="2147484944" r:id="rId12"/>
    <p:sldLayoutId id="2147484945" r:id="rId13"/>
    <p:sldLayoutId id="2147484946" r:id="rId14"/>
    <p:sldLayoutId id="2147484947" r:id="rId15"/>
    <p:sldLayoutId id="2147484948"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0" tIns="45720" rIns="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rgbClr val="002557"/>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4" name="Picture 3">
            <a:extLst>
              <a:ext uri="{FF2B5EF4-FFF2-40B4-BE49-F238E27FC236}">
                <a16:creationId xmlns:a16="http://schemas.microsoft.com/office/drawing/2014/main" id="{A5C0E2BE-8DCA-44C4-6C6E-D83C4E5CBD5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6238559"/>
            <a:ext cx="12188952" cy="628491"/>
          </a:xfrm>
          <a:prstGeom prst="rect">
            <a:avLst/>
          </a:prstGeom>
        </p:spPr>
      </p:pic>
    </p:spTree>
    <p:extLst>
      <p:ext uri="{BB962C8B-B14F-4D97-AF65-F5344CB8AC3E}">
        <p14:creationId xmlns:p14="http://schemas.microsoft.com/office/powerpoint/2010/main" val="196730932"/>
      </p:ext>
    </p:extLst>
  </p:cSld>
  <p:clrMap bg1="lt1" tx1="dk1" bg2="lt2" tx2="dk2" accent1="accent1" accent2="accent2" accent3="accent3" accent4="accent4" accent5="accent5" accent6="accent6" hlink="hlink" folHlink="folHlink"/>
  <p:sldLayoutIdLst>
    <p:sldLayoutId id="2147484950" r:id="rId1"/>
    <p:sldLayoutId id="2147484951" r:id="rId2"/>
    <p:sldLayoutId id="2147484952" r:id="rId3"/>
    <p:sldLayoutId id="2147484953" r:id="rId4"/>
    <p:sldLayoutId id="2147484954" r:id="rId5"/>
    <p:sldLayoutId id="2147484955" r:id="rId6"/>
    <p:sldLayoutId id="2147484956" r:id="rId7"/>
    <p:sldLayoutId id="2147484957"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737952"/>
      </p:ext>
    </p:extLst>
  </p:cSld>
  <p:clrMap bg1="lt1" tx1="dk1" bg2="lt2" tx2="dk2" accent1="accent1" accent2="accent2" accent3="accent3" accent4="accent4" accent5="accent5" accent6="accent6" hlink="hlink" folHlink="folHlink"/>
  <p:sldLayoutIdLst>
    <p:sldLayoutId id="2147484977" r:id="rId1"/>
    <p:sldLayoutId id="2147484978" r:id="rId2"/>
    <p:sldLayoutId id="2147484979" r:id="rId3"/>
    <p:sldLayoutId id="2147484980" r:id="rId4"/>
    <p:sldLayoutId id="2147484981" r:id="rId5"/>
    <p:sldLayoutId id="2147484982" r:id="rId6"/>
    <p:sldLayoutId id="2147484983" r:id="rId7"/>
    <p:sldLayoutId id="2147484984" r:id="rId8"/>
    <p:sldLayoutId id="2147484985" r:id="rId9"/>
    <p:sldLayoutId id="2147484986" r:id="rId10"/>
    <p:sldLayoutId id="2147484987" r:id="rId11"/>
    <p:sldLayoutId id="2147484988" r:id="rId12"/>
    <p:sldLayoutId id="2147484989" r:id="rId13"/>
    <p:sldLayoutId id="2147484990" r:id="rId14"/>
    <p:sldLayoutId id="2147484991" r:id="rId15"/>
    <p:sldLayoutId id="2147484992" r:id="rId16"/>
    <p:sldLayoutId id="2147484993" r:id="rId17"/>
    <p:sldLayoutId id="2147484994" r:id="rId18"/>
    <p:sldLayoutId id="2147484995" r:id="rId19"/>
    <p:sldLayoutId id="2147484996" r:id="rId20"/>
    <p:sldLayoutId id="2147484997" r:id="rId21"/>
    <p:sldLayoutId id="2147484998" r:id="rId2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AC5A8-C59F-2ACA-4FC7-9D59A76FF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A52972F-151A-3618-24F3-A796EC6CBC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7FFFFE-8203-92F1-659C-428F82AD32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DC46F2-F0E6-5643-8CD1-D5870A53C681}" type="datetimeFigureOut">
              <a:rPr lang="en-US" smtClean="0"/>
              <a:t>1/8/26</a:t>
            </a:fld>
            <a:endParaRPr lang="en-US"/>
          </a:p>
        </p:txBody>
      </p:sp>
      <p:sp>
        <p:nvSpPr>
          <p:cNvPr id="5" name="Footer Placeholder 4">
            <a:extLst>
              <a:ext uri="{FF2B5EF4-FFF2-40B4-BE49-F238E27FC236}">
                <a16:creationId xmlns:a16="http://schemas.microsoft.com/office/drawing/2014/main" id="{A0D5920E-43F5-0C5E-582A-5487DA9B0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DD77F8-FDC4-BA1F-EA2B-F534D25AB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9D28FE-C787-3D44-A3AC-5EF2C4FCC9F6}" type="slidenum">
              <a:rPr lang="en-US" smtClean="0"/>
              <a:t>‹#›</a:t>
            </a:fld>
            <a:endParaRPr lang="en-US"/>
          </a:p>
        </p:txBody>
      </p:sp>
    </p:spTree>
    <p:extLst>
      <p:ext uri="{BB962C8B-B14F-4D97-AF65-F5344CB8AC3E}">
        <p14:creationId xmlns:p14="http://schemas.microsoft.com/office/powerpoint/2010/main" val="1659992833"/>
      </p:ext>
    </p:extLst>
  </p:cSld>
  <p:clrMap bg1="lt1" tx1="dk1" bg2="lt2" tx2="dk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CB77D-6918-6092-2E3C-CC0C17436E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35B7E8-72F3-D726-6210-31CB3EEBD8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46D3A-2F20-4DF5-3293-7C42150D6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EDA34-6B90-47BA-A7C1-BC4A9D675DC5}" type="datetimeFigureOut">
              <a:rPr lang="en-US" smtClean="0"/>
              <a:t>1/8/26</a:t>
            </a:fld>
            <a:endParaRPr lang="en-US"/>
          </a:p>
        </p:txBody>
      </p:sp>
      <p:sp>
        <p:nvSpPr>
          <p:cNvPr id="5" name="Footer Placeholder 4">
            <a:extLst>
              <a:ext uri="{FF2B5EF4-FFF2-40B4-BE49-F238E27FC236}">
                <a16:creationId xmlns:a16="http://schemas.microsoft.com/office/drawing/2014/main" id="{459A2CED-749D-4E7C-CA04-2094EB4D38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8BC9C2-F4EB-DEB2-6FE4-B6F658F7CB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EA387-122B-4454-A9CB-E465BFEADF11}" type="slidenum">
              <a:rPr lang="en-US" smtClean="0"/>
              <a:t>‹#›</a:t>
            </a:fld>
            <a:endParaRPr lang="en-US"/>
          </a:p>
        </p:txBody>
      </p:sp>
    </p:spTree>
    <p:extLst>
      <p:ext uri="{BB962C8B-B14F-4D97-AF65-F5344CB8AC3E}">
        <p14:creationId xmlns:p14="http://schemas.microsoft.com/office/powerpoint/2010/main" val="1140920993"/>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8172744"/>
      </p:ext>
    </p:extLst>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Lst>
  <p:hf hd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055FE7-0BCA-8F44-F2E8-802C2BFEA7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B8B210-5383-BCA8-DEFC-2C5DC523B4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13FE7-4F22-69C5-0848-7AFDB8F0B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B8B69F-2F21-604C-AE24-F5AA2FD547DA}" type="datetimeFigureOut">
              <a:rPr lang="en-US" smtClean="0"/>
              <a:t>1/8/26</a:t>
            </a:fld>
            <a:endParaRPr lang="en-US"/>
          </a:p>
        </p:txBody>
      </p:sp>
      <p:sp>
        <p:nvSpPr>
          <p:cNvPr id="5" name="Footer Placeholder 4">
            <a:extLst>
              <a:ext uri="{FF2B5EF4-FFF2-40B4-BE49-F238E27FC236}">
                <a16:creationId xmlns:a16="http://schemas.microsoft.com/office/drawing/2014/main" id="{4A401E91-5F05-17CE-5912-C68C1D259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26B9110-D055-08B3-FC44-D1A371220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6CC59C-5B52-A242-98E2-F3064E9C9F97}" type="slidenum">
              <a:rPr lang="en-US" smtClean="0"/>
              <a:t>‹#›</a:t>
            </a:fld>
            <a:endParaRPr lang="en-US"/>
          </a:p>
        </p:txBody>
      </p:sp>
    </p:spTree>
    <p:extLst>
      <p:ext uri="{BB962C8B-B14F-4D97-AF65-F5344CB8AC3E}">
        <p14:creationId xmlns:p14="http://schemas.microsoft.com/office/powerpoint/2010/main" val="1023625452"/>
      </p:ext>
    </p:extLst>
  </p:cSld>
  <p:clrMap bg1="lt1" tx1="dk1" bg2="lt2" tx2="dk2" accent1="accent1" accent2="accent2" accent3="accent3" accent4="accent4" accent5="accent5" accent6="accent6" hlink="hlink" folHlink="folHlink"/>
  <p:sldLayoutIdLst>
    <p:sldLayoutId id="2147485042" r:id="rId1"/>
    <p:sldLayoutId id="2147485043" r:id="rId2"/>
    <p:sldLayoutId id="2147485044" r:id="rId3"/>
    <p:sldLayoutId id="2147485045" r:id="rId4"/>
    <p:sldLayoutId id="2147485046" r:id="rId5"/>
    <p:sldLayoutId id="2147485047" r:id="rId6"/>
    <p:sldLayoutId id="2147485048" r:id="rId7"/>
    <p:sldLayoutId id="2147485049" r:id="rId8"/>
    <p:sldLayoutId id="2147485050" r:id="rId9"/>
    <p:sldLayoutId id="2147485051" r:id="rId10"/>
    <p:sldLayoutId id="21474850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4720" y="568861"/>
            <a:ext cx="10408321" cy="114348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4720" y="1906761"/>
            <a:ext cx="10408321" cy="431901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938982641"/>
      </p:ext>
    </p:extLst>
  </p:cSld>
  <p:clrMap bg1="lt1" tx1="dk1" bg2="lt2" tx2="dk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ctr" defTabSz="414772" rtl="0" fontAlgn="base" hangingPunct="0">
        <a:lnSpc>
          <a:spcPct val="97000"/>
        </a:lnSpc>
        <a:spcBef>
          <a:spcPct val="0"/>
        </a:spcBef>
        <a:spcAft>
          <a:spcPct val="0"/>
        </a:spcAft>
        <a:buClr>
          <a:srgbClr val="FFFFFF"/>
        </a:buClr>
        <a:buSzPct val="45000"/>
        <a:buFont typeface="StarSymbol" charset="0"/>
        <a:defRPr sz="2540" b="1">
          <a:solidFill>
            <a:srgbClr val="FFFFFF"/>
          </a:solidFill>
          <a:latin typeface="+mj-lt"/>
          <a:ea typeface="+mj-ea"/>
          <a:cs typeface="+mj-cs"/>
        </a:defRPr>
      </a:lvl1pPr>
      <a:lvl2pPr marL="391729"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2pPr>
      <a:lvl3pPr marL="587593"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3pPr>
      <a:lvl4pPr marL="783458"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4pPr>
      <a:lvl5pPr marL="979322"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5pPr>
      <a:lvl6pPr marL="1394094"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6pPr>
      <a:lvl7pPr marL="1808866"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7pPr>
      <a:lvl8pPr marL="2223638"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8pPr>
      <a:lvl9pPr marL="2638410"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9pPr>
    </p:titleStyle>
    <p:bodyStyle>
      <a:lvl1pPr marL="391729" indent="-293797" algn="l" defTabSz="414772" rtl="0" fontAlgn="base" hangingPunct="0">
        <a:lnSpc>
          <a:spcPct val="97000"/>
        </a:lnSpc>
        <a:spcBef>
          <a:spcPct val="0"/>
        </a:spcBef>
        <a:spcAft>
          <a:spcPts val="806"/>
        </a:spcAft>
        <a:buClr>
          <a:srgbClr val="FFFFFF"/>
        </a:buClr>
        <a:buSzPct val="100000"/>
        <a:buFont typeface="Arial" charset="0"/>
        <a:buChar char="•"/>
        <a:defRPr sz="1814">
          <a:solidFill>
            <a:srgbClr val="FFFFFF"/>
          </a:solidFill>
          <a:latin typeface="+mn-lt"/>
          <a:ea typeface="+mn-ea"/>
          <a:cs typeface="+mn-cs"/>
        </a:defRPr>
      </a:lvl1pPr>
      <a:lvl2pPr marL="783458" indent="-260673" algn="l" defTabSz="414772" rtl="0" fontAlgn="base" hangingPunct="0">
        <a:lnSpc>
          <a:spcPct val="97000"/>
        </a:lnSpc>
        <a:spcBef>
          <a:spcPct val="0"/>
        </a:spcBef>
        <a:spcAft>
          <a:spcPts val="1032"/>
        </a:spcAft>
        <a:buClr>
          <a:srgbClr val="FFFFFF"/>
        </a:buClr>
        <a:buSzPct val="75000"/>
        <a:buFont typeface="StarSymbol" charset="0"/>
        <a:buChar char="–"/>
        <a:defRPr sz="2359">
          <a:solidFill>
            <a:srgbClr val="FFFFFF"/>
          </a:solidFill>
          <a:latin typeface="+mn-lt"/>
          <a:ea typeface="+mn-ea"/>
          <a:cs typeface="+mn-cs"/>
        </a:defRPr>
      </a:lvl2pPr>
      <a:lvl3pPr marL="1175187" indent="-195864" algn="l" defTabSz="414772" rtl="0" fontAlgn="base" hangingPunct="0">
        <a:lnSpc>
          <a:spcPct val="97000"/>
        </a:lnSpc>
        <a:spcBef>
          <a:spcPct val="0"/>
        </a:spcBef>
        <a:spcAft>
          <a:spcPts val="771"/>
        </a:spcAft>
        <a:buClr>
          <a:srgbClr val="FFFFFF"/>
        </a:buClr>
        <a:buSzPct val="45000"/>
        <a:buFont typeface="StarSymbol" charset="0"/>
        <a:buChar char="●"/>
        <a:defRPr sz="2177">
          <a:solidFill>
            <a:srgbClr val="FFFFFF"/>
          </a:solidFill>
          <a:latin typeface="+mn-lt"/>
          <a:ea typeface="+mn-ea"/>
          <a:cs typeface="+mn-cs"/>
        </a:defRPr>
      </a:lvl3pPr>
      <a:lvl4pPr marL="1566916" indent="-195864" algn="l" defTabSz="414772" rtl="0" fontAlgn="base" hangingPunct="0">
        <a:lnSpc>
          <a:spcPct val="97000"/>
        </a:lnSpc>
        <a:spcBef>
          <a:spcPct val="0"/>
        </a:spcBef>
        <a:spcAft>
          <a:spcPts val="522"/>
        </a:spcAft>
        <a:buClr>
          <a:srgbClr val="FFFFFF"/>
        </a:buClr>
        <a:buSzPct val="75000"/>
        <a:buFont typeface="StarSymbol" charset="0"/>
        <a:buChar char="–"/>
        <a:defRPr sz="1814">
          <a:solidFill>
            <a:srgbClr val="FFFFFF"/>
          </a:solidFill>
          <a:latin typeface="+mn-lt"/>
          <a:ea typeface="+mn-ea"/>
          <a:cs typeface="+mn-cs"/>
        </a:defRPr>
      </a:lvl4pPr>
      <a:lvl5pPr marL="1958645"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5pPr>
      <a:lvl6pPr marL="2373417"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6pPr>
      <a:lvl7pPr marL="2788188"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7pPr>
      <a:lvl8pPr marL="3202960"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8pPr>
      <a:lvl9pPr marL="3617732"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623316" y="6281928"/>
            <a:ext cx="1842516" cy="316992"/>
          </a:xfrm>
          <a:prstGeom prst="rect">
            <a:avLst/>
          </a:prstGeom>
        </p:spPr>
      </p:pic>
      <p:pic>
        <p:nvPicPr>
          <p:cNvPr id="17" name="bg object 17"/>
          <p:cNvPicPr/>
          <p:nvPr/>
        </p:nvPicPr>
        <p:blipFill>
          <a:blip r:embed="rId8" cstate="print"/>
          <a:stretch>
            <a:fillRect/>
          </a:stretch>
        </p:blipFill>
        <p:spPr>
          <a:xfrm>
            <a:off x="10084307" y="61025"/>
            <a:ext cx="1993340" cy="315337"/>
          </a:xfrm>
          <a:prstGeom prst="rect">
            <a:avLst/>
          </a:prstGeom>
        </p:spPr>
      </p:pic>
      <p:sp>
        <p:nvSpPr>
          <p:cNvPr id="2" name="Holder 2"/>
          <p:cNvSpPr>
            <a:spLocks noGrp="1"/>
          </p:cNvSpPr>
          <p:nvPr>
            <p:ph type="title"/>
          </p:nvPr>
        </p:nvSpPr>
        <p:spPr>
          <a:xfrm>
            <a:off x="611225" y="344500"/>
            <a:ext cx="10154920" cy="391795"/>
          </a:xfrm>
          <a:prstGeom prst="rect">
            <a:avLst/>
          </a:prstGeom>
        </p:spPr>
        <p:txBody>
          <a:bodyPr wrap="square" lIns="0" tIns="0" rIns="0" bIns="0">
            <a:spAutoFit/>
          </a:bodyPr>
          <a:lstStyle>
            <a:lvl1pPr>
              <a:defRPr sz="2400" b="1" i="0">
                <a:solidFill>
                  <a:srgbClr val="125AA1"/>
                </a:solidFill>
                <a:latin typeface="Arial"/>
                <a:cs typeface="Arial"/>
              </a:defRPr>
            </a:lvl1pPr>
          </a:lstStyle>
          <a:p>
            <a:endParaRPr/>
          </a:p>
        </p:txBody>
      </p:sp>
      <p:sp>
        <p:nvSpPr>
          <p:cNvPr id="3" name="Holder 3"/>
          <p:cNvSpPr>
            <a:spLocks noGrp="1"/>
          </p:cNvSpPr>
          <p:nvPr>
            <p:ph type="body" idx="1"/>
          </p:nvPr>
        </p:nvSpPr>
        <p:spPr>
          <a:xfrm>
            <a:off x="584200" y="1445726"/>
            <a:ext cx="11022330" cy="435038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651753" y="6479635"/>
            <a:ext cx="5930265" cy="167004"/>
          </a:xfrm>
          <a:prstGeom prst="rect">
            <a:avLst/>
          </a:prstGeom>
        </p:spPr>
        <p:txBody>
          <a:bodyPr wrap="square" lIns="0" tIns="0" rIns="0" bIns="0">
            <a:spAutoFit/>
          </a:bodyPr>
          <a:lstStyle>
            <a:lvl1pPr>
              <a:defRPr sz="1000" b="0" i="0">
                <a:solidFill>
                  <a:srgbClr val="AB0C22"/>
                </a:solidFill>
                <a:latin typeface="Arial MT"/>
                <a:cs typeface="Arial MT"/>
              </a:defRPr>
            </a:lvl1pPr>
          </a:lstStyle>
          <a:p>
            <a:pPr marL="12700">
              <a:lnSpc>
                <a:spcPct val="100000"/>
              </a:lnSpc>
            </a:pPr>
            <a:r>
              <a:rPr dirty="0"/>
              <a:t>Content</a:t>
            </a:r>
            <a:r>
              <a:rPr spc="-35" dirty="0"/>
              <a:t> </a:t>
            </a:r>
            <a:r>
              <a:rPr dirty="0"/>
              <a:t>of</a:t>
            </a:r>
            <a:r>
              <a:rPr spc="-25" dirty="0"/>
              <a:t> </a:t>
            </a:r>
            <a:r>
              <a:rPr dirty="0"/>
              <a:t>this</a:t>
            </a:r>
            <a:r>
              <a:rPr spc="-20" dirty="0"/>
              <a:t> </a:t>
            </a:r>
            <a:r>
              <a:rPr dirty="0"/>
              <a:t>presentation</a:t>
            </a:r>
            <a:r>
              <a:rPr spc="-35" dirty="0"/>
              <a:t> </a:t>
            </a:r>
            <a:r>
              <a:rPr dirty="0"/>
              <a:t>is</a:t>
            </a:r>
            <a:r>
              <a:rPr spc="-10" dirty="0"/>
              <a:t> </a:t>
            </a:r>
            <a:r>
              <a:rPr dirty="0"/>
              <a:t>copyright</a:t>
            </a:r>
            <a:r>
              <a:rPr spc="10" dirty="0"/>
              <a:t> </a:t>
            </a:r>
            <a:r>
              <a:rPr dirty="0"/>
              <a:t>and</a:t>
            </a:r>
            <a:r>
              <a:rPr spc="-20" dirty="0"/>
              <a:t> </a:t>
            </a:r>
            <a:r>
              <a:rPr spc="-10" dirty="0"/>
              <a:t>responsibility </a:t>
            </a:r>
            <a:r>
              <a:rPr dirty="0"/>
              <a:t>of</a:t>
            </a:r>
            <a:r>
              <a:rPr spc="-40" dirty="0"/>
              <a:t> </a:t>
            </a:r>
            <a:r>
              <a:rPr dirty="0"/>
              <a:t>the</a:t>
            </a:r>
            <a:r>
              <a:rPr spc="-25" dirty="0"/>
              <a:t> </a:t>
            </a:r>
            <a:r>
              <a:rPr dirty="0"/>
              <a:t>author.</a:t>
            </a:r>
            <a:r>
              <a:rPr spc="-30" dirty="0"/>
              <a:t> </a:t>
            </a:r>
            <a:r>
              <a:rPr dirty="0"/>
              <a:t>Permission</a:t>
            </a:r>
            <a:r>
              <a:rPr spc="-40" dirty="0"/>
              <a:t> </a:t>
            </a:r>
            <a:r>
              <a:rPr dirty="0"/>
              <a:t>is</a:t>
            </a:r>
            <a:r>
              <a:rPr spc="-5" dirty="0"/>
              <a:t> </a:t>
            </a:r>
            <a:r>
              <a:rPr dirty="0"/>
              <a:t>required</a:t>
            </a:r>
            <a:r>
              <a:rPr spc="-30" dirty="0"/>
              <a:t> </a:t>
            </a:r>
            <a:r>
              <a:rPr dirty="0"/>
              <a:t>for</a:t>
            </a:r>
            <a:r>
              <a:rPr spc="-30" dirty="0"/>
              <a:t> </a:t>
            </a:r>
            <a:r>
              <a:rPr dirty="0"/>
              <a:t>re-</a:t>
            </a:r>
            <a:r>
              <a:rPr spc="-20" dirty="0"/>
              <a:t>use.</a:t>
            </a:r>
          </a:p>
        </p:txBody>
      </p:sp>
      <p:sp>
        <p:nvSpPr>
          <p:cNvPr id="5" name="Holder 5"/>
          <p:cNvSpPr>
            <a:spLocks noGrp="1"/>
          </p:cNvSpPr>
          <p:nvPr>
            <p:ph type="dt" sz="half" idx="6"/>
          </p:nvPr>
        </p:nvSpPr>
        <p:spPr>
          <a:xfrm>
            <a:off x="2595498" y="6450999"/>
            <a:ext cx="1363979" cy="196215"/>
          </a:xfrm>
          <a:prstGeom prst="rect">
            <a:avLst/>
          </a:prstGeom>
        </p:spPr>
        <p:txBody>
          <a:bodyPr wrap="square" lIns="0" tIns="0" rIns="0" bIns="0">
            <a:spAutoFit/>
          </a:bodyPr>
          <a:lstStyle>
            <a:lvl1pPr>
              <a:defRPr sz="1200" b="1" i="0">
                <a:solidFill>
                  <a:srgbClr val="AB0C22"/>
                </a:solidFill>
                <a:latin typeface="Arial"/>
                <a:cs typeface="Arial"/>
              </a:defRPr>
            </a:lvl1pPr>
          </a:lstStyle>
          <a:p>
            <a:pPr marL="12700">
              <a:lnSpc>
                <a:spcPts val="1425"/>
              </a:lnSpc>
            </a:pPr>
            <a:r>
              <a:rPr dirty="0"/>
              <a:t>Yelena</a:t>
            </a:r>
            <a:r>
              <a:rPr spc="-20" dirty="0"/>
              <a:t> </a:t>
            </a:r>
            <a:r>
              <a:rPr dirty="0"/>
              <a:t>Y </a:t>
            </a:r>
            <a:r>
              <a:rPr spc="-10" dirty="0"/>
              <a:t>Janjigian</a:t>
            </a: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01272639"/>
      </p:ext>
    </p:extLst>
  </p:cSld>
  <p:clrMap bg1="lt1" tx1="dk1" bg2="lt2" tx2="dk2" accent1="accent1" accent2="accent2" accent3="accent3" accent4="accent4" accent5="accent5" accent6="accent6" hlink="hlink" folHlink="folHlink"/>
  <p:sldLayoutIdLst>
    <p:sldLayoutId id="2147485066" r:id="rId1"/>
    <p:sldLayoutId id="2147485067" r:id="rId2"/>
    <p:sldLayoutId id="2147485068" r:id="rId3"/>
    <p:sldLayoutId id="2147485069" r:id="rId4"/>
    <p:sldLayoutId id="214748507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60044-B780-4E9A-9420-7779DEA4F17F}" type="datetimeFigureOut">
              <a:rPr lang="en-US" smtClean="0"/>
              <a:t>1/8/26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B1857-C226-4C97-940C-8EA641FC05EC}" type="slidenum">
              <a:rPr lang="en-US" smtClean="0"/>
              <a:t>‹#›</a:t>
            </a:fld>
            <a:endParaRPr lang="en-US"/>
          </a:p>
        </p:txBody>
      </p:sp>
    </p:spTree>
    <p:extLst>
      <p:ext uri="{BB962C8B-B14F-4D97-AF65-F5344CB8AC3E}">
        <p14:creationId xmlns:p14="http://schemas.microsoft.com/office/powerpoint/2010/main" val="874123956"/>
      </p:ext>
    </p:extLst>
  </p:cSld>
  <p:clrMap bg1="lt1" tx1="dk1" bg2="lt2" tx2="dk2" accent1="accent1" accent2="accent2" accent3="accent3" accent4="accent4" accent5="accent5" accent6="accent6" hlink="hlink" folHlink="folHlink"/>
  <p:sldLayoutIdLst>
    <p:sldLayoutId id="2147485072" r:id="rId1"/>
    <p:sldLayoutId id="2147485073" r:id="rId2"/>
    <p:sldLayoutId id="2147485074" r:id="rId3"/>
    <p:sldLayoutId id="2147485075" r:id="rId4"/>
    <p:sldLayoutId id="2147485076" r:id="rId5"/>
    <p:sldLayoutId id="2147485077" r:id="rId6"/>
    <p:sldLayoutId id="2147485078" r:id="rId7"/>
    <p:sldLayoutId id="2147485079" r:id="rId8"/>
    <p:sldLayoutId id="2147485080" r:id="rId9"/>
    <p:sldLayoutId id="2147485081" r:id="rId10"/>
    <p:sldLayoutId id="21474850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8" descr="wi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Grp="1" noChangeArrowheads="1"/>
          </p:cNvSpPr>
          <p:nvPr>
            <p:ph type="title"/>
          </p:nvPr>
        </p:nvSpPr>
        <p:spPr bwMode="auto">
          <a:xfrm>
            <a:off x="1333500" y="1141413"/>
            <a:ext cx="102489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ctr" anchorCtr="0" compatLnSpc="1">
            <a:prstTxWarp prst="textNoShape">
              <a:avLst/>
            </a:prstTxWarp>
          </a:bodyPr>
          <a:lstStyle/>
          <a:p>
            <a:pPr lvl="0"/>
            <a:r>
              <a:rPr lang="nl-NL" altLang="nl-NL"/>
              <a:t>Klik om het opmaakprofiel te bewerken</a:t>
            </a:r>
          </a:p>
        </p:txBody>
      </p:sp>
      <p:sp>
        <p:nvSpPr>
          <p:cNvPr id="41988" name="Rectangle 3"/>
          <p:cNvSpPr>
            <a:spLocks noGrp="1" noChangeArrowheads="1"/>
          </p:cNvSpPr>
          <p:nvPr>
            <p:ph type="body" idx="1"/>
          </p:nvPr>
        </p:nvSpPr>
        <p:spPr bwMode="auto">
          <a:xfrm>
            <a:off x="1333500" y="2055813"/>
            <a:ext cx="102489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eaLnBrk="1" hangingPunct="1">
              <a:defRPr sz="1290" b="0">
                <a:solidFill>
                  <a:srgbClr val="80808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lgn="ctr" eaLnBrk="1" hangingPunct="1">
              <a:defRPr sz="1290" b="0">
                <a:solidFill>
                  <a:srgbClr val="80808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lgn="r" eaLnBrk="1" hangingPunct="1">
              <a:defRPr sz="1290" b="0">
                <a:solidFill>
                  <a:srgbClr val="808080"/>
                </a:solidFill>
              </a:defRPr>
            </a:lvl1pPr>
          </a:lstStyle>
          <a:p>
            <a:pPr>
              <a:defRPr/>
            </a:pPr>
            <a:fld id="{CF36E234-64F9-4F72-A1A2-F91EAB7E0F21}" type="slidenum">
              <a:rPr lang="nl-NL"/>
              <a:pPr>
                <a:defRPr/>
              </a:pPr>
              <a:t>‹#›</a:t>
            </a:fld>
            <a:endParaRPr lang="nl-NL"/>
          </a:p>
        </p:txBody>
      </p:sp>
    </p:spTree>
    <p:extLst>
      <p:ext uri="{BB962C8B-B14F-4D97-AF65-F5344CB8AC3E}">
        <p14:creationId xmlns:p14="http://schemas.microsoft.com/office/powerpoint/2010/main" val="1009488813"/>
      </p:ext>
    </p:extLst>
  </p:cSld>
  <p:clrMap bg1="lt1" tx1="dk1" bg2="lt2" tx2="dk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 id="2147485095" r:id="rId12"/>
    <p:sldLayoutId id="2147485096" r:id="rId13"/>
    <p:sldLayoutId id="2147485097" r:id="rId14"/>
    <p:sldLayoutId id="2147485098" r:id="rId15"/>
    <p:sldLayoutId id="2147485099" r:id="rId16"/>
    <p:sldLayoutId id="214748510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838200" rtl="0" eaLnBrk="0" fontAlgn="base" hangingPunct="0">
        <a:spcBef>
          <a:spcPct val="0"/>
        </a:spcBef>
        <a:spcAft>
          <a:spcPct val="0"/>
        </a:spcAft>
        <a:defRPr sz="3200" b="1">
          <a:solidFill>
            <a:schemeClr val="bg2"/>
          </a:solidFill>
          <a:latin typeface="+mj-lt"/>
          <a:ea typeface="+mj-ea"/>
          <a:cs typeface="+mj-cs"/>
        </a:defRPr>
      </a:lvl1pPr>
      <a:lvl2pPr algn="l" defTabSz="838200" rtl="0" eaLnBrk="0" fontAlgn="base" hangingPunct="0">
        <a:spcBef>
          <a:spcPct val="0"/>
        </a:spcBef>
        <a:spcAft>
          <a:spcPct val="0"/>
        </a:spcAft>
        <a:defRPr sz="3200" b="1">
          <a:solidFill>
            <a:schemeClr val="bg2"/>
          </a:solidFill>
          <a:latin typeface="Gill Sans Std" pitchFamily="34" charset="0"/>
        </a:defRPr>
      </a:lvl2pPr>
      <a:lvl3pPr algn="l" defTabSz="838200" rtl="0" eaLnBrk="0" fontAlgn="base" hangingPunct="0">
        <a:spcBef>
          <a:spcPct val="0"/>
        </a:spcBef>
        <a:spcAft>
          <a:spcPct val="0"/>
        </a:spcAft>
        <a:defRPr sz="3200" b="1">
          <a:solidFill>
            <a:schemeClr val="bg2"/>
          </a:solidFill>
          <a:latin typeface="Gill Sans Std" pitchFamily="34" charset="0"/>
        </a:defRPr>
      </a:lvl3pPr>
      <a:lvl4pPr algn="l" defTabSz="838200" rtl="0" eaLnBrk="0" fontAlgn="base" hangingPunct="0">
        <a:spcBef>
          <a:spcPct val="0"/>
        </a:spcBef>
        <a:spcAft>
          <a:spcPct val="0"/>
        </a:spcAft>
        <a:defRPr sz="3200" b="1">
          <a:solidFill>
            <a:schemeClr val="bg2"/>
          </a:solidFill>
          <a:latin typeface="Gill Sans Std" pitchFamily="34" charset="0"/>
        </a:defRPr>
      </a:lvl4pPr>
      <a:lvl5pPr algn="l" defTabSz="838200" rtl="0" eaLnBrk="0" fontAlgn="base" hangingPunct="0">
        <a:spcBef>
          <a:spcPct val="0"/>
        </a:spcBef>
        <a:spcAft>
          <a:spcPct val="0"/>
        </a:spcAft>
        <a:defRPr sz="3200" b="1">
          <a:solidFill>
            <a:schemeClr val="bg2"/>
          </a:solidFill>
          <a:latin typeface="Gill Sans Std" pitchFamily="34" charset="0"/>
        </a:defRPr>
      </a:lvl5pPr>
      <a:lvl6pPr marL="368609" algn="l" defTabSz="840891" rtl="0" eaLnBrk="1" fontAlgn="base" hangingPunct="1">
        <a:spcBef>
          <a:spcPct val="0"/>
        </a:spcBef>
        <a:spcAft>
          <a:spcPct val="0"/>
        </a:spcAft>
        <a:defRPr sz="3225" b="1">
          <a:solidFill>
            <a:schemeClr val="bg2"/>
          </a:solidFill>
          <a:latin typeface="Gill Sans Std" pitchFamily="34" charset="0"/>
        </a:defRPr>
      </a:lvl6pPr>
      <a:lvl7pPr marL="737219" algn="l" defTabSz="840891" rtl="0" eaLnBrk="1" fontAlgn="base" hangingPunct="1">
        <a:spcBef>
          <a:spcPct val="0"/>
        </a:spcBef>
        <a:spcAft>
          <a:spcPct val="0"/>
        </a:spcAft>
        <a:defRPr sz="3225" b="1">
          <a:solidFill>
            <a:schemeClr val="bg2"/>
          </a:solidFill>
          <a:latin typeface="Gill Sans Std" pitchFamily="34" charset="0"/>
        </a:defRPr>
      </a:lvl7pPr>
      <a:lvl8pPr marL="1105828" algn="l" defTabSz="840891" rtl="0" eaLnBrk="1" fontAlgn="base" hangingPunct="1">
        <a:spcBef>
          <a:spcPct val="0"/>
        </a:spcBef>
        <a:spcAft>
          <a:spcPct val="0"/>
        </a:spcAft>
        <a:defRPr sz="3225" b="1">
          <a:solidFill>
            <a:schemeClr val="bg2"/>
          </a:solidFill>
          <a:latin typeface="Gill Sans Std" pitchFamily="34" charset="0"/>
        </a:defRPr>
      </a:lvl8pPr>
      <a:lvl9pPr marL="1474438" algn="l" defTabSz="840891" rtl="0" eaLnBrk="1" fontAlgn="base" hangingPunct="1">
        <a:spcBef>
          <a:spcPct val="0"/>
        </a:spcBef>
        <a:spcAft>
          <a:spcPct val="0"/>
        </a:spcAft>
        <a:defRPr sz="3225" b="1">
          <a:solidFill>
            <a:schemeClr val="bg2"/>
          </a:solidFill>
          <a:latin typeface="Gill Sans Std" pitchFamily="34" charset="0"/>
        </a:defRPr>
      </a:lvl9pPr>
    </p:titleStyle>
    <p:bodyStyle>
      <a:lvl1pPr marL="314325" indent="-314325" algn="l" defTabSz="838200" rtl="0" eaLnBrk="0" fontAlgn="base" hangingPunct="0">
        <a:spcBef>
          <a:spcPct val="20000"/>
        </a:spcBef>
        <a:spcAft>
          <a:spcPct val="0"/>
        </a:spcAft>
        <a:buChar char="•"/>
        <a:defRPr sz="2900">
          <a:solidFill>
            <a:schemeClr val="bg2"/>
          </a:solidFill>
          <a:latin typeface="+mn-lt"/>
          <a:ea typeface="+mn-ea"/>
          <a:cs typeface="+mn-cs"/>
        </a:defRPr>
      </a:lvl1pPr>
      <a:lvl2pPr marL="682625" indent="-260350" algn="l" defTabSz="838200" rtl="0" eaLnBrk="0" fontAlgn="base" hangingPunct="0">
        <a:spcBef>
          <a:spcPct val="20000"/>
        </a:spcBef>
        <a:spcAft>
          <a:spcPct val="0"/>
        </a:spcAft>
        <a:buChar char="–"/>
        <a:defRPr sz="2500">
          <a:solidFill>
            <a:schemeClr val="bg2"/>
          </a:solidFill>
          <a:latin typeface="+mn-lt"/>
        </a:defRPr>
      </a:lvl2pPr>
      <a:lvl3pPr marL="1049338" indent="-207963" algn="l" defTabSz="838200" rtl="0" eaLnBrk="0" fontAlgn="base" hangingPunct="0">
        <a:spcBef>
          <a:spcPct val="20000"/>
        </a:spcBef>
        <a:spcAft>
          <a:spcPct val="0"/>
        </a:spcAft>
        <a:buChar char="•"/>
        <a:defRPr sz="2100">
          <a:solidFill>
            <a:schemeClr val="bg2"/>
          </a:solidFill>
          <a:latin typeface="+mn-lt"/>
        </a:defRPr>
      </a:lvl3pPr>
      <a:lvl4pPr marL="1471613" indent="-207963" algn="l" defTabSz="838200" rtl="0" eaLnBrk="0" fontAlgn="base" hangingPunct="0">
        <a:spcBef>
          <a:spcPct val="20000"/>
        </a:spcBef>
        <a:spcAft>
          <a:spcPct val="0"/>
        </a:spcAft>
        <a:buChar char="–"/>
        <a:defRPr sz="1700">
          <a:solidFill>
            <a:schemeClr val="bg2"/>
          </a:solidFill>
          <a:latin typeface="+mn-lt"/>
        </a:defRPr>
      </a:lvl4pPr>
      <a:lvl5pPr marL="1890713" indent="-207963" algn="l" defTabSz="838200" rtl="0" eaLnBrk="0" fontAlgn="base" hangingPunct="0">
        <a:spcBef>
          <a:spcPct val="20000"/>
        </a:spcBef>
        <a:spcAft>
          <a:spcPct val="0"/>
        </a:spcAft>
        <a:buChar char="»"/>
        <a:defRPr sz="1700">
          <a:solidFill>
            <a:schemeClr val="bg2"/>
          </a:solidFill>
          <a:latin typeface="+mn-lt"/>
        </a:defRPr>
      </a:lvl5pPr>
      <a:lvl6pPr marL="2260292" indent="-209902" algn="l" defTabSz="840891" rtl="0" eaLnBrk="1" fontAlgn="base" hangingPunct="1">
        <a:spcBef>
          <a:spcPct val="20000"/>
        </a:spcBef>
        <a:spcAft>
          <a:spcPct val="0"/>
        </a:spcAft>
        <a:buChar char="»"/>
        <a:defRPr sz="1854">
          <a:solidFill>
            <a:schemeClr val="bg2"/>
          </a:solidFill>
          <a:latin typeface="+mn-lt"/>
        </a:defRPr>
      </a:lvl6pPr>
      <a:lvl7pPr marL="2628902" indent="-209902" algn="l" defTabSz="840891" rtl="0" eaLnBrk="1" fontAlgn="base" hangingPunct="1">
        <a:spcBef>
          <a:spcPct val="20000"/>
        </a:spcBef>
        <a:spcAft>
          <a:spcPct val="0"/>
        </a:spcAft>
        <a:buChar char="»"/>
        <a:defRPr sz="1854">
          <a:solidFill>
            <a:schemeClr val="bg2"/>
          </a:solidFill>
          <a:latin typeface="+mn-lt"/>
        </a:defRPr>
      </a:lvl7pPr>
      <a:lvl8pPr marL="2997511" indent="-209902" algn="l" defTabSz="840891" rtl="0" eaLnBrk="1" fontAlgn="base" hangingPunct="1">
        <a:spcBef>
          <a:spcPct val="20000"/>
        </a:spcBef>
        <a:spcAft>
          <a:spcPct val="0"/>
        </a:spcAft>
        <a:buChar char="»"/>
        <a:defRPr sz="1854">
          <a:solidFill>
            <a:schemeClr val="bg2"/>
          </a:solidFill>
          <a:latin typeface="+mn-lt"/>
        </a:defRPr>
      </a:lvl8pPr>
      <a:lvl9pPr marL="3366120" indent="-209902" algn="l" defTabSz="840891" rtl="0" eaLnBrk="1" fontAlgn="base" hangingPunct="1">
        <a:spcBef>
          <a:spcPct val="20000"/>
        </a:spcBef>
        <a:spcAft>
          <a:spcPct val="0"/>
        </a:spcAft>
        <a:buChar char="»"/>
        <a:defRPr sz="1854">
          <a:solidFill>
            <a:schemeClr val="bg2"/>
          </a:solidFill>
          <a:latin typeface="+mn-lt"/>
        </a:defRPr>
      </a:lvl9pPr>
    </p:bodyStyle>
    <p:otherStyle>
      <a:defPPr>
        <a:defRPr lang="en-US"/>
      </a:defPPr>
      <a:lvl1pPr marL="0" algn="l" defTabSz="737219" rtl="0" eaLnBrk="1" latinLnBrk="0" hangingPunct="1">
        <a:defRPr sz="1452" kern="1200">
          <a:solidFill>
            <a:schemeClr val="tx1"/>
          </a:solidFill>
          <a:latin typeface="+mn-lt"/>
          <a:ea typeface="+mn-ea"/>
          <a:cs typeface="+mn-cs"/>
        </a:defRPr>
      </a:lvl1pPr>
      <a:lvl2pPr marL="368609" algn="l" defTabSz="737219" rtl="0" eaLnBrk="1" latinLnBrk="0" hangingPunct="1">
        <a:defRPr sz="1452" kern="1200">
          <a:solidFill>
            <a:schemeClr val="tx1"/>
          </a:solidFill>
          <a:latin typeface="+mn-lt"/>
          <a:ea typeface="+mn-ea"/>
          <a:cs typeface="+mn-cs"/>
        </a:defRPr>
      </a:lvl2pPr>
      <a:lvl3pPr marL="737219" algn="l" defTabSz="737219" rtl="0" eaLnBrk="1" latinLnBrk="0" hangingPunct="1">
        <a:defRPr sz="1452" kern="1200">
          <a:solidFill>
            <a:schemeClr val="tx1"/>
          </a:solidFill>
          <a:latin typeface="+mn-lt"/>
          <a:ea typeface="+mn-ea"/>
          <a:cs typeface="+mn-cs"/>
        </a:defRPr>
      </a:lvl3pPr>
      <a:lvl4pPr marL="1105828" algn="l" defTabSz="737219" rtl="0" eaLnBrk="1" latinLnBrk="0" hangingPunct="1">
        <a:defRPr sz="1452" kern="1200">
          <a:solidFill>
            <a:schemeClr val="tx1"/>
          </a:solidFill>
          <a:latin typeface="+mn-lt"/>
          <a:ea typeface="+mn-ea"/>
          <a:cs typeface="+mn-cs"/>
        </a:defRPr>
      </a:lvl4pPr>
      <a:lvl5pPr marL="1474438" algn="l" defTabSz="737219" rtl="0" eaLnBrk="1" latinLnBrk="0" hangingPunct="1">
        <a:defRPr sz="1452" kern="1200">
          <a:solidFill>
            <a:schemeClr val="tx1"/>
          </a:solidFill>
          <a:latin typeface="+mn-lt"/>
          <a:ea typeface="+mn-ea"/>
          <a:cs typeface="+mn-cs"/>
        </a:defRPr>
      </a:lvl5pPr>
      <a:lvl6pPr marL="1843047" algn="l" defTabSz="737219" rtl="0" eaLnBrk="1" latinLnBrk="0" hangingPunct="1">
        <a:defRPr sz="1452" kern="1200">
          <a:solidFill>
            <a:schemeClr val="tx1"/>
          </a:solidFill>
          <a:latin typeface="+mn-lt"/>
          <a:ea typeface="+mn-ea"/>
          <a:cs typeface="+mn-cs"/>
        </a:defRPr>
      </a:lvl6pPr>
      <a:lvl7pPr marL="2211656" algn="l" defTabSz="737219" rtl="0" eaLnBrk="1" latinLnBrk="0" hangingPunct="1">
        <a:defRPr sz="1452" kern="1200">
          <a:solidFill>
            <a:schemeClr val="tx1"/>
          </a:solidFill>
          <a:latin typeface="+mn-lt"/>
          <a:ea typeface="+mn-ea"/>
          <a:cs typeface="+mn-cs"/>
        </a:defRPr>
      </a:lvl7pPr>
      <a:lvl8pPr marL="2580266" algn="l" defTabSz="737219" rtl="0" eaLnBrk="1" latinLnBrk="0" hangingPunct="1">
        <a:defRPr sz="1452" kern="1200">
          <a:solidFill>
            <a:schemeClr val="tx1"/>
          </a:solidFill>
          <a:latin typeface="+mn-lt"/>
          <a:ea typeface="+mn-ea"/>
          <a:cs typeface="+mn-cs"/>
        </a:defRPr>
      </a:lvl8pPr>
      <a:lvl9pPr marL="2948875" algn="l" defTabSz="737219" rtl="0" eaLnBrk="1" latinLnBrk="0" hangingPunct="1">
        <a:defRPr sz="145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981084142"/>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 id="2147484864" r:id="rId13"/>
    <p:sldLayoutId id="2147484865" r:id="rId14"/>
    <p:sldLayoutId id="2147484866" r:id="rId15"/>
    <p:sldLayoutId id="2147484867" r:id="rId16"/>
    <p:sldLayoutId id="2147484868" r:id="rId17"/>
    <p:sldLayoutId id="2147484869" r:id="rId18"/>
    <p:sldLayoutId id="2147484870" r:id="rId19"/>
    <p:sldLayoutId id="2147484871" r:id="rId20"/>
    <p:sldLayoutId id="2147484872" r:id="rId21"/>
    <p:sldLayoutId id="2147484873" r:id="rId22"/>
    <p:sldLayoutId id="2147484874" r:id="rId23"/>
    <p:sldLayoutId id="2147484875" r:id="rId24"/>
    <p:sldLayoutId id="214748487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697843975"/>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 id="2147484890" r:id="rId13"/>
    <p:sldLayoutId id="2147484891" r:id="rId14"/>
    <p:sldLayoutId id="2147484892" r:id="rId15"/>
    <p:sldLayoutId id="2147484893" r:id="rId16"/>
    <p:sldLayoutId id="2147484894" r:id="rId17"/>
    <p:sldLayoutId id="2147484895"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00.xml"/><Relationship Id="rId1" Type="http://schemas.openxmlformats.org/officeDocument/2006/relationships/slideLayout" Target="../slideLayouts/slideLayout268.xml"/><Relationship Id="rId5" Type="http://schemas.microsoft.com/office/2007/relationships/hdphoto" Target="../media/hdphoto22.wdp"/><Relationship Id="rId4" Type="http://schemas.openxmlformats.org/officeDocument/2006/relationships/image" Target="../media/image188.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6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68.xml"/></Relationships>
</file>

<file path=ppt/slides/_rels/slide10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03.xml"/><Relationship Id="rId1" Type="http://schemas.openxmlformats.org/officeDocument/2006/relationships/slideLayout" Target="../slideLayouts/slideLayout268.xml"/></Relationships>
</file>

<file path=ppt/slides/_rels/slide10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4.xml"/><Relationship Id="rId1" Type="http://schemas.openxmlformats.org/officeDocument/2006/relationships/slideLayout" Target="../slideLayouts/slideLayout268.xml"/><Relationship Id="rId5" Type="http://schemas.openxmlformats.org/officeDocument/2006/relationships/image" Target="../media/image191.png"/><Relationship Id="rId4" Type="http://schemas.microsoft.com/office/2007/relationships/hdphoto" Target="../media/hdphoto23.wdp"/></Relationships>
</file>

<file path=ppt/slides/_rels/slide10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05.xml"/><Relationship Id="rId1" Type="http://schemas.openxmlformats.org/officeDocument/2006/relationships/slideLayout" Target="../slideLayouts/slideLayout281.xml"/><Relationship Id="rId5" Type="http://schemas.openxmlformats.org/officeDocument/2006/relationships/image" Target="../media/image194.png"/><Relationship Id="rId4" Type="http://schemas.openxmlformats.org/officeDocument/2006/relationships/image" Target="../media/image193.png"/></Relationships>
</file>

<file path=ppt/slides/_rels/slide106.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95.png"/><Relationship Id="rId7" Type="http://schemas.openxmlformats.org/officeDocument/2006/relationships/image" Target="../media/image197.png"/><Relationship Id="rId2" Type="http://schemas.openxmlformats.org/officeDocument/2006/relationships/notesSlide" Target="../notesSlides/notesSlide106.xml"/><Relationship Id="rId1" Type="http://schemas.openxmlformats.org/officeDocument/2006/relationships/slideLayout" Target="../slideLayouts/slideLayout281.xml"/><Relationship Id="rId6" Type="http://schemas.microsoft.com/office/2007/relationships/hdphoto" Target="../media/hdphoto25.wdp"/><Relationship Id="rId5" Type="http://schemas.openxmlformats.org/officeDocument/2006/relationships/image" Target="../media/image196.png"/><Relationship Id="rId4" Type="http://schemas.microsoft.com/office/2007/relationships/hdphoto" Target="../media/hdphoto24.wdp"/></Relationships>
</file>

<file path=ppt/slides/_rels/slide10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07.xml"/><Relationship Id="rId1" Type="http://schemas.openxmlformats.org/officeDocument/2006/relationships/slideLayout" Target="../slideLayouts/slideLayout281.xml"/><Relationship Id="rId4" Type="http://schemas.microsoft.com/office/2007/relationships/hdphoto" Target="../media/hdphoto27.wdp"/></Relationships>
</file>

<file path=ppt/slides/_rels/slide10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08.xml"/><Relationship Id="rId1" Type="http://schemas.openxmlformats.org/officeDocument/2006/relationships/slideLayout" Target="../slideLayouts/slideLayout281.xml"/><Relationship Id="rId6" Type="http://schemas.microsoft.com/office/2007/relationships/hdphoto" Target="../media/hdphoto29.wdp"/><Relationship Id="rId5" Type="http://schemas.openxmlformats.org/officeDocument/2006/relationships/image" Target="../media/image200.png"/><Relationship Id="rId4" Type="http://schemas.microsoft.com/office/2007/relationships/hdphoto" Target="../media/hdphoto28.wdp"/></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81.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4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4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4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4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40.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0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08.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08.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08.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08.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08.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08.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08.xml"/><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08.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08.xml"/><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08.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08.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8.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08.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2.xml"/><Relationship Id="rId1" Type="http://schemas.openxmlformats.org/officeDocument/2006/relationships/slideLayout" Target="../slideLayouts/slideLayout208.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08.xm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08.xml"/><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08.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08.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08.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208.xml"/><Relationship Id="rId5" Type="http://schemas.microsoft.com/office/2007/relationships/hdphoto" Target="../media/hdphoto9.wdp"/><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208.xml"/><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08.xml"/><Relationship Id="rId4" Type="http://schemas.microsoft.com/office/2007/relationships/hdphoto" Target="../media/hdphoto11.wdp"/></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208.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20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3.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2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3.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229.xml"/><Relationship Id="rId5" Type="http://schemas.openxmlformats.org/officeDocument/2006/relationships/image" Target="../media/image95.pn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225.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173.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173.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173.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17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173.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173.xml"/></Relationships>
</file>

<file path=ppt/slides/_rels/slide6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2.xml"/><Relationship Id="rId1" Type="http://schemas.openxmlformats.org/officeDocument/2006/relationships/slideLayout" Target="../slideLayouts/slideLayout173.xml"/><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173.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225.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158.xml"/><Relationship Id="rId5" Type="http://schemas.openxmlformats.org/officeDocument/2006/relationships/image" Target="../media/image101.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2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25.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8.xml"/><Relationship Id="rId1" Type="http://schemas.openxmlformats.org/officeDocument/2006/relationships/slideLayout" Target="../slideLayouts/slideLayout2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246.xml"/><Relationship Id="rId5" Type="http://schemas.microsoft.com/office/2007/relationships/hdphoto" Target="../media/hdphoto12.wdp"/><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0.xml"/><Relationship Id="rId1" Type="http://schemas.openxmlformats.org/officeDocument/2006/relationships/slideLayout" Target="../slideLayouts/slideLayout246.xml"/><Relationship Id="rId5" Type="http://schemas.microsoft.com/office/2007/relationships/hdphoto" Target="../media/hdphoto13.wdp"/><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2.xml"/></Relationships>
</file>

<file path=ppt/slides/_rels/slide75.xml.rels><?xml version="1.0" encoding="UTF-8" standalone="yes"?>
<Relationships xmlns="http://schemas.openxmlformats.org/package/2006/relationships"><Relationship Id="rId13" Type="http://schemas.openxmlformats.org/officeDocument/2006/relationships/image" Target="../media/image116.png"/><Relationship Id="rId18" Type="http://schemas.openxmlformats.org/officeDocument/2006/relationships/image" Target="../media/image121.png"/><Relationship Id="rId26" Type="http://schemas.openxmlformats.org/officeDocument/2006/relationships/image" Target="../media/image129.png"/><Relationship Id="rId39" Type="http://schemas.openxmlformats.org/officeDocument/2006/relationships/image" Target="../media/image142.png"/><Relationship Id="rId21" Type="http://schemas.openxmlformats.org/officeDocument/2006/relationships/image" Target="../media/image124.png"/><Relationship Id="rId34" Type="http://schemas.openxmlformats.org/officeDocument/2006/relationships/image" Target="../media/image137.png"/><Relationship Id="rId42" Type="http://schemas.openxmlformats.org/officeDocument/2006/relationships/image" Target="../media/image145.png"/><Relationship Id="rId47" Type="http://schemas.openxmlformats.org/officeDocument/2006/relationships/image" Target="../media/image150.png"/><Relationship Id="rId50" Type="http://schemas.openxmlformats.org/officeDocument/2006/relationships/image" Target="../media/image153.png"/><Relationship Id="rId55" Type="http://schemas.openxmlformats.org/officeDocument/2006/relationships/image" Target="../media/image158.png"/><Relationship Id="rId7" Type="http://schemas.openxmlformats.org/officeDocument/2006/relationships/image" Target="../media/image110.png"/><Relationship Id="rId2" Type="http://schemas.openxmlformats.org/officeDocument/2006/relationships/notesSlide" Target="../notesSlides/notesSlide75.xml"/><Relationship Id="rId16" Type="http://schemas.openxmlformats.org/officeDocument/2006/relationships/image" Target="../media/image119.png"/><Relationship Id="rId29" Type="http://schemas.openxmlformats.org/officeDocument/2006/relationships/image" Target="../media/image132.png"/><Relationship Id="rId11" Type="http://schemas.openxmlformats.org/officeDocument/2006/relationships/image" Target="../media/image114.png"/><Relationship Id="rId24" Type="http://schemas.openxmlformats.org/officeDocument/2006/relationships/image" Target="../media/image127.png"/><Relationship Id="rId32" Type="http://schemas.openxmlformats.org/officeDocument/2006/relationships/image" Target="../media/image135.png"/><Relationship Id="rId37" Type="http://schemas.openxmlformats.org/officeDocument/2006/relationships/image" Target="../media/image140.png"/><Relationship Id="rId40" Type="http://schemas.openxmlformats.org/officeDocument/2006/relationships/image" Target="../media/image143.png"/><Relationship Id="rId45" Type="http://schemas.openxmlformats.org/officeDocument/2006/relationships/image" Target="../media/image148.png"/><Relationship Id="rId53" Type="http://schemas.openxmlformats.org/officeDocument/2006/relationships/image" Target="../media/image156.png"/><Relationship Id="rId58" Type="http://schemas.openxmlformats.org/officeDocument/2006/relationships/image" Target="../media/image161.png"/><Relationship Id="rId5" Type="http://schemas.openxmlformats.org/officeDocument/2006/relationships/image" Target="../media/image108.png"/><Relationship Id="rId19" Type="http://schemas.openxmlformats.org/officeDocument/2006/relationships/image" Target="../media/image122.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media/image125.png"/><Relationship Id="rId27" Type="http://schemas.openxmlformats.org/officeDocument/2006/relationships/image" Target="../media/image130.png"/><Relationship Id="rId30" Type="http://schemas.openxmlformats.org/officeDocument/2006/relationships/image" Target="../media/image133.png"/><Relationship Id="rId35" Type="http://schemas.openxmlformats.org/officeDocument/2006/relationships/image" Target="../media/image138.png"/><Relationship Id="rId43" Type="http://schemas.openxmlformats.org/officeDocument/2006/relationships/image" Target="../media/image146.png"/><Relationship Id="rId48" Type="http://schemas.openxmlformats.org/officeDocument/2006/relationships/image" Target="../media/image151.png"/><Relationship Id="rId56" Type="http://schemas.openxmlformats.org/officeDocument/2006/relationships/image" Target="../media/image159.png"/><Relationship Id="rId8" Type="http://schemas.openxmlformats.org/officeDocument/2006/relationships/image" Target="../media/image111.png"/><Relationship Id="rId51" Type="http://schemas.openxmlformats.org/officeDocument/2006/relationships/image" Target="../media/image154.png"/><Relationship Id="rId3" Type="http://schemas.openxmlformats.org/officeDocument/2006/relationships/image" Target="../media/image106.png"/><Relationship Id="rId12" Type="http://schemas.openxmlformats.org/officeDocument/2006/relationships/image" Target="../media/image115.png"/><Relationship Id="rId17" Type="http://schemas.openxmlformats.org/officeDocument/2006/relationships/image" Target="../media/image120.png"/><Relationship Id="rId25" Type="http://schemas.openxmlformats.org/officeDocument/2006/relationships/image" Target="../media/image128.png"/><Relationship Id="rId33" Type="http://schemas.openxmlformats.org/officeDocument/2006/relationships/image" Target="../media/image136.png"/><Relationship Id="rId38" Type="http://schemas.openxmlformats.org/officeDocument/2006/relationships/image" Target="../media/image141.png"/><Relationship Id="rId46" Type="http://schemas.openxmlformats.org/officeDocument/2006/relationships/image" Target="../media/image149.png"/><Relationship Id="rId59" Type="http://schemas.openxmlformats.org/officeDocument/2006/relationships/image" Target="../media/image162.png"/><Relationship Id="rId20" Type="http://schemas.openxmlformats.org/officeDocument/2006/relationships/image" Target="../media/image123.png"/><Relationship Id="rId41" Type="http://schemas.openxmlformats.org/officeDocument/2006/relationships/image" Target="../media/image144.png"/><Relationship Id="rId54" Type="http://schemas.openxmlformats.org/officeDocument/2006/relationships/image" Target="../media/image157.png"/><Relationship Id="rId1" Type="http://schemas.openxmlformats.org/officeDocument/2006/relationships/slideLayout" Target="../slideLayouts/slideLayout252.xml"/><Relationship Id="rId6" Type="http://schemas.openxmlformats.org/officeDocument/2006/relationships/image" Target="../media/image109.png"/><Relationship Id="rId15" Type="http://schemas.openxmlformats.org/officeDocument/2006/relationships/image" Target="../media/image118.png"/><Relationship Id="rId23" Type="http://schemas.openxmlformats.org/officeDocument/2006/relationships/image" Target="../media/image126.png"/><Relationship Id="rId28" Type="http://schemas.openxmlformats.org/officeDocument/2006/relationships/image" Target="../media/image131.png"/><Relationship Id="rId36" Type="http://schemas.openxmlformats.org/officeDocument/2006/relationships/image" Target="../media/image139.png"/><Relationship Id="rId49" Type="http://schemas.openxmlformats.org/officeDocument/2006/relationships/image" Target="../media/image152.png"/><Relationship Id="rId57" Type="http://schemas.openxmlformats.org/officeDocument/2006/relationships/image" Target="../media/image160.png"/><Relationship Id="rId10" Type="http://schemas.openxmlformats.org/officeDocument/2006/relationships/image" Target="../media/image113.png"/><Relationship Id="rId31" Type="http://schemas.openxmlformats.org/officeDocument/2006/relationships/image" Target="../media/image134.png"/><Relationship Id="rId44" Type="http://schemas.openxmlformats.org/officeDocument/2006/relationships/image" Target="../media/image147.png"/><Relationship Id="rId52" Type="http://schemas.openxmlformats.org/officeDocument/2006/relationships/image" Target="../media/image155.png"/></Relationships>
</file>

<file path=ppt/slides/_rels/slide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6.xml"/><Relationship Id="rId1" Type="http://schemas.openxmlformats.org/officeDocument/2006/relationships/slideLayout" Target="../slideLayouts/slideLayout257.xml"/></Relationships>
</file>

<file path=ppt/slides/_rels/slide77.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notesSlide" Target="../notesSlides/notesSlide77.xml"/><Relationship Id="rId1" Type="http://schemas.openxmlformats.org/officeDocument/2006/relationships/slideLayout" Target="../slideLayouts/slideLayout182.xml"/><Relationship Id="rId5" Type="http://schemas.microsoft.com/office/2007/relationships/hdphoto" Target="../media/hdphoto14.wdp"/><Relationship Id="rId4" Type="http://schemas.openxmlformats.org/officeDocument/2006/relationships/image" Target="../media/image16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mailto:Eric.VanCutsem@kuleuven.be" TargetMode="External"/><Relationship Id="rId2" Type="http://schemas.openxmlformats.org/officeDocument/2006/relationships/notesSlide" Target="../notesSlides/notesSlide83.xml"/><Relationship Id="rId1" Type="http://schemas.openxmlformats.org/officeDocument/2006/relationships/slideLayout" Target="../slideLayouts/slideLayout267.xml"/><Relationship Id="rId5" Type="http://schemas.openxmlformats.org/officeDocument/2006/relationships/image" Target="../media/image167.jpg"/><Relationship Id="rId4" Type="http://schemas.openxmlformats.org/officeDocument/2006/relationships/image" Target="../media/image166.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68.xml"/></Relationships>
</file>

<file path=ppt/slides/_rels/slide8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5.xml"/><Relationship Id="rId1" Type="http://schemas.openxmlformats.org/officeDocument/2006/relationships/slideLayout" Target="../slideLayouts/slideLayout26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82.xml"/></Relationships>
</file>

<file path=ppt/slides/_rels/slide8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7.xml"/><Relationship Id="rId1" Type="http://schemas.openxmlformats.org/officeDocument/2006/relationships/slideLayout" Target="../slideLayouts/slideLayout282.xml"/><Relationship Id="rId4" Type="http://schemas.openxmlformats.org/officeDocument/2006/relationships/image" Target="../media/image170.png"/></Relationships>
</file>

<file path=ppt/slides/_rels/slide8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8.xml"/><Relationship Id="rId1" Type="http://schemas.openxmlformats.org/officeDocument/2006/relationships/slideLayout" Target="../slideLayouts/slideLayout282.xml"/><Relationship Id="rId4" Type="http://schemas.openxmlformats.org/officeDocument/2006/relationships/image" Target="../media/image172.png"/></Relationships>
</file>

<file path=ppt/slides/_rels/slide8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9.xml"/><Relationship Id="rId1" Type="http://schemas.openxmlformats.org/officeDocument/2006/relationships/slideLayout" Target="../slideLayouts/slideLayout283.xml"/><Relationship Id="rId4" Type="http://schemas.microsoft.com/office/2007/relationships/hdphoto" Target="../media/hdphoto15.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9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0.xml"/><Relationship Id="rId1" Type="http://schemas.openxmlformats.org/officeDocument/2006/relationships/slideLayout" Target="../slideLayouts/slideLayout281.xml"/><Relationship Id="rId4" Type="http://schemas.microsoft.com/office/2007/relationships/hdphoto" Target="../media/hdphoto16.wdp"/></Relationships>
</file>

<file path=ppt/slides/_rels/slide91.xml.rels><?xml version="1.0" encoding="UTF-8" standalone="yes"?>
<Relationships xmlns="http://schemas.openxmlformats.org/package/2006/relationships"><Relationship Id="rId3" Type="http://schemas.openxmlformats.org/officeDocument/2006/relationships/image" Target="../media/image175.emf"/><Relationship Id="rId7" Type="http://schemas.openxmlformats.org/officeDocument/2006/relationships/image" Target="../media/image178.emf"/><Relationship Id="rId2" Type="http://schemas.openxmlformats.org/officeDocument/2006/relationships/notesSlide" Target="../notesSlides/notesSlide91.xml"/><Relationship Id="rId1" Type="http://schemas.openxmlformats.org/officeDocument/2006/relationships/slideLayout" Target="../slideLayouts/slideLayout268.xml"/><Relationship Id="rId6" Type="http://schemas.microsoft.com/office/2007/relationships/hdphoto" Target="../media/hdphoto17.wdp"/><Relationship Id="rId5" Type="http://schemas.openxmlformats.org/officeDocument/2006/relationships/image" Target="../media/image177.png"/><Relationship Id="rId4" Type="http://schemas.openxmlformats.org/officeDocument/2006/relationships/image" Target="../media/image17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81.xml"/></Relationships>
</file>

<file path=ppt/slides/_rels/slide9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3.xml"/><Relationship Id="rId1" Type="http://schemas.openxmlformats.org/officeDocument/2006/relationships/slideLayout" Target="../slideLayouts/slideLayout281.xml"/><Relationship Id="rId6" Type="http://schemas.microsoft.com/office/2007/relationships/hdphoto" Target="../media/hdphoto19.wdp"/><Relationship Id="rId5" Type="http://schemas.openxmlformats.org/officeDocument/2006/relationships/image" Target="../media/image180.png"/><Relationship Id="rId4" Type="http://schemas.microsoft.com/office/2007/relationships/hdphoto" Target="../media/hdphoto18.wdp"/></Relationships>
</file>

<file path=ppt/slides/_rels/slide9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94.xml"/><Relationship Id="rId1" Type="http://schemas.openxmlformats.org/officeDocument/2006/relationships/slideLayout" Target="../slideLayouts/slideLayout281.xml"/><Relationship Id="rId4" Type="http://schemas.openxmlformats.org/officeDocument/2006/relationships/image" Target="../media/image182.png"/></Relationships>
</file>

<file path=ppt/slides/_rels/slide95.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95.xml"/><Relationship Id="rId1" Type="http://schemas.openxmlformats.org/officeDocument/2006/relationships/slideLayout" Target="../slideLayouts/slideLayout281.xml"/></Relationships>
</file>

<file path=ppt/slides/_rels/slide9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96.xml"/><Relationship Id="rId1" Type="http://schemas.openxmlformats.org/officeDocument/2006/relationships/slideLayout" Target="../slideLayouts/slideLayout281.xml"/><Relationship Id="rId4" Type="http://schemas.microsoft.com/office/2007/relationships/hdphoto" Target="../media/hdphoto20.wdp"/></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81.xml"/></Relationships>
</file>

<file path=ppt/slides/_rels/slide9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98.xml"/><Relationship Id="rId1" Type="http://schemas.openxmlformats.org/officeDocument/2006/relationships/slideLayout" Target="../slideLayouts/slideLayout268.xml"/></Relationships>
</file>

<file path=ppt/slides/_rels/slide9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99.xml"/><Relationship Id="rId1" Type="http://schemas.openxmlformats.org/officeDocument/2006/relationships/slideLayout" Target="../slideLayouts/slideLayout268.xml"/><Relationship Id="rId4" Type="http://schemas.microsoft.com/office/2007/relationships/hdphoto" Target="../media/hdphoto2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13312" y="228600"/>
            <a:ext cx="12192000" cy="1678789"/>
          </a:xfrm>
        </p:spPr>
        <p:txBody>
          <a:bodyPr wrap="square" anchor="b">
            <a:noAutofit/>
          </a:bodyPr>
          <a:lstStyle/>
          <a:p>
            <a:pPr>
              <a:lnSpc>
                <a:spcPct val="85000"/>
              </a:lnSpc>
            </a:pPr>
            <a:r>
              <a:rPr lang="en-US" sz="4200" dirty="0"/>
              <a:t>Expert Second Opinion: </a:t>
            </a:r>
            <a:br>
              <a:rPr lang="en-US" sz="4200" dirty="0"/>
            </a:br>
            <a:r>
              <a:rPr lang="en-US" sz="4200" dirty="0"/>
              <a:t>Investigators Discuss the Optimal Management </a:t>
            </a:r>
            <a:br>
              <a:rPr lang="en-US" sz="4200" dirty="0"/>
            </a:br>
            <a:r>
              <a:rPr lang="en-US" sz="4200" dirty="0"/>
              <a:t>of HER2-Positive Gastrointestinal Cancers</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Lionel 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Kankeu</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Fonkoua</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2895600" y="3536576"/>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13312" y="25362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January 8,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PM – 8:45 PM PT</a:t>
            </a: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13312" y="182174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2026 ASCO® Gastrointestinal Cancers Symposium</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2895600" y="4108348"/>
            <a:ext cx="6400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Eric Van Cutsem,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Zev Wainberg, MD, MSc</a:t>
            </a:r>
          </a:p>
        </p:txBody>
      </p:sp>
    </p:spTree>
    <p:custDataLst>
      <p:tags r:id="rId1"/>
    </p:custDataLst>
    <p:extLst>
      <p:ext uri="{BB962C8B-B14F-4D97-AF65-F5344CB8AC3E}">
        <p14:creationId xmlns:p14="http://schemas.microsoft.com/office/powerpoint/2010/main" val="4062052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115088F-AF39-1688-1C48-D35868030460}"/>
              </a:ext>
            </a:extLst>
          </p:cNvPr>
          <p:cNvPicPr>
            <a:picLocks noChangeAspect="1"/>
          </p:cNvPicPr>
          <p:nvPr/>
        </p:nvPicPr>
        <p:blipFill>
          <a:blip r:embed="rId3"/>
          <a:stretch>
            <a:fillRect/>
          </a:stretch>
        </p:blipFill>
        <p:spPr>
          <a:xfrm>
            <a:off x="761904" y="908720"/>
            <a:ext cx="5334096" cy="5760640"/>
          </a:xfrm>
          <a:prstGeom prst="rect">
            <a:avLst/>
          </a:prstGeom>
        </p:spPr>
      </p:pic>
      <p:pic>
        <p:nvPicPr>
          <p:cNvPr id="12" name="Afbeelding 11">
            <a:extLst>
              <a:ext uri="{FF2B5EF4-FFF2-40B4-BE49-F238E27FC236}">
                <a16:creationId xmlns:a16="http://schemas.microsoft.com/office/drawing/2014/main" id="{DE900322-4D83-581E-EE13-F4A7E7EA5F5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694810" y="1003929"/>
            <a:ext cx="4735286" cy="5462634"/>
          </a:xfrm>
          <a:prstGeom prst="rect">
            <a:avLst/>
          </a:prstGeom>
        </p:spPr>
      </p:pic>
      <p:sp>
        <p:nvSpPr>
          <p:cNvPr id="13" name="Rettangolo 2">
            <a:extLst>
              <a:ext uri="{FF2B5EF4-FFF2-40B4-BE49-F238E27FC236}">
                <a16:creationId xmlns:a16="http://schemas.microsoft.com/office/drawing/2014/main" id="{54B9F1D4-E8D0-34E1-C0F4-BED6531740C1}"/>
              </a:ext>
            </a:extLst>
          </p:cNvPr>
          <p:cNvSpPr>
            <a:spLocks noChangeArrowheads="1"/>
          </p:cNvSpPr>
          <p:nvPr/>
        </p:nvSpPr>
        <p:spPr bwMode="auto">
          <a:xfrm>
            <a:off x="2783632" y="51230"/>
            <a:ext cx="8352928" cy="952699"/>
          </a:xfrm>
          <a:prstGeom prst="rect">
            <a:avLst/>
          </a:prstGeom>
          <a:noFill/>
          <a:ln>
            <a:noFill/>
          </a:ln>
        </p:spPr>
        <p:txBody>
          <a:bodyPr vert="horz" lIns="91152" tIns="45583" rIns="91152" bIns="45583" rtlCol="0" anchor="ctr">
            <a:noAutofit/>
          </a:bodyPr>
          <a:lstStyle/>
          <a:p>
            <a:pPr marL="0" marR="0" lvl="0" indent="0" algn="l" defTabSz="457189" rtl="0" eaLnBrk="0" fontAlgn="base" latinLnBrk="0" hangingPunct="0">
              <a:lnSpc>
                <a:spcPct val="90000"/>
              </a:lnSpc>
              <a:spcBef>
                <a:spcPct val="0"/>
              </a:spcBef>
              <a:spcAft>
                <a:spcPct val="0"/>
              </a:spcAft>
              <a:buClrTx/>
              <a:buSzTx/>
              <a:buFontTx/>
              <a:buNone/>
              <a:tabLst/>
              <a:defRPr/>
            </a:pPr>
            <a:r>
              <a:rPr kumimoji="0" lang="en-US" altLang="it-IT" sz="2800" b="1" i="0" u="none" strike="noStrike" kern="1200" cap="none" spc="0" normalizeH="0" baseline="0" noProof="0" dirty="0">
                <a:ln>
                  <a:noFill/>
                </a:ln>
                <a:solidFill>
                  <a:prstClr val="black"/>
                </a:solidFill>
                <a:effectLst/>
                <a:uLnTx/>
                <a:uFillTx/>
                <a:latin typeface="Calibri Light" pitchFamily="34" charset="0"/>
                <a:ea typeface="MS PGothic" pitchFamily="34" charset="-128"/>
                <a:cs typeface="Arial" pitchFamily="34" charset="0"/>
              </a:rPr>
              <a:t>DESTINY-CRC01 trial: analysis according to IHC of HER2</a:t>
            </a:r>
          </a:p>
        </p:txBody>
      </p:sp>
      <p:sp>
        <p:nvSpPr>
          <p:cNvPr id="14" name="Tekstvak 13">
            <a:extLst>
              <a:ext uri="{FF2B5EF4-FFF2-40B4-BE49-F238E27FC236}">
                <a16:creationId xmlns:a16="http://schemas.microsoft.com/office/drawing/2014/main" id="{386537D4-82FF-56DC-302A-8A491F4E2E81}"/>
              </a:ext>
            </a:extLst>
          </p:cNvPr>
          <p:cNvSpPr txBox="1"/>
          <p:nvPr/>
        </p:nvSpPr>
        <p:spPr>
          <a:xfrm>
            <a:off x="8472264" y="6536377"/>
            <a:ext cx="3672408"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mn-cs"/>
              </a:rPr>
              <a:t>Yoshino</a:t>
            </a:r>
            <a:r>
              <a:rPr kumimoji="0" lang="nl-BE"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 T et al, Nat </a:t>
            </a:r>
            <a:r>
              <a:rPr kumimoji="0" lang="nl-BE" sz="1200"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mn-cs"/>
              </a:rPr>
              <a:t>Comm</a:t>
            </a:r>
            <a:r>
              <a:rPr kumimoji="0" lang="nl-BE"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 2023</a:t>
            </a:r>
          </a:p>
        </p:txBody>
      </p:sp>
    </p:spTree>
    <p:extLst>
      <p:ext uri="{BB962C8B-B14F-4D97-AF65-F5344CB8AC3E}">
        <p14:creationId xmlns:p14="http://schemas.microsoft.com/office/powerpoint/2010/main" val="27616589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6">
            <a:extLst>
              <a:ext uri="{FF2B5EF4-FFF2-40B4-BE49-F238E27FC236}">
                <a16:creationId xmlns:a16="http://schemas.microsoft.com/office/drawing/2014/main" id="{7CA4D0B9-3B2B-AB49-9A9E-6DCB784B5F42}"/>
              </a:ext>
            </a:extLst>
          </p:cNvPr>
          <p:cNvSpPr txBox="1">
            <a:spLocks/>
          </p:cNvSpPr>
          <p:nvPr/>
        </p:nvSpPr>
        <p:spPr>
          <a:xfrm>
            <a:off x="3287688" y="188640"/>
            <a:ext cx="6624736" cy="484719"/>
          </a:xfrm>
          <a:prstGeom prst="rect">
            <a:avLst/>
          </a:prstGeom>
        </p:spPr>
        <p:txBody>
          <a:bodyPr anchor="ctr"/>
          <a:lstStyle>
            <a:lvl1pPr algn="ctr" defTabSz="457189" rtl="0" eaLnBrk="1" latinLnBrk="0" hangingPunct="1">
              <a:lnSpc>
                <a:spcPct val="90000"/>
              </a:lnSpc>
              <a:spcBef>
                <a:spcPct val="0"/>
              </a:spcBef>
              <a:buNone/>
              <a:defRPr sz="4000" b="0" i="0" kern="1200">
                <a:solidFill>
                  <a:schemeClr val="tx1"/>
                </a:solidFill>
                <a:latin typeface="+mj-lt"/>
                <a:ea typeface="+mj-ea"/>
                <a:cs typeface="Adobe Garamond Pro"/>
              </a:defRPr>
            </a:lvl1pPr>
          </a:lstStyle>
          <a:p>
            <a:pPr marL="0" marR="0" lvl="0" indent="0" algn="ctr" defTabSz="457189"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DESTINY-CRC02 Study Design</a:t>
            </a:r>
          </a:p>
        </p:txBody>
      </p:sp>
      <p:sp>
        <p:nvSpPr>
          <p:cNvPr id="29" name="コンテンツ プレースホルダー 2">
            <a:extLst>
              <a:ext uri="{FF2B5EF4-FFF2-40B4-BE49-F238E27FC236}">
                <a16:creationId xmlns:a16="http://schemas.microsoft.com/office/drawing/2014/main" id="{6B79A103-32D3-63DB-912D-8F1AF3735987}"/>
              </a:ext>
            </a:extLst>
          </p:cNvPr>
          <p:cNvSpPr txBox="1">
            <a:spLocks/>
          </p:cNvSpPr>
          <p:nvPr/>
        </p:nvSpPr>
        <p:spPr>
          <a:xfrm>
            <a:off x="624416" y="1584001"/>
            <a:ext cx="10237418" cy="336567"/>
          </a:xfrm>
          <a:prstGeom prst="rect">
            <a:avLst/>
          </a:prstGeom>
        </p:spPr>
        <p:txBody>
          <a:bodyPr wrap="none">
            <a:spAutoFit/>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457189" rtl="0" eaLnBrk="1" fontAlgn="auto" latinLnBrk="0" hangingPunct="1">
              <a:lnSpc>
                <a:spcPct val="85000"/>
              </a:lnSpc>
              <a:spcBef>
                <a:spcPts val="0"/>
              </a:spcBef>
              <a:spcAft>
                <a:spcPts val="2400"/>
              </a:spcAft>
              <a:buClrTx/>
              <a:buSzTx/>
              <a:buFont typeface="Arial"/>
              <a:buNone/>
              <a:tabLst/>
              <a:defRPr/>
            </a:pPr>
            <a:r>
              <a:rPr kumimoji="0" lang="en-US" altLang="ja-JP" sz="1867" b="1"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A randomized, blinded, 2-stage, 2-arm, multicenter, global, phase 2 study (NCT04744831)</a:t>
            </a:r>
          </a:p>
        </p:txBody>
      </p:sp>
      <p:sp>
        <p:nvSpPr>
          <p:cNvPr id="30" name="コンテンツ プレースホルダー 2">
            <a:extLst>
              <a:ext uri="{FF2B5EF4-FFF2-40B4-BE49-F238E27FC236}">
                <a16:creationId xmlns:a16="http://schemas.microsoft.com/office/drawing/2014/main" id="{5366B470-EF0D-1C4D-1D75-BE78C72B4B64}"/>
              </a:ext>
            </a:extLst>
          </p:cNvPr>
          <p:cNvSpPr txBox="1">
            <a:spLocks/>
          </p:cNvSpPr>
          <p:nvPr/>
        </p:nvSpPr>
        <p:spPr bwMode="auto">
          <a:xfrm>
            <a:off x="624417" y="1920001"/>
            <a:ext cx="100043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107" marR="0" lvl="0" indent="-265107" algn="l" defTabSz="914377" rtl="0" eaLnBrk="0" fontAlgn="base" latinLnBrk="0" hangingPunct="0">
              <a:lnSpc>
                <a:spcPct val="100000"/>
              </a:lnSpc>
              <a:spcBef>
                <a:spcPts val="0"/>
              </a:spcBef>
              <a:spcAft>
                <a:spcPts val="600"/>
              </a:spcAft>
              <a:buClrTx/>
              <a:buSzTx/>
              <a:buFont typeface="Wingdings" panose="05000000000000000000" pitchFamily="2" charset="2"/>
              <a:buChar char="n"/>
              <a:tabLst/>
              <a:defRPr/>
            </a:pPr>
            <a:r>
              <a:rPr kumimoji="1" lang="en-US" altLang="ja-JP" sz="1600" b="0" i="0" u="none" strike="noStrike" kern="0" cap="none" spc="0" normalizeH="0" baseline="0" noProof="0" dirty="0">
                <a:ln>
                  <a:noFill/>
                </a:ln>
                <a:solidFill>
                  <a:srgbClr val="000000"/>
                </a:solidFill>
                <a:effectLst/>
                <a:uLnTx/>
                <a:uFillTx/>
                <a:latin typeface="Arial"/>
                <a:ea typeface="メイリオ"/>
                <a:cs typeface="+mn-cs"/>
              </a:rPr>
              <a:t>Stage 1 (randomized) was followed by Stage 2 (nonrandomized), which enrolled an additional 42 patients</a:t>
            </a:r>
          </a:p>
        </p:txBody>
      </p:sp>
      <p:sp>
        <p:nvSpPr>
          <p:cNvPr id="31" name="TextBox 149">
            <a:extLst>
              <a:ext uri="{FF2B5EF4-FFF2-40B4-BE49-F238E27FC236}">
                <a16:creationId xmlns:a16="http://schemas.microsoft.com/office/drawing/2014/main" id="{D47A5A61-904D-D0D1-9C5C-FE4FF625A040}"/>
              </a:ext>
            </a:extLst>
          </p:cNvPr>
          <p:cNvSpPr txBox="1"/>
          <p:nvPr/>
        </p:nvSpPr>
        <p:spPr>
          <a:xfrm>
            <a:off x="624416" y="5040001"/>
            <a:ext cx="5819222"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メイリオ"/>
                <a:cs typeface="+mn-cs"/>
              </a:rPr>
              <a:t>This study was not powered to statistically compare the two arms.</a:t>
            </a:r>
          </a:p>
        </p:txBody>
      </p:sp>
      <p:sp>
        <p:nvSpPr>
          <p:cNvPr id="32" name="Freeform 54">
            <a:extLst>
              <a:ext uri="{FF2B5EF4-FFF2-40B4-BE49-F238E27FC236}">
                <a16:creationId xmlns:a16="http://schemas.microsoft.com/office/drawing/2014/main" id="{E3ABE321-5D95-16F3-BFEC-8DD0B36A871C}"/>
              </a:ext>
            </a:extLst>
          </p:cNvPr>
          <p:cNvSpPr/>
          <p:nvPr/>
        </p:nvSpPr>
        <p:spPr>
          <a:xfrm>
            <a:off x="3802824" y="3136677"/>
            <a:ext cx="432000" cy="432000"/>
          </a:xfrm>
          <a:custGeom>
            <a:avLst/>
            <a:gdLst>
              <a:gd name="connsiteX0" fmla="*/ 666750 w 666750"/>
              <a:gd name="connsiteY0" fmla="*/ 333375 h 666750"/>
              <a:gd name="connsiteX1" fmla="*/ 333375 w 666750"/>
              <a:gd name="connsiteY1" fmla="*/ 666750 h 666750"/>
              <a:gd name="connsiteX2" fmla="*/ 0 w 666750"/>
              <a:gd name="connsiteY2" fmla="*/ 333375 h 666750"/>
              <a:gd name="connsiteX3" fmla="*/ 333375 w 666750"/>
              <a:gd name="connsiteY3" fmla="*/ 0 h 666750"/>
              <a:gd name="connsiteX4" fmla="*/ 666750 w 666750"/>
              <a:gd name="connsiteY4" fmla="*/ 3333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666750">
                <a:moveTo>
                  <a:pt x="666750" y="333375"/>
                </a:moveTo>
                <a:cubicBezTo>
                  <a:pt x="666750" y="517493"/>
                  <a:pt x="517493" y="666750"/>
                  <a:pt x="333375" y="666750"/>
                </a:cubicBezTo>
                <a:cubicBezTo>
                  <a:pt x="149257" y="666750"/>
                  <a:pt x="0" y="517493"/>
                  <a:pt x="0" y="333375"/>
                </a:cubicBezTo>
                <a:cubicBezTo>
                  <a:pt x="0" y="149257"/>
                  <a:pt x="149257" y="0"/>
                  <a:pt x="333375" y="0"/>
                </a:cubicBezTo>
                <a:cubicBezTo>
                  <a:pt x="517493" y="0"/>
                  <a:pt x="666750" y="149257"/>
                  <a:pt x="666750" y="333375"/>
                </a:cubicBezTo>
                <a:close/>
              </a:path>
            </a:pathLst>
          </a:custGeom>
          <a:solidFill>
            <a:srgbClr val="002985"/>
          </a:solidFill>
          <a:ln w="10583" cap="flat">
            <a:noFill/>
            <a:prstDash val="solid"/>
            <a:miter/>
          </a:ln>
        </p:spPr>
        <p:txBody>
          <a:bodyPr t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メイリオ"/>
                <a:cs typeface="+mn-cs"/>
              </a:rPr>
              <a:t>R</a:t>
            </a:r>
            <a:endParaRPr kumimoji="0" lang="en-US" sz="1800" b="1" i="0" u="none" strike="noStrike" kern="1200" cap="none" spc="0" normalizeH="0" baseline="0" noProof="0" dirty="0">
              <a:ln>
                <a:noFill/>
              </a:ln>
              <a:solidFill>
                <a:srgbClr val="FFFFFF"/>
              </a:solidFill>
              <a:effectLst/>
              <a:uLnTx/>
              <a:uFillTx/>
              <a:latin typeface="Arial"/>
              <a:ea typeface="メイリオ"/>
              <a:cs typeface="+mn-cs"/>
            </a:endParaRPr>
          </a:p>
        </p:txBody>
      </p:sp>
      <p:sp>
        <p:nvSpPr>
          <p:cNvPr id="33" name="Freeform 61">
            <a:extLst>
              <a:ext uri="{FF2B5EF4-FFF2-40B4-BE49-F238E27FC236}">
                <a16:creationId xmlns:a16="http://schemas.microsoft.com/office/drawing/2014/main" id="{9FEF4B98-E268-B68F-DEE1-67B42641EACC}"/>
              </a:ext>
            </a:extLst>
          </p:cNvPr>
          <p:cNvSpPr/>
          <p:nvPr/>
        </p:nvSpPr>
        <p:spPr>
          <a:xfrm>
            <a:off x="624416" y="2880000"/>
            <a:ext cx="2784000" cy="945355"/>
          </a:xfrm>
          <a:prstGeom prst="rect">
            <a:avLst/>
          </a:prstGeom>
          <a:solidFill>
            <a:srgbClr val="00A656"/>
          </a:solidFill>
          <a:ln w="10583" cap="flat">
            <a:noFill/>
            <a:prstDash val="solid"/>
            <a:miter/>
          </a:ln>
        </p:spPr>
        <p:txBody>
          <a:bodyPr lIns="36000" r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Patients with HER2+,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1" u="none" strike="noStrike" kern="1200" cap="none" spc="0" normalizeH="0" baseline="0" noProof="0" dirty="0">
                <a:ln/>
                <a:solidFill>
                  <a:srgbClr val="FFFFFF"/>
                </a:solidFill>
                <a:effectLst/>
                <a:uLnTx/>
                <a:uFillTx/>
                <a:latin typeface="Arial"/>
                <a:ea typeface="メイリオ"/>
                <a:cs typeface="Arial"/>
                <a:sym typeface="Arial"/>
                <a:rtl val="0"/>
              </a:rPr>
              <a:t>RAS</a:t>
            </a: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 wild-type or mutant,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 </a:t>
            </a:r>
            <a:r>
              <a:rPr kumimoji="0" lang="en-US" altLang="ja-JP" sz="1300" b="1" i="1" u="none" strike="noStrike" kern="1200" cap="none" spc="0" normalizeH="0" baseline="0" noProof="0" dirty="0">
                <a:ln/>
                <a:solidFill>
                  <a:srgbClr val="FFFFFF"/>
                </a:solidFill>
                <a:effectLst/>
                <a:uLnTx/>
                <a:uFillTx/>
                <a:latin typeface="Arial"/>
                <a:ea typeface="メイリオ"/>
                <a:cs typeface="Arial"/>
                <a:sym typeface="Arial"/>
                <a:rtl val="0"/>
              </a:rPr>
              <a:t>BRAF</a:t>
            </a: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 wild-type, unresectable,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recurrent, or mCRC</a:t>
            </a:r>
          </a:p>
        </p:txBody>
      </p:sp>
      <p:sp>
        <p:nvSpPr>
          <p:cNvPr id="34" name="Freeform 62">
            <a:extLst>
              <a:ext uri="{FF2B5EF4-FFF2-40B4-BE49-F238E27FC236}">
                <a16:creationId xmlns:a16="http://schemas.microsoft.com/office/drawing/2014/main" id="{CE0206EA-A191-9D2D-41C8-DAB7120EC786}"/>
              </a:ext>
            </a:extLst>
          </p:cNvPr>
          <p:cNvSpPr/>
          <p:nvPr/>
        </p:nvSpPr>
        <p:spPr>
          <a:xfrm>
            <a:off x="624416" y="3936000"/>
            <a:ext cx="2784000" cy="1044000"/>
          </a:xfrm>
          <a:custGeom>
            <a:avLst/>
            <a:gdLst>
              <a:gd name="connsiteX0" fmla="*/ 0 w 3094778"/>
              <a:gd name="connsiteY0" fmla="*/ 0 h 1080981"/>
              <a:gd name="connsiteX1" fmla="*/ 3094778 w 3094778"/>
              <a:gd name="connsiteY1" fmla="*/ 0 h 1080981"/>
              <a:gd name="connsiteX2" fmla="*/ 3094778 w 3094778"/>
              <a:gd name="connsiteY2" fmla="*/ 1080982 h 1080981"/>
              <a:gd name="connsiteX3" fmla="*/ 0 w 3094778"/>
              <a:gd name="connsiteY3" fmla="*/ 1080982 h 1080981"/>
            </a:gdLst>
            <a:ahLst/>
            <a:cxnLst>
              <a:cxn ang="0">
                <a:pos x="connsiteX0" y="connsiteY0"/>
              </a:cxn>
              <a:cxn ang="0">
                <a:pos x="connsiteX1" y="connsiteY1"/>
              </a:cxn>
              <a:cxn ang="0">
                <a:pos x="connsiteX2" y="connsiteY2"/>
              </a:cxn>
              <a:cxn ang="0">
                <a:pos x="connsiteX3" y="connsiteY3"/>
              </a:cxn>
            </a:cxnLst>
            <a:rect l="l" t="t" r="r" b="b"/>
            <a:pathLst>
              <a:path w="3094778" h="1080981">
                <a:moveTo>
                  <a:pt x="0" y="0"/>
                </a:moveTo>
                <a:lnTo>
                  <a:pt x="3094778" y="0"/>
                </a:lnTo>
                <a:lnTo>
                  <a:pt x="3094778" y="1080982"/>
                </a:lnTo>
                <a:lnTo>
                  <a:pt x="0" y="1080982"/>
                </a:lnTo>
                <a:close/>
              </a:path>
            </a:pathLst>
          </a:custGeom>
          <a:noFill/>
          <a:ln w="19050" cap="flat">
            <a:solidFill>
              <a:srgbClr val="0070C0"/>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solidFill>
                  <a:srgbClr val="0070C0"/>
                </a:solidFill>
                <a:effectLst/>
                <a:uLnTx/>
                <a:uFillTx/>
                <a:latin typeface="Arial"/>
                <a:ea typeface="メイリオ"/>
                <a:cs typeface="Arial"/>
                <a:sym typeface="Arial"/>
                <a:rtl val="0"/>
              </a:rPr>
              <a:t>Stratified by:</a:t>
            </a:r>
          </a:p>
          <a:p>
            <a:pPr marL="85723" marR="0" lvl="0" indent="-8572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200" b="1" i="0" u="none" strike="noStrike" kern="1200" cap="none" spc="0" normalizeH="0" baseline="0" noProof="0" dirty="0">
                <a:ln/>
                <a:solidFill>
                  <a:srgbClr val="231F20"/>
                </a:solidFill>
                <a:effectLst/>
                <a:uLnTx/>
                <a:uFillTx/>
                <a:latin typeface="Arial"/>
                <a:ea typeface="メイリオ"/>
                <a:cs typeface="Arial"/>
                <a:sym typeface="Arial"/>
                <a:rtl val="0"/>
              </a:rPr>
              <a:t>ECOG PS of 0 or 1</a:t>
            </a:r>
          </a:p>
          <a:p>
            <a:pPr marL="85723" marR="0" lvl="0" indent="-8572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200" b="1" i="0" u="none" strike="noStrike" kern="1200" cap="none" spc="0" normalizeH="0" baseline="0" noProof="0" dirty="0">
                <a:ln/>
                <a:solidFill>
                  <a:srgbClr val="231F20"/>
                </a:solidFill>
                <a:effectLst/>
                <a:uLnTx/>
                <a:uFillTx/>
                <a:latin typeface="Arial"/>
                <a:ea typeface="メイリオ"/>
                <a:cs typeface="Arial"/>
                <a:sym typeface="Arial"/>
                <a:rtl val="0"/>
              </a:rPr>
              <a:t>Centrally confirmed HER2 status:</a:t>
            </a:r>
            <a:br>
              <a:rPr kumimoji="0" lang="en-US" altLang="ja-JP" sz="1200" b="1" i="0" u="none" strike="noStrike" kern="1200" cap="none" spc="0" normalizeH="0" baseline="0" noProof="0" dirty="0">
                <a:ln/>
                <a:solidFill>
                  <a:srgbClr val="231F20"/>
                </a:solidFill>
                <a:effectLst/>
                <a:uLnTx/>
                <a:uFillTx/>
                <a:latin typeface="Arial"/>
                <a:ea typeface="メイリオ"/>
                <a:cs typeface="Arial"/>
                <a:sym typeface="Arial"/>
                <a:rtl val="0"/>
              </a:rPr>
            </a:br>
            <a:r>
              <a:rPr kumimoji="0" lang="en-US" altLang="ja-JP" sz="1200" b="1" i="0" u="none" strike="noStrike" kern="1200" cap="none" spc="0" normalizeH="0" baseline="0" noProof="0" dirty="0">
                <a:ln/>
                <a:solidFill>
                  <a:srgbClr val="231F20"/>
                </a:solidFill>
                <a:effectLst/>
                <a:uLnTx/>
                <a:uFillTx/>
                <a:latin typeface="Arial"/>
                <a:ea typeface="メイリオ"/>
                <a:cs typeface="Arial"/>
                <a:sym typeface="Arial"/>
                <a:rtl val="0"/>
              </a:rPr>
              <a:t>IHC 3+ or IHC 2+/</a:t>
            </a:r>
            <a:r>
              <a:rPr kumimoji="0" lang="en-US" altLang="ja-JP" sz="1200" b="1" i="0" u="none" strike="noStrike" kern="1200" cap="none" spc="0" normalizeH="0" baseline="0" noProof="0" dirty="0" err="1">
                <a:ln/>
                <a:solidFill>
                  <a:srgbClr val="231F20"/>
                </a:solidFill>
                <a:effectLst/>
                <a:uLnTx/>
                <a:uFillTx/>
                <a:latin typeface="Arial"/>
                <a:ea typeface="メイリオ"/>
                <a:cs typeface="Arial"/>
                <a:sym typeface="Arial"/>
                <a:rtl val="0"/>
              </a:rPr>
              <a:t>ISH+</a:t>
            </a:r>
            <a:r>
              <a:rPr kumimoji="0" lang="en-US" altLang="ja-JP" sz="1200" b="1" i="0" u="none" strike="noStrike" kern="1200" cap="none" spc="0" normalizeH="0" baseline="30000" noProof="0" dirty="0" err="1">
                <a:ln/>
                <a:solidFill>
                  <a:srgbClr val="231F20"/>
                </a:solidFill>
                <a:effectLst/>
                <a:uLnTx/>
                <a:uFillTx/>
                <a:latin typeface="Arial"/>
                <a:ea typeface="メイリオ"/>
                <a:cs typeface="Arial"/>
                <a:sym typeface="Arial"/>
                <a:rtl val="0"/>
              </a:rPr>
              <a:t>a</a:t>
            </a:r>
            <a:endParaRPr kumimoji="0" lang="en-US" altLang="ja-JP" sz="1200" b="1" i="0" u="none" strike="noStrike" kern="1200" cap="none" spc="0" normalizeH="0" baseline="30000" noProof="0" dirty="0">
              <a:ln/>
              <a:solidFill>
                <a:srgbClr val="231F20"/>
              </a:solidFill>
              <a:effectLst/>
              <a:uLnTx/>
              <a:uFillTx/>
              <a:latin typeface="Arial"/>
              <a:ea typeface="メイリオ"/>
              <a:cs typeface="Arial"/>
              <a:sym typeface="Arial"/>
              <a:rtl val="0"/>
            </a:endParaRPr>
          </a:p>
          <a:p>
            <a:pPr marL="85723" marR="0" lvl="0" indent="-8572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200" b="1" i="1" u="none" strike="noStrike" kern="1200" cap="none" spc="0" normalizeH="0" baseline="0" noProof="0" dirty="0">
                <a:ln/>
                <a:solidFill>
                  <a:srgbClr val="231F20"/>
                </a:solidFill>
                <a:effectLst/>
                <a:uLnTx/>
                <a:uFillTx/>
                <a:latin typeface="Arial"/>
                <a:ea typeface="メイリオ"/>
                <a:cs typeface="Arial"/>
                <a:sym typeface="Arial"/>
                <a:rtl val="0"/>
              </a:rPr>
              <a:t>RAS</a:t>
            </a:r>
            <a:r>
              <a:rPr kumimoji="0" lang="en-US" altLang="ja-JP" sz="1200" b="1" i="0" u="none" strike="noStrike" kern="1200" cap="none" spc="0" normalizeH="0" baseline="0" noProof="0" dirty="0">
                <a:ln/>
                <a:solidFill>
                  <a:srgbClr val="231F20"/>
                </a:solidFill>
                <a:effectLst/>
                <a:uLnTx/>
                <a:uFillTx/>
                <a:latin typeface="Arial"/>
                <a:ea typeface="メイリオ"/>
                <a:cs typeface="Arial"/>
                <a:sym typeface="Arial"/>
                <a:rtl val="0"/>
              </a:rPr>
              <a:t> status (wild-type or mutant) </a:t>
            </a:r>
          </a:p>
        </p:txBody>
      </p:sp>
      <p:sp>
        <p:nvSpPr>
          <p:cNvPr id="35" name="TextBox 19">
            <a:extLst>
              <a:ext uri="{FF2B5EF4-FFF2-40B4-BE49-F238E27FC236}">
                <a16:creationId xmlns:a16="http://schemas.microsoft.com/office/drawing/2014/main" id="{AD8C4131-FA05-C6DB-0C21-3056BA65DE1D}"/>
              </a:ext>
            </a:extLst>
          </p:cNvPr>
          <p:cNvSpPr txBox="1"/>
          <p:nvPr/>
        </p:nvSpPr>
        <p:spPr>
          <a:xfrm>
            <a:off x="3392848" y="3387107"/>
            <a:ext cx="405880"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231F20"/>
                </a:solidFill>
                <a:effectLst/>
                <a:uLnTx/>
                <a:uFillTx/>
                <a:latin typeface="Arial"/>
                <a:ea typeface="メイリオ"/>
                <a:cs typeface="Arial"/>
                <a:sym typeface="Arial"/>
                <a:rtl val="0"/>
              </a:rPr>
              <a:t>1:1</a:t>
            </a:r>
          </a:p>
        </p:txBody>
      </p:sp>
      <p:sp>
        <p:nvSpPr>
          <p:cNvPr id="36" name="Freeform 55">
            <a:extLst>
              <a:ext uri="{FF2B5EF4-FFF2-40B4-BE49-F238E27FC236}">
                <a16:creationId xmlns:a16="http://schemas.microsoft.com/office/drawing/2014/main" id="{47CD1718-BF7D-C8A9-8F54-3082135DEE0E}"/>
              </a:ext>
            </a:extLst>
          </p:cNvPr>
          <p:cNvSpPr/>
          <p:nvPr/>
        </p:nvSpPr>
        <p:spPr>
          <a:xfrm>
            <a:off x="4656000" y="3792000"/>
            <a:ext cx="1152000" cy="1056000"/>
          </a:xfrm>
          <a:prstGeom prst="rect">
            <a:avLst/>
          </a:prstGeom>
          <a:solidFill>
            <a:srgbClr val="002985"/>
          </a:solidFill>
          <a:ln w="10583" cap="flat">
            <a:noFill/>
            <a:prstDash val="solid"/>
            <a:miter/>
          </a:ln>
        </p:spPr>
        <p:txBody>
          <a:bodyPr lIns="48000" r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Arm 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T-</a:t>
            </a:r>
            <a:r>
              <a:rPr kumimoji="0" lang="en-US" altLang="ja-JP" sz="1300" b="1" i="0" u="none" strike="noStrike" kern="1200" cap="none" spc="0" normalizeH="0" baseline="0" noProof="0" dirty="0" err="1">
                <a:ln/>
                <a:solidFill>
                  <a:srgbClr val="FFFFFF"/>
                </a:solidFill>
                <a:effectLst/>
                <a:uLnTx/>
                <a:uFillTx/>
                <a:latin typeface="Arial"/>
                <a:ea typeface="メイリオ"/>
                <a:cs typeface="Arial"/>
                <a:sym typeface="Arial"/>
                <a:rtl val="0"/>
              </a:rPr>
              <a:t>DXd</a:t>
            </a: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6.4 mg/kg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Q3W IV</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N = 40</a:t>
            </a:r>
          </a:p>
        </p:txBody>
      </p:sp>
      <p:sp>
        <p:nvSpPr>
          <p:cNvPr id="37" name="Freeform 59">
            <a:extLst>
              <a:ext uri="{FF2B5EF4-FFF2-40B4-BE49-F238E27FC236}">
                <a16:creationId xmlns:a16="http://schemas.microsoft.com/office/drawing/2014/main" id="{C6F597FC-1FDF-82E6-D77F-87436CAEA601}"/>
              </a:ext>
            </a:extLst>
          </p:cNvPr>
          <p:cNvSpPr/>
          <p:nvPr/>
        </p:nvSpPr>
        <p:spPr>
          <a:xfrm>
            <a:off x="4656000" y="2599939"/>
            <a:ext cx="1152000" cy="1056000"/>
          </a:xfrm>
          <a:prstGeom prst="rect">
            <a:avLst/>
          </a:prstGeom>
          <a:solidFill>
            <a:srgbClr val="002985"/>
          </a:solidFill>
          <a:ln w="10583" cap="flat">
            <a:noFill/>
            <a:prstDash val="solid"/>
            <a:miter/>
          </a:ln>
        </p:spPr>
        <p:txBody>
          <a:bodyPr lIns="48000" rIns="48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Arm 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T-</a:t>
            </a:r>
            <a:r>
              <a:rPr kumimoji="0" lang="en-US" altLang="ja-JP" sz="1300" b="1" i="0" u="none" strike="noStrike" kern="1200" cap="none" spc="0" normalizeH="0" baseline="0" noProof="0" dirty="0" err="1">
                <a:ln/>
                <a:solidFill>
                  <a:srgbClr val="FFFFFF"/>
                </a:solidFill>
                <a:effectLst/>
                <a:uLnTx/>
                <a:uFillTx/>
                <a:latin typeface="Arial"/>
                <a:ea typeface="メイリオ"/>
                <a:cs typeface="Arial"/>
                <a:sym typeface="Arial"/>
                <a:rtl val="0"/>
              </a:rPr>
              <a:t>DXd</a:t>
            </a: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5.4 mg/kg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Q3W IV</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FFFFFF"/>
                </a:solidFill>
                <a:effectLst/>
                <a:uLnTx/>
                <a:uFillTx/>
                <a:latin typeface="Arial"/>
                <a:ea typeface="メイリオ"/>
                <a:cs typeface="Arial"/>
                <a:sym typeface="Arial"/>
                <a:rtl val="0"/>
              </a:rPr>
              <a:t>n = 40</a:t>
            </a:r>
          </a:p>
        </p:txBody>
      </p:sp>
      <p:sp>
        <p:nvSpPr>
          <p:cNvPr id="38" name="TextBox 87">
            <a:extLst>
              <a:ext uri="{FF2B5EF4-FFF2-40B4-BE49-F238E27FC236}">
                <a16:creationId xmlns:a16="http://schemas.microsoft.com/office/drawing/2014/main" id="{A0529FBA-4B17-5A4D-63CD-34291F7220A5}"/>
              </a:ext>
            </a:extLst>
          </p:cNvPr>
          <p:cNvSpPr txBox="1"/>
          <p:nvPr/>
        </p:nvSpPr>
        <p:spPr>
          <a:xfrm>
            <a:off x="4839472" y="2256001"/>
            <a:ext cx="821059" cy="307777"/>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02985"/>
                </a:solidFill>
                <a:effectLst/>
                <a:uLnTx/>
                <a:uFillTx/>
                <a:latin typeface="Arial"/>
                <a:ea typeface="メイリオ"/>
                <a:cs typeface="Arial"/>
                <a:sym typeface="Arial"/>
                <a:rtl val="0"/>
              </a:rPr>
              <a:t>Stage 1</a:t>
            </a:r>
          </a:p>
        </p:txBody>
      </p:sp>
      <p:sp>
        <p:nvSpPr>
          <p:cNvPr id="39" name="Freeform 60">
            <a:extLst>
              <a:ext uri="{FF2B5EF4-FFF2-40B4-BE49-F238E27FC236}">
                <a16:creationId xmlns:a16="http://schemas.microsoft.com/office/drawing/2014/main" id="{59D62DCA-8329-ADE2-1479-DEE867991211}"/>
              </a:ext>
            </a:extLst>
          </p:cNvPr>
          <p:cNvSpPr/>
          <p:nvPr/>
        </p:nvSpPr>
        <p:spPr>
          <a:xfrm>
            <a:off x="6048000" y="2599939"/>
            <a:ext cx="1152000" cy="1056000"/>
          </a:xfrm>
          <a:prstGeom prst="rect">
            <a:avLst/>
          </a:prstGeom>
          <a:solidFill>
            <a:srgbClr val="00B0F0"/>
          </a:solidFill>
          <a:ln w="10583" cap="flat">
            <a:noFill/>
            <a:prstDash val="solid"/>
            <a:miter/>
          </a:ln>
        </p:spPr>
        <p:txBody>
          <a:bodyPr lIns="36000" r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rPr>
              <a:t>T-</a:t>
            </a:r>
            <a:r>
              <a:rPr kumimoji="0" lang="en-US" altLang="ja-JP" sz="1300" b="1" i="0" u="none" strike="noStrike" kern="1200" cap="none" spc="0" normalizeH="0" baseline="0" noProof="0" dirty="0" err="1">
                <a:ln/>
                <a:solidFill>
                  <a:srgbClr val="231F20"/>
                </a:solidFill>
                <a:effectLst/>
                <a:uLnTx/>
                <a:uFillTx/>
                <a:latin typeface="Arial"/>
                <a:ea typeface="メイリオ"/>
                <a:cs typeface="Arial"/>
                <a:sym typeface="Arial"/>
                <a:rtl val="0"/>
              </a:rPr>
              <a:t>DXd</a:t>
            </a:r>
            <a:r>
              <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rPr>
              <a:t>5.4 mg/kg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rPr>
              <a:t>Q3W IV</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rPr>
              <a:t>n = 42</a:t>
            </a:r>
            <a:endParaRPr kumimoji="0" lang="en-US" sz="1300" b="1" i="0" u="none" strike="noStrike" kern="1200" cap="none" spc="0" normalizeH="0" baseline="0" noProof="0" dirty="0">
              <a:ln>
                <a:noFill/>
              </a:ln>
              <a:solidFill>
                <a:prstClr val="black"/>
              </a:solidFill>
              <a:effectLst/>
              <a:uLnTx/>
              <a:uFillTx/>
              <a:latin typeface="Arial"/>
              <a:ea typeface="メイリオ"/>
              <a:cs typeface="+mn-cs"/>
            </a:endParaRPr>
          </a:p>
        </p:txBody>
      </p:sp>
      <p:sp>
        <p:nvSpPr>
          <p:cNvPr id="40" name="TextBox 88">
            <a:extLst>
              <a:ext uri="{FF2B5EF4-FFF2-40B4-BE49-F238E27FC236}">
                <a16:creationId xmlns:a16="http://schemas.microsoft.com/office/drawing/2014/main" id="{F2758EF3-8271-8BAE-AF37-D978731F50DB}"/>
              </a:ext>
            </a:extLst>
          </p:cNvPr>
          <p:cNvSpPr txBox="1"/>
          <p:nvPr/>
        </p:nvSpPr>
        <p:spPr>
          <a:xfrm>
            <a:off x="6279472" y="2256001"/>
            <a:ext cx="821059" cy="307777"/>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0B0F0"/>
                </a:solidFill>
                <a:effectLst/>
                <a:uLnTx/>
                <a:uFillTx/>
                <a:latin typeface="Arial"/>
                <a:ea typeface="メイリオ"/>
                <a:cs typeface="Arial"/>
                <a:sym typeface="Arial"/>
                <a:rtl val="0"/>
              </a:rPr>
              <a:t>Stage 2</a:t>
            </a:r>
          </a:p>
        </p:txBody>
      </p:sp>
      <p:sp>
        <p:nvSpPr>
          <p:cNvPr id="41" name="Freeform 139">
            <a:extLst>
              <a:ext uri="{FF2B5EF4-FFF2-40B4-BE49-F238E27FC236}">
                <a16:creationId xmlns:a16="http://schemas.microsoft.com/office/drawing/2014/main" id="{8B702140-9FF7-6730-19C6-87CD94097AEC}"/>
              </a:ext>
            </a:extLst>
          </p:cNvPr>
          <p:cNvSpPr/>
          <p:nvPr/>
        </p:nvSpPr>
        <p:spPr>
          <a:xfrm>
            <a:off x="9947584" y="3345151"/>
            <a:ext cx="1620000" cy="757639"/>
          </a:xfrm>
          <a:custGeom>
            <a:avLst/>
            <a:gdLst>
              <a:gd name="connsiteX0" fmla="*/ 0 w 1260157"/>
              <a:gd name="connsiteY0" fmla="*/ 0 h 589280"/>
              <a:gd name="connsiteX1" fmla="*/ 1260157 w 1260157"/>
              <a:gd name="connsiteY1" fmla="*/ 0 h 589280"/>
              <a:gd name="connsiteX2" fmla="*/ 1260157 w 1260157"/>
              <a:gd name="connsiteY2" fmla="*/ 589280 h 589280"/>
              <a:gd name="connsiteX3" fmla="*/ -1 w 1260157"/>
              <a:gd name="connsiteY3" fmla="*/ 589280 h 589280"/>
            </a:gdLst>
            <a:ahLst/>
            <a:cxnLst>
              <a:cxn ang="0">
                <a:pos x="connsiteX0" y="connsiteY0"/>
              </a:cxn>
              <a:cxn ang="0">
                <a:pos x="connsiteX1" y="connsiteY1"/>
              </a:cxn>
              <a:cxn ang="0">
                <a:pos x="connsiteX2" y="connsiteY2"/>
              </a:cxn>
              <a:cxn ang="0">
                <a:pos x="connsiteX3" y="connsiteY3"/>
              </a:cxn>
            </a:cxnLst>
            <a:rect l="l" t="t" r="r" b="b"/>
            <a:pathLst>
              <a:path w="1260157" h="589280">
                <a:moveTo>
                  <a:pt x="0" y="0"/>
                </a:moveTo>
                <a:lnTo>
                  <a:pt x="1260157" y="0"/>
                </a:lnTo>
                <a:lnTo>
                  <a:pt x="1260157" y="589280"/>
                </a:lnTo>
                <a:lnTo>
                  <a:pt x="-1" y="589280"/>
                </a:lnTo>
                <a:close/>
              </a:path>
            </a:pathLst>
          </a:custGeom>
          <a:solidFill>
            <a:srgbClr val="4D4F53"/>
          </a:solidFill>
          <a:ln w="10583" cap="flat">
            <a:noFill/>
            <a:prstDash val="solid"/>
            <a:miter/>
          </a:ln>
        </p:spPr>
        <p:txBody>
          <a:bodyPr lIns="72000" rIns="7200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a:ln/>
                <a:solidFill>
                  <a:srgbClr val="FFFFFF"/>
                </a:solidFill>
                <a:effectLst/>
                <a:uLnTx/>
                <a:uFillTx/>
                <a:latin typeface="Arial"/>
                <a:ea typeface="メイリオ"/>
                <a:cs typeface="Arial"/>
                <a:sym typeface="Arial"/>
                <a:rtl val="0"/>
              </a:rPr>
              <a:t>Primary analysis</a:t>
            </a:r>
            <a:r>
              <a:rPr kumimoji="0" lang="en-US" altLang="ja-JP" sz="1100" b="1" i="0" u="none" strike="noStrike" kern="1200" cap="none" spc="0" normalizeH="0" baseline="30000" noProof="0" dirty="0">
                <a:ln/>
                <a:solidFill>
                  <a:srgbClr val="FFFFFF"/>
                </a:solidFill>
                <a:effectLst/>
                <a:uLnTx/>
                <a:uFillTx/>
                <a:latin typeface="Arial"/>
                <a:ea typeface="メイリオ"/>
                <a:cs typeface="Arial"/>
                <a:sym typeface="Arial"/>
                <a:rtl val="0"/>
              </a:rPr>
              <a:t>c</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solidFill>
                  <a:srgbClr val="FFFFFF"/>
                </a:solidFill>
                <a:effectLst/>
                <a:uLnTx/>
                <a:uFillTx/>
                <a:latin typeface="Arial"/>
                <a:ea typeface="メイリオ"/>
                <a:cs typeface="Arial"/>
                <a:sym typeface="Arial"/>
                <a:rtl val="0"/>
              </a:rPr>
              <a:t>(Data cutoff:</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solidFill>
                  <a:srgbClr val="FFFFFF"/>
                </a:solidFill>
                <a:effectLst/>
                <a:uLnTx/>
                <a:uFillTx/>
                <a:latin typeface="Arial"/>
                <a:ea typeface="メイリオ"/>
                <a:cs typeface="Arial"/>
                <a:sym typeface="Arial"/>
                <a:rtl val="0"/>
              </a:rPr>
              <a:t>November 1, 2022) </a:t>
            </a:r>
          </a:p>
        </p:txBody>
      </p:sp>
      <p:cxnSp>
        <p:nvCxnSpPr>
          <p:cNvPr id="42" name="直線矢印コネクタ 20">
            <a:extLst>
              <a:ext uri="{FF2B5EF4-FFF2-40B4-BE49-F238E27FC236}">
                <a16:creationId xmlns:a16="http://schemas.microsoft.com/office/drawing/2014/main" id="{E5D1914C-18EF-9E0B-05FB-377A51EF965B}"/>
              </a:ext>
            </a:extLst>
          </p:cNvPr>
          <p:cNvCxnSpPr>
            <a:cxnSpLocks/>
            <a:stCxn id="33" idx="3"/>
            <a:endCxn id="32" idx="2"/>
          </p:cNvCxnSpPr>
          <p:nvPr/>
        </p:nvCxnSpPr>
        <p:spPr bwMode="auto">
          <a:xfrm>
            <a:off x="3408416" y="3352677"/>
            <a:ext cx="394408" cy="0"/>
          </a:xfrm>
          <a:prstGeom prst="straightConnector1">
            <a:avLst/>
          </a:prstGeom>
          <a:solidFill>
            <a:srgbClr val="2C024B"/>
          </a:solidFill>
          <a:ln w="19050" cap="flat" cmpd="sng" algn="ctr">
            <a:solidFill>
              <a:srgbClr val="00A65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3" name="コネクタ: カギ線 21">
            <a:extLst>
              <a:ext uri="{FF2B5EF4-FFF2-40B4-BE49-F238E27FC236}">
                <a16:creationId xmlns:a16="http://schemas.microsoft.com/office/drawing/2014/main" id="{948A2ACE-F5D3-B4AD-FC6C-BDCEBA3C5D12}"/>
              </a:ext>
            </a:extLst>
          </p:cNvPr>
          <p:cNvCxnSpPr>
            <a:stCxn id="32" idx="0"/>
            <a:endCxn id="36" idx="1"/>
          </p:cNvCxnSpPr>
          <p:nvPr/>
        </p:nvCxnSpPr>
        <p:spPr bwMode="auto">
          <a:xfrm>
            <a:off x="4234824" y="3352677"/>
            <a:ext cx="421176" cy="967323"/>
          </a:xfrm>
          <a:prstGeom prst="bentConnector3">
            <a:avLst>
              <a:gd name="adj1" fmla="val 50000"/>
            </a:avLst>
          </a:prstGeom>
          <a:solidFill>
            <a:srgbClr val="2C024B"/>
          </a:solidFill>
          <a:ln w="19050" cap="flat" cmpd="sng" algn="ctr">
            <a:solidFill>
              <a:srgbClr val="002985"/>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コネクタ: カギ線 22">
            <a:extLst>
              <a:ext uri="{FF2B5EF4-FFF2-40B4-BE49-F238E27FC236}">
                <a16:creationId xmlns:a16="http://schemas.microsoft.com/office/drawing/2014/main" id="{D2C6382A-92E4-C871-3406-BAC590CB30AA}"/>
              </a:ext>
            </a:extLst>
          </p:cNvPr>
          <p:cNvCxnSpPr>
            <a:cxnSpLocks/>
            <a:stCxn id="32" idx="0"/>
            <a:endCxn id="37" idx="1"/>
          </p:cNvCxnSpPr>
          <p:nvPr/>
        </p:nvCxnSpPr>
        <p:spPr bwMode="auto">
          <a:xfrm flipV="1">
            <a:off x="4234824" y="3127939"/>
            <a:ext cx="421176" cy="224739"/>
          </a:xfrm>
          <a:prstGeom prst="bentConnector3">
            <a:avLst>
              <a:gd name="adj1" fmla="val 50000"/>
            </a:avLst>
          </a:prstGeom>
          <a:solidFill>
            <a:srgbClr val="2C024B"/>
          </a:solidFill>
          <a:ln w="19050" cap="flat" cmpd="sng" algn="ctr">
            <a:solidFill>
              <a:srgbClr val="002985"/>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5" name="直線矢印コネクタ 23">
            <a:extLst>
              <a:ext uri="{FF2B5EF4-FFF2-40B4-BE49-F238E27FC236}">
                <a16:creationId xmlns:a16="http://schemas.microsoft.com/office/drawing/2014/main" id="{581E683F-B0B3-38FF-8416-97316F9544CE}"/>
              </a:ext>
            </a:extLst>
          </p:cNvPr>
          <p:cNvCxnSpPr>
            <a:cxnSpLocks/>
            <a:stCxn id="37" idx="3"/>
            <a:endCxn id="39" idx="1"/>
          </p:cNvCxnSpPr>
          <p:nvPr/>
        </p:nvCxnSpPr>
        <p:spPr bwMode="auto">
          <a:xfrm>
            <a:off x="5808000" y="3127939"/>
            <a:ext cx="240000" cy="0"/>
          </a:xfrm>
          <a:prstGeom prst="straightConnector1">
            <a:avLst/>
          </a:prstGeom>
          <a:solidFill>
            <a:srgbClr val="2C024B"/>
          </a:solidFill>
          <a:ln w="19050" cap="flat" cmpd="sng" algn="ctr">
            <a:solidFill>
              <a:srgbClr val="002985"/>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6" name="Freeform 62">
            <a:extLst>
              <a:ext uri="{FF2B5EF4-FFF2-40B4-BE49-F238E27FC236}">
                <a16:creationId xmlns:a16="http://schemas.microsoft.com/office/drawing/2014/main" id="{4C1C6B8E-D68F-3D45-BA3E-1510F9A1BBDE}"/>
              </a:ext>
            </a:extLst>
          </p:cNvPr>
          <p:cNvSpPr/>
          <p:nvPr/>
        </p:nvSpPr>
        <p:spPr>
          <a:xfrm>
            <a:off x="7440000" y="2599939"/>
            <a:ext cx="2232000" cy="2248061"/>
          </a:xfrm>
          <a:custGeom>
            <a:avLst/>
            <a:gdLst>
              <a:gd name="connsiteX0" fmla="*/ 0 w 3094778"/>
              <a:gd name="connsiteY0" fmla="*/ 0 h 1080981"/>
              <a:gd name="connsiteX1" fmla="*/ 3094778 w 3094778"/>
              <a:gd name="connsiteY1" fmla="*/ 0 h 1080981"/>
              <a:gd name="connsiteX2" fmla="*/ 3094778 w 3094778"/>
              <a:gd name="connsiteY2" fmla="*/ 1080982 h 1080981"/>
              <a:gd name="connsiteX3" fmla="*/ 0 w 3094778"/>
              <a:gd name="connsiteY3" fmla="*/ 1080982 h 1080981"/>
            </a:gdLst>
            <a:ahLst/>
            <a:cxnLst>
              <a:cxn ang="0">
                <a:pos x="connsiteX0" y="connsiteY0"/>
              </a:cxn>
              <a:cxn ang="0">
                <a:pos x="connsiteX1" y="connsiteY1"/>
              </a:cxn>
              <a:cxn ang="0">
                <a:pos x="connsiteX2" y="connsiteY2"/>
              </a:cxn>
              <a:cxn ang="0">
                <a:pos x="connsiteX3" y="connsiteY3"/>
              </a:cxn>
            </a:cxnLst>
            <a:rect l="l" t="t" r="r" b="b"/>
            <a:pathLst>
              <a:path w="3094778" h="1080981">
                <a:moveTo>
                  <a:pt x="0" y="0"/>
                </a:moveTo>
                <a:lnTo>
                  <a:pt x="3094778" y="0"/>
                </a:lnTo>
                <a:lnTo>
                  <a:pt x="3094778" y="1080982"/>
                </a:lnTo>
                <a:lnTo>
                  <a:pt x="0" y="1080982"/>
                </a:lnTo>
                <a:close/>
              </a:path>
            </a:pathLst>
          </a:custGeom>
          <a:noFill/>
          <a:ln w="19050" cap="flat">
            <a:solidFill>
              <a:srgbClr val="0070C0"/>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005BAA"/>
                </a:solidFill>
                <a:effectLst/>
                <a:uLnTx/>
                <a:uFillTx/>
                <a:latin typeface="Arial"/>
                <a:ea typeface="メイリオ"/>
                <a:cs typeface="Arial"/>
                <a:sym typeface="Arial"/>
                <a:rtl val="0"/>
              </a:rPr>
              <a:t>Primary endpoint:</a:t>
            </a:r>
          </a:p>
          <a:p>
            <a:pPr marL="85723" marR="0" lvl="0" indent="-85723"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altLang="ja-JP" sz="1300" b="1" i="0" u="none" strike="noStrike" kern="1200" cap="none" spc="0" normalizeH="0" baseline="0" noProof="0" dirty="0" err="1">
                <a:ln/>
                <a:solidFill>
                  <a:srgbClr val="231F20"/>
                </a:solidFill>
                <a:effectLst/>
                <a:uLnTx/>
                <a:uFillTx/>
                <a:latin typeface="Arial"/>
                <a:ea typeface="メイリオ"/>
                <a:cs typeface="Arial"/>
                <a:sym typeface="Arial"/>
                <a:rtl val="0"/>
              </a:rPr>
              <a:t>cORR</a:t>
            </a:r>
            <a:r>
              <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rPr>
              <a:t> by BICR</a:t>
            </a:r>
            <a:endParaRPr kumimoji="0" lang="en-US" altLang="ja-JP" sz="1300" b="1" i="0" u="none" strike="noStrike" kern="1200" cap="none" spc="0" normalizeH="0" baseline="0" noProof="0" dirty="0">
              <a:ln/>
              <a:solidFill>
                <a:srgbClr val="005BAA"/>
              </a:solidFill>
              <a:effectLst/>
              <a:uLnTx/>
              <a:uFillTx/>
              <a:latin typeface="Arial"/>
              <a:ea typeface="メイリオ"/>
              <a:cs typeface="Arial"/>
              <a:sym typeface="Arial"/>
              <a:rtl val="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ja-JP" sz="1300" b="1" i="0" u="none" strike="noStrike" kern="1200" cap="none" spc="0" normalizeH="0" baseline="0" noProof="0" dirty="0">
                <a:ln/>
                <a:solidFill>
                  <a:srgbClr val="005BAA"/>
                </a:solidFill>
                <a:effectLst/>
                <a:uLnTx/>
                <a:uFillTx/>
                <a:latin typeface="Arial"/>
                <a:ea typeface="メイリオ"/>
                <a:cs typeface="Arial"/>
                <a:sym typeface="Arial"/>
                <a:rtl val="0"/>
              </a:rPr>
              <a:t>Secondary </a:t>
            </a:r>
            <a:r>
              <a:rPr kumimoji="0" lang="en-US" altLang="ja-JP" sz="1300" b="1" i="0" u="none" strike="noStrike" kern="1200" cap="none" spc="0" normalizeH="0" baseline="0" noProof="0" dirty="0" err="1">
                <a:ln/>
                <a:solidFill>
                  <a:srgbClr val="005BAA"/>
                </a:solidFill>
                <a:effectLst/>
                <a:uLnTx/>
                <a:uFillTx/>
                <a:latin typeface="Arial"/>
                <a:ea typeface="メイリオ"/>
                <a:cs typeface="Arial"/>
                <a:sym typeface="Arial"/>
                <a:rtl val="0"/>
              </a:rPr>
              <a:t>endpoints</a:t>
            </a:r>
            <a:r>
              <a:rPr kumimoji="0" lang="en-US" altLang="ja-JP" sz="1300" b="1" i="0" u="none" strike="noStrike" kern="1200" cap="none" spc="0" normalizeH="0" baseline="30000" noProof="0" dirty="0" err="1">
                <a:ln/>
                <a:solidFill>
                  <a:srgbClr val="005BAA"/>
                </a:solidFill>
                <a:effectLst/>
                <a:uLnTx/>
                <a:uFillTx/>
                <a:latin typeface="Arial"/>
                <a:ea typeface="メイリオ"/>
                <a:cs typeface="Arial"/>
                <a:sym typeface="Arial"/>
                <a:rtl val="0"/>
              </a:rPr>
              <a:t>b</a:t>
            </a:r>
            <a:r>
              <a:rPr kumimoji="0" lang="en-US" altLang="ja-JP" sz="1300" b="1" i="0" u="none" strike="noStrike" kern="1200" cap="none" spc="0" normalizeH="0" baseline="0" noProof="0" dirty="0">
                <a:ln/>
                <a:solidFill>
                  <a:srgbClr val="005BAA"/>
                </a:solidFill>
                <a:effectLst/>
                <a:uLnTx/>
                <a:uFillTx/>
                <a:latin typeface="Arial"/>
                <a:ea typeface="メイリオ"/>
                <a:cs typeface="Arial"/>
                <a:sym typeface="Arial"/>
                <a:rtl val="0"/>
              </a:rPr>
              <a:t>:  </a:t>
            </a:r>
          </a:p>
          <a:p>
            <a:pPr marL="85723" marR="0" lvl="0" indent="-8572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300" b="1" i="0" u="none" strike="noStrike" kern="1200" cap="none" spc="0" normalizeH="0" baseline="0" noProof="0" dirty="0" err="1">
                <a:ln/>
                <a:solidFill>
                  <a:srgbClr val="231F20"/>
                </a:solidFill>
                <a:effectLst/>
                <a:uLnTx/>
                <a:uFillTx/>
                <a:latin typeface="Arial"/>
                <a:ea typeface="メイリオ"/>
                <a:cs typeface="Arial"/>
                <a:sym typeface="Arial"/>
                <a:rtl val="0"/>
              </a:rPr>
              <a:t>cORR</a:t>
            </a:r>
            <a:r>
              <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rPr>
              <a:t> by investigator</a:t>
            </a:r>
          </a:p>
          <a:p>
            <a:pPr marL="85723" marR="0" lvl="0" indent="-8572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300" b="1" i="0" u="none" strike="noStrike" kern="1200" cap="none" spc="0" normalizeH="0" baseline="0" noProof="0" dirty="0" err="1">
                <a:ln/>
                <a:solidFill>
                  <a:srgbClr val="231F20"/>
                </a:solidFill>
                <a:effectLst/>
                <a:uLnTx/>
                <a:uFillTx/>
                <a:latin typeface="Arial"/>
                <a:ea typeface="メイリオ"/>
                <a:cs typeface="Arial"/>
                <a:sym typeface="Arial"/>
                <a:rtl val="0"/>
              </a:rPr>
              <a:t>DoR</a:t>
            </a:r>
            <a:endPar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endParaRPr>
          </a:p>
          <a:p>
            <a:pPr marL="85723" marR="0" lvl="0" indent="-8572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rPr>
              <a:t>DCR</a:t>
            </a:r>
          </a:p>
          <a:p>
            <a:pPr marL="85723" marR="0" lvl="0" indent="-8572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rPr>
              <a:t>CBR</a:t>
            </a:r>
          </a:p>
          <a:p>
            <a:pPr marL="85723" marR="0" lvl="0" indent="-8572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rPr>
              <a:t>PFS</a:t>
            </a:r>
          </a:p>
          <a:p>
            <a:pPr marL="85723" marR="0" lvl="0" indent="-8572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rPr>
              <a:t>OS</a:t>
            </a:r>
          </a:p>
          <a:p>
            <a:pPr marL="85723" marR="0" lvl="0" indent="-8572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300" b="1" i="0" u="none" strike="noStrike" kern="1200" cap="none" spc="0" normalizeH="0" baseline="0" noProof="0" dirty="0">
                <a:ln/>
                <a:solidFill>
                  <a:srgbClr val="231F20"/>
                </a:solidFill>
                <a:effectLst/>
                <a:uLnTx/>
                <a:uFillTx/>
                <a:latin typeface="Arial"/>
                <a:ea typeface="メイリオ"/>
                <a:cs typeface="Arial"/>
                <a:sym typeface="Arial"/>
                <a:rtl val="0"/>
              </a:rPr>
              <a:t>Safety and tolerability</a:t>
            </a:r>
          </a:p>
        </p:txBody>
      </p:sp>
      <p:sp>
        <p:nvSpPr>
          <p:cNvPr id="47" name="右中かっこ 25">
            <a:extLst>
              <a:ext uri="{FF2B5EF4-FFF2-40B4-BE49-F238E27FC236}">
                <a16:creationId xmlns:a16="http://schemas.microsoft.com/office/drawing/2014/main" id="{9278405F-B57E-2FA0-F54C-AC4B2A4D31BC}"/>
              </a:ext>
            </a:extLst>
          </p:cNvPr>
          <p:cNvSpPr/>
          <p:nvPr/>
        </p:nvSpPr>
        <p:spPr bwMode="auto">
          <a:xfrm>
            <a:off x="7200000" y="2601408"/>
            <a:ext cx="216000" cy="2400000"/>
          </a:xfrm>
          <a:prstGeom prst="rightBrace">
            <a:avLst>
              <a:gd name="adj1" fmla="val 0"/>
              <a:gd name="adj2" fmla="val 50000"/>
            </a:avLst>
          </a:prstGeom>
          <a:noFill/>
          <a:ln w="19050" cap="flat" cmpd="sng" algn="ctr">
            <a:solidFill>
              <a:srgbClr val="00298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メイリオ" pitchFamily="50" charset="-128"/>
              <a:cs typeface="メイリオ" pitchFamily="50" charset="-128"/>
            </a:endParaRPr>
          </a:p>
        </p:txBody>
      </p:sp>
      <p:sp>
        <p:nvSpPr>
          <p:cNvPr id="48" name="矢印: 右 26">
            <a:extLst>
              <a:ext uri="{FF2B5EF4-FFF2-40B4-BE49-F238E27FC236}">
                <a16:creationId xmlns:a16="http://schemas.microsoft.com/office/drawing/2014/main" id="{908667AD-9B94-C746-B934-BC31416BDA11}"/>
              </a:ext>
            </a:extLst>
          </p:cNvPr>
          <p:cNvSpPr/>
          <p:nvPr/>
        </p:nvSpPr>
        <p:spPr bwMode="auto">
          <a:xfrm>
            <a:off x="9696000" y="3606391"/>
            <a:ext cx="240000" cy="235157"/>
          </a:xfrm>
          <a:prstGeom prst="rightArrow">
            <a:avLst/>
          </a:prstGeom>
          <a:solidFill>
            <a:srgbClr val="002985"/>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メイリオ" pitchFamily="50" charset="-128"/>
              <a:cs typeface="メイリオ" pitchFamily="50" charset="-128"/>
            </a:endParaRPr>
          </a:p>
        </p:txBody>
      </p:sp>
      <p:sp>
        <p:nvSpPr>
          <p:cNvPr id="49" name="Content Placeholder 3">
            <a:extLst>
              <a:ext uri="{FF2B5EF4-FFF2-40B4-BE49-F238E27FC236}">
                <a16:creationId xmlns:a16="http://schemas.microsoft.com/office/drawing/2014/main" id="{7F9D9407-6318-376B-0541-88E7D1D80F97}"/>
              </a:ext>
            </a:extLst>
          </p:cNvPr>
          <p:cNvSpPr txBox="1">
            <a:spLocks/>
          </p:cNvSpPr>
          <p:nvPr/>
        </p:nvSpPr>
        <p:spPr>
          <a:xfrm>
            <a:off x="624416" y="5376001"/>
            <a:ext cx="10944000" cy="953723"/>
          </a:xfrm>
          <a:prstGeom prst="rect">
            <a:avLst/>
          </a:prstGeom>
        </p:spPr>
        <p:txBody>
          <a:bodyPr vert="horz" lIns="120000" tIns="45720" rIns="120000" bIns="45720" rtlCol="0" anchor="t" anchorCtr="0">
            <a:sp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
                <a:srgbClr val="008764"/>
              </a:buClr>
              <a:buSzTx/>
              <a:buFont typeface="Arial" panose="020B0604020202020204" pitchFamily="34" charset="0"/>
              <a:buNone/>
              <a:tabLst/>
              <a:defRPr/>
            </a:pP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BICR, blinded independent central review; </a:t>
            </a:r>
            <a:r>
              <a:rPr kumimoji="0" lang="en-US" sz="933" b="0" i="1"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BRAF</a:t>
            </a: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 v-</a:t>
            </a:r>
            <a:r>
              <a:rPr kumimoji="0" lang="en-US" sz="933" b="0" i="0" u="none" strike="noStrike" kern="1200" cap="none" spc="0" normalizeH="0" baseline="0" noProof="0" dirty="0" err="1">
                <a:ln>
                  <a:noFill/>
                </a:ln>
                <a:solidFill>
                  <a:srgbClr val="000000"/>
                </a:solidFill>
                <a:effectLst/>
                <a:uLnTx/>
                <a:uFillTx/>
                <a:latin typeface="Arial"/>
                <a:ea typeface="メイリオ"/>
                <a:cs typeface="Arial" panose="020B0604020202020204" pitchFamily="34" charset="0"/>
              </a:rPr>
              <a:t>raf</a:t>
            </a: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 murine sarcoma viral oncogene homolog B1; CBR, clinical benefit rate; </a:t>
            </a:r>
            <a:r>
              <a:rPr kumimoji="0" lang="en-US" sz="933" b="0" i="0" u="none" strike="noStrike" kern="1200" cap="none" spc="0" normalizeH="0" baseline="0" noProof="0" dirty="0" err="1">
                <a:ln>
                  <a:noFill/>
                </a:ln>
                <a:solidFill>
                  <a:srgbClr val="000000"/>
                </a:solidFill>
                <a:effectLst/>
                <a:uLnTx/>
                <a:uFillTx/>
                <a:latin typeface="Arial"/>
                <a:ea typeface="メイリオ"/>
                <a:cs typeface="Arial" panose="020B0604020202020204" pitchFamily="34" charset="0"/>
              </a:rPr>
              <a:t>cORR</a:t>
            </a: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 confirmed objective response rate; DCR, disease control rate; </a:t>
            </a:r>
            <a:b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br>
            <a:r>
              <a:rPr kumimoji="0" lang="en-US" sz="933" b="0" i="0" u="none" strike="noStrike" kern="1200" cap="none" spc="0" normalizeH="0" baseline="0" noProof="0" dirty="0" err="1">
                <a:ln>
                  <a:noFill/>
                </a:ln>
                <a:solidFill>
                  <a:srgbClr val="000000"/>
                </a:solidFill>
                <a:effectLst/>
                <a:uLnTx/>
                <a:uFillTx/>
                <a:latin typeface="Arial"/>
                <a:ea typeface="メイリオ"/>
                <a:cs typeface="Arial" panose="020B0604020202020204" pitchFamily="34" charset="0"/>
              </a:rPr>
              <a:t>DoR</a:t>
            </a: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 duration of response; ECOG PS, Eastern Cooperative Oncology Group performance status; HER2, human epidermal growth factor receptor 2; IHC, immunohistochemistry; ISH, in situ hybridization; IV, intravenously; mCRC, metastatic colorectal cancer; OS, overall survival; PFS, progression-free survival; Q3W, every 3 weeks; R, randomization; </a:t>
            </a:r>
            <a:r>
              <a:rPr kumimoji="0" lang="en-US" sz="933" b="0" i="1"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RAS</a:t>
            </a: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 rat sarcoma; T-</a:t>
            </a:r>
            <a:r>
              <a:rPr kumimoji="0" lang="en-US" sz="933" b="0" i="0" u="none" strike="noStrike" kern="1200" cap="none" spc="0" normalizeH="0" baseline="0" noProof="0" dirty="0" err="1">
                <a:ln>
                  <a:noFill/>
                </a:ln>
                <a:solidFill>
                  <a:srgbClr val="000000"/>
                </a:solidFill>
                <a:effectLst/>
                <a:uLnTx/>
                <a:uFillTx/>
                <a:latin typeface="Arial"/>
                <a:ea typeface="メイリオ"/>
                <a:cs typeface="Arial" panose="020B0604020202020204" pitchFamily="34" charset="0"/>
              </a:rPr>
              <a:t>DXd</a:t>
            </a: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 trastuzumab </a:t>
            </a:r>
            <a:r>
              <a:rPr kumimoji="0" lang="en-US" sz="933" b="0" i="0" u="none" strike="noStrike" kern="1200" cap="none" spc="0" normalizeH="0" baseline="0" noProof="0" dirty="0" err="1">
                <a:ln>
                  <a:noFill/>
                </a:ln>
                <a:solidFill>
                  <a:srgbClr val="000000"/>
                </a:solidFill>
                <a:effectLst/>
                <a:uLnTx/>
                <a:uFillTx/>
                <a:latin typeface="Arial"/>
                <a:ea typeface="メイリオ"/>
                <a:cs typeface="Arial" panose="020B0604020202020204" pitchFamily="34" charset="0"/>
              </a:rPr>
              <a:t>deruxtecan</a:t>
            </a: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a:t>
            </a:r>
          </a:p>
          <a:p>
            <a:pPr marL="0" marR="0" lvl="0" indent="0" algn="l" defTabSz="914377" rtl="0" eaLnBrk="1" fontAlgn="auto" latinLnBrk="0" hangingPunct="1">
              <a:lnSpc>
                <a:spcPct val="100000"/>
              </a:lnSpc>
              <a:spcBef>
                <a:spcPts val="0"/>
              </a:spcBef>
              <a:spcAft>
                <a:spcPts val="0"/>
              </a:spcAft>
              <a:buClr>
                <a:srgbClr val="008764"/>
              </a:buClr>
              <a:buSzTx/>
              <a:buFont typeface="Arial" panose="020B0604020202020204" pitchFamily="34" charset="0"/>
              <a:buNone/>
              <a:tabLst/>
              <a:defRPr/>
            </a:pP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Both investigators and patients were blind to treatments. </a:t>
            </a:r>
          </a:p>
          <a:p>
            <a:pPr marL="0" marR="0" lvl="0" indent="0" algn="l" defTabSz="914377" rtl="0" eaLnBrk="1" fontAlgn="auto" latinLnBrk="0" hangingPunct="1">
              <a:lnSpc>
                <a:spcPct val="100000"/>
              </a:lnSpc>
              <a:spcBef>
                <a:spcPts val="0"/>
              </a:spcBef>
              <a:spcAft>
                <a:spcPts val="0"/>
              </a:spcAft>
              <a:buClr>
                <a:srgbClr val="008764"/>
              </a:buClr>
              <a:buSzTx/>
              <a:buFont typeface="Arial" panose="020B0604020202020204" pitchFamily="34" charset="0"/>
              <a:buNone/>
              <a:tabLst/>
              <a:defRPr/>
            </a:pPr>
            <a:r>
              <a:rPr kumimoji="0" lang="en-US" sz="933" b="0" i="0" u="none" strike="noStrike" kern="1200" cap="none" spc="0" normalizeH="0" baseline="30000" noProof="0" dirty="0">
                <a:ln>
                  <a:noFill/>
                </a:ln>
                <a:solidFill>
                  <a:srgbClr val="000000"/>
                </a:solidFill>
                <a:effectLst/>
                <a:uLnTx/>
                <a:uFillTx/>
                <a:latin typeface="Arial"/>
                <a:ea typeface="メイリオ"/>
                <a:cs typeface="Arial" panose="020B0604020202020204" pitchFamily="34" charset="0"/>
              </a:rPr>
              <a:t>a</a:t>
            </a: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HER2 status was assessed with the Roche VENTANA HER2 Dual ISH DNA probe cocktail assay (IUO). </a:t>
            </a:r>
            <a:r>
              <a:rPr kumimoji="0" lang="en-US" sz="933" b="0" i="0" u="none" strike="noStrike" kern="1200" cap="none" spc="0" normalizeH="0" baseline="30000" noProof="0" dirty="0" err="1">
                <a:ln>
                  <a:noFill/>
                </a:ln>
                <a:solidFill>
                  <a:srgbClr val="000000"/>
                </a:solidFill>
                <a:effectLst/>
                <a:uLnTx/>
                <a:uFillTx/>
                <a:latin typeface="Arial"/>
                <a:ea typeface="メイリオ"/>
                <a:cs typeface="Arial" panose="020B0604020202020204" pitchFamily="34" charset="0"/>
              </a:rPr>
              <a:t>b</a:t>
            </a:r>
            <a:r>
              <a:rPr kumimoji="0" lang="en-US" sz="933" b="0" i="0" u="none" strike="noStrike" kern="1200" cap="none" spc="0" normalizeH="0" baseline="0" noProof="0" dirty="0" err="1">
                <a:ln>
                  <a:noFill/>
                </a:ln>
                <a:solidFill>
                  <a:srgbClr val="000000"/>
                </a:solidFill>
                <a:effectLst/>
                <a:uLnTx/>
                <a:uFillTx/>
                <a:latin typeface="Arial"/>
                <a:ea typeface="メイリオ"/>
                <a:cs typeface="Arial" panose="020B0604020202020204" pitchFamily="34" charset="0"/>
              </a:rPr>
              <a:t>Exploratory</a:t>
            </a: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 endpoints included best percent change in the sum of diameters of measurable tumors based on BICR and investigator. </a:t>
            </a:r>
            <a:r>
              <a:rPr kumimoji="0" lang="en-US" sz="933" b="0" i="0" u="none" strike="noStrike" kern="1200" cap="none" spc="0" normalizeH="0" baseline="30000" noProof="0" dirty="0" err="1">
                <a:ln>
                  <a:noFill/>
                </a:ln>
                <a:solidFill>
                  <a:srgbClr val="000000"/>
                </a:solidFill>
                <a:effectLst/>
                <a:uLnTx/>
                <a:uFillTx/>
                <a:latin typeface="Arial"/>
                <a:ea typeface="メイリオ"/>
                <a:cs typeface="Arial" panose="020B0604020202020204" pitchFamily="34" charset="0"/>
              </a:rPr>
              <a:t>c</a:t>
            </a:r>
            <a:r>
              <a:rPr kumimoji="0" lang="en-US" sz="933" b="0" i="0" u="none" strike="noStrike" kern="1200" cap="none" spc="0" normalizeH="0" baseline="0" noProof="0" dirty="0" err="1">
                <a:ln>
                  <a:noFill/>
                </a:ln>
                <a:solidFill>
                  <a:srgbClr val="000000"/>
                </a:solidFill>
                <a:effectLst/>
                <a:uLnTx/>
                <a:uFillTx/>
                <a:latin typeface="Arial"/>
                <a:ea typeface="メイリオ"/>
                <a:cs typeface="Arial" panose="020B0604020202020204" pitchFamily="34" charset="0"/>
              </a:rPr>
              <a:t>Primary</a:t>
            </a: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 analysis occurred </a:t>
            </a:r>
            <a:r>
              <a:rPr kumimoji="0" lang="ja-JP" altLang="en-US" sz="933" b="0" i="0" u="none" strike="noStrike" kern="1200" cap="none" spc="0" normalizeH="0" baseline="0" noProof="0">
                <a:ln>
                  <a:noFill/>
                </a:ln>
                <a:solidFill>
                  <a:srgbClr val="000000"/>
                </a:solidFill>
                <a:effectLst/>
                <a:uLnTx/>
                <a:uFillTx/>
                <a:latin typeface="Arial"/>
                <a:ea typeface="メイリオ"/>
                <a:cs typeface="Arial" panose="020B0604020202020204" pitchFamily="34" charset="0"/>
              </a:rPr>
              <a:t>≥</a:t>
            </a:r>
            <a:r>
              <a:rPr kumimoji="0" lang="en-US" sz="933"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6 months after the last patient had been enrolled or when all patients discontinued from the study, whichever was earlier.</a:t>
            </a:r>
          </a:p>
        </p:txBody>
      </p:sp>
      <p:sp>
        <p:nvSpPr>
          <p:cNvPr id="50" name="Text Placeholder 2">
            <a:extLst>
              <a:ext uri="{FF2B5EF4-FFF2-40B4-BE49-F238E27FC236}">
                <a16:creationId xmlns:a16="http://schemas.microsoft.com/office/drawing/2014/main" id="{B3F377E1-5275-0F53-D311-59AF29C7C498}"/>
              </a:ext>
            </a:extLst>
          </p:cNvPr>
          <p:cNvSpPr txBox="1">
            <a:spLocks/>
          </p:cNvSpPr>
          <p:nvPr/>
        </p:nvSpPr>
        <p:spPr>
          <a:xfrm>
            <a:off x="8184232" y="6272584"/>
            <a:ext cx="4007768" cy="585418"/>
          </a:xfrm>
          <a:prstGeom prst="rect">
            <a:avLst/>
          </a:prstGeom>
        </p:spPr>
        <p:txBody>
          <a:bodyPr lIns="274320" tIns="137160" rIns="274320" bIns="137160" anchor="b"/>
          <a:lstStyle>
            <a:lvl1pPr marL="0" indent="0" algn="l" defTabSz="457189" rtl="0" eaLnBrk="1" latinLnBrk="0" hangingPunct="1">
              <a:lnSpc>
                <a:spcPct val="85000"/>
              </a:lnSpc>
              <a:spcBef>
                <a:spcPct val="20000"/>
              </a:spcBef>
              <a:buFont typeface="Arial"/>
              <a:buNone/>
              <a:defRPr sz="1400" b="1" kern="1200" baseline="0">
                <a:solidFill>
                  <a:schemeClr val="tx1"/>
                </a:solidFill>
                <a:latin typeface="+mn-lt"/>
                <a:ea typeface="+mn-ea"/>
                <a:cs typeface="Helvetica" panose="020B0604020202020204" pitchFamily="34" charset="0"/>
              </a:defRPr>
            </a:lvl1pPr>
            <a:lvl2pPr marL="395278"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2pPr>
            <a:lvl3pPr marL="801668"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3pPr>
            <a:lvl4pPr marL="1196945"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4pPr>
            <a:lvl5pPr marL="1601747"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89" rtl="0" eaLnBrk="1" fontAlgn="auto" latinLnBrk="0" hangingPunct="1">
              <a:lnSpc>
                <a:spcPct val="85000"/>
              </a:lnSpc>
              <a:spcBef>
                <a:spcPct val="20000"/>
              </a:spcBef>
              <a:spcAft>
                <a:spcPts val="0"/>
              </a:spcAft>
              <a:buClrTx/>
              <a:buSzTx/>
              <a:buFont typeface="Arial"/>
              <a:buNone/>
              <a:tabLst/>
              <a:defRPr/>
            </a:pPr>
            <a:r>
              <a:rPr kumimoji="0" lang="it-IT" sz="14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Raghav K... Yoshino T. Lancet Oncol 2024.</a:t>
            </a:r>
          </a:p>
        </p:txBody>
      </p:sp>
    </p:spTree>
    <p:extLst>
      <p:ext uri="{BB962C8B-B14F-4D97-AF65-F5344CB8AC3E}">
        <p14:creationId xmlns:p14="http://schemas.microsoft.com/office/powerpoint/2010/main" val="3275779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6">
            <a:extLst>
              <a:ext uri="{FF2B5EF4-FFF2-40B4-BE49-F238E27FC236}">
                <a16:creationId xmlns:a16="http://schemas.microsoft.com/office/drawing/2014/main" id="{BE01B22E-DC4F-3F44-0EFC-609149EFA72B}"/>
              </a:ext>
            </a:extLst>
          </p:cNvPr>
          <p:cNvGraphicFramePr>
            <a:graphicFrameLocks/>
          </p:cNvGraphicFramePr>
          <p:nvPr/>
        </p:nvGraphicFramePr>
        <p:xfrm>
          <a:off x="624000" y="1584000"/>
          <a:ext cx="10944000" cy="4218613"/>
        </p:xfrm>
        <a:graphic>
          <a:graphicData uri="http://schemas.openxmlformats.org/drawingml/2006/table">
            <a:tbl>
              <a:tblPr firstRow="1" bandRow="1"/>
              <a:tblGrid>
                <a:gridCol w="3312000">
                  <a:extLst>
                    <a:ext uri="{9D8B030D-6E8A-4147-A177-3AD203B41FA5}">
                      <a16:colId xmlns:a16="http://schemas.microsoft.com/office/drawing/2014/main" val="1745471019"/>
                    </a:ext>
                  </a:extLst>
                </a:gridCol>
                <a:gridCol w="1908000">
                  <a:extLst>
                    <a:ext uri="{9D8B030D-6E8A-4147-A177-3AD203B41FA5}">
                      <a16:colId xmlns:a16="http://schemas.microsoft.com/office/drawing/2014/main" val="3574415364"/>
                    </a:ext>
                  </a:extLst>
                </a:gridCol>
                <a:gridCol w="1908000">
                  <a:extLst>
                    <a:ext uri="{9D8B030D-6E8A-4147-A177-3AD203B41FA5}">
                      <a16:colId xmlns:a16="http://schemas.microsoft.com/office/drawing/2014/main" val="560079151"/>
                    </a:ext>
                  </a:extLst>
                </a:gridCol>
                <a:gridCol w="1908000">
                  <a:extLst>
                    <a:ext uri="{9D8B030D-6E8A-4147-A177-3AD203B41FA5}">
                      <a16:colId xmlns:a16="http://schemas.microsoft.com/office/drawing/2014/main" val="2032246291"/>
                    </a:ext>
                  </a:extLst>
                </a:gridCol>
                <a:gridCol w="1908000">
                  <a:extLst>
                    <a:ext uri="{9D8B030D-6E8A-4147-A177-3AD203B41FA5}">
                      <a16:colId xmlns:a16="http://schemas.microsoft.com/office/drawing/2014/main" val="682062941"/>
                    </a:ext>
                  </a:extLst>
                </a:gridCol>
              </a:tblGrid>
              <a:tr h="490560">
                <a:tc rowSpan="2">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endParaRPr lang="en-US" sz="1200" dirty="0">
                        <a:solidFill>
                          <a:schemeClr val="tx1"/>
                        </a:solidFill>
                      </a:endParaRPr>
                    </a:p>
                  </a:txBody>
                  <a:tcPr marT="62400" marB="624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1" dirty="0">
                          <a:solidFill>
                            <a:schemeClr val="tx1"/>
                          </a:solidFill>
                        </a:rPr>
                        <a:t>T-DXd</a:t>
                      </a:r>
                    </a:p>
                    <a:p>
                      <a:pPr algn="ctr"/>
                      <a:r>
                        <a:rPr lang="en-US" sz="1200" b="1" dirty="0">
                          <a:solidFill>
                            <a:schemeClr val="tx1"/>
                          </a:solidFill>
                        </a:rPr>
                        <a:t>5.4 mg/kg Q3W</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a:tc>
                <a:tc hMerge="1">
                  <a:txBody>
                    <a:bodyPr/>
                    <a:lstStyle/>
                    <a:p>
                      <a:endParaRPr lang="en-US" dirty="0"/>
                    </a:p>
                  </a:txBody>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1" dirty="0">
                          <a:solidFill>
                            <a:schemeClr val="tx1"/>
                          </a:solidFill>
                        </a:rPr>
                        <a:t>T-DXd</a:t>
                      </a:r>
                    </a:p>
                    <a:p>
                      <a:pPr algn="ctr"/>
                      <a:r>
                        <a:rPr lang="en-US" sz="1200" b="1" dirty="0">
                          <a:solidFill>
                            <a:schemeClr val="tx1"/>
                          </a:solidFill>
                        </a:rPr>
                        <a:t>6.4 mg/kg Q3W</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5380078"/>
                  </a:ext>
                </a:extLst>
              </a:tr>
              <a:tr h="490560">
                <a:tc vMerge="1">
                  <a:txBody>
                    <a:bodyPr/>
                    <a:lstStyle/>
                    <a:p>
                      <a:endParaRPr lang="en-US" dirty="0"/>
                    </a:p>
                  </a:txBody>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1" dirty="0">
                          <a:solidFill>
                            <a:schemeClr val="tx1"/>
                          </a:solidFill>
                        </a:rPr>
                        <a:t>Stage 1</a:t>
                      </a:r>
                    </a:p>
                    <a:p>
                      <a:pPr algn="ctr"/>
                      <a:r>
                        <a:rPr lang="en-US" sz="1200" b="1" dirty="0">
                          <a:solidFill>
                            <a:schemeClr val="tx1"/>
                          </a:solidFill>
                        </a:rPr>
                        <a:t>n = 40</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1" dirty="0">
                          <a:solidFill>
                            <a:schemeClr val="tx1"/>
                          </a:solidFill>
                        </a:rPr>
                        <a:t>Stage 2</a:t>
                      </a:r>
                    </a:p>
                    <a:p>
                      <a:pPr algn="ctr"/>
                      <a:r>
                        <a:rPr lang="en-US" sz="1200" b="1" dirty="0">
                          <a:solidFill>
                            <a:schemeClr val="tx1"/>
                          </a:solidFill>
                        </a:rPr>
                        <a:t>n = 42</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1" dirty="0">
                          <a:solidFill>
                            <a:schemeClr val="tx1"/>
                          </a:solidFill>
                        </a:rPr>
                        <a:t>Total</a:t>
                      </a:r>
                    </a:p>
                    <a:p>
                      <a:pPr algn="ctr"/>
                      <a:r>
                        <a:rPr lang="en-US" sz="1200" b="1" dirty="0">
                          <a:solidFill>
                            <a:schemeClr val="tx1"/>
                          </a:solidFill>
                        </a:rPr>
                        <a:t>N = 82</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1" dirty="0">
                          <a:solidFill>
                            <a:schemeClr val="tx1"/>
                          </a:solidFill>
                        </a:rPr>
                        <a:t>Stage 1</a:t>
                      </a:r>
                    </a:p>
                    <a:p>
                      <a:pPr algn="ctr"/>
                      <a:r>
                        <a:rPr lang="en-US" sz="1200" b="1" dirty="0">
                          <a:solidFill>
                            <a:schemeClr val="tx1"/>
                          </a:solidFill>
                        </a:rPr>
                        <a:t>N = 40</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3739286"/>
                  </a:ext>
                </a:extLst>
              </a:tr>
              <a:tr h="1391413">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spcAft>
                          <a:spcPts val="200"/>
                        </a:spcAft>
                      </a:pPr>
                      <a:r>
                        <a:rPr lang="en-US" sz="1200" b="1" dirty="0"/>
                        <a:t>cORR, n (%) [95% CI]</a:t>
                      </a:r>
                    </a:p>
                    <a:p>
                      <a:pPr marL="182880">
                        <a:spcAft>
                          <a:spcPts val="200"/>
                        </a:spcAft>
                      </a:pPr>
                      <a:r>
                        <a:rPr lang="en-US" sz="1200" b="0" dirty="0"/>
                        <a:t>CR</a:t>
                      </a:r>
                    </a:p>
                    <a:p>
                      <a:pPr marL="182880">
                        <a:spcAft>
                          <a:spcPts val="200"/>
                        </a:spcAft>
                      </a:pPr>
                      <a:r>
                        <a:rPr lang="en-US" sz="1200" b="0" dirty="0"/>
                        <a:t>PR</a:t>
                      </a:r>
                    </a:p>
                    <a:p>
                      <a:pPr marL="182880">
                        <a:spcAft>
                          <a:spcPts val="200"/>
                        </a:spcAft>
                      </a:pPr>
                      <a:r>
                        <a:rPr lang="en-US" sz="1200" b="0" dirty="0"/>
                        <a:t>SD</a:t>
                      </a:r>
                    </a:p>
                    <a:p>
                      <a:pPr marL="182880">
                        <a:spcAft>
                          <a:spcPts val="200"/>
                        </a:spcAft>
                      </a:pPr>
                      <a:r>
                        <a:rPr lang="en-US" sz="1200" b="0" dirty="0"/>
                        <a:t>PD</a:t>
                      </a:r>
                    </a:p>
                    <a:p>
                      <a:pPr marL="182880">
                        <a:spcAft>
                          <a:spcPts val="200"/>
                        </a:spcAft>
                      </a:pPr>
                      <a:r>
                        <a:rPr lang="en-US" sz="1200" b="0" dirty="0"/>
                        <a:t>NE</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spcAft>
                          <a:spcPts val="200"/>
                        </a:spcAft>
                      </a:pPr>
                      <a:r>
                        <a:rPr lang="en-US" sz="1200" b="1" dirty="0"/>
                        <a:t>18 (45.0) [29.3-61.5]</a:t>
                      </a:r>
                    </a:p>
                    <a:p>
                      <a:pPr algn="ctr">
                        <a:spcAft>
                          <a:spcPts val="200"/>
                        </a:spcAft>
                      </a:pPr>
                      <a:r>
                        <a:rPr lang="en-US" sz="1200" dirty="0"/>
                        <a:t>0</a:t>
                      </a:r>
                    </a:p>
                    <a:p>
                      <a:pPr algn="ctr">
                        <a:spcAft>
                          <a:spcPts val="200"/>
                        </a:spcAft>
                      </a:pPr>
                      <a:r>
                        <a:rPr lang="en-US" sz="1200" dirty="0"/>
                        <a:t>18 (45.0)</a:t>
                      </a:r>
                    </a:p>
                    <a:p>
                      <a:pPr algn="ctr">
                        <a:spcAft>
                          <a:spcPts val="200"/>
                        </a:spcAft>
                      </a:pPr>
                      <a:r>
                        <a:rPr lang="en-US" sz="1200" dirty="0"/>
                        <a:t>20 (50.0)</a:t>
                      </a:r>
                    </a:p>
                    <a:p>
                      <a:pPr algn="ctr">
                        <a:spcAft>
                          <a:spcPts val="200"/>
                        </a:spcAft>
                      </a:pPr>
                      <a:r>
                        <a:rPr lang="en-US" sz="1200" dirty="0"/>
                        <a:t>2 (5.0)</a:t>
                      </a:r>
                    </a:p>
                    <a:p>
                      <a:pPr algn="ctr">
                        <a:spcAft>
                          <a:spcPts val="200"/>
                        </a:spcAft>
                      </a:pPr>
                      <a:r>
                        <a:rPr lang="en-US" sz="1200" dirty="0"/>
                        <a:t>0</a:t>
                      </a:r>
                    </a:p>
                  </a:txBody>
                  <a:tcPr marL="72000" marR="72000"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spcAft>
                          <a:spcPts val="200"/>
                        </a:spcAft>
                      </a:pPr>
                      <a:r>
                        <a:rPr lang="en-US" sz="1200" b="1" dirty="0"/>
                        <a:t>13 (31.0) [17.6-47.1]</a:t>
                      </a:r>
                    </a:p>
                    <a:p>
                      <a:pPr algn="ctr">
                        <a:spcAft>
                          <a:spcPts val="200"/>
                        </a:spcAft>
                      </a:pPr>
                      <a:r>
                        <a:rPr lang="en-US" sz="1200" dirty="0"/>
                        <a:t>0</a:t>
                      </a:r>
                    </a:p>
                    <a:p>
                      <a:pPr algn="ctr">
                        <a:spcAft>
                          <a:spcPts val="200"/>
                        </a:spcAft>
                      </a:pPr>
                      <a:r>
                        <a:rPr lang="en-US" sz="1200" dirty="0"/>
                        <a:t>13 (31.0)</a:t>
                      </a:r>
                    </a:p>
                    <a:p>
                      <a:pPr algn="ctr">
                        <a:spcAft>
                          <a:spcPts val="200"/>
                        </a:spcAft>
                      </a:pPr>
                      <a:r>
                        <a:rPr lang="en-US" sz="1200" dirty="0"/>
                        <a:t>20 (47.6)</a:t>
                      </a:r>
                    </a:p>
                    <a:p>
                      <a:pPr algn="ctr">
                        <a:spcAft>
                          <a:spcPts val="200"/>
                        </a:spcAft>
                      </a:pPr>
                      <a:r>
                        <a:rPr lang="en-US" sz="1200" dirty="0"/>
                        <a:t>  6 (14.3)</a:t>
                      </a:r>
                    </a:p>
                    <a:p>
                      <a:pPr algn="ctr">
                        <a:spcAft>
                          <a:spcPts val="200"/>
                        </a:spcAft>
                      </a:pPr>
                      <a:r>
                        <a:rPr lang="en-US" sz="1200" dirty="0"/>
                        <a:t>3 (7.1)</a:t>
                      </a:r>
                    </a:p>
                  </a:txBody>
                  <a:tcPr marL="72000" marR="72000"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spcAft>
                          <a:spcPts val="200"/>
                        </a:spcAft>
                      </a:pPr>
                      <a:r>
                        <a:rPr lang="en-US" sz="1200" b="1" dirty="0"/>
                        <a:t>31 (37.8) [27.3-49.2]</a:t>
                      </a:r>
                    </a:p>
                    <a:p>
                      <a:pPr algn="ctr">
                        <a:spcAft>
                          <a:spcPts val="200"/>
                        </a:spcAft>
                      </a:pPr>
                      <a:r>
                        <a:rPr lang="en-US" sz="1200" dirty="0"/>
                        <a:t>0</a:t>
                      </a:r>
                    </a:p>
                    <a:p>
                      <a:pPr algn="ctr">
                        <a:spcAft>
                          <a:spcPts val="200"/>
                        </a:spcAft>
                      </a:pPr>
                      <a:r>
                        <a:rPr lang="en-US" sz="1200" dirty="0"/>
                        <a:t>31 (37.8)</a:t>
                      </a:r>
                    </a:p>
                    <a:p>
                      <a:pPr algn="ctr">
                        <a:spcAft>
                          <a:spcPts val="200"/>
                        </a:spcAft>
                      </a:pPr>
                      <a:r>
                        <a:rPr lang="en-US" sz="1200" dirty="0"/>
                        <a:t>40 (48.8)</a:t>
                      </a:r>
                    </a:p>
                    <a:p>
                      <a:pPr algn="ctr">
                        <a:spcAft>
                          <a:spcPts val="200"/>
                        </a:spcAft>
                      </a:pPr>
                      <a:r>
                        <a:rPr lang="en-US" sz="1200" dirty="0"/>
                        <a:t>8 (9.8)</a:t>
                      </a:r>
                    </a:p>
                    <a:p>
                      <a:pPr algn="ctr">
                        <a:spcAft>
                          <a:spcPts val="200"/>
                        </a:spcAft>
                      </a:pPr>
                      <a:r>
                        <a:rPr lang="en-US" sz="1200" dirty="0"/>
                        <a:t>3 (3.7)</a:t>
                      </a:r>
                    </a:p>
                  </a:txBody>
                  <a:tcPr marL="72000" marR="72000"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spcAft>
                          <a:spcPts val="200"/>
                        </a:spcAft>
                      </a:pPr>
                      <a:r>
                        <a:rPr lang="en-US" sz="1200" b="1" dirty="0"/>
                        <a:t>11 (27.5) [14.6-43.9]</a:t>
                      </a:r>
                    </a:p>
                    <a:p>
                      <a:pPr algn="ctr">
                        <a:spcAft>
                          <a:spcPts val="200"/>
                        </a:spcAft>
                      </a:pPr>
                      <a:r>
                        <a:rPr lang="en-US" sz="1200" dirty="0"/>
                        <a:t>0</a:t>
                      </a:r>
                    </a:p>
                    <a:p>
                      <a:pPr algn="ctr">
                        <a:spcAft>
                          <a:spcPts val="200"/>
                        </a:spcAft>
                      </a:pPr>
                      <a:r>
                        <a:rPr lang="en-US" sz="1200" dirty="0"/>
                        <a:t>11 (27.5)</a:t>
                      </a:r>
                    </a:p>
                    <a:p>
                      <a:pPr algn="ctr">
                        <a:spcAft>
                          <a:spcPts val="200"/>
                        </a:spcAft>
                      </a:pPr>
                      <a:r>
                        <a:rPr lang="en-US" sz="1200" dirty="0"/>
                        <a:t>23 (57.5)</a:t>
                      </a:r>
                    </a:p>
                    <a:p>
                      <a:pPr algn="ctr">
                        <a:spcAft>
                          <a:spcPts val="200"/>
                        </a:spcAft>
                      </a:pPr>
                      <a:r>
                        <a:rPr lang="en-US" sz="1200" dirty="0"/>
                        <a:t>  4 (10.0)</a:t>
                      </a:r>
                    </a:p>
                    <a:p>
                      <a:pPr algn="ctr">
                        <a:spcAft>
                          <a:spcPts val="200"/>
                        </a:spcAft>
                      </a:pPr>
                      <a:r>
                        <a:rPr lang="en-US" sz="1200" dirty="0"/>
                        <a:t>2 (5.0)</a:t>
                      </a:r>
                    </a:p>
                  </a:txBody>
                  <a:tcPr marL="72000" marR="72000"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1DDF3"/>
                    </a:solidFill>
                  </a:tcPr>
                </a:tc>
                <a:extLst>
                  <a:ext uri="{0D108BD9-81ED-4DB2-BD59-A6C34878D82A}">
                    <a16:rowId xmlns:a16="http://schemas.microsoft.com/office/drawing/2014/main" val="2470838204"/>
                  </a:ext>
                </a:extLst>
              </a:tr>
              <a:tr h="307680">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r>
                        <a:rPr lang="en-US" sz="1200" b="1" dirty="0"/>
                        <a:t>Confirmed DCR, n (%) [95% CI]</a:t>
                      </a:r>
                      <a:endParaRPr lang="en-US" sz="1200" dirty="0"/>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0" dirty="0"/>
                        <a:t>38 (95.0) [83.1-99.4]</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0" dirty="0"/>
                        <a:t>33 (78.6) [63.2-89.7]</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0" dirty="0"/>
                        <a:t>71 (86.6) [77.3-93.1]</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0" dirty="0"/>
                        <a:t>34 (85.0) [70.2-94.3]</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1DDF3"/>
                    </a:solidFill>
                  </a:tcPr>
                </a:tc>
                <a:extLst>
                  <a:ext uri="{0D108BD9-81ED-4DB2-BD59-A6C34878D82A}">
                    <a16:rowId xmlns:a16="http://schemas.microsoft.com/office/drawing/2014/main" val="579329486"/>
                  </a:ext>
                </a:extLst>
              </a:tr>
              <a:tr h="307680">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r>
                        <a:rPr lang="en-US" sz="1200" b="1" dirty="0"/>
                        <a:t>Median DoR, mo (95% CI)</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dirty="0"/>
                        <a:t>8.1 (4.2-NE)</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dirty="0"/>
                        <a:t>4.6 (4.1-7.0)</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dirty="0"/>
                        <a:t>5.5 (4.2-8.1)</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dirty="0"/>
                        <a:t>5.5 (3.7-NE)</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1DDF3"/>
                    </a:solidFill>
                  </a:tcPr>
                </a:tc>
                <a:extLst>
                  <a:ext uri="{0D108BD9-81ED-4DB2-BD59-A6C34878D82A}">
                    <a16:rowId xmlns:a16="http://schemas.microsoft.com/office/drawing/2014/main" val="2820658576"/>
                  </a:ext>
                </a:extLst>
              </a:tr>
              <a:tr h="307680">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r>
                        <a:rPr lang="en-US" sz="1200" b="1" dirty="0"/>
                        <a:t>Median follow-up, mo (range)</a:t>
                      </a:r>
                      <a:endParaRPr lang="en-US" sz="1200" dirty="0"/>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0" dirty="0"/>
                        <a:t>10.6 (2.9-17.1)</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0"/>
                        <a:t>  7.7 </a:t>
                      </a:r>
                      <a:r>
                        <a:rPr lang="en-US" sz="1200" b="0" dirty="0"/>
                        <a:t>(0.5-10.3)</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0"/>
                        <a:t>  8.9 </a:t>
                      </a:r>
                      <a:r>
                        <a:rPr lang="en-US" sz="1200" b="0" dirty="0"/>
                        <a:t>(0.5-17.1)</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b="0" dirty="0"/>
                        <a:t>10.3 (0.7-16.4)</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1DDF3"/>
                    </a:solidFill>
                  </a:tcPr>
                </a:tc>
                <a:extLst>
                  <a:ext uri="{0D108BD9-81ED-4DB2-BD59-A6C34878D82A}">
                    <a16:rowId xmlns:a16="http://schemas.microsoft.com/office/drawing/2014/main" val="807954192"/>
                  </a:ext>
                </a:extLst>
              </a:tr>
              <a:tr h="307680">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r>
                        <a:rPr lang="en-US" sz="1200" b="1" dirty="0"/>
                        <a:t>Median treatment duration, mo (range)</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a:t>  5.5 </a:t>
                      </a:r>
                      <a:r>
                        <a:rPr lang="en-US" sz="1200" dirty="0"/>
                        <a:t>(1.4-13.2)</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dirty="0"/>
                        <a:t>  4.8 (0.7-10.8)</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a:t>  5.5 </a:t>
                      </a:r>
                      <a:r>
                        <a:rPr lang="en-US" sz="1200" dirty="0"/>
                        <a:t>(0.7-13.2)</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a:t>  4.9 </a:t>
                      </a:r>
                      <a:r>
                        <a:rPr lang="en-US" sz="1200" dirty="0"/>
                        <a:t>(0.7-13.8)</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1DDF3"/>
                    </a:solidFill>
                  </a:tcPr>
                </a:tc>
                <a:extLst>
                  <a:ext uri="{0D108BD9-81ED-4DB2-BD59-A6C34878D82A}">
                    <a16:rowId xmlns:a16="http://schemas.microsoft.com/office/drawing/2014/main" val="2024020673"/>
                  </a:ext>
                </a:extLst>
              </a:tr>
              <a:tr h="307680">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r>
                        <a:rPr lang="en-US" sz="1200" b="1" dirty="0"/>
                        <a:t>Median total dose, mg/kg (range)</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a:t>  39.6 </a:t>
                      </a:r>
                      <a:r>
                        <a:rPr lang="en-US" sz="1200" dirty="0"/>
                        <a:t>(10.5-96.8)</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dirty="0"/>
                        <a:t>37.4 (5.4-81.3)</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nn-NO" sz="1200" dirty="0"/>
                        <a:t>37.8 (5.4-96.8) </a:t>
                      </a:r>
                      <a:endParaRPr lang="en-US" sz="1200" dirty="0"/>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nn-NO" sz="1200"/>
                        <a:t>  40.8 </a:t>
                      </a:r>
                      <a:r>
                        <a:rPr lang="nn-NO" sz="1200" dirty="0"/>
                        <a:t>(6.4-128.4) </a:t>
                      </a:r>
                      <a:endParaRPr lang="en-US" sz="1200" dirty="0"/>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1DDF3"/>
                    </a:solidFill>
                  </a:tcPr>
                </a:tc>
                <a:extLst>
                  <a:ext uri="{0D108BD9-81ED-4DB2-BD59-A6C34878D82A}">
                    <a16:rowId xmlns:a16="http://schemas.microsoft.com/office/drawing/2014/main" val="1642163595"/>
                  </a:ext>
                </a:extLst>
              </a:tr>
              <a:tr h="307680">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r>
                        <a:rPr lang="en-US" sz="1200" b="1" dirty="0">
                          <a:solidFill>
                            <a:schemeClr val="tx1"/>
                          </a:solidFill>
                        </a:rPr>
                        <a:t>Median number of cycles initiated (range)</a:t>
                      </a:r>
                    </a:p>
                  </a:txBody>
                  <a:tcPr marR="0"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algn="ctr"/>
                      <a:r>
                        <a:rPr lang="en-US" sz="1200" dirty="0">
                          <a:solidFill>
                            <a:schemeClr val="tx1"/>
                          </a:solidFill>
                        </a:rPr>
                        <a:t>8.0 (2-19)</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7.0 (1-15)</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7.0 (1-19)</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6FC"/>
                    </a:solidFill>
                  </a:tcPr>
                </a:tc>
                <a:tc>
                  <a:txBody>
                    <a:bodyPr/>
                    <a:lstStyle>
                      <a:lvl1pPr marL="0" algn="l" defTabSz="737219" rtl="0" eaLnBrk="1" latinLnBrk="0" hangingPunct="1">
                        <a:defRPr sz="1452" kern="1200">
                          <a:solidFill>
                            <a:schemeClr val="tx1"/>
                          </a:solidFill>
                          <a:latin typeface="Arial"/>
                        </a:defRPr>
                      </a:lvl1pPr>
                      <a:lvl2pPr marL="368609" algn="l" defTabSz="737219" rtl="0" eaLnBrk="1" latinLnBrk="0" hangingPunct="1">
                        <a:defRPr sz="1452" kern="1200">
                          <a:solidFill>
                            <a:schemeClr val="tx1"/>
                          </a:solidFill>
                          <a:latin typeface="Arial"/>
                        </a:defRPr>
                      </a:lvl2pPr>
                      <a:lvl3pPr marL="737219" algn="l" defTabSz="737219" rtl="0" eaLnBrk="1" latinLnBrk="0" hangingPunct="1">
                        <a:defRPr sz="1452" kern="1200">
                          <a:solidFill>
                            <a:schemeClr val="tx1"/>
                          </a:solidFill>
                          <a:latin typeface="Arial"/>
                        </a:defRPr>
                      </a:lvl3pPr>
                      <a:lvl4pPr marL="1105828" algn="l" defTabSz="737219" rtl="0" eaLnBrk="1" latinLnBrk="0" hangingPunct="1">
                        <a:defRPr sz="1452" kern="1200">
                          <a:solidFill>
                            <a:schemeClr val="tx1"/>
                          </a:solidFill>
                          <a:latin typeface="Arial"/>
                        </a:defRPr>
                      </a:lvl4pPr>
                      <a:lvl5pPr marL="1474438" algn="l" defTabSz="737219" rtl="0" eaLnBrk="1" latinLnBrk="0" hangingPunct="1">
                        <a:defRPr sz="1452" kern="1200">
                          <a:solidFill>
                            <a:schemeClr val="tx1"/>
                          </a:solidFill>
                          <a:latin typeface="Arial"/>
                        </a:defRPr>
                      </a:lvl5pPr>
                      <a:lvl6pPr marL="1843047" algn="l" defTabSz="737219" rtl="0" eaLnBrk="1" latinLnBrk="0" hangingPunct="1">
                        <a:defRPr sz="1452" kern="1200">
                          <a:solidFill>
                            <a:schemeClr val="tx1"/>
                          </a:solidFill>
                          <a:latin typeface="Arial"/>
                        </a:defRPr>
                      </a:lvl6pPr>
                      <a:lvl7pPr marL="2211656" algn="l" defTabSz="737219" rtl="0" eaLnBrk="1" latinLnBrk="0" hangingPunct="1">
                        <a:defRPr sz="1452" kern="1200">
                          <a:solidFill>
                            <a:schemeClr val="tx1"/>
                          </a:solidFill>
                          <a:latin typeface="Arial"/>
                        </a:defRPr>
                      </a:lvl7pPr>
                      <a:lvl8pPr marL="2580266" algn="l" defTabSz="737219" rtl="0" eaLnBrk="1" latinLnBrk="0" hangingPunct="1">
                        <a:defRPr sz="1452" kern="1200">
                          <a:solidFill>
                            <a:schemeClr val="tx1"/>
                          </a:solidFill>
                          <a:latin typeface="Arial"/>
                        </a:defRPr>
                      </a:lvl8pPr>
                      <a:lvl9pPr marL="2948875" algn="l" defTabSz="737219" rtl="0" eaLnBrk="1" latinLnBrk="0" hangingPunct="1">
                        <a:defRPr sz="1452"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7.0 (1-20)</a:t>
                      </a:r>
                    </a:p>
                  </a:txBody>
                  <a:tcPr marT="62400" marB="62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1DDF3"/>
                    </a:solidFill>
                  </a:tcPr>
                </a:tc>
                <a:extLst>
                  <a:ext uri="{0D108BD9-81ED-4DB2-BD59-A6C34878D82A}">
                    <a16:rowId xmlns:a16="http://schemas.microsoft.com/office/drawing/2014/main" val="208443267"/>
                  </a:ext>
                </a:extLst>
              </a:tr>
            </a:tbl>
          </a:graphicData>
        </a:graphic>
      </p:graphicFrame>
      <p:sp>
        <p:nvSpPr>
          <p:cNvPr id="12" name="Content Placeholder 3">
            <a:extLst>
              <a:ext uri="{FF2B5EF4-FFF2-40B4-BE49-F238E27FC236}">
                <a16:creationId xmlns:a16="http://schemas.microsoft.com/office/drawing/2014/main" id="{2F36F15C-D6C6-3196-E79B-CB6BCD34EC4B}"/>
              </a:ext>
            </a:extLst>
          </p:cNvPr>
          <p:cNvSpPr txBox="1">
            <a:spLocks/>
          </p:cNvSpPr>
          <p:nvPr/>
        </p:nvSpPr>
        <p:spPr>
          <a:xfrm>
            <a:off x="624418" y="5856001"/>
            <a:ext cx="11102671" cy="455652"/>
          </a:xfrm>
          <a:prstGeom prst="rect">
            <a:avLst/>
          </a:prstGeom>
        </p:spPr>
        <p:txBody>
          <a:bodyPr vert="horz" lIns="91440" tIns="45720" rIns="91440" bIns="45720" rtlCol="0" anchor="t" anchorCtr="0">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base" latinLnBrk="0" hangingPunct="1">
              <a:lnSpc>
                <a:spcPct val="100000"/>
              </a:lnSpc>
              <a:spcBef>
                <a:spcPts val="1000"/>
              </a:spcBef>
              <a:spcAft>
                <a:spcPct val="0"/>
              </a:spcAft>
              <a:buClr>
                <a:srgbClr val="008764"/>
              </a:buClr>
              <a:buSzTx/>
              <a:buFont typeface="Arial" panose="020B0604020202020204" pitchFamily="34" charset="0"/>
              <a:buNone/>
              <a:tabLst/>
              <a:defRPr/>
            </a:pPr>
            <a:r>
              <a:rPr kumimoji="1" lang="en-US" sz="1200" b="0" i="0" u="none" strike="noStrike" kern="1200" cap="none" spc="0" normalizeH="0" baseline="0" noProof="0" dirty="0" err="1">
                <a:ln>
                  <a:noFill/>
                </a:ln>
                <a:solidFill>
                  <a:srgbClr val="000000"/>
                </a:solidFill>
                <a:effectLst/>
                <a:uLnTx/>
                <a:uFillTx/>
                <a:latin typeface="Arial"/>
                <a:ea typeface="メイリオ"/>
                <a:cs typeface="Arial" panose="020B0604020202020204" pitchFamily="34" charset="0"/>
              </a:rPr>
              <a:t>cORR</a:t>
            </a:r>
            <a:r>
              <a:rPr kumimoji="1" lang="en-US" sz="1200"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 confirmed objective response rate; CR, complete response; DCR, disease control rate; </a:t>
            </a:r>
            <a:r>
              <a:rPr kumimoji="1" lang="en-US" sz="1200" b="0" i="0" u="none" strike="noStrike" kern="1200" cap="none" spc="0" normalizeH="0" baseline="0" noProof="0" dirty="0" err="1">
                <a:ln>
                  <a:noFill/>
                </a:ln>
                <a:solidFill>
                  <a:srgbClr val="000000"/>
                </a:solidFill>
                <a:effectLst/>
                <a:uLnTx/>
                <a:uFillTx/>
                <a:latin typeface="Arial"/>
                <a:ea typeface="メイリオ"/>
                <a:cs typeface="Arial" panose="020B0604020202020204" pitchFamily="34" charset="0"/>
              </a:rPr>
              <a:t>DoR</a:t>
            </a:r>
            <a:r>
              <a:rPr kumimoji="1" lang="en-US" sz="1200"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 duration of response; </a:t>
            </a:r>
            <a:r>
              <a:rPr kumimoji="1" lang="en-US" sz="1200" b="0" i="0" u="none" strike="noStrike" kern="1200" cap="none" spc="0" normalizeH="0" baseline="0" noProof="0" dirty="0" err="1">
                <a:ln>
                  <a:noFill/>
                </a:ln>
                <a:solidFill>
                  <a:srgbClr val="000000"/>
                </a:solidFill>
                <a:effectLst/>
                <a:uLnTx/>
                <a:uFillTx/>
                <a:latin typeface="Arial"/>
                <a:ea typeface="メイリオ"/>
                <a:cs typeface="Arial" panose="020B0604020202020204" pitchFamily="34" charset="0"/>
              </a:rPr>
              <a:t>mo</a:t>
            </a:r>
            <a:r>
              <a:rPr kumimoji="1" lang="en-US" sz="1200"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 month; </a:t>
            </a:r>
            <a:br>
              <a:rPr kumimoji="1" lang="en-US" sz="1200"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br>
            <a:r>
              <a:rPr kumimoji="1" lang="en-US" sz="1200"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NE, not evaluable; PD, progressive disease; PR, partial response; Q3W, every 3 weeks; </a:t>
            </a:r>
            <a:r>
              <a:rPr kumimoji="1" lang="en-US" altLang="ja-JP" sz="1200"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SD, stable disease; </a:t>
            </a:r>
            <a:r>
              <a:rPr kumimoji="1" lang="en-US" sz="1200"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T-</a:t>
            </a:r>
            <a:r>
              <a:rPr kumimoji="1" lang="en-US" sz="1200" b="0" i="0" u="none" strike="noStrike" kern="1200" cap="none" spc="0" normalizeH="0" baseline="0" noProof="0" dirty="0" err="1">
                <a:ln>
                  <a:noFill/>
                </a:ln>
                <a:solidFill>
                  <a:srgbClr val="000000"/>
                </a:solidFill>
                <a:effectLst/>
                <a:uLnTx/>
                <a:uFillTx/>
                <a:latin typeface="Arial"/>
                <a:ea typeface="メイリオ"/>
                <a:cs typeface="Arial" panose="020B0604020202020204" pitchFamily="34" charset="0"/>
              </a:rPr>
              <a:t>DXd</a:t>
            </a:r>
            <a:r>
              <a:rPr kumimoji="1" lang="en-US" sz="1200"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 trastuzumab </a:t>
            </a:r>
            <a:r>
              <a:rPr kumimoji="1" lang="en-US" sz="1200" b="0" i="0" u="none" strike="noStrike" kern="1200" cap="none" spc="0" normalizeH="0" baseline="0" noProof="0" dirty="0" err="1">
                <a:ln>
                  <a:noFill/>
                </a:ln>
                <a:solidFill>
                  <a:srgbClr val="000000"/>
                </a:solidFill>
                <a:effectLst/>
                <a:uLnTx/>
                <a:uFillTx/>
                <a:latin typeface="Arial"/>
                <a:ea typeface="メイリオ"/>
                <a:cs typeface="Arial" panose="020B0604020202020204" pitchFamily="34" charset="0"/>
              </a:rPr>
              <a:t>deruxtecan</a:t>
            </a:r>
            <a:r>
              <a:rPr kumimoji="1" lang="en-US" sz="1200" b="0" i="0" u="none" strike="noStrike" kern="1200" cap="none" spc="0" normalizeH="0" baseline="0" noProof="0" dirty="0">
                <a:ln>
                  <a:noFill/>
                </a:ln>
                <a:solidFill>
                  <a:srgbClr val="000000"/>
                </a:solidFill>
                <a:effectLst/>
                <a:uLnTx/>
                <a:uFillTx/>
                <a:latin typeface="Arial"/>
                <a:ea typeface="メイリオ"/>
                <a:cs typeface="Arial" panose="020B0604020202020204" pitchFamily="34" charset="0"/>
              </a:rPr>
              <a:t>.</a:t>
            </a:r>
          </a:p>
        </p:txBody>
      </p:sp>
      <p:sp>
        <p:nvSpPr>
          <p:cNvPr id="14" name="Title 6">
            <a:extLst>
              <a:ext uri="{FF2B5EF4-FFF2-40B4-BE49-F238E27FC236}">
                <a16:creationId xmlns:a16="http://schemas.microsoft.com/office/drawing/2014/main" id="{7CA4D0B9-3B2B-AB49-9A9E-6DCB784B5F42}"/>
              </a:ext>
            </a:extLst>
          </p:cNvPr>
          <p:cNvSpPr txBox="1">
            <a:spLocks/>
          </p:cNvSpPr>
          <p:nvPr/>
        </p:nvSpPr>
        <p:spPr>
          <a:xfrm>
            <a:off x="3287688" y="116632"/>
            <a:ext cx="6624736" cy="484719"/>
          </a:xfrm>
          <a:prstGeom prst="rect">
            <a:avLst/>
          </a:prstGeom>
        </p:spPr>
        <p:txBody>
          <a:bodyPr anchor="ctr"/>
          <a:lstStyle>
            <a:lvl1pPr algn="ctr" defTabSz="457189" rtl="0" eaLnBrk="1" latinLnBrk="0" hangingPunct="1">
              <a:lnSpc>
                <a:spcPct val="90000"/>
              </a:lnSpc>
              <a:spcBef>
                <a:spcPct val="0"/>
              </a:spcBef>
              <a:buNone/>
              <a:defRPr sz="4000" b="0" i="0" kern="1200">
                <a:solidFill>
                  <a:schemeClr val="tx1"/>
                </a:solidFill>
                <a:latin typeface="+mj-lt"/>
                <a:ea typeface="+mj-ea"/>
                <a:cs typeface="Adobe Garamond Pro"/>
              </a:defRPr>
            </a:lvl1pPr>
          </a:lstStyle>
          <a:p>
            <a:pPr marL="0" marR="0" lvl="0" indent="0" algn="ctr" defTabSz="457189"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DESTINY-CRC02: efficacy results</a:t>
            </a:r>
          </a:p>
        </p:txBody>
      </p:sp>
      <p:sp>
        <p:nvSpPr>
          <p:cNvPr id="2" name="Text Placeholder 2">
            <a:extLst>
              <a:ext uri="{FF2B5EF4-FFF2-40B4-BE49-F238E27FC236}">
                <a16:creationId xmlns:a16="http://schemas.microsoft.com/office/drawing/2014/main" id="{2D6D116B-5335-EA44-A63B-0EE27371184F}"/>
              </a:ext>
            </a:extLst>
          </p:cNvPr>
          <p:cNvSpPr txBox="1">
            <a:spLocks/>
          </p:cNvSpPr>
          <p:nvPr/>
        </p:nvSpPr>
        <p:spPr>
          <a:xfrm>
            <a:off x="8184232" y="6272584"/>
            <a:ext cx="4007768" cy="585418"/>
          </a:xfrm>
          <a:prstGeom prst="rect">
            <a:avLst/>
          </a:prstGeom>
        </p:spPr>
        <p:txBody>
          <a:bodyPr lIns="274320" tIns="137160" rIns="274320" bIns="137160" anchor="b"/>
          <a:lstStyle>
            <a:lvl1pPr marL="0" indent="0" algn="l" defTabSz="457189" rtl="0" eaLnBrk="1" latinLnBrk="0" hangingPunct="1">
              <a:lnSpc>
                <a:spcPct val="85000"/>
              </a:lnSpc>
              <a:spcBef>
                <a:spcPct val="20000"/>
              </a:spcBef>
              <a:buFont typeface="Arial"/>
              <a:buNone/>
              <a:defRPr sz="1400" b="1" kern="1200" baseline="0">
                <a:solidFill>
                  <a:schemeClr val="tx1"/>
                </a:solidFill>
                <a:latin typeface="+mn-lt"/>
                <a:ea typeface="+mn-ea"/>
                <a:cs typeface="Helvetica" panose="020B0604020202020204" pitchFamily="34" charset="0"/>
              </a:defRPr>
            </a:lvl1pPr>
            <a:lvl2pPr marL="395278"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2pPr>
            <a:lvl3pPr marL="801668"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3pPr>
            <a:lvl4pPr marL="1196945"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4pPr>
            <a:lvl5pPr marL="1601747"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89" rtl="0" eaLnBrk="1" fontAlgn="auto" latinLnBrk="0" hangingPunct="1">
              <a:lnSpc>
                <a:spcPct val="85000"/>
              </a:lnSpc>
              <a:spcBef>
                <a:spcPct val="20000"/>
              </a:spcBef>
              <a:spcAft>
                <a:spcPts val="0"/>
              </a:spcAft>
              <a:buClrTx/>
              <a:buSzTx/>
              <a:buFont typeface="Arial"/>
              <a:buNone/>
              <a:tabLst/>
              <a:defRPr/>
            </a:pPr>
            <a:r>
              <a:rPr kumimoji="0" lang="it-IT" sz="14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Raghav K... Yoshino T. Lancet Oncol 2024.</a:t>
            </a:r>
          </a:p>
        </p:txBody>
      </p:sp>
    </p:spTree>
    <p:extLst>
      <p:ext uri="{BB962C8B-B14F-4D97-AF65-F5344CB8AC3E}">
        <p14:creationId xmlns:p14="http://schemas.microsoft.com/office/powerpoint/2010/main" val="24480181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5E3AA18-439B-A93C-4E0D-56CE45328B91}"/>
              </a:ext>
            </a:extLst>
          </p:cNvPr>
          <p:cNvPicPr>
            <a:picLocks noChangeAspect="1"/>
          </p:cNvPicPr>
          <p:nvPr/>
        </p:nvPicPr>
        <p:blipFill>
          <a:blip r:embed="rId3"/>
          <a:stretch>
            <a:fillRect/>
          </a:stretch>
        </p:blipFill>
        <p:spPr>
          <a:xfrm>
            <a:off x="2999656" y="908720"/>
            <a:ext cx="6772628" cy="5858095"/>
          </a:xfrm>
          <a:prstGeom prst="rect">
            <a:avLst/>
          </a:prstGeom>
        </p:spPr>
      </p:pic>
      <p:sp>
        <p:nvSpPr>
          <p:cNvPr id="7" name="Title 6">
            <a:extLst>
              <a:ext uri="{FF2B5EF4-FFF2-40B4-BE49-F238E27FC236}">
                <a16:creationId xmlns:a16="http://schemas.microsoft.com/office/drawing/2014/main" id="{B13B5E9E-7D40-039A-6045-7BB33D89BBAD}"/>
              </a:ext>
            </a:extLst>
          </p:cNvPr>
          <p:cNvSpPr txBox="1">
            <a:spLocks/>
          </p:cNvSpPr>
          <p:nvPr/>
        </p:nvSpPr>
        <p:spPr>
          <a:xfrm>
            <a:off x="3143672" y="188640"/>
            <a:ext cx="6624736" cy="484719"/>
          </a:xfrm>
          <a:prstGeom prst="rect">
            <a:avLst/>
          </a:prstGeom>
        </p:spPr>
        <p:txBody>
          <a:bodyPr anchor="ctr"/>
          <a:lstStyle>
            <a:lvl1pPr algn="ctr" defTabSz="457189" rtl="0" eaLnBrk="1" latinLnBrk="0" hangingPunct="1">
              <a:lnSpc>
                <a:spcPct val="90000"/>
              </a:lnSpc>
              <a:spcBef>
                <a:spcPct val="0"/>
              </a:spcBef>
              <a:buNone/>
              <a:defRPr sz="4000" b="0" i="0" kern="1200">
                <a:solidFill>
                  <a:schemeClr val="tx1"/>
                </a:solidFill>
                <a:latin typeface="+mj-lt"/>
                <a:ea typeface="+mj-ea"/>
                <a:cs typeface="Adobe Garamond Pro"/>
              </a:defRPr>
            </a:lvl1pPr>
          </a:lstStyle>
          <a:p>
            <a:pPr marL="0" marR="0" lvl="0" indent="0" algn="ctr" defTabSz="457189"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DESTINY-CRC02: efficacy results in subgroups</a:t>
            </a:r>
          </a:p>
        </p:txBody>
      </p:sp>
      <p:sp>
        <p:nvSpPr>
          <p:cNvPr id="8" name="Text Placeholder 2">
            <a:extLst>
              <a:ext uri="{FF2B5EF4-FFF2-40B4-BE49-F238E27FC236}">
                <a16:creationId xmlns:a16="http://schemas.microsoft.com/office/drawing/2014/main" id="{87F5E3AB-1D24-0059-541B-B7CDF03B34E5}"/>
              </a:ext>
            </a:extLst>
          </p:cNvPr>
          <p:cNvSpPr txBox="1">
            <a:spLocks/>
          </p:cNvSpPr>
          <p:nvPr/>
        </p:nvSpPr>
        <p:spPr>
          <a:xfrm>
            <a:off x="8352928" y="6472673"/>
            <a:ext cx="4007768" cy="484719"/>
          </a:xfrm>
          <a:prstGeom prst="rect">
            <a:avLst/>
          </a:prstGeom>
        </p:spPr>
        <p:txBody>
          <a:bodyPr lIns="274320" tIns="137160" rIns="274320" bIns="137160" anchor="b"/>
          <a:lstStyle>
            <a:lvl1pPr marL="0" indent="0" algn="l" defTabSz="457189" rtl="0" eaLnBrk="1" latinLnBrk="0" hangingPunct="1">
              <a:lnSpc>
                <a:spcPct val="85000"/>
              </a:lnSpc>
              <a:spcBef>
                <a:spcPct val="20000"/>
              </a:spcBef>
              <a:buFont typeface="Arial"/>
              <a:buNone/>
              <a:defRPr sz="1400" b="1" kern="1200" baseline="0">
                <a:solidFill>
                  <a:schemeClr val="tx1"/>
                </a:solidFill>
                <a:latin typeface="+mn-lt"/>
                <a:ea typeface="+mn-ea"/>
                <a:cs typeface="Helvetica" panose="020B0604020202020204" pitchFamily="34" charset="0"/>
              </a:defRPr>
            </a:lvl1pPr>
            <a:lvl2pPr marL="395278"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2pPr>
            <a:lvl3pPr marL="801668"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3pPr>
            <a:lvl4pPr marL="1196945"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4pPr>
            <a:lvl5pPr marL="1601747"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89" rtl="0" eaLnBrk="1" fontAlgn="auto" latinLnBrk="0" hangingPunct="1">
              <a:lnSpc>
                <a:spcPct val="85000"/>
              </a:lnSpc>
              <a:spcBef>
                <a:spcPct val="20000"/>
              </a:spcBef>
              <a:spcAft>
                <a:spcPts val="0"/>
              </a:spcAft>
              <a:buClrTx/>
              <a:buSzTx/>
              <a:buFont typeface="Arial"/>
              <a:buNone/>
              <a:tabLst/>
              <a:defRPr/>
            </a:pPr>
            <a:r>
              <a:rPr kumimoji="0" lang="it-IT" sz="14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Raghav K... Yoshino T. Lancet Oncol 2024.</a:t>
            </a:r>
          </a:p>
        </p:txBody>
      </p:sp>
    </p:spTree>
    <p:extLst>
      <p:ext uri="{BB962C8B-B14F-4D97-AF65-F5344CB8AC3E}">
        <p14:creationId xmlns:p14="http://schemas.microsoft.com/office/powerpoint/2010/main" val="1208348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04A828F-7005-F762-A74F-4E0A25F5F02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35360" y="908720"/>
            <a:ext cx="6155657" cy="5930992"/>
          </a:xfrm>
          <a:prstGeom prst="rect">
            <a:avLst/>
          </a:prstGeom>
        </p:spPr>
      </p:pic>
      <p:sp>
        <p:nvSpPr>
          <p:cNvPr id="10" name="Tekstvak 9">
            <a:extLst>
              <a:ext uri="{FF2B5EF4-FFF2-40B4-BE49-F238E27FC236}">
                <a16:creationId xmlns:a16="http://schemas.microsoft.com/office/drawing/2014/main" id="{4303DB90-6598-3FAE-23A8-F0515D3421ED}"/>
              </a:ext>
            </a:extLst>
          </p:cNvPr>
          <p:cNvSpPr txBox="1"/>
          <p:nvPr/>
        </p:nvSpPr>
        <p:spPr>
          <a:xfrm>
            <a:off x="6704500" y="908720"/>
            <a:ext cx="5224148" cy="240065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Adjudicated</a:t>
            </a:r>
            <a:r>
              <a:rPr kumimoji="0" lang="nl-B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drug-</a:t>
            </a:r>
            <a:r>
              <a:rPr kumimoji="0" lang="nl-BE"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related</a:t>
            </a:r>
            <a:r>
              <a:rPr kumimoji="0" lang="nl-B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nl-BE"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interstitial</a:t>
            </a:r>
            <a:r>
              <a:rPr kumimoji="0" lang="nl-B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nl-BE"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lung</a:t>
            </a:r>
            <a:r>
              <a:rPr kumimoji="0" lang="nl-B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nl-BE"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disease</a:t>
            </a:r>
            <a:r>
              <a:rPr kumimoji="0" lang="nl-B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or </a:t>
            </a:r>
            <a:r>
              <a:rPr kumimoji="0" lang="nl-BE"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pneumonitis</a:t>
            </a:r>
            <a:endParaRPr kumimoji="0" lang="nl-B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nl-BE"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Destiny</a:t>
            </a:r>
            <a:r>
              <a:rPr kumimoji="0" lang="nl-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CRC-02: n=7  (8%) in 5.4 mg/kg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n=5 (13%) in 6.4 mg/kg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all</a:t>
            </a:r>
            <a:r>
              <a:rPr kumimoji="0" lang="nl-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nl-BE"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grade</a:t>
            </a:r>
            <a:r>
              <a:rPr kumimoji="0" lang="nl-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 or 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nl-BE"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Destiny</a:t>
            </a:r>
            <a:r>
              <a:rPr kumimoji="0" lang="nl-B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CRC-01: </a:t>
            </a:r>
          </a:p>
        </p:txBody>
      </p:sp>
      <p:pic>
        <p:nvPicPr>
          <p:cNvPr id="12" name="Afbeelding 11">
            <a:extLst>
              <a:ext uri="{FF2B5EF4-FFF2-40B4-BE49-F238E27FC236}">
                <a16:creationId xmlns:a16="http://schemas.microsoft.com/office/drawing/2014/main" id="{1E48E290-A802-F817-8CC0-DE89E3BAA410}"/>
              </a:ext>
            </a:extLst>
          </p:cNvPr>
          <p:cNvPicPr>
            <a:picLocks noChangeAspect="1"/>
          </p:cNvPicPr>
          <p:nvPr/>
        </p:nvPicPr>
        <p:blipFill>
          <a:blip r:embed="rId5"/>
          <a:stretch>
            <a:fillRect/>
          </a:stretch>
        </p:blipFill>
        <p:spPr>
          <a:xfrm>
            <a:off x="7392144" y="3444205"/>
            <a:ext cx="3609975" cy="2505075"/>
          </a:xfrm>
          <a:prstGeom prst="rect">
            <a:avLst/>
          </a:prstGeom>
        </p:spPr>
      </p:pic>
      <p:sp>
        <p:nvSpPr>
          <p:cNvPr id="13" name="Tekstvak 12">
            <a:extLst>
              <a:ext uri="{FF2B5EF4-FFF2-40B4-BE49-F238E27FC236}">
                <a16:creationId xmlns:a16="http://schemas.microsoft.com/office/drawing/2014/main" id="{D1007BF5-C57B-3DFE-89A5-F4858E420D9A}"/>
              </a:ext>
            </a:extLst>
          </p:cNvPr>
          <p:cNvSpPr txBox="1"/>
          <p:nvPr/>
        </p:nvSpPr>
        <p:spPr>
          <a:xfrm>
            <a:off x="8472264" y="6381328"/>
            <a:ext cx="3672408" cy="470898"/>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Yoshino</a:t>
            </a:r>
            <a:r>
              <a:rPr kumimoji="0" lang="nl-BE"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 et al, Nat </a:t>
            </a:r>
            <a:r>
              <a:rPr kumimoji="0" lang="nl-BE"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Comm</a:t>
            </a:r>
            <a:r>
              <a:rPr kumimoji="0" lang="nl-BE"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2023</a:t>
            </a:r>
          </a:p>
          <a:p>
            <a:pPr marL="0" marR="0" lvl="0" indent="0" algn="r" defTabSz="457189" rtl="0" eaLnBrk="1" fontAlgn="auto" latinLnBrk="0" hangingPunct="1">
              <a:lnSpc>
                <a:spcPct val="85000"/>
              </a:lnSpc>
              <a:spcBef>
                <a:spcPct val="2000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Raghav K... Yoshino T. Lancet Oncol 2024.</a:t>
            </a:r>
          </a:p>
        </p:txBody>
      </p:sp>
      <p:sp>
        <p:nvSpPr>
          <p:cNvPr id="14" name="Title 6">
            <a:extLst>
              <a:ext uri="{FF2B5EF4-FFF2-40B4-BE49-F238E27FC236}">
                <a16:creationId xmlns:a16="http://schemas.microsoft.com/office/drawing/2014/main" id="{EF708B15-F1E0-4252-9087-66D9FCD4399D}"/>
              </a:ext>
            </a:extLst>
          </p:cNvPr>
          <p:cNvSpPr txBox="1">
            <a:spLocks/>
          </p:cNvSpPr>
          <p:nvPr/>
        </p:nvSpPr>
        <p:spPr>
          <a:xfrm>
            <a:off x="2999656" y="234312"/>
            <a:ext cx="7704856" cy="484719"/>
          </a:xfrm>
          <a:prstGeom prst="rect">
            <a:avLst/>
          </a:prstGeom>
        </p:spPr>
        <p:txBody>
          <a:bodyPr anchor="ctr"/>
          <a:lstStyle>
            <a:lvl1pPr algn="ctr" defTabSz="457189" rtl="0" eaLnBrk="1" latinLnBrk="0" hangingPunct="1">
              <a:lnSpc>
                <a:spcPct val="90000"/>
              </a:lnSpc>
              <a:spcBef>
                <a:spcPct val="0"/>
              </a:spcBef>
              <a:buNone/>
              <a:defRPr sz="4000" b="0" i="0" kern="1200">
                <a:solidFill>
                  <a:schemeClr val="tx1"/>
                </a:solidFill>
                <a:latin typeface="+mj-lt"/>
                <a:ea typeface="+mj-ea"/>
                <a:cs typeface="Adobe Garamond Pro"/>
              </a:defRPr>
            </a:lvl1pPr>
          </a:lstStyle>
          <a:p>
            <a:pPr marL="0" marR="0" lvl="0" indent="0" algn="ctr" defTabSz="457189"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DESTINY-CRC01 and DESTINY-CRC02: </a:t>
            </a:r>
            <a:br>
              <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br>
            <a:r>
              <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adverse events</a:t>
            </a:r>
          </a:p>
        </p:txBody>
      </p:sp>
    </p:spTree>
    <p:extLst>
      <p:ext uri="{BB962C8B-B14F-4D97-AF65-F5344CB8AC3E}">
        <p14:creationId xmlns:p14="http://schemas.microsoft.com/office/powerpoint/2010/main" val="4131957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BB1169D-13C9-97EF-C9CF-526ED3F55707}"/>
              </a:ext>
            </a:extLst>
          </p:cNvPr>
          <p:cNvSpPr txBox="1">
            <a:spLocks/>
          </p:cNvSpPr>
          <p:nvPr/>
        </p:nvSpPr>
        <p:spPr>
          <a:xfrm>
            <a:off x="0" y="44624"/>
            <a:ext cx="12192000" cy="1069680"/>
          </a:xfrm>
          <a:prstGeom prst="rect">
            <a:avLst/>
          </a:prstGeom>
          <a:noFill/>
        </p:spPr>
        <p:txBody>
          <a:bodyPr/>
          <a:lstStyle>
            <a:lvl1pPr algn="l" defTabSz="838200" rtl="0" eaLnBrk="0" fontAlgn="base" hangingPunct="0">
              <a:spcBef>
                <a:spcPct val="0"/>
              </a:spcBef>
              <a:spcAft>
                <a:spcPct val="0"/>
              </a:spcAft>
              <a:defRPr sz="3200" b="1">
                <a:solidFill>
                  <a:schemeClr val="bg2"/>
                </a:solidFill>
                <a:latin typeface="+mj-lt"/>
                <a:ea typeface="+mj-ea"/>
                <a:cs typeface="+mj-cs"/>
              </a:defRPr>
            </a:lvl1pPr>
            <a:lvl2pPr algn="l" defTabSz="838200" rtl="0" eaLnBrk="0" fontAlgn="base" hangingPunct="0">
              <a:spcBef>
                <a:spcPct val="0"/>
              </a:spcBef>
              <a:spcAft>
                <a:spcPct val="0"/>
              </a:spcAft>
              <a:defRPr sz="3200" b="1">
                <a:solidFill>
                  <a:schemeClr val="bg2"/>
                </a:solidFill>
                <a:latin typeface="Gill Sans Std" pitchFamily="34" charset="0"/>
              </a:defRPr>
            </a:lvl2pPr>
            <a:lvl3pPr algn="l" defTabSz="838200" rtl="0" eaLnBrk="0" fontAlgn="base" hangingPunct="0">
              <a:spcBef>
                <a:spcPct val="0"/>
              </a:spcBef>
              <a:spcAft>
                <a:spcPct val="0"/>
              </a:spcAft>
              <a:defRPr sz="3200" b="1">
                <a:solidFill>
                  <a:schemeClr val="bg2"/>
                </a:solidFill>
                <a:latin typeface="Gill Sans Std" pitchFamily="34" charset="0"/>
              </a:defRPr>
            </a:lvl3pPr>
            <a:lvl4pPr algn="l" defTabSz="838200" rtl="0" eaLnBrk="0" fontAlgn="base" hangingPunct="0">
              <a:spcBef>
                <a:spcPct val="0"/>
              </a:spcBef>
              <a:spcAft>
                <a:spcPct val="0"/>
              </a:spcAft>
              <a:defRPr sz="3200" b="1">
                <a:solidFill>
                  <a:schemeClr val="bg2"/>
                </a:solidFill>
                <a:latin typeface="Gill Sans Std" pitchFamily="34" charset="0"/>
              </a:defRPr>
            </a:lvl4pPr>
            <a:lvl5pPr algn="l" defTabSz="838200" rtl="0" eaLnBrk="0" fontAlgn="base" hangingPunct="0">
              <a:spcBef>
                <a:spcPct val="0"/>
              </a:spcBef>
              <a:spcAft>
                <a:spcPct val="0"/>
              </a:spcAft>
              <a:defRPr sz="3200" b="1">
                <a:solidFill>
                  <a:schemeClr val="bg2"/>
                </a:solidFill>
                <a:latin typeface="Gill Sans Std" pitchFamily="34" charset="0"/>
              </a:defRPr>
            </a:lvl5pPr>
            <a:lvl6pPr marL="368609" algn="l" defTabSz="840891" rtl="0" eaLnBrk="1" fontAlgn="base" hangingPunct="1">
              <a:spcBef>
                <a:spcPct val="0"/>
              </a:spcBef>
              <a:spcAft>
                <a:spcPct val="0"/>
              </a:spcAft>
              <a:defRPr sz="3225" b="1">
                <a:solidFill>
                  <a:schemeClr val="bg2"/>
                </a:solidFill>
                <a:latin typeface="Gill Sans Std" pitchFamily="34" charset="0"/>
              </a:defRPr>
            </a:lvl6pPr>
            <a:lvl7pPr marL="737219" algn="l" defTabSz="840891" rtl="0" eaLnBrk="1" fontAlgn="base" hangingPunct="1">
              <a:spcBef>
                <a:spcPct val="0"/>
              </a:spcBef>
              <a:spcAft>
                <a:spcPct val="0"/>
              </a:spcAft>
              <a:defRPr sz="3225" b="1">
                <a:solidFill>
                  <a:schemeClr val="bg2"/>
                </a:solidFill>
                <a:latin typeface="Gill Sans Std" pitchFamily="34" charset="0"/>
              </a:defRPr>
            </a:lvl7pPr>
            <a:lvl8pPr marL="1105828" algn="l" defTabSz="840891" rtl="0" eaLnBrk="1" fontAlgn="base" hangingPunct="1">
              <a:spcBef>
                <a:spcPct val="0"/>
              </a:spcBef>
              <a:spcAft>
                <a:spcPct val="0"/>
              </a:spcAft>
              <a:defRPr sz="3225" b="1">
                <a:solidFill>
                  <a:schemeClr val="bg2"/>
                </a:solidFill>
                <a:latin typeface="Gill Sans Std" pitchFamily="34" charset="0"/>
              </a:defRPr>
            </a:lvl8pPr>
            <a:lvl9pPr marL="1474438" algn="l" defTabSz="840891" rtl="0" eaLnBrk="1" fontAlgn="base" hangingPunct="1">
              <a:spcBef>
                <a:spcPct val="0"/>
              </a:spcBef>
              <a:spcAft>
                <a:spcPct val="0"/>
              </a:spcAft>
              <a:defRPr sz="3225" b="1">
                <a:solidFill>
                  <a:schemeClr val="bg2"/>
                </a:solidFill>
                <a:latin typeface="Gill Sans Std" pitchFamily="34" charset="0"/>
              </a:defRPr>
            </a:lvl9pPr>
          </a:lstStyle>
          <a:p>
            <a:pPr marL="0" marR="0" lvl="0" indent="0" algn="ctr" defTabSz="838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Calibri Light" panose="020F0302020204030204" pitchFamily="34" charset="0"/>
                <a:ea typeface="+mj-ea"/>
                <a:cs typeface="Calibri Light" panose="020F0302020204030204" pitchFamily="34" charset="0"/>
              </a:rPr>
              <a:t>Zanidatamab</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 in HER2+ solid tumors </a:t>
            </a:r>
          </a:p>
        </p:txBody>
      </p:sp>
      <p:sp>
        <p:nvSpPr>
          <p:cNvPr id="7" name="Text Placeholder 2">
            <a:extLst>
              <a:ext uri="{FF2B5EF4-FFF2-40B4-BE49-F238E27FC236}">
                <a16:creationId xmlns:a16="http://schemas.microsoft.com/office/drawing/2014/main" id="{DB6A8DFD-B272-4028-8AA9-5558379B6B78}"/>
              </a:ext>
            </a:extLst>
          </p:cNvPr>
          <p:cNvSpPr>
            <a:spLocks noGrp="1"/>
          </p:cNvSpPr>
          <p:nvPr>
            <p:ph type="body" sz="quarter" idx="13"/>
          </p:nvPr>
        </p:nvSpPr>
        <p:spPr>
          <a:xfrm>
            <a:off x="7752184" y="6510042"/>
            <a:ext cx="4439816" cy="347959"/>
          </a:xfrm>
        </p:spPr>
        <p:txBody>
          <a:bodyPr/>
          <a:lstStyle/>
          <a:p>
            <a:pPr algn="r"/>
            <a:r>
              <a:rPr lang="en-US" sz="1400" i="0" dirty="0" err="1">
                <a:latin typeface="Arial" panose="020B0604020202020204" pitchFamily="34" charset="0"/>
                <a:cs typeface="Arial" panose="020B0604020202020204" pitchFamily="34" charset="0"/>
              </a:rPr>
              <a:t>Meric</a:t>
            </a:r>
            <a:r>
              <a:rPr lang="en-US" sz="1400" i="0" dirty="0">
                <a:latin typeface="Arial" panose="020B0604020202020204" pitchFamily="34" charset="0"/>
                <a:cs typeface="Arial" panose="020B0604020202020204" pitchFamily="34" charset="0"/>
              </a:rPr>
              <a:t>-Bernstam F et al. Lancet </a:t>
            </a:r>
            <a:r>
              <a:rPr lang="en-US" sz="1400" i="0" dirty="0" err="1">
                <a:latin typeface="Arial" panose="020B0604020202020204" pitchFamily="34" charset="0"/>
                <a:cs typeface="Arial" panose="020B0604020202020204" pitchFamily="34" charset="0"/>
              </a:rPr>
              <a:t>Onc</a:t>
            </a:r>
            <a:r>
              <a:rPr lang="en-US" sz="1400" i="0" dirty="0">
                <a:latin typeface="Arial" panose="020B0604020202020204" pitchFamily="34" charset="0"/>
                <a:cs typeface="Arial" panose="020B0604020202020204" pitchFamily="34" charset="0"/>
              </a:rPr>
              <a:t> 2022</a:t>
            </a:r>
          </a:p>
        </p:txBody>
      </p:sp>
      <p:pic>
        <p:nvPicPr>
          <p:cNvPr id="8" name="Immagine 4" descr="Immagine che contiene testo, software, Software multimediale, Icona del computer&#10;&#10;Descrizione generata automaticamente">
            <a:extLst>
              <a:ext uri="{FF2B5EF4-FFF2-40B4-BE49-F238E27FC236}">
                <a16:creationId xmlns:a16="http://schemas.microsoft.com/office/drawing/2014/main" id="{1B3CD0AA-4938-03B3-4540-819FB199AAF9}"/>
              </a:ext>
            </a:extLst>
          </p:cNvPr>
          <p:cNvPicPr>
            <a:picLocks noChangeAspect="1"/>
          </p:cNvPicPr>
          <p:nvPr/>
        </p:nvPicPr>
        <p:blipFill rotWithShape="1">
          <a:blip r:embed="rId3"/>
          <a:srcRect l="34230" t="33770" r="6610" b="27866"/>
          <a:stretch/>
        </p:blipFill>
        <p:spPr>
          <a:xfrm>
            <a:off x="526543" y="4015179"/>
            <a:ext cx="7081625" cy="2870205"/>
          </a:xfrm>
          <a:prstGeom prst="rect">
            <a:avLst/>
          </a:prstGeom>
        </p:spPr>
      </p:pic>
      <p:pic>
        <p:nvPicPr>
          <p:cNvPr id="9" name="Immagine 5" descr="Immagine che contiene testo, software, schermata, Icona del computer&#10;&#10;Descrizione generata automaticamente">
            <a:extLst>
              <a:ext uri="{FF2B5EF4-FFF2-40B4-BE49-F238E27FC236}">
                <a16:creationId xmlns:a16="http://schemas.microsoft.com/office/drawing/2014/main" id="{C0FFF754-124B-DEDC-C5CB-3E42CA1B7AC6}"/>
              </a:ext>
            </a:extLst>
          </p:cNvPr>
          <p:cNvPicPr>
            <a:picLocks noChangeAspect="1"/>
          </p:cNvPicPr>
          <p:nvPr/>
        </p:nvPicPr>
        <p:blipFill rotWithShape="1">
          <a:blip r:embed="rId4"/>
          <a:srcRect l="42409" t="22364" r="26667" b="44067"/>
          <a:stretch/>
        </p:blipFill>
        <p:spPr>
          <a:xfrm>
            <a:off x="8328248" y="1262599"/>
            <a:ext cx="3204755" cy="2174264"/>
          </a:xfrm>
          <a:prstGeom prst="rect">
            <a:avLst/>
          </a:prstGeom>
        </p:spPr>
      </p:pic>
      <p:pic>
        <p:nvPicPr>
          <p:cNvPr id="10" name="Immagine 8" descr="Immagine che contiene testo, software, schermata, Icona del computer&#10;&#10;Descrizione generata automaticamente">
            <a:extLst>
              <a:ext uri="{FF2B5EF4-FFF2-40B4-BE49-F238E27FC236}">
                <a16:creationId xmlns:a16="http://schemas.microsoft.com/office/drawing/2014/main" id="{CA4049C9-967B-0631-C224-3AF2A277EFD1}"/>
              </a:ext>
            </a:extLst>
          </p:cNvPr>
          <p:cNvPicPr>
            <a:picLocks noChangeAspect="1"/>
          </p:cNvPicPr>
          <p:nvPr/>
        </p:nvPicPr>
        <p:blipFill rotWithShape="1">
          <a:blip r:embed="rId5"/>
          <a:srcRect l="42186" t="24919" r="13781" b="25243"/>
          <a:stretch/>
        </p:blipFill>
        <p:spPr>
          <a:xfrm>
            <a:off x="1919536" y="896680"/>
            <a:ext cx="4331064" cy="3063704"/>
          </a:xfrm>
          <a:prstGeom prst="rect">
            <a:avLst/>
          </a:prstGeom>
        </p:spPr>
      </p:pic>
    </p:spTree>
    <p:extLst>
      <p:ext uri="{BB962C8B-B14F-4D97-AF65-F5344CB8AC3E}">
        <p14:creationId xmlns:p14="http://schemas.microsoft.com/office/powerpoint/2010/main" val="414683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93CF9-AC46-DBBB-25D4-CD3626B967CA}"/>
            </a:ext>
          </a:extLst>
        </p:cNvPr>
        <p:cNvGrpSpPr/>
        <p:nvPr/>
      </p:nvGrpSpPr>
      <p:grpSpPr>
        <a:xfrm>
          <a:off x="0" y="0"/>
          <a:ext cx="0" cy="0"/>
          <a:chOff x="0" y="0"/>
          <a:chExt cx="0" cy="0"/>
        </a:xfrm>
      </p:grpSpPr>
      <p:pic>
        <p:nvPicPr>
          <p:cNvPr id="3" name="Picture 2" descr="A table with numbers and symbols&#10;&#10;AI-generated content may be incorrect.">
            <a:extLst>
              <a:ext uri="{FF2B5EF4-FFF2-40B4-BE49-F238E27FC236}">
                <a16:creationId xmlns:a16="http://schemas.microsoft.com/office/drawing/2014/main" id="{5D14A828-692F-EEFE-E5C4-57CE54BF329C}"/>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5627"/>
          <a:stretch/>
        </p:blipFill>
        <p:spPr>
          <a:xfrm>
            <a:off x="164764" y="985900"/>
            <a:ext cx="4257013" cy="2956506"/>
          </a:xfrm>
          <a:prstGeom prst="rect">
            <a:avLst/>
          </a:prstGeom>
        </p:spPr>
      </p:pic>
      <p:sp>
        <p:nvSpPr>
          <p:cNvPr id="6" name="Title 1">
            <a:extLst>
              <a:ext uri="{FF2B5EF4-FFF2-40B4-BE49-F238E27FC236}">
                <a16:creationId xmlns:a16="http://schemas.microsoft.com/office/drawing/2014/main" id="{1875F1E6-29D3-5F14-839E-E51ECEC3E9F9}"/>
              </a:ext>
            </a:extLst>
          </p:cNvPr>
          <p:cNvSpPr txBox="1">
            <a:spLocks/>
          </p:cNvSpPr>
          <p:nvPr/>
        </p:nvSpPr>
        <p:spPr>
          <a:xfrm>
            <a:off x="2783632" y="0"/>
            <a:ext cx="8280920" cy="1069680"/>
          </a:xfrm>
          <a:prstGeom prst="rect">
            <a:avLst/>
          </a:prstGeom>
          <a:noFill/>
        </p:spPr>
        <p:txBody>
          <a:bodyPr/>
          <a:lstStyle>
            <a:lvl1pPr algn="l" defTabSz="838200" rtl="0" eaLnBrk="0" fontAlgn="base" hangingPunct="0">
              <a:spcBef>
                <a:spcPct val="0"/>
              </a:spcBef>
              <a:spcAft>
                <a:spcPct val="0"/>
              </a:spcAft>
              <a:defRPr sz="3200" b="1">
                <a:solidFill>
                  <a:schemeClr val="bg2"/>
                </a:solidFill>
                <a:latin typeface="+mj-lt"/>
                <a:ea typeface="+mj-ea"/>
                <a:cs typeface="+mj-cs"/>
              </a:defRPr>
            </a:lvl1pPr>
            <a:lvl2pPr algn="l" defTabSz="838200" rtl="0" eaLnBrk="0" fontAlgn="base" hangingPunct="0">
              <a:spcBef>
                <a:spcPct val="0"/>
              </a:spcBef>
              <a:spcAft>
                <a:spcPct val="0"/>
              </a:spcAft>
              <a:defRPr sz="3200" b="1">
                <a:solidFill>
                  <a:schemeClr val="bg2"/>
                </a:solidFill>
                <a:latin typeface="Gill Sans Std" pitchFamily="34" charset="0"/>
              </a:defRPr>
            </a:lvl2pPr>
            <a:lvl3pPr algn="l" defTabSz="838200" rtl="0" eaLnBrk="0" fontAlgn="base" hangingPunct="0">
              <a:spcBef>
                <a:spcPct val="0"/>
              </a:spcBef>
              <a:spcAft>
                <a:spcPct val="0"/>
              </a:spcAft>
              <a:defRPr sz="3200" b="1">
                <a:solidFill>
                  <a:schemeClr val="bg2"/>
                </a:solidFill>
                <a:latin typeface="Gill Sans Std" pitchFamily="34" charset="0"/>
              </a:defRPr>
            </a:lvl3pPr>
            <a:lvl4pPr algn="l" defTabSz="838200" rtl="0" eaLnBrk="0" fontAlgn="base" hangingPunct="0">
              <a:spcBef>
                <a:spcPct val="0"/>
              </a:spcBef>
              <a:spcAft>
                <a:spcPct val="0"/>
              </a:spcAft>
              <a:defRPr sz="3200" b="1">
                <a:solidFill>
                  <a:schemeClr val="bg2"/>
                </a:solidFill>
                <a:latin typeface="Gill Sans Std" pitchFamily="34" charset="0"/>
              </a:defRPr>
            </a:lvl4pPr>
            <a:lvl5pPr algn="l" defTabSz="838200" rtl="0" eaLnBrk="0" fontAlgn="base" hangingPunct="0">
              <a:spcBef>
                <a:spcPct val="0"/>
              </a:spcBef>
              <a:spcAft>
                <a:spcPct val="0"/>
              </a:spcAft>
              <a:defRPr sz="3200" b="1">
                <a:solidFill>
                  <a:schemeClr val="bg2"/>
                </a:solidFill>
                <a:latin typeface="Gill Sans Std" pitchFamily="34" charset="0"/>
              </a:defRPr>
            </a:lvl5pPr>
            <a:lvl6pPr marL="368609" algn="l" defTabSz="840891" rtl="0" eaLnBrk="1" fontAlgn="base" hangingPunct="1">
              <a:spcBef>
                <a:spcPct val="0"/>
              </a:spcBef>
              <a:spcAft>
                <a:spcPct val="0"/>
              </a:spcAft>
              <a:defRPr sz="3225" b="1">
                <a:solidFill>
                  <a:schemeClr val="bg2"/>
                </a:solidFill>
                <a:latin typeface="Gill Sans Std" pitchFamily="34" charset="0"/>
              </a:defRPr>
            </a:lvl6pPr>
            <a:lvl7pPr marL="737219" algn="l" defTabSz="840891" rtl="0" eaLnBrk="1" fontAlgn="base" hangingPunct="1">
              <a:spcBef>
                <a:spcPct val="0"/>
              </a:spcBef>
              <a:spcAft>
                <a:spcPct val="0"/>
              </a:spcAft>
              <a:defRPr sz="3225" b="1">
                <a:solidFill>
                  <a:schemeClr val="bg2"/>
                </a:solidFill>
                <a:latin typeface="Gill Sans Std" pitchFamily="34" charset="0"/>
              </a:defRPr>
            </a:lvl7pPr>
            <a:lvl8pPr marL="1105828" algn="l" defTabSz="840891" rtl="0" eaLnBrk="1" fontAlgn="base" hangingPunct="1">
              <a:spcBef>
                <a:spcPct val="0"/>
              </a:spcBef>
              <a:spcAft>
                <a:spcPct val="0"/>
              </a:spcAft>
              <a:defRPr sz="3225" b="1">
                <a:solidFill>
                  <a:schemeClr val="bg2"/>
                </a:solidFill>
                <a:latin typeface="Gill Sans Std" pitchFamily="34" charset="0"/>
              </a:defRPr>
            </a:lvl8pPr>
            <a:lvl9pPr marL="1474438" algn="l" defTabSz="840891" rtl="0" eaLnBrk="1" fontAlgn="base" hangingPunct="1">
              <a:spcBef>
                <a:spcPct val="0"/>
              </a:spcBef>
              <a:spcAft>
                <a:spcPct val="0"/>
              </a:spcAft>
              <a:defRPr sz="3225" b="1">
                <a:solidFill>
                  <a:schemeClr val="bg2"/>
                </a:solidFill>
                <a:latin typeface="Gill Sans Std" pitchFamily="34" charset="0"/>
              </a:defRPr>
            </a:lvl9pPr>
          </a:lstStyle>
          <a:p>
            <a:pPr marL="0" marR="0" lvl="0" indent="0" algn="ctr" defTabSz="838200" rtl="0" eaLnBrk="0" fontAlgn="base" latinLnBrk="0" hangingPunct="0">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First-Line Zanidatamab + Chemotherapy </a:t>
            </a:r>
            <a:br>
              <a:rPr kumimoji="0" lang="en-US" sz="26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br>
            <a:r>
              <a:rPr kumimoji="0" lang="en-US" sz="26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for HER2-positive mCRC</a:t>
            </a:r>
          </a:p>
        </p:txBody>
      </p:sp>
      <p:pic>
        <p:nvPicPr>
          <p:cNvPr id="5" name="Picture 4" descr="A graph of a treatment group&#10;&#10;AI-generated content may be incorrect.">
            <a:extLst>
              <a:ext uri="{FF2B5EF4-FFF2-40B4-BE49-F238E27FC236}">
                <a16:creationId xmlns:a16="http://schemas.microsoft.com/office/drawing/2014/main" id="{F4F63B74-25D4-529C-A19F-07C792555C54}"/>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364393" y="3969375"/>
            <a:ext cx="3857753" cy="2888625"/>
          </a:xfrm>
          <a:prstGeom prst="rect">
            <a:avLst/>
          </a:prstGeom>
        </p:spPr>
      </p:pic>
      <p:pic>
        <p:nvPicPr>
          <p:cNvPr id="12" name="Picture 11" descr="A table with numbers and text&#10;&#10;AI-generated content may be incorrect.">
            <a:extLst>
              <a:ext uri="{FF2B5EF4-FFF2-40B4-BE49-F238E27FC236}">
                <a16:creationId xmlns:a16="http://schemas.microsoft.com/office/drawing/2014/main" id="{120A6CB1-78AD-FC29-1BCB-46009246A36D}"/>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2246"/>
          <a:stretch/>
        </p:blipFill>
        <p:spPr>
          <a:xfrm>
            <a:off x="5271598" y="908720"/>
            <a:ext cx="6426984" cy="4172341"/>
          </a:xfrm>
          <a:prstGeom prst="rect">
            <a:avLst/>
          </a:prstGeom>
        </p:spPr>
      </p:pic>
      <p:sp>
        <p:nvSpPr>
          <p:cNvPr id="14" name="TextBox 13">
            <a:extLst>
              <a:ext uri="{FF2B5EF4-FFF2-40B4-BE49-F238E27FC236}">
                <a16:creationId xmlns:a16="http://schemas.microsoft.com/office/drawing/2014/main" id="{998AD681-81EA-647A-9583-BBC064007EE5}"/>
              </a:ext>
            </a:extLst>
          </p:cNvPr>
          <p:cNvSpPr txBox="1"/>
          <p:nvPr/>
        </p:nvSpPr>
        <p:spPr>
          <a:xfrm>
            <a:off x="5253664" y="5114165"/>
            <a:ext cx="6938336" cy="138499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Two of 12 DLT-evaluable patients had DLTs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diarrhoea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1 in each regimen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Diarrhoea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resolved with concomitant medication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Three serious TRAEs in 2 patients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One patient experienced dehydration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One patient experienced colitis and acute kidney injury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 discontinuations of zanidatamab due to TRAEs and no treatment-related deaths</a:t>
            </a:r>
          </a:p>
        </p:txBody>
      </p:sp>
      <p:sp>
        <p:nvSpPr>
          <p:cNvPr id="15" name="Text Placeholder 14">
            <a:extLst>
              <a:ext uri="{FF2B5EF4-FFF2-40B4-BE49-F238E27FC236}">
                <a16:creationId xmlns:a16="http://schemas.microsoft.com/office/drawing/2014/main" id="{00E40778-DB72-1BE9-BA1D-6A66E6D6064C}"/>
              </a:ext>
            </a:extLst>
          </p:cNvPr>
          <p:cNvSpPr>
            <a:spLocks noGrp="1"/>
          </p:cNvSpPr>
          <p:nvPr>
            <p:ph type="body" sz="quarter" idx="13"/>
          </p:nvPr>
        </p:nvSpPr>
        <p:spPr/>
        <p:txBody>
          <a:bodyPr/>
          <a:lstStyle/>
          <a:p>
            <a:r>
              <a:rPr lang="en-US" dirty="0"/>
              <a:t>	</a:t>
            </a:r>
          </a:p>
        </p:txBody>
      </p:sp>
      <p:sp>
        <p:nvSpPr>
          <p:cNvPr id="16" name="Tekstvak 15">
            <a:extLst>
              <a:ext uri="{FF2B5EF4-FFF2-40B4-BE49-F238E27FC236}">
                <a16:creationId xmlns:a16="http://schemas.microsoft.com/office/drawing/2014/main" id="{E5F16A75-9B28-23BC-76AC-4042F6B4C4CB}"/>
              </a:ext>
            </a:extLst>
          </p:cNvPr>
          <p:cNvSpPr txBox="1"/>
          <p:nvPr/>
        </p:nvSpPr>
        <p:spPr>
          <a:xfrm>
            <a:off x="4847184" y="6593841"/>
            <a:ext cx="7344816"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Rha SY et al. ESMO 2024; Abstract 516MO.</a:t>
            </a:r>
            <a:endParaRPr kumimoji="0" lang="nl-BE" sz="1200" b="1" i="0" u="none" strike="noStrike" kern="1200" cap="none" spc="0" normalizeH="0" baseline="0" noProof="0" dirty="0">
              <a:ln>
                <a:noFill/>
              </a:ln>
              <a:solidFill>
                <a:srgbClr val="2C024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7375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4AD3DB6-B664-59E1-3A66-2B043B0AA83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919536" y="980728"/>
            <a:ext cx="8122817" cy="5463028"/>
          </a:xfrm>
          <a:prstGeom prst="rect">
            <a:avLst/>
          </a:prstGeom>
        </p:spPr>
      </p:pic>
      <p:sp>
        <p:nvSpPr>
          <p:cNvPr id="8" name="Tekstvak 7">
            <a:extLst>
              <a:ext uri="{FF2B5EF4-FFF2-40B4-BE49-F238E27FC236}">
                <a16:creationId xmlns:a16="http://schemas.microsoft.com/office/drawing/2014/main" id="{90A8FFA8-FE64-009C-7231-EE398F9B47DE}"/>
              </a:ext>
            </a:extLst>
          </p:cNvPr>
          <p:cNvSpPr txBox="1"/>
          <p:nvPr/>
        </p:nvSpPr>
        <p:spPr>
          <a:xfrm>
            <a:off x="6023992" y="6505599"/>
            <a:ext cx="6120680"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B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Vaghi</a:t>
            </a:r>
            <a:r>
              <a:rPr kumimoji="0" lang="nl-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 et al, Drugs 2025, </a:t>
            </a:r>
            <a:r>
              <a:rPr kumimoji="0" lang="pt-B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Nov 17. doi: 10.1007/s40265-025-02253-2</a:t>
            </a:r>
            <a:endParaRPr kumimoji="0" lang="nl-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kstvak 8">
            <a:extLst>
              <a:ext uri="{FF2B5EF4-FFF2-40B4-BE49-F238E27FC236}">
                <a16:creationId xmlns:a16="http://schemas.microsoft.com/office/drawing/2014/main" id="{4F74162D-20DE-0F42-A27D-4A68BDF6FBE1}"/>
              </a:ext>
            </a:extLst>
          </p:cNvPr>
          <p:cNvSpPr txBox="1"/>
          <p:nvPr/>
        </p:nvSpPr>
        <p:spPr>
          <a:xfrm>
            <a:off x="2941736" y="169476"/>
            <a:ext cx="8122816" cy="523220"/>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Strategies for optimizing anti-HER2 therapy in mCRC</a:t>
            </a:r>
            <a:endParaRPr kumimoji="0" lang="nl-BE"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66304539-8CF7-1022-0746-EF93538A7F5B}"/>
              </a:ext>
            </a:extLst>
          </p:cNvPr>
          <p:cNvSpPr txBox="1"/>
          <p:nvPr/>
        </p:nvSpPr>
        <p:spPr>
          <a:xfrm>
            <a:off x="5242829" y="3225168"/>
            <a:ext cx="1573251" cy="373979"/>
          </a:xfrm>
          <a:prstGeom prst="rect">
            <a:avLst/>
          </a:prstGeom>
          <a:solidFill>
            <a:schemeClr val="bg1"/>
          </a:solidFill>
        </p:spPr>
        <p:txBody>
          <a:bodyPr wrap="none" lIns="0" tIns="0" rIns="0" bIns="0"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Optimizing</a:t>
            </a:r>
          </a:p>
        </p:txBody>
      </p:sp>
    </p:spTree>
    <p:extLst>
      <p:ext uri="{BB962C8B-B14F-4D97-AF65-F5344CB8AC3E}">
        <p14:creationId xmlns:p14="http://schemas.microsoft.com/office/powerpoint/2010/main" val="194224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474C054-B856-5D19-FB76-0020326BE6F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243" y="1052736"/>
            <a:ext cx="6088757" cy="4968552"/>
          </a:xfrm>
          <a:prstGeom prst="rect">
            <a:avLst/>
          </a:prstGeom>
        </p:spPr>
      </p:pic>
      <p:pic>
        <p:nvPicPr>
          <p:cNvPr id="9" name="Afbeelding 8">
            <a:extLst>
              <a:ext uri="{FF2B5EF4-FFF2-40B4-BE49-F238E27FC236}">
                <a16:creationId xmlns:a16="http://schemas.microsoft.com/office/drawing/2014/main" id="{02549972-E6E9-C0BB-9F2C-A99FEEC390A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096000" y="1052736"/>
            <a:ext cx="6088757" cy="5452863"/>
          </a:xfrm>
          <a:prstGeom prst="rect">
            <a:avLst/>
          </a:prstGeom>
        </p:spPr>
      </p:pic>
      <p:sp>
        <p:nvSpPr>
          <p:cNvPr id="10" name="Tekstvak 9">
            <a:extLst>
              <a:ext uri="{FF2B5EF4-FFF2-40B4-BE49-F238E27FC236}">
                <a16:creationId xmlns:a16="http://schemas.microsoft.com/office/drawing/2014/main" id="{1E079734-DC1D-757B-C12A-656B7A96CDCE}"/>
              </a:ext>
            </a:extLst>
          </p:cNvPr>
          <p:cNvSpPr txBox="1"/>
          <p:nvPr/>
        </p:nvSpPr>
        <p:spPr>
          <a:xfrm>
            <a:off x="2711624" y="116632"/>
            <a:ext cx="777686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Anti-HER2 </a:t>
            </a:r>
            <a:r>
              <a:rPr kumimoji="0" lang="nl-BE" sz="2800" b="1" i="0" u="none" strike="noStrike" kern="1200" cap="none" spc="0" normalizeH="0" baseline="0" noProof="0" dirty="0" err="1">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therapies</a:t>
            </a:r>
            <a:r>
              <a:rPr kumimoji="0" lang="nl-BE"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nl-BE" sz="2800" b="1" i="0" u="none" strike="noStrike" kern="1200" cap="none" spc="0" normalizeH="0" baseline="0" noProof="0" dirty="0" err="1">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under</a:t>
            </a:r>
            <a:r>
              <a:rPr kumimoji="0" lang="nl-BE"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nl-BE" sz="2800" b="1" i="0" u="none" strike="noStrike" kern="1200" cap="none" spc="0" normalizeH="0" baseline="0" noProof="0" dirty="0" err="1">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investigation</a:t>
            </a:r>
            <a:endParaRPr kumimoji="0" lang="nl-BE"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Tekstvak 10">
            <a:extLst>
              <a:ext uri="{FF2B5EF4-FFF2-40B4-BE49-F238E27FC236}">
                <a16:creationId xmlns:a16="http://schemas.microsoft.com/office/drawing/2014/main" id="{CF2A1C44-7946-6D5A-5EA6-45BB07587F38}"/>
              </a:ext>
            </a:extLst>
          </p:cNvPr>
          <p:cNvSpPr txBox="1"/>
          <p:nvPr/>
        </p:nvSpPr>
        <p:spPr>
          <a:xfrm>
            <a:off x="-312712" y="6505599"/>
            <a:ext cx="6120680"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B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Vaghi</a:t>
            </a:r>
            <a:r>
              <a:rPr kumimoji="0" lang="nl-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 et al, Drugs 2025, </a:t>
            </a:r>
            <a:r>
              <a:rPr kumimoji="0" lang="pt-B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Nov 17. doi: 10.1007/s40265-025-02253-2</a:t>
            </a:r>
            <a:endParaRPr kumimoji="0" lang="nl-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BBC995E-856E-2F41-846B-24B65500267E}"/>
              </a:ext>
            </a:extLst>
          </p:cNvPr>
          <p:cNvSpPr txBox="1"/>
          <p:nvPr/>
        </p:nvSpPr>
        <p:spPr>
          <a:xfrm>
            <a:off x="4325112" y="2688336"/>
            <a:ext cx="816496" cy="109728"/>
          </a:xfrm>
          <a:prstGeom prst="rect">
            <a:avLst/>
          </a:prstGeom>
          <a:solidFill>
            <a:schemeClr val="bg1"/>
          </a:solidFill>
        </p:spPr>
        <p:txBody>
          <a:bodyPr wrap="square" lIns="0" tIns="0" rIns="0" bIns="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8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pretreated mCRC</a:t>
            </a:r>
          </a:p>
        </p:txBody>
      </p:sp>
      <p:sp>
        <p:nvSpPr>
          <p:cNvPr id="6" name="TextBox 5">
            <a:extLst>
              <a:ext uri="{FF2B5EF4-FFF2-40B4-BE49-F238E27FC236}">
                <a16:creationId xmlns:a16="http://schemas.microsoft.com/office/drawing/2014/main" id="{83267AAF-1166-2E44-2E83-7D3D990588B6}"/>
              </a:ext>
            </a:extLst>
          </p:cNvPr>
          <p:cNvSpPr txBox="1"/>
          <p:nvPr/>
        </p:nvSpPr>
        <p:spPr>
          <a:xfrm>
            <a:off x="7836408" y="6237312"/>
            <a:ext cx="1432111" cy="171237"/>
          </a:xfrm>
          <a:prstGeom prst="rect">
            <a:avLst/>
          </a:prstGeom>
          <a:solidFill>
            <a:schemeClr val="bg1"/>
          </a:solidFill>
        </p:spPr>
        <p:txBody>
          <a:bodyPr wrap="square" lIns="0" tIns="0" rIns="0" bIns="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8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tyrosine kinase inhibitors, </a:t>
            </a:r>
            <a:r>
              <a:rPr kumimoji="0" lang="en-US" sz="68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WT</a:t>
            </a:r>
            <a:r>
              <a:rPr kumimoji="0" lang="en-US" sz="68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wild-type</a:t>
            </a:r>
          </a:p>
        </p:txBody>
      </p:sp>
    </p:spTree>
    <p:extLst>
      <p:ext uri="{BB962C8B-B14F-4D97-AF65-F5344CB8AC3E}">
        <p14:creationId xmlns:p14="http://schemas.microsoft.com/office/powerpoint/2010/main" val="1073713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6">
            <a:extLst>
              <a:ext uri="{FF2B5EF4-FFF2-40B4-BE49-F238E27FC236}">
                <a16:creationId xmlns:a16="http://schemas.microsoft.com/office/drawing/2014/main" id="{99C60433-3D53-4427-8252-BCC0B6D6F991}"/>
              </a:ext>
            </a:extLst>
          </p:cNvPr>
          <p:cNvSpPr txBox="1"/>
          <p:nvPr/>
        </p:nvSpPr>
        <p:spPr>
          <a:xfrm>
            <a:off x="818092" y="1578272"/>
            <a:ext cx="10246460" cy="4893647"/>
          </a:xfrm>
          <a:prstGeom prst="rect">
            <a:avLst/>
          </a:prstGeom>
          <a:noFill/>
        </p:spPr>
        <p:txBody>
          <a:bodyPr wrap="square">
            <a:spAutoFit/>
          </a:bodyPr>
          <a:lstStyle/>
          <a:p>
            <a:pPr marL="457189" marR="0" lvl="0" indent="-457189" algn="l" defTabSz="1219170" rtl="0" eaLnBrk="1" fontAlgn="auto" latinLnBrk="0" hangingPunct="1">
              <a:lnSpc>
                <a:spcPct val="100000"/>
              </a:lnSpc>
              <a:spcBef>
                <a:spcPts val="0"/>
              </a:spcBef>
              <a:spcAft>
                <a:spcPts val="0"/>
              </a:spcAft>
              <a:buClr>
                <a:srgbClr val="05416B"/>
              </a:buClr>
              <a:buSzPct val="100000"/>
              <a:buFont typeface="Wingdings" panose="05000000000000000000" pitchFamily="2" charset="2"/>
              <a:buChar char="q"/>
              <a:tabLst/>
              <a:defRPr/>
            </a:pPr>
            <a:r>
              <a:rPr kumimoji="0" lang="en-US" altLang="ja-JP"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MOUNTAINEER study</a:t>
            </a:r>
            <a:br>
              <a:rPr kumimoji="0" lang="en-US" altLang="ja-JP"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b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Tucatinib and trastuzumab works well in </a:t>
            </a:r>
            <a:r>
              <a:rPr kumimoji="0" lang="en-US" altLang="ja-JP" sz="2400" b="0" i="1"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RAS</a:t>
            </a: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 WT cases with IHC 3+, but also active in IHC2+/ISH+</a:t>
            </a:r>
          </a:p>
          <a:p>
            <a:pPr marL="457189" marR="0" lvl="0" indent="-457189" algn="l" defTabSz="1219170" rtl="0" eaLnBrk="1" fontAlgn="auto" latinLnBrk="0" hangingPunct="1">
              <a:lnSpc>
                <a:spcPct val="100000"/>
              </a:lnSpc>
              <a:spcBef>
                <a:spcPts val="0"/>
              </a:spcBef>
              <a:spcAft>
                <a:spcPts val="0"/>
              </a:spcAft>
              <a:buClr>
                <a:srgbClr val="05416B"/>
              </a:buClr>
              <a:buSzPct val="100000"/>
              <a:buFont typeface="Wingdings" panose="05000000000000000000" pitchFamily="2" charset="2"/>
              <a:buChar char="q"/>
              <a:tabLst/>
              <a:defRPr/>
            </a:pPr>
            <a:endPar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endParaRPr>
          </a:p>
          <a:p>
            <a:pPr marL="457189" marR="0" lvl="0" indent="-457189" algn="l" defTabSz="1219170" rtl="0" eaLnBrk="1" fontAlgn="auto" latinLnBrk="0" hangingPunct="1">
              <a:lnSpc>
                <a:spcPct val="100000"/>
              </a:lnSpc>
              <a:spcBef>
                <a:spcPts val="0"/>
              </a:spcBef>
              <a:spcAft>
                <a:spcPts val="0"/>
              </a:spcAft>
              <a:buClr>
                <a:srgbClr val="05416B"/>
              </a:buClr>
              <a:buSzPct val="100000"/>
              <a:buFont typeface="Wingdings" panose="05000000000000000000" pitchFamily="2" charset="2"/>
              <a:buChar char="q"/>
              <a:tabLst/>
              <a:defRPr/>
            </a:pPr>
            <a:r>
              <a:rPr kumimoji="0" lang="en-US" altLang="ja-JP"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DESTINY-CRC02 Study</a:t>
            </a:r>
            <a:br>
              <a:rPr kumimoji="0" lang="en-US" altLang="ja-JP"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b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Recommended dose</a:t>
            </a:r>
            <a:r>
              <a:rPr kumimoji="0" lang="ja-JP"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 </a:t>
            </a: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of</a:t>
            </a:r>
            <a:r>
              <a:rPr kumimoji="0" lang="ja-JP"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 </a:t>
            </a: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T-</a:t>
            </a:r>
            <a:r>
              <a:rPr kumimoji="0" lang="en-US" altLang="ja-JP"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DXd</a:t>
            </a: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 for </a:t>
            </a:r>
            <a:r>
              <a:rPr kumimoji="0" lang="en-US" altLang="ja-JP"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mCRC</a:t>
            </a: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 is 5.4 mg/kg</a:t>
            </a:r>
            <a:b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b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T-</a:t>
            </a:r>
            <a:r>
              <a:rPr kumimoji="0" lang="en-US" altLang="ja-JP"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DXd</a:t>
            </a:r>
            <a:r>
              <a:rPr kumimoji="0" lang="ja-JP"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 </a:t>
            </a: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works well in IHC 3+ cases </a:t>
            </a:r>
            <a:r>
              <a:rPr kumimoji="0" lang="en-US" altLang="ja-JP" sz="2400" b="0" i="0" u="sng"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regardless of </a:t>
            </a:r>
            <a:r>
              <a:rPr kumimoji="0" lang="en-US" altLang="ja-JP" sz="2400" b="0" i="1" u="sng"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RAS</a:t>
            </a:r>
            <a:r>
              <a:rPr kumimoji="0" lang="en-US" altLang="ja-JP" sz="2400" b="0" i="0" u="sng"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 status</a:t>
            </a:r>
            <a:b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b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Regardless of prior anti-HER2 therapy</a:t>
            </a:r>
          </a:p>
          <a:p>
            <a:pPr marL="457189" marR="0" lvl="0" indent="-457189" algn="l" defTabSz="1219170" rtl="0" eaLnBrk="1" fontAlgn="auto" latinLnBrk="0" hangingPunct="1">
              <a:lnSpc>
                <a:spcPct val="100000"/>
              </a:lnSpc>
              <a:spcBef>
                <a:spcPts val="0"/>
              </a:spcBef>
              <a:spcAft>
                <a:spcPts val="0"/>
              </a:spcAft>
              <a:buClr>
                <a:srgbClr val="05416B"/>
              </a:buClr>
              <a:buSzPct val="100000"/>
              <a:buFont typeface="Wingdings" panose="05000000000000000000" pitchFamily="2" charset="2"/>
              <a:buChar char="q"/>
              <a:tabLst/>
              <a:defRPr/>
            </a:pPr>
            <a:endPar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endParaRPr>
          </a:p>
          <a:p>
            <a:pPr marL="457189" marR="0" lvl="0" indent="-457189" algn="l" defTabSz="1219170" rtl="0" eaLnBrk="1" fontAlgn="auto" latinLnBrk="0" hangingPunct="1">
              <a:lnSpc>
                <a:spcPct val="100000"/>
              </a:lnSpc>
              <a:spcBef>
                <a:spcPts val="0"/>
              </a:spcBef>
              <a:spcAft>
                <a:spcPts val="0"/>
              </a:spcAft>
              <a:buClr>
                <a:srgbClr val="05416B"/>
              </a:buClr>
              <a:buSzPct val="100000"/>
              <a:buFont typeface="Wingdings" panose="05000000000000000000" pitchFamily="2" charset="2"/>
              <a:buChar char="q"/>
              <a:tabLst/>
              <a:defRPr/>
            </a:pP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Studies in earlier disease are ongoing (e.g. MOUNTAINEER-03)</a:t>
            </a:r>
          </a:p>
          <a:p>
            <a:pPr marL="457189" marR="0" lvl="0" indent="-457189" algn="l" defTabSz="1219170" rtl="0" eaLnBrk="1" fontAlgn="auto" latinLnBrk="0" hangingPunct="1">
              <a:lnSpc>
                <a:spcPct val="100000"/>
              </a:lnSpc>
              <a:spcBef>
                <a:spcPts val="0"/>
              </a:spcBef>
              <a:spcAft>
                <a:spcPts val="0"/>
              </a:spcAft>
              <a:buClr>
                <a:srgbClr val="05416B"/>
              </a:buClr>
              <a:buSzPct val="100000"/>
              <a:buFont typeface="Wingdings" panose="05000000000000000000" pitchFamily="2" charset="2"/>
              <a:buChar char="q"/>
              <a:tabLst/>
              <a:defRPr/>
            </a:pP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Studies with new agents are ongoing (e.g. </a:t>
            </a:r>
            <a:r>
              <a:rPr kumimoji="0" lang="en-US" altLang="ja-JP"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zanidatamab</a:t>
            </a: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rPr>
              <a:t>)</a:t>
            </a:r>
          </a:p>
          <a:p>
            <a:pPr marL="457189" marR="0" lvl="0" indent="-457189" algn="l" defTabSz="1219170" rtl="0" eaLnBrk="1" fontAlgn="auto" latinLnBrk="0" hangingPunct="1">
              <a:lnSpc>
                <a:spcPct val="100000"/>
              </a:lnSpc>
              <a:spcBef>
                <a:spcPts val="0"/>
              </a:spcBef>
              <a:spcAft>
                <a:spcPts val="0"/>
              </a:spcAft>
              <a:buClr>
                <a:srgbClr val="05416B"/>
              </a:buClr>
              <a:buSzPct val="100000"/>
              <a:buFont typeface="Wingdings" panose="05000000000000000000" pitchFamily="2" charset="2"/>
              <a:buChar char="q"/>
              <a:tabLst/>
              <a:defRPr/>
            </a:pPr>
            <a:endPar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endParaRPr>
          </a:p>
          <a:p>
            <a:pPr marL="457189" marR="0" lvl="0" indent="-457189" algn="l" defTabSz="1219170" rtl="0" eaLnBrk="1" fontAlgn="auto" latinLnBrk="0" hangingPunct="1">
              <a:lnSpc>
                <a:spcPct val="100000"/>
              </a:lnSpc>
              <a:spcBef>
                <a:spcPts val="0"/>
              </a:spcBef>
              <a:spcAft>
                <a:spcPts val="0"/>
              </a:spcAft>
              <a:buClr>
                <a:srgbClr val="05416B"/>
              </a:buClr>
              <a:buSzPct val="100000"/>
              <a:buFont typeface="Wingdings" panose="05000000000000000000" pitchFamily="2" charset="2"/>
              <a:buChar char="q"/>
              <a:tabLst/>
              <a:defRPr/>
            </a:pPr>
            <a:endPar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Narrow"/>
            </a:endParaRPr>
          </a:p>
        </p:txBody>
      </p:sp>
      <p:sp>
        <p:nvSpPr>
          <p:cNvPr id="7" name="Tekstvak 6"/>
          <p:cNvSpPr txBox="1"/>
          <p:nvPr/>
        </p:nvSpPr>
        <p:spPr>
          <a:xfrm>
            <a:off x="2855640" y="188640"/>
            <a:ext cx="813690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3200" b="1" i="0" u="none" strike="noStrike" kern="1200" cap="none" spc="0" normalizeH="0" baseline="0" noProof="0" dirty="0" err="1">
                <a:ln>
                  <a:noFill/>
                </a:ln>
                <a:solidFill>
                  <a:srgbClr val="000000"/>
                </a:solidFill>
                <a:effectLst/>
                <a:uLnTx/>
                <a:uFillTx/>
                <a:latin typeface="Calibri Light" panose="020F0302020204030204" pitchFamily="34" charset="0"/>
                <a:ea typeface="+mn-ea"/>
                <a:cs typeface="Calibri Light" panose="020F0302020204030204" pitchFamily="34" charset="0"/>
              </a:rPr>
              <a:t>Strategy</a:t>
            </a:r>
            <a:r>
              <a:rPr kumimoji="0" lang="nl-BE" sz="32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in </a:t>
            </a:r>
            <a:r>
              <a:rPr kumimoji="0" lang="nl-BE" sz="3200" b="1" i="0" u="none" strike="noStrike" kern="1200" cap="none" spc="0" normalizeH="0" baseline="0" noProof="0" dirty="0" err="1">
                <a:ln>
                  <a:noFill/>
                </a:ln>
                <a:solidFill>
                  <a:srgbClr val="000000"/>
                </a:solidFill>
                <a:effectLst/>
                <a:uLnTx/>
                <a:uFillTx/>
                <a:latin typeface="Calibri Light" panose="020F0302020204030204" pitchFamily="34" charset="0"/>
                <a:ea typeface="+mn-ea"/>
                <a:cs typeface="Calibri Light" panose="020F0302020204030204" pitchFamily="34" charset="0"/>
              </a:rPr>
              <a:t>pretreated</a:t>
            </a:r>
            <a:r>
              <a:rPr kumimoji="0" lang="nl-BE" sz="32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r>
              <a:rPr kumimoji="0" lang="nl-BE" sz="3200" b="1" i="0" u="none" strike="noStrike" kern="1200" cap="none" spc="0" normalizeH="0" baseline="0" noProof="0" dirty="0" err="1">
                <a:ln>
                  <a:noFill/>
                </a:ln>
                <a:solidFill>
                  <a:srgbClr val="000000"/>
                </a:solidFill>
                <a:effectLst/>
                <a:uLnTx/>
                <a:uFillTx/>
                <a:latin typeface="Calibri Light" panose="020F0302020204030204" pitchFamily="34" charset="0"/>
                <a:ea typeface="+mn-ea"/>
                <a:cs typeface="Calibri Light" panose="020F0302020204030204" pitchFamily="34" charset="0"/>
              </a:rPr>
              <a:t>mCRC</a:t>
            </a:r>
            <a:r>
              <a:rPr kumimoji="0" lang="nl-BE" sz="32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HER2 pos</a:t>
            </a:r>
          </a:p>
        </p:txBody>
      </p:sp>
    </p:spTree>
    <p:extLst>
      <p:ext uri="{BB962C8B-B14F-4D97-AF65-F5344CB8AC3E}">
        <p14:creationId xmlns:p14="http://schemas.microsoft.com/office/powerpoint/2010/main" val="365977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623392" y="1143000"/>
            <a:ext cx="7495843"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Please refer to the printed handout provided with your meeting syllabus, and scan the corresponding QR code to</a:t>
            </a:r>
          </a:p>
        </p:txBody>
      </p:sp>
      <p:sp>
        <p:nvSpPr>
          <p:cNvPr id="20" name="Rectangle 13"/>
          <p:cNvSpPr>
            <a:spLocks noChangeArrowheads="1"/>
          </p:cNvSpPr>
          <p:nvPr/>
        </p:nvSpPr>
        <p:spPr bwMode="auto">
          <a:xfrm>
            <a:off x="1639459" y="216893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and Download Program Slides.</a:t>
            </a:r>
          </a:p>
        </p:txBody>
      </p:sp>
      <p:sp>
        <p:nvSpPr>
          <p:cNvPr id="23" name="Rectangle 13"/>
          <p:cNvSpPr>
            <a:spLocks noChangeArrowheads="1"/>
          </p:cNvSpPr>
          <p:nvPr/>
        </p:nvSpPr>
        <p:spPr bwMode="auto">
          <a:xfrm>
            <a:off x="1639459" y="3202779"/>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t>
            </a:r>
            <a:b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639459" y="4302420"/>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19" y="2122706"/>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9" y="4272982"/>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9" y="3188308"/>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pic>
        <p:nvPicPr>
          <p:cNvPr id="2" name="Picture 1" descr="ASCO-GI-16_iPad-icons_v1fr-cme.png">
            <a:extLst>
              <a:ext uri="{FF2B5EF4-FFF2-40B4-BE49-F238E27FC236}">
                <a16:creationId xmlns:a16="http://schemas.microsoft.com/office/drawing/2014/main" id="{F4E6336B-1030-A2BE-B987-9CED5B3ED3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19" y="5330821"/>
            <a:ext cx="1005840" cy="765179"/>
          </a:xfrm>
          <a:prstGeom prst="rect">
            <a:avLst/>
          </a:prstGeom>
        </p:spPr>
      </p:pic>
      <p:sp>
        <p:nvSpPr>
          <p:cNvPr id="4" name="Rectangle 13">
            <a:extLst>
              <a:ext uri="{FF2B5EF4-FFF2-40B4-BE49-F238E27FC236}">
                <a16:creationId xmlns:a16="http://schemas.microsoft.com/office/drawing/2014/main" id="{4FC7524F-2825-0A2C-A7E0-FF0314BCF132}"/>
              </a:ext>
            </a:extLst>
          </p:cNvPr>
          <p:cNvSpPr>
            <a:spLocks noChangeArrowheads="1"/>
          </p:cNvSpPr>
          <p:nvPr/>
        </p:nvSpPr>
        <p:spPr bwMode="auto">
          <a:xfrm>
            <a:off x="1639459" y="536212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Complete the course evaluation.</a:t>
            </a:r>
          </a:p>
        </p:txBody>
      </p:sp>
      <p:pic>
        <p:nvPicPr>
          <p:cNvPr id="6" name="Picture 5" descr="A blue and orange rectangular sign with white text&#10;&#10;AI-generated content may be incorrect.">
            <a:extLst>
              <a:ext uri="{FF2B5EF4-FFF2-40B4-BE49-F238E27FC236}">
                <a16:creationId xmlns:a16="http://schemas.microsoft.com/office/drawing/2014/main" id="{4D30C8CB-EDCB-6305-8CD7-94281CF237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240" y="1111567"/>
            <a:ext cx="3567944" cy="4621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6910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D2B21-EE64-B34F-7A4D-9B1CCDC9B98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3BCE82D-87C0-44BB-193E-6003B0C247C8}"/>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74 yr old male initially diagnosed with Stage III colon cancer treated with 12 cycles of FOLFOX. 14 months later he developed multiple liver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mets</a:t>
            </a:r>
            <a:r>
              <a:rPr lang="en-US" sz="2600" b="1" kern="100" dirty="0">
                <a:effectLst/>
                <a:latin typeface="Calibri" panose="020F0502020204030204" pitchFamily="34" charset="0"/>
                <a:ea typeface="Aptos" panose="020B0004020202020204" pitchFamily="34" charset="0"/>
                <a:cs typeface="Calibri" panose="020F0502020204030204" pitchFamily="34" charset="0"/>
              </a:rPr>
              <a:t>, HER2 IHC 3+, KRAS/BRAF WT. Would you skip FOLFIRI/</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bev</a:t>
            </a:r>
            <a:r>
              <a:rPr lang="en-US" sz="2600" b="1" kern="100" dirty="0">
                <a:effectLst/>
                <a:latin typeface="Calibri" panose="020F0502020204030204" pitchFamily="34" charset="0"/>
                <a:ea typeface="Aptos" panose="020B0004020202020204" pitchFamily="34" charset="0"/>
                <a:cs typeface="Calibri" panose="020F0502020204030204" pitchFamily="34" charset="0"/>
              </a:rPr>
              <a:t> and treat with the MOUNTAINEER regimen or T-DXd?</a:t>
            </a:r>
          </a:p>
          <a:p>
            <a:pPr marL="0" marR="0" lvl="0" indent="0">
              <a:lnSpc>
                <a:spcPct val="115000"/>
              </a:lnSpc>
              <a:buNone/>
            </a:pPr>
            <a:r>
              <a:rPr lang="en-US" sz="2600" kern="100" dirty="0">
                <a:solidFill>
                  <a:schemeClr val="tx1"/>
                </a:solidFill>
                <a:effectLst/>
                <a:latin typeface="+mn-lt"/>
                <a:ea typeface="Calibri" panose="020F0502020204030204" pitchFamily="34" charset="0"/>
                <a:cs typeface="Times New Roman" panose="02020603050405020304" pitchFamily="18" charset="0"/>
              </a:rPr>
              <a:t>62 y/o male, advanced CRC that progressed on FOLFOX6 and </a:t>
            </a:r>
            <a:r>
              <a:rPr lang="en-US" sz="2600" kern="100" dirty="0" err="1">
                <a:solidFill>
                  <a:schemeClr val="tx1"/>
                </a:solidFill>
                <a:effectLst/>
                <a:latin typeface="+mn-lt"/>
                <a:ea typeface="Calibri" panose="020F0502020204030204" pitchFamily="34" charset="0"/>
                <a:cs typeface="Times New Roman" panose="02020603050405020304" pitchFamily="18" charset="0"/>
              </a:rPr>
              <a:t>bev</a:t>
            </a:r>
            <a:r>
              <a:rPr lang="en-US" sz="2600" kern="100" dirty="0">
                <a:solidFill>
                  <a:schemeClr val="tx1"/>
                </a:solidFill>
                <a:effectLst/>
                <a:latin typeface="+mn-lt"/>
                <a:ea typeface="Calibri" panose="020F0502020204030204" pitchFamily="34" charset="0"/>
                <a:cs typeface="Times New Roman" panose="02020603050405020304" pitchFamily="18" charset="0"/>
              </a:rPr>
              <a:t>. Liver </a:t>
            </a:r>
            <a:br>
              <a:rPr lang="en-US" sz="2600" kern="100" dirty="0">
                <a:solidFill>
                  <a:schemeClr val="tx1"/>
                </a:solidFill>
                <a:effectLst/>
                <a:latin typeface="+mn-lt"/>
                <a:ea typeface="Calibri" panose="020F0502020204030204" pitchFamily="34" charset="0"/>
                <a:cs typeface="Times New Roman" panose="02020603050405020304" pitchFamily="18" charset="0"/>
              </a:rPr>
            </a:br>
            <a:r>
              <a:rPr lang="en-US" sz="2600" kern="100" dirty="0">
                <a:solidFill>
                  <a:schemeClr val="tx1"/>
                </a:solidFill>
                <a:effectLst/>
                <a:latin typeface="+mn-lt"/>
                <a:ea typeface="Calibri" panose="020F0502020204030204" pitchFamily="34" charset="0"/>
                <a:cs typeface="Times New Roman" panose="02020603050405020304" pitchFamily="18" charset="0"/>
              </a:rPr>
              <a:t>lesion is HER2-amplified and RAS/BRAF WT. Choice between trastuzumab + tucatinib vs T-DXd?</a:t>
            </a:r>
          </a:p>
          <a:p>
            <a:pPr marL="0" marR="0" lvl="0" indent="0">
              <a:lnSpc>
                <a:spcPct val="115000"/>
              </a:lnSpc>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209A034-17C9-CFBB-F2C6-5ACEA79BE38A}"/>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Colorectal Cancer</a:t>
            </a:r>
          </a:p>
        </p:txBody>
      </p:sp>
    </p:spTree>
    <p:extLst>
      <p:ext uri="{BB962C8B-B14F-4D97-AF65-F5344CB8AC3E}">
        <p14:creationId xmlns:p14="http://schemas.microsoft.com/office/powerpoint/2010/main" val="413789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72-year-old man with metastatic colon cancer, HER2 mutation detected on NGS. Are HER2 mutations approached the same way as HER2 overexpression? What is the overall incidence of HER2 mutations in mCRC?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Is the likelihood high enough to justify repeat tissue biopsy vs liquid biopsy at progression? What about lung TKIs — zongertinib and sevabertinib?</a:t>
            </a:r>
          </a:p>
          <a:p>
            <a:pPr marL="0" marR="0" lvl="0" indent="0">
              <a:lnSpc>
                <a:spcPct val="115000"/>
              </a:lnSpc>
              <a:buNone/>
            </a:pPr>
            <a:r>
              <a:rPr lang="en-US" sz="2600" kern="100" dirty="0">
                <a:solidFill>
                  <a:schemeClr val="tx1"/>
                </a:solidFill>
                <a:effectLst/>
                <a:latin typeface="+mn-lt"/>
                <a:ea typeface="Calibri" panose="020F0502020204030204" pitchFamily="34" charset="0"/>
                <a:cs typeface="Times New Roman" panose="02020603050405020304" pitchFamily="18" charset="0"/>
              </a:rPr>
              <a:t>77 yr old male with metastatic colon cancer and multiple liver and peritoneal </a:t>
            </a:r>
            <a:r>
              <a:rPr lang="en-US" sz="2600" kern="100" dirty="0" err="1">
                <a:solidFill>
                  <a:schemeClr val="tx1"/>
                </a:solidFill>
                <a:effectLst/>
                <a:latin typeface="+mn-lt"/>
                <a:ea typeface="Calibri" panose="020F0502020204030204" pitchFamily="34" charset="0"/>
                <a:cs typeface="Times New Roman" panose="02020603050405020304" pitchFamily="18" charset="0"/>
              </a:rPr>
              <a:t>mets</a:t>
            </a:r>
            <a:r>
              <a:rPr lang="en-US" sz="2600" kern="100" dirty="0">
                <a:solidFill>
                  <a:schemeClr val="tx1"/>
                </a:solidFill>
                <a:effectLst/>
                <a:latin typeface="+mn-lt"/>
                <a:ea typeface="Calibri" panose="020F0502020204030204" pitchFamily="34" charset="0"/>
                <a:cs typeface="Times New Roman" panose="02020603050405020304" pitchFamily="18" charset="0"/>
              </a:rPr>
              <a:t> progressed on treatment with FOLFOX/</a:t>
            </a:r>
            <a:r>
              <a:rPr lang="en-US" sz="2600" kern="100" dirty="0" err="1">
                <a:solidFill>
                  <a:schemeClr val="tx1"/>
                </a:solidFill>
                <a:effectLst/>
                <a:latin typeface="+mn-lt"/>
                <a:ea typeface="Calibri" panose="020F0502020204030204" pitchFamily="34" charset="0"/>
                <a:cs typeface="Times New Roman" panose="02020603050405020304" pitchFamily="18" charset="0"/>
              </a:rPr>
              <a:t>bev</a:t>
            </a:r>
            <a:r>
              <a:rPr lang="en-US" sz="2600" kern="100" dirty="0">
                <a:solidFill>
                  <a:schemeClr val="tx1"/>
                </a:solidFill>
                <a:effectLst/>
                <a:latin typeface="+mn-lt"/>
                <a:ea typeface="Calibri" panose="020F0502020204030204" pitchFamily="34" charset="0"/>
                <a:cs typeface="Times New Roman" panose="02020603050405020304" pitchFamily="18" charset="0"/>
              </a:rPr>
              <a:t> and FOLFIRI/</a:t>
            </a:r>
            <a:r>
              <a:rPr lang="en-US" sz="2600" kern="100" dirty="0" err="1">
                <a:solidFill>
                  <a:schemeClr val="tx1"/>
                </a:solidFill>
                <a:effectLst/>
                <a:latin typeface="+mn-lt"/>
                <a:ea typeface="Calibri" panose="020F0502020204030204" pitchFamily="34" charset="0"/>
                <a:cs typeface="Times New Roman" panose="02020603050405020304" pitchFamily="18" charset="0"/>
              </a:rPr>
              <a:t>bev</a:t>
            </a:r>
            <a:r>
              <a:rPr lang="en-US" sz="2600" kern="100" dirty="0">
                <a:solidFill>
                  <a:schemeClr val="tx1"/>
                </a:solidFill>
                <a:effectLst/>
                <a:latin typeface="+mn-lt"/>
                <a:ea typeface="Calibri" panose="020F0502020204030204" pitchFamily="34" charset="0"/>
                <a:cs typeface="Times New Roman" panose="02020603050405020304" pitchFamily="18" charset="0"/>
              </a:rPr>
              <a:t> and now has brain </a:t>
            </a:r>
            <a:r>
              <a:rPr lang="en-US" sz="2600" kern="100" dirty="0" err="1">
                <a:solidFill>
                  <a:schemeClr val="tx1"/>
                </a:solidFill>
                <a:effectLst/>
                <a:latin typeface="+mn-lt"/>
                <a:ea typeface="Calibri" panose="020F0502020204030204" pitchFamily="34" charset="0"/>
                <a:cs typeface="Times New Roman" panose="02020603050405020304" pitchFamily="18" charset="0"/>
              </a:rPr>
              <a:t>mets</a:t>
            </a:r>
            <a:r>
              <a:rPr lang="en-US" sz="2600" kern="100" dirty="0">
                <a:solidFill>
                  <a:schemeClr val="tx1"/>
                </a:solidFill>
                <a:effectLst/>
                <a:latin typeface="+mn-lt"/>
                <a:ea typeface="Calibri" panose="020F0502020204030204" pitchFamily="34" charset="0"/>
                <a:cs typeface="Times New Roman" panose="02020603050405020304" pitchFamily="18" charset="0"/>
              </a:rPr>
              <a:t>. Tumor is KRAS/BRAF WT but HER2 IHC 3+. Is your preferred regimen tucatinib/trastuzumab or T-DXd?</a:t>
            </a:r>
          </a:p>
          <a:p>
            <a:pPr marL="0" marR="0" lvl="0" indent="0">
              <a:lnSpc>
                <a:spcPct val="115000"/>
              </a:lnSpc>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Colorectal Cancer</a:t>
            </a:r>
          </a:p>
        </p:txBody>
      </p:sp>
    </p:spTree>
    <p:extLst>
      <p:ext uri="{BB962C8B-B14F-4D97-AF65-F5344CB8AC3E}">
        <p14:creationId xmlns:p14="http://schemas.microsoft.com/office/powerpoint/2010/main" val="1423759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7AB5F-AB8D-FCDE-04CE-0070B5DE5E4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22DC6AE-ABB3-0E69-FDB2-9BE3539CFFC0}"/>
              </a:ext>
            </a:extLst>
          </p:cNvPr>
          <p:cNvSpPr>
            <a:spLocks noGrp="1"/>
          </p:cNvSpPr>
          <p:nvPr>
            <p:ph idx="1"/>
          </p:nvPr>
        </p:nvSpPr>
        <p:spPr>
          <a:xfrm>
            <a:off x="912287" y="1690792"/>
            <a:ext cx="10584313" cy="4514258"/>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62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yo</a:t>
            </a:r>
            <a:r>
              <a:rPr lang="en-US" sz="2600" dirty="0">
                <a:effectLst/>
                <a:latin typeface="Calibri" panose="020F0502020204030204" pitchFamily="34" charset="0"/>
                <a:ea typeface="Times New Roman" panose="02020603050405020304" pitchFamily="18" charset="0"/>
                <a:cs typeface="Calibri" panose="020F0502020204030204" pitchFamily="34" charset="0"/>
              </a:rPr>
              <a:t> F with HER2+ mCRC, also has KRAS mutation, progressed after 12 months of T-DXd. What is the impact of KRAS mutation on response to anti-HER2 therapy? What is the likelihood of response if changing therapy from T-DXd to tucatinib/trastuzumab?</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54-year-old M with L-sided colon cancer with numerous hepatic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mets</a:t>
            </a:r>
            <a:r>
              <a:rPr lang="en-US" sz="2600" dirty="0">
                <a:effectLst/>
                <a:latin typeface="Calibri" panose="020F0502020204030204" pitchFamily="34" charset="0"/>
                <a:ea typeface="Times New Roman" panose="02020603050405020304" pitchFamily="18" charset="0"/>
                <a:cs typeface="Calibri" panose="020F0502020204030204" pitchFamily="34" charset="0"/>
              </a:rPr>
              <a:t>, HER2 IHC 3+, RAS/BRAF WT, MSS. Treated 1L with FOLFOX + panitumumab. PD after 3 months with RP adenopathy and rising CEA, transitioned to tucatinib + trastuzumab. Has PR, then PD after 8 months with increasing hepatic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mets</a:t>
            </a:r>
            <a:r>
              <a:rPr lang="en-US" sz="2600" dirty="0">
                <a:effectLst/>
                <a:latin typeface="Calibri" panose="020F0502020204030204" pitchFamily="34" charset="0"/>
                <a:ea typeface="Times New Roman" panose="02020603050405020304" pitchFamily="18" charset="0"/>
                <a:cs typeface="Calibri" panose="020F0502020204030204" pitchFamily="34" charset="0"/>
              </a:rPr>
              <a:t>. Biopsy shows persistent HER2 IHC 3+, newly acquired KRAS G12D mutation, new EGFR amplification. Would one consider T-DXd or target other pathways after patient has progressed through double HER2 blockade?</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25EB302-73A0-FBD9-B424-E3D276E8851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Colorectal Cancer</a:t>
            </a:r>
          </a:p>
        </p:txBody>
      </p:sp>
    </p:spTree>
    <p:extLst>
      <p:ext uri="{BB962C8B-B14F-4D97-AF65-F5344CB8AC3E}">
        <p14:creationId xmlns:p14="http://schemas.microsoft.com/office/powerpoint/2010/main" val="71049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5AD39-89E2-C389-C464-04F27E39AC7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B7D6F82-ADAA-247A-D0CE-91F0F88C735F}"/>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Patient with HER2+ mCRC, BRAF mutation-positive, KRAS wild-type, progressed after 18 months of T-DXd. What is the next line of therapy? Continue anti-HER2 agent and add a BRAF inhibitor? Or stop anti-HER2 therapy and change therapy to FOLFIRI/cetuximab/encorafenib?</a:t>
            </a:r>
          </a:p>
          <a:p>
            <a:pPr marL="0" marR="0" lvl="0" indent="0">
              <a:lnSpc>
                <a:spcPct val="115000"/>
              </a:lnSpc>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I have a 60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yo</a:t>
            </a:r>
            <a:r>
              <a:rPr lang="en-US" sz="2600" dirty="0">
                <a:effectLst/>
                <a:latin typeface="Calibri" panose="020F0502020204030204" pitchFamily="34" charset="0"/>
                <a:ea typeface="Times New Roman" panose="02020603050405020304" pitchFamily="18" charset="0"/>
                <a:cs typeface="Calibri" panose="020F0502020204030204" pitchFamily="34" charset="0"/>
              </a:rPr>
              <a:t> man with no comorbidities with liver-only CRC, potentially resectable, KRAS G12D mutated, HER2 IHC 3+. As first-line therapy, would there be any role for HER2-targeted therapy in addition to FOLFOX/</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bev</a:t>
            </a:r>
            <a:r>
              <a:rPr lang="en-US" sz="2600" dirty="0">
                <a:effectLst/>
                <a:latin typeface="Calibri" panose="020F0502020204030204" pitchFamily="34" charset="0"/>
                <a:ea typeface="Times New Roman" panose="02020603050405020304" pitchFamily="18" charset="0"/>
                <a:cs typeface="Calibri" panose="020F0502020204030204" pitchFamily="34" charset="0"/>
              </a:rPr>
              <a:t> to shrink tumor for possible resection later?</a:t>
            </a:r>
          </a:p>
          <a:p>
            <a:pPr marL="0" marR="0" lvl="0" indent="0">
              <a:lnSpc>
                <a:spcPct val="115000"/>
              </a:lnSpc>
              <a:buNone/>
            </a:pPr>
            <a:r>
              <a:rPr lang="en-US" sz="2600" kern="100" dirty="0">
                <a:solidFill>
                  <a:schemeClr val="tx1"/>
                </a:solidFill>
                <a:effectLst/>
                <a:latin typeface="+mn-lt"/>
                <a:ea typeface="Calibri" panose="020F0502020204030204" pitchFamily="34" charset="0"/>
                <a:cs typeface="Times New Roman" panose="02020603050405020304" pitchFamily="18" charset="0"/>
              </a:rPr>
              <a:t>45 </a:t>
            </a:r>
            <a:r>
              <a:rPr lang="en-US" sz="2600" kern="100" dirty="0" err="1">
                <a:solidFill>
                  <a:schemeClr val="tx1"/>
                </a:solidFill>
                <a:effectLst/>
                <a:latin typeface="+mn-lt"/>
                <a:ea typeface="Calibri" panose="020F0502020204030204" pitchFamily="34" charset="0"/>
                <a:cs typeface="Times New Roman" panose="02020603050405020304" pitchFamily="18" charset="0"/>
              </a:rPr>
              <a:t>yo</a:t>
            </a:r>
            <a:r>
              <a:rPr lang="en-US" sz="2600" kern="100" dirty="0">
                <a:solidFill>
                  <a:schemeClr val="tx1"/>
                </a:solidFill>
                <a:effectLst/>
                <a:latin typeface="+mn-lt"/>
                <a:ea typeface="Calibri" panose="020F0502020204030204" pitchFamily="34" charset="0"/>
                <a:cs typeface="Times New Roman" panose="02020603050405020304" pitchFamily="18" charset="0"/>
              </a:rPr>
              <a:t> with screening colonoscopy reveals sigmoid HER2+ colon cancer, T4 high-risk Stage II. What adjuvant </a:t>
            </a:r>
            <a:r>
              <a:rPr lang="en-US" sz="2600" kern="100" dirty="0" err="1">
                <a:solidFill>
                  <a:schemeClr val="tx1"/>
                </a:solidFill>
                <a:effectLst/>
                <a:latin typeface="+mn-lt"/>
                <a:ea typeface="Calibri" panose="020F0502020204030204" pitchFamily="34" charset="0"/>
                <a:cs typeface="Times New Roman" panose="02020603050405020304" pitchFamily="18" charset="0"/>
              </a:rPr>
              <a:t>tx</a:t>
            </a:r>
            <a:r>
              <a:rPr lang="en-US" sz="2600" kern="100" dirty="0">
                <a:solidFill>
                  <a:schemeClr val="tx1"/>
                </a:solidFill>
                <a:effectLst/>
                <a:latin typeface="+mn-lt"/>
                <a:ea typeface="Calibri" panose="020F0502020204030204" pitchFamily="34" charset="0"/>
                <a:cs typeface="Times New Roman" panose="02020603050405020304" pitchFamily="18" charset="0"/>
              </a:rPr>
              <a:t> do you offer?</a:t>
            </a:r>
          </a:p>
          <a:p>
            <a:pPr marL="0" marR="0" lvl="0" indent="0">
              <a:lnSpc>
                <a:spcPct val="115000"/>
              </a:lnSpc>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D2F7518-81B4-413C-7AA6-994C89AF50C9}"/>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Colorectal Cancer</a:t>
            </a:r>
          </a:p>
        </p:txBody>
      </p:sp>
    </p:spTree>
    <p:extLst>
      <p:ext uri="{BB962C8B-B14F-4D97-AF65-F5344CB8AC3E}">
        <p14:creationId xmlns:p14="http://schemas.microsoft.com/office/powerpoint/2010/main" val="3703379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0935D-747B-F783-2BBE-C3D32E13A0C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8E4CF67-EAB8-20E3-E383-512490253A76}"/>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72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yo</a:t>
            </a:r>
            <a:r>
              <a:rPr lang="en-US" sz="2600" b="1" kern="100" dirty="0">
                <a:effectLst/>
                <a:latin typeface="Calibri" panose="020F0502020204030204" pitchFamily="34" charset="0"/>
                <a:ea typeface="Aptos" panose="020B0004020202020204" pitchFamily="34" charset="0"/>
                <a:cs typeface="Calibri" panose="020F0502020204030204" pitchFamily="34" charset="0"/>
              </a:rPr>
              <a:t> w/ ASHD, HTN and DM, ejection fraction 39%. Progressed on FOLFOX6 and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bev</a:t>
            </a:r>
            <a:r>
              <a:rPr lang="en-US" sz="2600" b="1" kern="100" dirty="0">
                <a:effectLst/>
                <a:latin typeface="Calibri" panose="020F0502020204030204" pitchFamily="34" charset="0"/>
                <a:ea typeface="Aptos" panose="020B0004020202020204" pitchFamily="34" charset="0"/>
                <a:cs typeface="Calibri" panose="020F0502020204030204" pitchFamily="34" charset="0"/>
              </a:rPr>
              <a:t>. Tumor is HER2-amplified. Is it safe to give T-DXd? What about tucatinib/trastuzumab? Is diarrhea a major problem with tucatinib? What is your recommended HER2 testing workflow in CRC (IHC/ISH vs NGS), and how do you handle equivocal or heterogeneous HER2 findings?</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70 yr old female with colon cancer widely metastatic to the liver s/p treatment with FOLFOX +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bev</a:t>
            </a:r>
            <a:r>
              <a:rPr lang="en-US" sz="2600" dirty="0">
                <a:effectLst/>
                <a:latin typeface="Calibri" panose="020F0502020204030204" pitchFamily="34" charset="0"/>
                <a:ea typeface="Times New Roman" panose="02020603050405020304" pitchFamily="18" charset="0"/>
                <a:cs typeface="Calibri" panose="020F0502020204030204" pitchFamily="34" charset="0"/>
              </a:rPr>
              <a:t> and FOLFIRI +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bev</a:t>
            </a:r>
            <a:r>
              <a:rPr lang="en-US" sz="2600" dirty="0">
                <a:effectLst/>
                <a:latin typeface="Calibri" panose="020F0502020204030204" pitchFamily="34" charset="0"/>
                <a:ea typeface="Times New Roman" panose="02020603050405020304" pitchFamily="18" charset="0"/>
                <a:cs typeface="Calibri" panose="020F0502020204030204" pitchFamily="34" charset="0"/>
              </a:rPr>
              <a:t> and on regorafenib for the past 4 years. Now with progression. Patient has HER2-positive disease. Comorbidities: HTN, DM, diabetic neuropathy, CKD, chronic back issues with pain pump. I am thinking about T-DXd next as she is NRAS mutated, and I will obtain repeat NGS as her NGS testing was 10 year ago. Thoughts?</a:t>
            </a: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61444B0-EDDB-67F6-5A6B-40ACB189C9B1}"/>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a:ln>
                  <a:noFill/>
                </a:ln>
                <a:solidFill>
                  <a:srgbClr val="FFFFFF"/>
                </a:solidFill>
                <a:effectLst/>
                <a:uLnTx/>
                <a:uFillTx/>
                <a:latin typeface="Calibri"/>
                <a:ea typeface="MS PGothic" pitchFamily="34" charset="-128"/>
                <a:cs typeface="Calibri"/>
              </a:rPr>
              <a:t>Colorectal Cancer</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411060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6C3D4-BEF7-7E2E-FA90-F777836C9A2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C7D43E1-EFAF-60BC-CD99-10462DD60081}"/>
              </a:ext>
            </a:extLst>
          </p:cNvPr>
          <p:cNvSpPr>
            <a:spLocks noGrp="1" noChangeArrowheads="1"/>
          </p:cNvSpPr>
          <p:nvPr>
            <p:ph type="title"/>
          </p:nvPr>
        </p:nvSpPr>
        <p:spPr>
          <a:xfrm>
            <a:off x="-13312" y="228600"/>
            <a:ext cx="12192000" cy="1678789"/>
          </a:xfrm>
        </p:spPr>
        <p:txBody>
          <a:bodyPr wrap="square" anchor="b">
            <a:noAutofit/>
          </a:bodyPr>
          <a:lstStyle/>
          <a:p>
            <a:pPr>
              <a:lnSpc>
                <a:spcPct val="85000"/>
              </a:lnSpc>
            </a:pPr>
            <a:r>
              <a:rPr lang="en-US" sz="3600" dirty="0"/>
              <a:t>Expert Second Opinion: Current and Future Roles </a:t>
            </a:r>
            <a:br>
              <a:rPr lang="en-US" sz="3600" dirty="0"/>
            </a:br>
            <a:r>
              <a:rPr lang="en-US" sz="3600" dirty="0"/>
              <a:t>of Immunotherapy and Targeted Therapy in the </a:t>
            </a:r>
            <a:br>
              <a:rPr lang="en-US" sz="3600" dirty="0"/>
            </a:br>
            <a:r>
              <a:rPr lang="en-US" sz="3600" dirty="0"/>
              <a:t>Management of Advanced Gastroesophageal Cancers</a:t>
            </a:r>
          </a:p>
        </p:txBody>
      </p:sp>
      <p:sp>
        <p:nvSpPr>
          <p:cNvPr id="12" name="Text Box 3">
            <a:extLst>
              <a:ext uri="{FF2B5EF4-FFF2-40B4-BE49-F238E27FC236}">
                <a16:creationId xmlns:a16="http://schemas.microsoft.com/office/drawing/2014/main" id="{B919BFFB-45AD-825C-C5D9-0AC97BB54A52}"/>
              </a:ext>
            </a:extLst>
          </p:cNvPr>
          <p:cNvSpPr txBox="1">
            <a:spLocks noChangeArrowheads="1"/>
          </p:cNvSpPr>
          <p:nvPr/>
        </p:nvSpPr>
        <p:spPr bwMode="auto">
          <a:xfrm>
            <a:off x="3261360"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Samuel J Klempner, MD</a:t>
            </a:r>
          </a:p>
        </p:txBody>
      </p:sp>
      <p:sp>
        <p:nvSpPr>
          <p:cNvPr id="13" name="Text Box 7">
            <a:extLst>
              <a:ext uri="{FF2B5EF4-FFF2-40B4-BE49-F238E27FC236}">
                <a16:creationId xmlns:a16="http://schemas.microsoft.com/office/drawing/2014/main" id="{08514C5C-3819-B28A-157C-5AA046BD7E29}"/>
              </a:ext>
            </a:extLst>
          </p:cNvPr>
          <p:cNvSpPr txBox="1">
            <a:spLocks noChangeArrowheads="1"/>
          </p:cNvSpPr>
          <p:nvPr/>
        </p:nvSpPr>
        <p:spPr bwMode="auto">
          <a:xfrm>
            <a:off x="2895600" y="3536576"/>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E0985D19-7521-A941-CA3F-953EA71FFA21}"/>
              </a:ext>
            </a:extLst>
          </p:cNvPr>
          <p:cNvSpPr txBox="1">
            <a:spLocks noChangeArrowheads="1"/>
          </p:cNvSpPr>
          <p:nvPr/>
        </p:nvSpPr>
        <p:spPr bwMode="auto">
          <a:xfrm>
            <a:off x="-13312" y="25362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January 9,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8:00 PM PT</a:t>
            </a:r>
          </a:p>
        </p:txBody>
      </p:sp>
      <p:sp>
        <p:nvSpPr>
          <p:cNvPr id="8" name="Rectangle 4">
            <a:extLst>
              <a:ext uri="{FF2B5EF4-FFF2-40B4-BE49-F238E27FC236}">
                <a16:creationId xmlns:a16="http://schemas.microsoft.com/office/drawing/2014/main" id="{EB89152B-351C-F0A0-95E3-63112ED11BBD}"/>
              </a:ext>
            </a:extLst>
          </p:cNvPr>
          <p:cNvSpPr txBox="1">
            <a:spLocks noChangeArrowheads="1"/>
          </p:cNvSpPr>
          <p:nvPr/>
        </p:nvSpPr>
        <p:spPr bwMode="auto">
          <a:xfrm>
            <a:off x="-13312" y="182174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2026 ASCO® Gastrointestinal Cancers Symposium</a:t>
            </a:r>
          </a:p>
        </p:txBody>
      </p:sp>
      <p:sp>
        <p:nvSpPr>
          <p:cNvPr id="9" name="Text Box 6">
            <a:extLst>
              <a:ext uri="{FF2B5EF4-FFF2-40B4-BE49-F238E27FC236}">
                <a16:creationId xmlns:a16="http://schemas.microsoft.com/office/drawing/2014/main" id="{3318D218-822D-EE31-6017-FD7E7BAB0FEA}"/>
              </a:ext>
            </a:extLst>
          </p:cNvPr>
          <p:cNvSpPr txBox="1">
            <a:spLocks noChangeArrowheads="1"/>
          </p:cNvSpPr>
          <p:nvPr/>
        </p:nvSpPr>
        <p:spPr bwMode="auto">
          <a:xfrm>
            <a:off x="2895600" y="4108348"/>
            <a:ext cx="6400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Jaffer A Ajani,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H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Ilson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Rutika Mehta, MD, MPH</a:t>
            </a:r>
          </a:p>
        </p:txBody>
      </p:sp>
    </p:spTree>
    <p:custDataLst>
      <p:tags r:id="rId1"/>
    </p:custDataLst>
    <p:extLst>
      <p:ext uri="{BB962C8B-B14F-4D97-AF65-F5344CB8AC3E}">
        <p14:creationId xmlns:p14="http://schemas.microsoft.com/office/powerpoint/2010/main" val="183644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premeeting survey currently available via the corresponding QR code on the printed handout for attendees in the room and on Zoom for those attending virtually. </a:t>
            </a:r>
            <a:r>
              <a:rPr lang="en-US" sz="2900"/>
              <a:t>The </a:t>
            </a:r>
            <a:r>
              <a:rPr lang="en-US" sz="2900" dirty="0"/>
              <a:t>survey will remain open up </a:t>
            </a:r>
            <a:r>
              <a:rPr lang="en-US" sz="2900"/>
              <a:t>to 5 </a:t>
            </a:r>
            <a:r>
              <a:rPr lang="en-US" sz="2900" dirty="0"/>
              <a:t>minutes after the meeting ends.</a:t>
            </a:r>
            <a:r>
              <a:rPr lang="en-US" sz="2900" i="1" dirty="0"/>
              <a:t> </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4161551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srcRect r="22037" b="22037"/>
          <a:stretch>
            <a:fillRect/>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1A56E-FE4F-B9B3-7F2E-59D0BE635B4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77E70021-0FF2-3E7B-371A-7CFACC8A83A8}"/>
              </a:ext>
            </a:extLst>
          </p:cNvPr>
          <p:cNvSpPr>
            <a:spLocks noGrp="1" noChangeArrowheads="1"/>
          </p:cNvSpPr>
          <p:nvPr>
            <p:ph type="title"/>
          </p:nvPr>
        </p:nvSpPr>
        <p:spPr>
          <a:xfrm>
            <a:off x="-13312" y="228600"/>
            <a:ext cx="12192000" cy="1678789"/>
          </a:xfrm>
        </p:spPr>
        <p:txBody>
          <a:bodyPr wrap="square" anchor="b">
            <a:noAutofit/>
          </a:bodyPr>
          <a:lstStyle/>
          <a:p>
            <a:pPr>
              <a:lnSpc>
                <a:spcPct val="85000"/>
              </a:lnSpc>
            </a:pPr>
            <a:r>
              <a:rPr lang="en-US" sz="4200" dirty="0"/>
              <a:t>Expert Second Opinion: </a:t>
            </a:r>
            <a:br>
              <a:rPr lang="en-US" sz="4200" dirty="0"/>
            </a:br>
            <a:r>
              <a:rPr lang="en-US" sz="4200" dirty="0"/>
              <a:t>Investigators Discuss the Optimal Management </a:t>
            </a:r>
            <a:br>
              <a:rPr lang="en-US" sz="4200" dirty="0"/>
            </a:br>
            <a:r>
              <a:rPr lang="en-US" sz="4200" dirty="0"/>
              <a:t>of HER2-Positive Gastrointestinal Cancers</a:t>
            </a:r>
          </a:p>
        </p:txBody>
      </p:sp>
      <p:sp>
        <p:nvSpPr>
          <p:cNvPr id="12" name="Text Box 3">
            <a:extLst>
              <a:ext uri="{FF2B5EF4-FFF2-40B4-BE49-F238E27FC236}">
                <a16:creationId xmlns:a16="http://schemas.microsoft.com/office/drawing/2014/main" id="{BD2DFA90-C3DF-B425-9219-8035600D6D4C}"/>
              </a:ext>
            </a:extLst>
          </p:cNvPr>
          <p:cNvSpPr txBox="1">
            <a:spLocks noChangeArrowheads="1"/>
          </p:cNvSpPr>
          <p:nvPr/>
        </p:nvSpPr>
        <p:spPr bwMode="auto">
          <a:xfrm>
            <a:off x="3261360"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Lionel 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Kankeu</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Fonkoua</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13" name="Text Box 7">
            <a:extLst>
              <a:ext uri="{FF2B5EF4-FFF2-40B4-BE49-F238E27FC236}">
                <a16:creationId xmlns:a16="http://schemas.microsoft.com/office/drawing/2014/main" id="{7ED751C7-559D-E4C2-3C4E-85080E60264C}"/>
              </a:ext>
            </a:extLst>
          </p:cNvPr>
          <p:cNvSpPr txBox="1">
            <a:spLocks noChangeArrowheads="1"/>
          </p:cNvSpPr>
          <p:nvPr/>
        </p:nvSpPr>
        <p:spPr bwMode="auto">
          <a:xfrm>
            <a:off x="2895600" y="3536576"/>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D305AF0B-CD54-908D-02B1-D67529DD56AF}"/>
              </a:ext>
            </a:extLst>
          </p:cNvPr>
          <p:cNvSpPr txBox="1">
            <a:spLocks noChangeArrowheads="1"/>
          </p:cNvSpPr>
          <p:nvPr/>
        </p:nvSpPr>
        <p:spPr bwMode="auto">
          <a:xfrm>
            <a:off x="-13312" y="25362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January 8,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PM – 8:45 PM PT</a:t>
            </a:r>
          </a:p>
        </p:txBody>
      </p:sp>
      <p:sp>
        <p:nvSpPr>
          <p:cNvPr id="8" name="Rectangle 4">
            <a:extLst>
              <a:ext uri="{FF2B5EF4-FFF2-40B4-BE49-F238E27FC236}">
                <a16:creationId xmlns:a16="http://schemas.microsoft.com/office/drawing/2014/main" id="{93B7DC60-80D9-BF52-E6FC-59BDC42386A0}"/>
              </a:ext>
            </a:extLst>
          </p:cNvPr>
          <p:cNvSpPr txBox="1">
            <a:spLocks noChangeArrowheads="1"/>
          </p:cNvSpPr>
          <p:nvPr/>
        </p:nvSpPr>
        <p:spPr bwMode="auto">
          <a:xfrm>
            <a:off x="-13312" y="182174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2026 ASCO® Gastrointestinal Cancers Symposium</a:t>
            </a:r>
          </a:p>
        </p:txBody>
      </p:sp>
      <p:sp>
        <p:nvSpPr>
          <p:cNvPr id="9" name="Text Box 6">
            <a:extLst>
              <a:ext uri="{FF2B5EF4-FFF2-40B4-BE49-F238E27FC236}">
                <a16:creationId xmlns:a16="http://schemas.microsoft.com/office/drawing/2014/main" id="{B1AFD134-31FC-5A95-DAA1-6B804CD62DFE}"/>
              </a:ext>
            </a:extLst>
          </p:cNvPr>
          <p:cNvSpPr txBox="1">
            <a:spLocks noChangeArrowheads="1"/>
          </p:cNvSpPr>
          <p:nvPr/>
        </p:nvSpPr>
        <p:spPr bwMode="auto">
          <a:xfrm>
            <a:off x="2895600" y="4108348"/>
            <a:ext cx="6400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Eric Van Cutsem,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Zev Wainberg, MD, MSc</a:t>
            </a:r>
          </a:p>
        </p:txBody>
      </p:sp>
    </p:spTree>
    <p:custDataLst>
      <p:tags r:id="rId1"/>
    </p:custDataLst>
    <p:extLst>
      <p:ext uri="{BB962C8B-B14F-4D97-AF65-F5344CB8AC3E}">
        <p14:creationId xmlns:p14="http://schemas.microsoft.com/office/powerpoint/2010/main" val="360474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199456" y="1556792"/>
            <a:ext cx="10153128" cy="4658274"/>
          </a:xfrm>
        </p:spPr>
        <p:txBody>
          <a:bodyPr/>
          <a:lstStyle/>
          <a:p>
            <a:pPr marL="98425" indent="0">
              <a:lnSpc>
                <a:spcPct val="100000"/>
              </a:lnSpc>
              <a:spcBef>
                <a:spcPts val="2200"/>
              </a:spcBef>
              <a:spcAft>
                <a:spcPts val="0"/>
              </a:spcAft>
              <a:buNone/>
            </a:pPr>
            <a:r>
              <a:rPr lang="en-US" sz="2500" dirty="0">
                <a:solidFill>
                  <a:srgbClr val="0432FF"/>
                </a:solidFill>
              </a:rPr>
              <a:t>Module 1:</a:t>
            </a:r>
            <a:r>
              <a:rPr lang="en-US" sz="2500" dirty="0">
                <a:solidFill>
                  <a:schemeClr val="tx1"/>
                </a:solidFill>
              </a:rPr>
              <a:t> Biliary Tract Cancers — Dr Ellis </a:t>
            </a:r>
          </a:p>
          <a:p>
            <a:pPr marL="98425" indent="0">
              <a:lnSpc>
                <a:spcPct val="100000"/>
              </a:lnSpc>
              <a:spcBef>
                <a:spcPts val="2200"/>
              </a:spcBef>
              <a:spcAft>
                <a:spcPts val="0"/>
              </a:spcAft>
              <a:buNone/>
            </a:pPr>
            <a:r>
              <a:rPr lang="en-US" sz="2500" dirty="0">
                <a:solidFill>
                  <a:srgbClr val="0432FF"/>
                </a:solidFill>
              </a:rPr>
              <a:t>Module 2: </a:t>
            </a:r>
            <a:r>
              <a:rPr lang="en-US" sz="2500" dirty="0">
                <a:solidFill>
                  <a:schemeClr val="tx1"/>
                </a:solidFill>
              </a:rPr>
              <a:t>Gastroesophageal Cancers — Dr </a:t>
            </a:r>
            <a:r>
              <a:rPr lang="en-US" sz="2500" dirty="0" err="1">
                <a:solidFill>
                  <a:schemeClr val="tx1"/>
                </a:solidFill>
              </a:rPr>
              <a:t>Wainberg</a:t>
            </a:r>
            <a:endParaRPr lang="en-US" sz="2500" dirty="0">
              <a:solidFill>
                <a:schemeClr val="tx1"/>
              </a:solidFill>
            </a:endParaRPr>
          </a:p>
          <a:p>
            <a:pPr marL="98425" indent="0">
              <a:lnSpc>
                <a:spcPct val="100000"/>
              </a:lnSpc>
              <a:spcBef>
                <a:spcPts val="2200"/>
              </a:spcBef>
              <a:spcAft>
                <a:spcPts val="0"/>
              </a:spcAft>
              <a:buNone/>
            </a:pPr>
            <a:r>
              <a:rPr lang="en-US" sz="2500" dirty="0">
                <a:solidFill>
                  <a:srgbClr val="0432FF"/>
                </a:solidFill>
              </a:rPr>
              <a:t>Module 3: </a:t>
            </a:r>
            <a:r>
              <a:rPr lang="en-US" sz="2500" dirty="0">
                <a:solidFill>
                  <a:schemeClr val="tx1"/>
                </a:solidFill>
              </a:rPr>
              <a:t>Colorectal Cancer — Prof Van </a:t>
            </a:r>
            <a:r>
              <a:rPr lang="en-US" sz="2500" dirty="0" err="1">
                <a:solidFill>
                  <a:schemeClr val="tx1"/>
                </a:solidFill>
              </a:rPr>
              <a:t>Cutsem</a:t>
            </a:r>
            <a:endParaRPr lang="en-US" sz="2500" dirty="0">
              <a:solidFill>
                <a:schemeClr val="tx1"/>
              </a:solidFill>
            </a:endParaRPr>
          </a:p>
        </p:txBody>
      </p:sp>
    </p:spTree>
    <p:extLst>
      <p:ext uri="{BB962C8B-B14F-4D97-AF65-F5344CB8AC3E}">
        <p14:creationId xmlns:p14="http://schemas.microsoft.com/office/powerpoint/2010/main" val="129978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0EAB-A28A-E855-8546-B34959CF622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3646AD-E348-C5D3-1766-C8C7E2B887A9}"/>
              </a:ext>
            </a:extLst>
          </p:cNvPr>
          <p:cNvSpPr>
            <a:spLocks noGrp="1"/>
          </p:cNvSpPr>
          <p:nvPr>
            <p:ph type="title"/>
          </p:nvPr>
        </p:nvSpPr>
        <p:spPr>
          <a:xfrm>
            <a:off x="609600" y="2492896"/>
            <a:ext cx="10972800" cy="1075556"/>
          </a:xfrm>
        </p:spPr>
        <p:txBody>
          <a:bodyPr/>
          <a:lstStyle/>
          <a:p>
            <a:r>
              <a:rPr lang="en-US" sz="4000" dirty="0"/>
              <a:t>Survey of 50 Community-Based </a:t>
            </a:r>
            <a:br>
              <a:rPr lang="en-US" sz="4000" dirty="0"/>
            </a:br>
            <a:r>
              <a:rPr lang="en-US" sz="4000" dirty="0"/>
              <a:t>General Medical Oncologists  </a:t>
            </a:r>
            <a:endParaRPr lang="en-US" sz="4000" i="1" dirty="0"/>
          </a:p>
        </p:txBody>
      </p:sp>
      <p:sp>
        <p:nvSpPr>
          <p:cNvPr id="2" name="Title 9">
            <a:extLst>
              <a:ext uri="{FF2B5EF4-FFF2-40B4-BE49-F238E27FC236}">
                <a16:creationId xmlns:a16="http://schemas.microsoft.com/office/drawing/2014/main" id="{C4DC1887-84BF-D87F-7B10-96DA21C6B28C}"/>
              </a:ext>
            </a:extLst>
          </p:cNvPr>
          <p:cNvSpPr txBox="1">
            <a:spLocks/>
          </p:cNvSpPr>
          <p:nvPr/>
        </p:nvSpPr>
        <p:spPr bwMode="auto">
          <a:xfrm>
            <a:off x="609600" y="3361556"/>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lang="en-US" sz="4000" kern="0" dirty="0"/>
              <a:t>December 22, 2025</a:t>
            </a: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 – January 7, 2026</a:t>
            </a: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882666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7AEA2-815C-03AA-2498-CA80B32022B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05F8CB8-461B-F69B-8573-6E2E5A50B220}"/>
              </a:ext>
            </a:extLst>
          </p:cNvPr>
          <p:cNvSpPr/>
          <p:nvPr/>
        </p:nvSpPr>
        <p:spPr bwMode="auto">
          <a:xfrm>
            <a:off x="740128" y="1484784"/>
            <a:ext cx="1082848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7B4447A-B10C-486F-7153-FF5C4DDF5D02}"/>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1C62C46-CD28-6AC4-5E03-273BC509630A}"/>
              </a:ext>
            </a:extLst>
          </p:cNvPr>
          <p:cNvSpPr>
            <a:spLocks noGrp="1"/>
          </p:cNvSpPr>
          <p:nvPr>
            <p:ph idx="1"/>
          </p:nvPr>
        </p:nvSpPr>
        <p:spPr>
          <a:xfrm>
            <a:off x="1199456" y="1556792"/>
            <a:ext cx="10153128" cy="4658274"/>
          </a:xfrm>
        </p:spPr>
        <p:txBody>
          <a:bodyPr/>
          <a:lstStyle/>
          <a:p>
            <a:pPr marL="98425" indent="0">
              <a:lnSpc>
                <a:spcPct val="100000"/>
              </a:lnSpc>
              <a:spcBef>
                <a:spcPts val="2200"/>
              </a:spcBef>
              <a:spcAft>
                <a:spcPts val="0"/>
              </a:spcAft>
              <a:buNone/>
            </a:pPr>
            <a:r>
              <a:rPr lang="en-US" sz="2500" dirty="0">
                <a:solidFill>
                  <a:schemeClr val="bg1"/>
                </a:solidFill>
              </a:rPr>
              <a:t>Module 1: Biliary Tract Cancers — Dr Ellis </a:t>
            </a:r>
          </a:p>
          <a:p>
            <a:pPr marL="98425" indent="0">
              <a:lnSpc>
                <a:spcPct val="100000"/>
              </a:lnSpc>
              <a:spcBef>
                <a:spcPts val="2200"/>
              </a:spcBef>
              <a:spcAft>
                <a:spcPts val="0"/>
              </a:spcAft>
              <a:buNone/>
            </a:pPr>
            <a:r>
              <a:rPr lang="en-US" sz="2500" dirty="0">
                <a:solidFill>
                  <a:srgbClr val="0432FF"/>
                </a:solidFill>
              </a:rPr>
              <a:t>Module 2: </a:t>
            </a:r>
            <a:r>
              <a:rPr lang="en-US" sz="2500" dirty="0">
                <a:solidFill>
                  <a:schemeClr val="tx1"/>
                </a:solidFill>
              </a:rPr>
              <a:t>Gastroesophageal Cancers — Dr </a:t>
            </a:r>
            <a:r>
              <a:rPr lang="en-US" sz="2500" dirty="0" err="1">
                <a:solidFill>
                  <a:schemeClr val="tx1"/>
                </a:solidFill>
              </a:rPr>
              <a:t>Wainberg</a:t>
            </a:r>
            <a:endParaRPr lang="en-US" sz="2500" dirty="0">
              <a:solidFill>
                <a:schemeClr val="tx1"/>
              </a:solidFill>
            </a:endParaRPr>
          </a:p>
          <a:p>
            <a:pPr marL="98425" indent="0">
              <a:lnSpc>
                <a:spcPct val="100000"/>
              </a:lnSpc>
              <a:spcBef>
                <a:spcPts val="2200"/>
              </a:spcBef>
              <a:spcAft>
                <a:spcPts val="0"/>
              </a:spcAft>
              <a:buNone/>
            </a:pPr>
            <a:r>
              <a:rPr lang="en-US" sz="2500" dirty="0">
                <a:solidFill>
                  <a:srgbClr val="0432FF"/>
                </a:solidFill>
              </a:rPr>
              <a:t>Module 3: </a:t>
            </a:r>
            <a:r>
              <a:rPr lang="en-US" sz="2500" dirty="0">
                <a:solidFill>
                  <a:schemeClr val="tx1"/>
                </a:solidFill>
              </a:rPr>
              <a:t>Colorectal Cancer — Prof Van </a:t>
            </a:r>
            <a:r>
              <a:rPr lang="en-US" sz="2500" dirty="0" err="1">
                <a:solidFill>
                  <a:schemeClr val="tx1"/>
                </a:solidFill>
              </a:rPr>
              <a:t>Cutsem</a:t>
            </a:r>
            <a:endParaRPr lang="en-US" sz="2500" dirty="0">
              <a:solidFill>
                <a:schemeClr val="tx1"/>
              </a:solidFill>
            </a:endParaRPr>
          </a:p>
        </p:txBody>
      </p:sp>
    </p:spTree>
    <p:extLst>
      <p:ext uri="{BB962C8B-B14F-4D97-AF65-F5344CB8AC3E}">
        <p14:creationId xmlns:p14="http://schemas.microsoft.com/office/powerpoint/2010/main" val="4219559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D38E991-8652-7866-936C-BA4BB712EDBD}"/>
              </a:ext>
            </a:extLst>
          </p:cNvPr>
          <p:cNvSpPr>
            <a:spLocks noGrp="1"/>
          </p:cNvSpPr>
          <p:nvPr>
            <p:ph type="subTitle" idx="1"/>
          </p:nvPr>
        </p:nvSpPr>
        <p:spPr>
          <a:xfrm>
            <a:off x="145473" y="4091697"/>
            <a:ext cx="11901054" cy="1493613"/>
          </a:xfrm>
        </p:spPr>
        <p:txBody>
          <a:bodyPr anchor="ctr">
            <a:normAutofit/>
          </a:bodyPr>
          <a:lstStyle/>
          <a:p>
            <a:r>
              <a:rPr lang="en-US" sz="2700" b="1" dirty="0">
                <a:latin typeface="Arial" panose="020B0604020202020204" pitchFamily="34" charset="0"/>
                <a:cs typeface="Arial" panose="020B0604020202020204" pitchFamily="34" charset="0"/>
              </a:rPr>
              <a:t>Dr. Haley Ellis</a:t>
            </a:r>
          </a:p>
          <a:p>
            <a:r>
              <a:rPr lang="en-US" sz="1750" dirty="0">
                <a:latin typeface="Arial" panose="020B0604020202020204" pitchFamily="34" charset="0"/>
                <a:cs typeface="Arial" panose="020B0604020202020204" pitchFamily="34" charset="0"/>
              </a:rPr>
              <a:t>Mass General Brigham Cancer Institute, Attending Physician | Harvard Medical School, Instructor of Medicine</a:t>
            </a:r>
          </a:p>
          <a:p>
            <a:r>
              <a:rPr lang="en-US" sz="1750" dirty="0">
                <a:latin typeface="Arial" panose="020B0604020202020204" pitchFamily="34" charset="0"/>
                <a:cs typeface="Arial" panose="020B0604020202020204" pitchFamily="34" charset="0"/>
              </a:rPr>
              <a:t>Tucker Gosnell Center for GI Cancers | Termeer Center for Targeted Therapies &amp; Investigational Cancer Therapeutics</a:t>
            </a:r>
          </a:p>
        </p:txBody>
      </p:sp>
      <p:sp>
        <p:nvSpPr>
          <p:cNvPr id="2" name="Title 1">
            <a:extLst>
              <a:ext uri="{FF2B5EF4-FFF2-40B4-BE49-F238E27FC236}">
                <a16:creationId xmlns:a16="http://schemas.microsoft.com/office/drawing/2014/main" id="{47D73193-4672-3E57-D351-926438B42335}"/>
              </a:ext>
            </a:extLst>
          </p:cNvPr>
          <p:cNvSpPr>
            <a:spLocks noGrp="1"/>
          </p:cNvSpPr>
          <p:nvPr>
            <p:ph type="ctrTitle"/>
          </p:nvPr>
        </p:nvSpPr>
        <p:spPr>
          <a:xfrm>
            <a:off x="4690056" y="824753"/>
            <a:ext cx="7501943" cy="2817808"/>
          </a:xfrm>
        </p:spPr>
        <p:txBody>
          <a:bodyPr anchor="ctr">
            <a:normAutofit/>
          </a:bodyPr>
          <a:lstStyle/>
          <a:p>
            <a:r>
              <a:rPr lang="en-US" sz="4900" b="1" dirty="0">
                <a:solidFill>
                  <a:srgbClr val="003768"/>
                </a:solidFill>
                <a:latin typeface="Arial" panose="020B0604020202020204" pitchFamily="34" charset="0"/>
                <a:cs typeface="Arial" panose="020B0604020202020204" pitchFamily="34" charset="0"/>
              </a:rPr>
              <a:t>HER2-Positive </a:t>
            </a:r>
            <a:br>
              <a:rPr lang="en-US" sz="4900" b="1" dirty="0">
                <a:solidFill>
                  <a:srgbClr val="003768"/>
                </a:solidFill>
                <a:latin typeface="Arial" panose="020B0604020202020204" pitchFamily="34" charset="0"/>
                <a:cs typeface="Arial" panose="020B0604020202020204" pitchFamily="34" charset="0"/>
              </a:rPr>
            </a:br>
            <a:r>
              <a:rPr lang="en-US" sz="4900" b="1" dirty="0">
                <a:solidFill>
                  <a:srgbClr val="003768"/>
                </a:solidFill>
                <a:latin typeface="Arial" panose="020B0604020202020204" pitchFamily="34" charset="0"/>
                <a:cs typeface="Arial" panose="020B0604020202020204" pitchFamily="34" charset="0"/>
              </a:rPr>
              <a:t>Biliary Tract Cancers</a:t>
            </a:r>
          </a:p>
        </p:txBody>
      </p:sp>
      <p:grpSp>
        <p:nvGrpSpPr>
          <p:cNvPr id="13" name="Group 12">
            <a:extLst>
              <a:ext uri="{FF2B5EF4-FFF2-40B4-BE49-F238E27FC236}">
                <a16:creationId xmlns:a16="http://schemas.microsoft.com/office/drawing/2014/main" id="{B3A91822-D746-0953-14D0-54225036C0E8}"/>
              </a:ext>
            </a:extLst>
          </p:cNvPr>
          <p:cNvGrpSpPr/>
          <p:nvPr/>
        </p:nvGrpSpPr>
        <p:grpSpPr>
          <a:xfrm>
            <a:off x="2940700" y="5890124"/>
            <a:ext cx="6436382" cy="700412"/>
            <a:chOff x="-537276" y="6224151"/>
            <a:chExt cx="6436382" cy="721387"/>
          </a:xfrm>
        </p:grpSpPr>
        <p:pic>
          <p:nvPicPr>
            <p:cNvPr id="4" name="Picture 3">
              <a:extLst>
                <a:ext uri="{FF2B5EF4-FFF2-40B4-BE49-F238E27FC236}">
                  <a16:creationId xmlns:a16="http://schemas.microsoft.com/office/drawing/2014/main" id="{959733A9-0F0F-EF85-A1F1-ECAF14617C1F}"/>
                </a:ext>
              </a:extLst>
            </p:cNvPr>
            <p:cNvPicPr>
              <a:picLocks noChangeAspect="1"/>
            </p:cNvPicPr>
            <p:nvPr/>
          </p:nvPicPr>
          <p:blipFill>
            <a:blip r:embed="rId3"/>
            <a:srcRect l="53693"/>
            <a:stretch/>
          </p:blipFill>
          <p:spPr>
            <a:xfrm>
              <a:off x="3515033" y="6239590"/>
              <a:ext cx="2384073" cy="603331"/>
            </a:xfrm>
            <a:prstGeom prst="rect">
              <a:avLst/>
            </a:prstGeom>
          </p:spPr>
        </p:pic>
        <p:pic>
          <p:nvPicPr>
            <p:cNvPr id="12" name="Picture 11">
              <a:extLst>
                <a:ext uri="{FF2B5EF4-FFF2-40B4-BE49-F238E27FC236}">
                  <a16:creationId xmlns:a16="http://schemas.microsoft.com/office/drawing/2014/main" id="{B257C7D2-A93D-D50E-19FE-444C20E64819}"/>
                </a:ext>
              </a:extLst>
            </p:cNvPr>
            <p:cNvPicPr>
              <a:picLocks noChangeAspect="1"/>
            </p:cNvPicPr>
            <p:nvPr/>
          </p:nvPicPr>
          <p:blipFill>
            <a:blip r:embed="rId4"/>
            <a:stretch>
              <a:fillRect/>
            </a:stretch>
          </p:blipFill>
          <p:spPr>
            <a:xfrm>
              <a:off x="-537276" y="6224151"/>
              <a:ext cx="3879461" cy="721387"/>
            </a:xfrm>
            <a:prstGeom prst="rect">
              <a:avLst/>
            </a:prstGeom>
          </p:spPr>
        </p:pic>
      </p:grpSp>
      <p:sp>
        <p:nvSpPr>
          <p:cNvPr id="9" name="Rectangle 8">
            <a:extLst>
              <a:ext uri="{FF2B5EF4-FFF2-40B4-BE49-F238E27FC236}">
                <a16:creationId xmlns:a16="http://schemas.microsoft.com/office/drawing/2014/main" id="{6C942A99-0849-87EF-A83A-F514D642662D}"/>
              </a:ext>
            </a:extLst>
          </p:cNvPr>
          <p:cNvSpPr/>
          <p:nvPr/>
        </p:nvSpPr>
        <p:spPr>
          <a:xfrm>
            <a:off x="0" y="0"/>
            <a:ext cx="12192000" cy="275879"/>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BD8DCEA-6B14-09FD-C33C-5075A695D90F}"/>
              </a:ext>
            </a:extLst>
          </p:cNvPr>
          <p:cNvSpPr/>
          <p:nvPr/>
        </p:nvSpPr>
        <p:spPr>
          <a:xfrm>
            <a:off x="0" y="3642562"/>
            <a:ext cx="12192000" cy="306000"/>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Join us next month for a special CME symposium series where we'll explore  HER2-positive gastrointestinal cancer and gastroesophageal cancers, both  adjunct to the 2026 ASCO® Gastrointestinal Cancers Symposium. Don't miss  out —">
            <a:extLst>
              <a:ext uri="{FF2B5EF4-FFF2-40B4-BE49-F238E27FC236}">
                <a16:creationId xmlns:a16="http://schemas.microsoft.com/office/drawing/2014/main" id="{03907DE6-9515-E920-91B7-7E8291DEB3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55" t="150" r="24627" b="93636"/>
          <a:stretch>
            <a:fillRect/>
          </a:stretch>
        </p:blipFill>
        <p:spPr bwMode="auto">
          <a:xfrm>
            <a:off x="6621192" y="267464"/>
            <a:ext cx="3639670" cy="5488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X-ray of a human body&#10;&#10;AI-generated content may be incorrect.">
            <a:extLst>
              <a:ext uri="{FF2B5EF4-FFF2-40B4-BE49-F238E27FC236}">
                <a16:creationId xmlns:a16="http://schemas.microsoft.com/office/drawing/2014/main" id="{46511A93-CFD3-8EB9-45AF-83C116F8B3ED}"/>
              </a:ext>
            </a:extLst>
          </p:cNvPr>
          <p:cNvPicPr>
            <a:picLocks noChangeAspect="1"/>
          </p:cNvPicPr>
          <p:nvPr/>
        </p:nvPicPr>
        <p:blipFill>
          <a:blip r:embed="rId6"/>
          <a:srcRect t="12026" b="16191"/>
          <a:stretch>
            <a:fillRect/>
          </a:stretch>
        </p:blipFill>
        <p:spPr>
          <a:xfrm>
            <a:off x="1" y="275880"/>
            <a:ext cx="4690056" cy="3366681"/>
          </a:xfrm>
          <a:prstGeom prst="rect">
            <a:avLst/>
          </a:prstGeom>
        </p:spPr>
      </p:pic>
    </p:spTree>
    <p:extLst>
      <p:ext uri="{BB962C8B-B14F-4D97-AF65-F5344CB8AC3E}">
        <p14:creationId xmlns:p14="http://schemas.microsoft.com/office/powerpoint/2010/main" val="1373048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EA4C1-55D5-50A4-32DA-8F733BFAA5C8}"/>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3797374E-F458-E985-D8A5-C987018D2F91}"/>
              </a:ext>
            </a:extLst>
          </p:cNvPr>
          <p:cNvSpPr txBox="1">
            <a:spLocks/>
          </p:cNvSpPr>
          <p:nvPr/>
        </p:nvSpPr>
        <p:spPr>
          <a:xfrm>
            <a:off x="1484026" y="1021910"/>
            <a:ext cx="10155091"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Biliary tract cancer (BTC) therapeutic landscape and prevalence of HER2</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indications and methods for HER2 testing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Efficacy and safety of HER2-targeted therapies in BTC</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deruxtecan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(DESTINY-PanTumor02 and HERB trials)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 (HERIZON-BTC-01 trial)</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Ongoing phase 3 trials for treatment-naïve patients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BBF559B8-5710-1ADC-9E2C-7C086F33353C}"/>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Overview</a:t>
            </a:r>
          </a:p>
        </p:txBody>
      </p:sp>
      <p:cxnSp>
        <p:nvCxnSpPr>
          <p:cNvPr id="2" name="Straight Connector 1">
            <a:extLst>
              <a:ext uri="{FF2B5EF4-FFF2-40B4-BE49-F238E27FC236}">
                <a16:creationId xmlns:a16="http://schemas.microsoft.com/office/drawing/2014/main" id="{6CE0FCCB-F025-0EB6-144D-8FB8FBEE049E}"/>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7490118-32BC-7279-A870-12ABDA99F7ED}"/>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pic>
        <p:nvPicPr>
          <p:cNvPr id="14" name="Picture 13" descr="A blue circle with a letter o in center&#10;&#10;AI-generated content may be incorrect.">
            <a:extLst>
              <a:ext uri="{FF2B5EF4-FFF2-40B4-BE49-F238E27FC236}">
                <a16:creationId xmlns:a16="http://schemas.microsoft.com/office/drawing/2014/main" id="{7F485F07-9C29-681F-9C7F-00CB697FFFB0}"/>
              </a:ext>
            </a:extLst>
          </p:cNvPr>
          <p:cNvPicPr>
            <a:picLocks noChangeAspect="1"/>
          </p:cNvPicPr>
          <p:nvPr/>
        </p:nvPicPr>
        <p:blipFill>
          <a:blip r:embed="rId3"/>
          <a:srcRect r="14959" b="-3483"/>
          <a:stretch>
            <a:fillRect/>
          </a:stretch>
        </p:blipFill>
        <p:spPr>
          <a:xfrm>
            <a:off x="595075" y="1441164"/>
            <a:ext cx="624126" cy="771340"/>
          </a:xfrm>
          <a:prstGeom prst="rect">
            <a:avLst/>
          </a:prstGeom>
        </p:spPr>
      </p:pic>
      <p:pic>
        <p:nvPicPr>
          <p:cNvPr id="16" name="Picture 15" descr="A blue microscope icon&#10;&#10;AI-generated content may be incorrect.">
            <a:extLst>
              <a:ext uri="{FF2B5EF4-FFF2-40B4-BE49-F238E27FC236}">
                <a16:creationId xmlns:a16="http://schemas.microsoft.com/office/drawing/2014/main" id="{4E8A3898-B571-A0A9-88ED-F3B550A37FEE}"/>
              </a:ext>
            </a:extLst>
          </p:cNvPr>
          <p:cNvPicPr>
            <a:picLocks noChangeAspect="1"/>
          </p:cNvPicPr>
          <p:nvPr/>
        </p:nvPicPr>
        <p:blipFill>
          <a:blip r:embed="rId4"/>
          <a:srcRect l="14122" t="4871" r="14083"/>
          <a:stretch>
            <a:fillRect/>
          </a:stretch>
        </p:blipFill>
        <p:spPr>
          <a:xfrm>
            <a:off x="552883" y="2635446"/>
            <a:ext cx="788233" cy="1060738"/>
          </a:xfrm>
          <a:prstGeom prst="rect">
            <a:avLst/>
          </a:prstGeom>
        </p:spPr>
      </p:pic>
      <p:pic>
        <p:nvPicPr>
          <p:cNvPr id="20" name="Picture 19" descr="A blue icon with a drop of blood&#10;&#10;AI-generated content may be incorrect.">
            <a:extLst>
              <a:ext uri="{FF2B5EF4-FFF2-40B4-BE49-F238E27FC236}">
                <a16:creationId xmlns:a16="http://schemas.microsoft.com/office/drawing/2014/main" id="{38E15D21-B9ED-7D0A-F5DB-EE73DC987BE6}"/>
              </a:ext>
            </a:extLst>
          </p:cNvPr>
          <p:cNvPicPr>
            <a:picLocks noChangeAspect="1"/>
          </p:cNvPicPr>
          <p:nvPr/>
        </p:nvPicPr>
        <p:blipFill>
          <a:blip r:embed="rId5"/>
          <a:srcRect l="8047" r="13671" b="12064"/>
          <a:stretch>
            <a:fillRect/>
          </a:stretch>
        </p:blipFill>
        <p:spPr>
          <a:xfrm>
            <a:off x="595075" y="4119126"/>
            <a:ext cx="788232" cy="899286"/>
          </a:xfrm>
          <a:prstGeom prst="rect">
            <a:avLst/>
          </a:prstGeom>
        </p:spPr>
      </p:pic>
    </p:spTree>
    <p:extLst>
      <p:ext uri="{BB962C8B-B14F-4D97-AF65-F5344CB8AC3E}">
        <p14:creationId xmlns:p14="http://schemas.microsoft.com/office/powerpoint/2010/main" val="1025946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752600" y="1309234"/>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Haley Ellis,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Oncologist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 General Brigham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4"/>
          <a:srcRect/>
          <a:stretch/>
        </p:blipFill>
        <p:spPr>
          <a:xfrm>
            <a:off x="430961" y="1309234"/>
            <a:ext cx="1261872" cy="1261872"/>
          </a:xfrm>
          <a:prstGeom prst="rect">
            <a:avLst/>
          </a:prstGeom>
        </p:spPr>
      </p:pic>
      <p:sp>
        <p:nvSpPr>
          <p:cNvPr id="6" name="Text Box 7">
            <a:extLst>
              <a:ext uri="{FF2B5EF4-FFF2-40B4-BE49-F238E27FC236}">
                <a16:creationId xmlns:a16="http://schemas.microsoft.com/office/drawing/2014/main" id="{E33187F1-27DA-AD73-A6C0-EEDB017B3D9E}"/>
              </a:ext>
            </a:extLst>
          </p:cNvPr>
          <p:cNvSpPr txBox="1">
            <a:spLocks noChangeArrowheads="1"/>
          </p:cNvSpPr>
          <p:nvPr/>
        </p:nvSpPr>
        <p:spPr bwMode="auto">
          <a:xfrm>
            <a:off x="1752600" y="3878397"/>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 Van Cutsem,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Digestive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Hospitals Leuven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Leuven, Belgium</a:t>
            </a:r>
          </a:p>
        </p:txBody>
      </p:sp>
      <p:pic>
        <p:nvPicPr>
          <p:cNvPr id="7" name="Picture 6">
            <a:extLst>
              <a:ext uri="{FF2B5EF4-FFF2-40B4-BE49-F238E27FC236}">
                <a16:creationId xmlns:a16="http://schemas.microsoft.com/office/drawing/2014/main" id="{E0CA0BDF-67BB-0375-3682-02B2E489EB9D}"/>
              </a:ext>
            </a:extLst>
          </p:cNvPr>
          <p:cNvPicPr>
            <a:picLocks noChangeAspect="1"/>
          </p:cNvPicPr>
          <p:nvPr/>
        </p:nvPicPr>
        <p:blipFill>
          <a:blip r:embed="rId5"/>
          <a:srcRect/>
          <a:stretch/>
        </p:blipFill>
        <p:spPr>
          <a:xfrm>
            <a:off x="430961" y="3878397"/>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3960" y="3878397"/>
            <a:ext cx="411480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Lionel A </a:t>
            </a:r>
            <a:r>
              <a:rPr kumimoji="0" lang="en-US" sz="1700" b="1" i="0" u="none" strike="noStrike" kern="1200" cap="none" spc="0" normalizeH="0" baseline="0" noProof="0" dirty="0" err="1">
                <a:ln>
                  <a:noFill/>
                </a:ln>
                <a:solidFill>
                  <a:srgbClr val="000000"/>
                </a:solidFill>
                <a:effectLst/>
                <a:uLnTx/>
                <a:uFillTx/>
                <a:latin typeface="Calibri" pitchFamily="-72" charset="0"/>
                <a:ea typeface="MS PGothic" charset="0"/>
              </a:rPr>
              <a:t>Kankeu</a:t>
            </a: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 </a:t>
            </a:r>
            <a:r>
              <a:rPr kumimoji="0" lang="en-US" sz="1700" b="1" i="0" u="none" strike="noStrike" kern="1200" cap="none" spc="0" normalizeH="0" baseline="0" noProof="0" dirty="0" err="1">
                <a:ln>
                  <a:noFill/>
                </a:ln>
                <a:solidFill>
                  <a:srgbClr val="000000"/>
                </a:solidFill>
                <a:effectLst/>
                <a:uLnTx/>
                <a:uFillTx/>
                <a:latin typeface="Calibri" pitchFamily="-72" charset="0"/>
                <a:ea typeface="MS PGothic" charset="0"/>
              </a:rPr>
              <a:t>Fonkoua</a:t>
            </a: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Senior Associate Consultant</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Assistant Professor of Oncology</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Division of Medical Oncology</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GI Cancer Program</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Mayo Clinic</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Rochester, Minnesota</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6"/>
          <a:srcRect/>
          <a:stretch/>
        </p:blipFill>
        <p:spPr>
          <a:xfrm>
            <a:off x="6352321" y="3878397"/>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7673960" y="1309234"/>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Zev Wainberg, MD, MSc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Co-Director, GI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Early Phase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Jonsson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UCLA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a:t>
            </a:r>
          </a:p>
        </p:txBody>
      </p:sp>
      <p:pic>
        <p:nvPicPr>
          <p:cNvPr id="12" name="Picture 11">
            <a:extLst>
              <a:ext uri="{FF2B5EF4-FFF2-40B4-BE49-F238E27FC236}">
                <a16:creationId xmlns:a16="http://schemas.microsoft.com/office/drawing/2014/main" id="{F71EC2E9-400B-34A2-520C-62245BFD3C0C}"/>
              </a:ext>
            </a:extLst>
          </p:cNvPr>
          <p:cNvPicPr>
            <a:picLocks noChangeAspect="1"/>
          </p:cNvPicPr>
          <p:nvPr/>
        </p:nvPicPr>
        <p:blipFill>
          <a:blip r:embed="rId7"/>
          <a:srcRect/>
          <a:stretch/>
        </p:blipFill>
        <p:spPr>
          <a:xfrm>
            <a:off x="6352321" y="1309234"/>
            <a:ext cx="1261872" cy="1261872"/>
          </a:xfrm>
          <a:prstGeom prst="rect">
            <a:avLst/>
          </a:prstGeom>
        </p:spPr>
      </p:pic>
    </p:spTree>
    <p:custDataLst>
      <p:tags r:id="rId1"/>
    </p:custDataLst>
    <p:extLst>
      <p:ext uri="{BB962C8B-B14F-4D97-AF65-F5344CB8AC3E}">
        <p14:creationId xmlns:p14="http://schemas.microsoft.com/office/powerpoint/2010/main" val="80146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47399-69B1-A505-3D3B-9520E6111E0C}"/>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F99F0BA4-7732-68F1-FA79-0F6C0F61D06D}"/>
              </a:ext>
            </a:extLst>
          </p:cNvPr>
          <p:cNvSpPr txBox="1">
            <a:spLocks/>
          </p:cNvSpPr>
          <p:nvPr/>
        </p:nvSpPr>
        <p:spPr>
          <a:xfrm>
            <a:off x="1484026" y="1021910"/>
            <a:ext cx="10155091"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Biliary tract cancer (BTC) therapeutic landscape and prevalence of HER2</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indications and methods for HER2 testing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Efficacy and safety of HER2-targeted therapies in BTC</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deruxtecan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(DESTINY-PanTumor02 and HERB trials)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 (HERIZON-BTC-01 trial)</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Ongoing phase 3 trials for treatment-naïve patients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0E52D467-FFE0-1B67-D195-1E7BEBE98D08}"/>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Overview</a:t>
            </a:r>
          </a:p>
        </p:txBody>
      </p:sp>
      <p:cxnSp>
        <p:nvCxnSpPr>
          <p:cNvPr id="2" name="Straight Connector 1">
            <a:extLst>
              <a:ext uri="{FF2B5EF4-FFF2-40B4-BE49-F238E27FC236}">
                <a16:creationId xmlns:a16="http://schemas.microsoft.com/office/drawing/2014/main" id="{6E7552FD-CC39-203B-B21B-89FE34DCD960}"/>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D7E35CD-1AE1-B6C6-0A46-35D744451ED3}"/>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pic>
        <p:nvPicPr>
          <p:cNvPr id="5" name="Picture 4" descr="A blue circle with a letter o in center&#10;&#10;AI-generated content may be incorrect.">
            <a:extLst>
              <a:ext uri="{FF2B5EF4-FFF2-40B4-BE49-F238E27FC236}">
                <a16:creationId xmlns:a16="http://schemas.microsoft.com/office/drawing/2014/main" id="{98B79D0D-4931-8D87-A423-E85AAF2A205E}"/>
              </a:ext>
            </a:extLst>
          </p:cNvPr>
          <p:cNvPicPr>
            <a:picLocks noChangeAspect="1"/>
          </p:cNvPicPr>
          <p:nvPr/>
        </p:nvPicPr>
        <p:blipFill>
          <a:blip r:embed="rId3"/>
          <a:srcRect r="14959" b="-3483"/>
          <a:stretch>
            <a:fillRect/>
          </a:stretch>
        </p:blipFill>
        <p:spPr>
          <a:xfrm>
            <a:off x="595075" y="1441164"/>
            <a:ext cx="624126" cy="771340"/>
          </a:xfrm>
          <a:prstGeom prst="rect">
            <a:avLst/>
          </a:prstGeom>
        </p:spPr>
      </p:pic>
      <p:pic>
        <p:nvPicPr>
          <p:cNvPr id="10" name="Picture 9" descr="A blue microscope icon&#10;&#10;AI-generated content may be incorrect.">
            <a:extLst>
              <a:ext uri="{FF2B5EF4-FFF2-40B4-BE49-F238E27FC236}">
                <a16:creationId xmlns:a16="http://schemas.microsoft.com/office/drawing/2014/main" id="{0B380FAA-F2E2-D8F5-63D0-512CF2DE1C4F}"/>
              </a:ext>
            </a:extLst>
          </p:cNvPr>
          <p:cNvPicPr>
            <a:picLocks noChangeAspect="1"/>
          </p:cNvPicPr>
          <p:nvPr/>
        </p:nvPicPr>
        <p:blipFill>
          <a:blip r:embed="rId4"/>
          <a:srcRect l="14122" t="4871" r="14083"/>
          <a:stretch>
            <a:fillRect/>
          </a:stretch>
        </p:blipFill>
        <p:spPr>
          <a:xfrm>
            <a:off x="552883" y="2635446"/>
            <a:ext cx="788233" cy="1060738"/>
          </a:xfrm>
          <a:prstGeom prst="rect">
            <a:avLst/>
          </a:prstGeom>
        </p:spPr>
      </p:pic>
      <p:pic>
        <p:nvPicPr>
          <p:cNvPr id="11" name="Picture 10" descr="A blue icon with a drop of blood&#10;&#10;AI-generated content may be incorrect.">
            <a:extLst>
              <a:ext uri="{FF2B5EF4-FFF2-40B4-BE49-F238E27FC236}">
                <a16:creationId xmlns:a16="http://schemas.microsoft.com/office/drawing/2014/main" id="{20E3069A-2EA4-4BFB-682D-83DFB3A0139C}"/>
              </a:ext>
            </a:extLst>
          </p:cNvPr>
          <p:cNvPicPr>
            <a:picLocks noChangeAspect="1"/>
          </p:cNvPicPr>
          <p:nvPr/>
        </p:nvPicPr>
        <p:blipFill>
          <a:blip r:embed="rId5"/>
          <a:srcRect l="8047" r="13671" b="12064"/>
          <a:stretch>
            <a:fillRect/>
          </a:stretch>
        </p:blipFill>
        <p:spPr>
          <a:xfrm>
            <a:off x="595075" y="4119126"/>
            <a:ext cx="788232" cy="899286"/>
          </a:xfrm>
          <a:prstGeom prst="rect">
            <a:avLst/>
          </a:prstGeom>
        </p:spPr>
      </p:pic>
    </p:spTree>
    <p:extLst>
      <p:ext uri="{BB962C8B-B14F-4D97-AF65-F5344CB8AC3E}">
        <p14:creationId xmlns:p14="http://schemas.microsoft.com/office/powerpoint/2010/main" val="2353023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83A74-6A9B-A8D2-FC06-8D9448B0C2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0A74791-E242-B557-CF23-2F436C194B1D}"/>
              </a:ext>
            </a:extLst>
          </p:cNvPr>
          <p:cNvSpPr txBox="1"/>
          <p:nvPr/>
        </p:nvSpPr>
        <p:spPr>
          <a:xfrm>
            <a:off x="15659"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TOPAZ-1: Oh et al. NEJM Evid 2022 | Oh et al. J Hepatol 2025</a:t>
            </a:r>
          </a:p>
        </p:txBody>
      </p:sp>
      <p:sp>
        <p:nvSpPr>
          <p:cNvPr id="4" name="Title 1">
            <a:extLst>
              <a:ext uri="{FF2B5EF4-FFF2-40B4-BE49-F238E27FC236}">
                <a16:creationId xmlns:a16="http://schemas.microsoft.com/office/drawing/2014/main" id="{EC131F8F-C46D-F100-7F07-A25D10FF6C80}"/>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Chemotherapy plus immunotherapy is the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first-line standard in advanced BTC</a:t>
            </a:r>
          </a:p>
        </p:txBody>
      </p:sp>
      <p:cxnSp>
        <p:nvCxnSpPr>
          <p:cNvPr id="6" name="Straight Connector 5">
            <a:extLst>
              <a:ext uri="{FF2B5EF4-FFF2-40B4-BE49-F238E27FC236}">
                <a16:creationId xmlns:a16="http://schemas.microsoft.com/office/drawing/2014/main" id="{B7ED25D4-23ED-FDBA-B1B6-E841DC055A0B}"/>
              </a:ext>
            </a:extLst>
          </p:cNvPr>
          <p:cNvCxnSpPr/>
          <p:nvPr/>
        </p:nvCxnSpPr>
        <p:spPr>
          <a:xfrm>
            <a:off x="161132" y="1226625"/>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BB2A5876-B8F5-3852-CD74-C9169F06AEBB}"/>
              </a:ext>
            </a:extLst>
          </p:cNvPr>
          <p:cNvGrpSpPr/>
          <p:nvPr/>
        </p:nvGrpSpPr>
        <p:grpSpPr>
          <a:xfrm>
            <a:off x="31318" y="1448354"/>
            <a:ext cx="11569298" cy="4885621"/>
            <a:chOff x="15659" y="1408107"/>
            <a:chExt cx="11569298" cy="4885621"/>
          </a:xfrm>
        </p:grpSpPr>
        <p:grpSp>
          <p:nvGrpSpPr>
            <p:cNvPr id="2" name="Group 1">
              <a:extLst>
                <a:ext uri="{FF2B5EF4-FFF2-40B4-BE49-F238E27FC236}">
                  <a16:creationId xmlns:a16="http://schemas.microsoft.com/office/drawing/2014/main" id="{1218E14B-3FD6-BD07-82A0-0250925C3A89}"/>
                </a:ext>
              </a:extLst>
            </p:cNvPr>
            <p:cNvGrpSpPr/>
            <p:nvPr/>
          </p:nvGrpSpPr>
          <p:grpSpPr>
            <a:xfrm>
              <a:off x="15659" y="1408107"/>
              <a:ext cx="11569298" cy="4885621"/>
              <a:chOff x="139700" y="1318316"/>
              <a:chExt cx="11569298" cy="4885621"/>
            </a:xfrm>
          </p:grpSpPr>
          <p:pic>
            <p:nvPicPr>
              <p:cNvPr id="1026" name="Picture 2" descr="3-year update KM curve">
                <a:extLst>
                  <a:ext uri="{FF2B5EF4-FFF2-40B4-BE49-F238E27FC236}">
                    <a16:creationId xmlns:a16="http://schemas.microsoft.com/office/drawing/2014/main" id="{9C900501-C2F0-59EA-3432-9222DDAB142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14388"/>
              <a:stretch/>
            </p:blipFill>
            <p:spPr bwMode="auto">
              <a:xfrm>
                <a:off x="483002" y="1318316"/>
                <a:ext cx="11225996" cy="47228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BC509AC-7A4B-11FA-3F0B-0944E98D1E4D}"/>
                  </a:ext>
                </a:extLst>
              </p:cNvPr>
              <p:cNvSpPr/>
              <p:nvPr/>
            </p:nvSpPr>
            <p:spPr>
              <a:xfrm>
                <a:off x="139700" y="5936442"/>
                <a:ext cx="2349500" cy="267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7" name="TextBox 6">
              <a:extLst>
                <a:ext uri="{FF2B5EF4-FFF2-40B4-BE49-F238E27FC236}">
                  <a16:creationId xmlns:a16="http://schemas.microsoft.com/office/drawing/2014/main" id="{1B9BE2BE-89B5-558F-B14D-3CF80CD4AE4C}"/>
                </a:ext>
              </a:extLst>
            </p:cNvPr>
            <p:cNvSpPr txBox="1"/>
            <p:nvPr/>
          </p:nvSpPr>
          <p:spPr>
            <a:xfrm>
              <a:off x="1282484" y="5234043"/>
              <a:ext cx="1463891" cy="138057"/>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04F53"/>
                  </a:solidFill>
                  <a:effectLst/>
                  <a:uLnTx/>
                  <a:uFillTx/>
                  <a:latin typeface="Aptos" panose="02110004020202020204"/>
                  <a:ea typeface="+mn-ea"/>
                  <a:cs typeface="+mn-cs"/>
                </a:rPr>
                <a:t>Durvalumab + gem-cis (n=341)</a:t>
              </a:r>
            </a:p>
          </p:txBody>
        </p:sp>
      </p:grpSp>
      <p:sp>
        <p:nvSpPr>
          <p:cNvPr id="8" name="TextBox 7">
            <a:extLst>
              <a:ext uri="{FF2B5EF4-FFF2-40B4-BE49-F238E27FC236}">
                <a16:creationId xmlns:a16="http://schemas.microsoft.com/office/drawing/2014/main" id="{617241DB-E873-298F-828C-19A95EAEDF01}"/>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Tree>
    <p:extLst>
      <p:ext uri="{BB962C8B-B14F-4D97-AF65-F5344CB8AC3E}">
        <p14:creationId xmlns:p14="http://schemas.microsoft.com/office/powerpoint/2010/main" val="326101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6B8A0-AEC8-2D4E-9350-7B1D16BA703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D8C84A-7FBB-71BC-8BDE-EA273B4AFFDD}"/>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Lamarca et al. Ann Oncol 2014 | ABC-06: Lamarca et al. Lancet Oncol 2021</a:t>
            </a:r>
          </a:p>
        </p:txBody>
      </p:sp>
      <p:sp>
        <p:nvSpPr>
          <p:cNvPr id="5" name="Rectangle 4">
            <a:extLst>
              <a:ext uri="{FF2B5EF4-FFF2-40B4-BE49-F238E27FC236}">
                <a16:creationId xmlns:a16="http://schemas.microsoft.com/office/drawing/2014/main" id="{230B077F-F568-580B-1A84-768B9892E7D2}"/>
              </a:ext>
            </a:extLst>
          </p:cNvPr>
          <p:cNvSpPr/>
          <p:nvPr/>
        </p:nvSpPr>
        <p:spPr>
          <a:xfrm>
            <a:off x="139700" y="5656657"/>
            <a:ext cx="2349500" cy="267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Image of chart - Short PFS and OS with second-line (2L) treatment in iCCA and other biliary tract cancers">
            <a:extLst>
              <a:ext uri="{FF2B5EF4-FFF2-40B4-BE49-F238E27FC236}">
                <a16:creationId xmlns:a16="http://schemas.microsoft.com/office/drawing/2014/main" id="{28D9E507-EE73-3FF3-E752-230612D9E42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3617" b="15000"/>
          <a:stretch/>
        </p:blipFill>
        <p:spPr bwMode="auto">
          <a:xfrm>
            <a:off x="1458911" y="1275097"/>
            <a:ext cx="9274175" cy="489545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0FB3CA1-5002-665B-93DF-5F84E5B56820}"/>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Limited benefit with second-line chemotherapy in BTC</a:t>
            </a:r>
          </a:p>
        </p:txBody>
      </p:sp>
      <p:cxnSp>
        <p:nvCxnSpPr>
          <p:cNvPr id="2" name="Straight Connector 1">
            <a:extLst>
              <a:ext uri="{FF2B5EF4-FFF2-40B4-BE49-F238E27FC236}">
                <a16:creationId xmlns:a16="http://schemas.microsoft.com/office/drawing/2014/main" id="{690EDD91-7C8A-6871-4BEA-8518BD1D832C}"/>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88E171C-EA5D-45B8-2109-0FE7759C3896}"/>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Tree>
    <p:extLst>
      <p:ext uri="{BB962C8B-B14F-4D97-AF65-F5344CB8AC3E}">
        <p14:creationId xmlns:p14="http://schemas.microsoft.com/office/powerpoint/2010/main" val="4264890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659B85-757E-BC04-5779-029522DB14F6}"/>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Kehmann</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ESMO Open 2024</a:t>
            </a:r>
          </a:p>
        </p:txBody>
      </p:sp>
      <p:sp>
        <p:nvSpPr>
          <p:cNvPr id="4" name="Title 1">
            <a:extLst>
              <a:ext uri="{FF2B5EF4-FFF2-40B4-BE49-F238E27FC236}">
                <a16:creationId xmlns:a16="http://schemas.microsoft.com/office/drawing/2014/main" id="{D6833E9B-ED10-BBC2-F979-F4B8295192CE}"/>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BTC has multiple actionable genomic targets</a:t>
            </a:r>
          </a:p>
        </p:txBody>
      </p:sp>
      <p:pic>
        <p:nvPicPr>
          <p:cNvPr id="1028" name="Picture 4">
            <a:extLst>
              <a:ext uri="{FF2B5EF4-FFF2-40B4-BE49-F238E27FC236}">
                <a16:creationId xmlns:a16="http://schemas.microsoft.com/office/drawing/2014/main" id="{EB6C757F-F73C-628D-4BBF-473CEEDB29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60667" y="967547"/>
            <a:ext cx="8070663" cy="5510552"/>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6F185B85-2202-6381-AD1E-A9AA4F24A762}"/>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D5B192E2-DFCF-12EC-73FE-8F1F419CB9D8}"/>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
        <p:nvSpPr>
          <p:cNvPr id="7" name="TextBox 6">
            <a:extLst>
              <a:ext uri="{FF2B5EF4-FFF2-40B4-BE49-F238E27FC236}">
                <a16:creationId xmlns:a16="http://schemas.microsoft.com/office/drawing/2014/main" id="{748B11CE-AAA5-80DB-8496-CF185A4D7667}"/>
              </a:ext>
            </a:extLst>
          </p:cNvPr>
          <p:cNvSpPr txBox="1"/>
          <p:nvPr/>
        </p:nvSpPr>
        <p:spPr>
          <a:xfrm>
            <a:off x="8860536" y="4754880"/>
            <a:ext cx="1102052" cy="158367"/>
          </a:xfrm>
          <a:prstGeom prst="rect">
            <a:avLst/>
          </a:prstGeom>
          <a:solidFill>
            <a:schemeClr val="bg1"/>
          </a:solidFill>
        </p:spPr>
        <p:txBody>
          <a:bodyPr wrap="square" lIns="0" tIns="0" rIns="0" bIns="0">
            <a:noAutofit/>
          </a:bodyPr>
          <a:lstStyle/>
          <a:p>
            <a:r>
              <a:rPr lang="en-US" sz="800" b="0" dirty="0">
                <a:solidFill>
                  <a:schemeClr val="tx1"/>
                </a:solidFill>
                <a:latin typeface="Calibri" panose="020F0502020204030204" pitchFamily="34" charset="0"/>
                <a:cs typeface="Calibri" panose="020F0502020204030204" pitchFamily="34" charset="0"/>
              </a:rPr>
              <a:t> </a:t>
            </a:r>
            <a:r>
              <a:rPr lang="en-US" sz="800" b="0" dirty="0" err="1">
                <a:solidFill>
                  <a:schemeClr val="tx1"/>
                </a:solidFill>
                <a:latin typeface="Calibri" panose="020F0502020204030204" pitchFamily="34" charset="0"/>
                <a:cs typeface="Calibri" panose="020F0502020204030204" pitchFamily="34" charset="0"/>
              </a:rPr>
              <a:t>zanidatamab</a:t>
            </a:r>
            <a:endParaRPr lang="en-US" sz="800" b="0" dirty="0">
              <a:solidFill>
                <a:schemeClr val="tx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4596D27D-3732-55FA-47D8-60587EA33F12}"/>
              </a:ext>
            </a:extLst>
          </p:cNvPr>
          <p:cNvSpPr txBox="1"/>
          <p:nvPr/>
        </p:nvSpPr>
        <p:spPr>
          <a:xfrm>
            <a:off x="2135560" y="4653136"/>
            <a:ext cx="1102052" cy="158367"/>
          </a:xfrm>
          <a:prstGeom prst="rect">
            <a:avLst/>
          </a:prstGeom>
          <a:solidFill>
            <a:schemeClr val="bg1"/>
          </a:solidFill>
        </p:spPr>
        <p:txBody>
          <a:bodyPr wrap="square" lIns="0" tIns="0" rIns="0" bIns="0">
            <a:noAutofit/>
          </a:bodyPr>
          <a:lstStyle/>
          <a:p>
            <a:r>
              <a:rPr lang="en-US" sz="800" b="0" dirty="0">
                <a:solidFill>
                  <a:schemeClr val="tx1"/>
                </a:solidFill>
                <a:latin typeface="Calibri" panose="020F0502020204030204" pitchFamily="34" charset="0"/>
                <a:cs typeface="Calibri" panose="020F0502020204030204" pitchFamily="34" charset="0"/>
              </a:rPr>
              <a:t> </a:t>
            </a:r>
            <a:r>
              <a:rPr lang="en-US" sz="800" b="0" dirty="0" err="1">
                <a:solidFill>
                  <a:schemeClr val="tx1"/>
                </a:solidFill>
                <a:latin typeface="Calibri" panose="020F0502020204030204" pitchFamily="34" charset="0"/>
                <a:cs typeface="Calibri" panose="020F0502020204030204" pitchFamily="34" charset="0"/>
              </a:rPr>
              <a:t>zanidatamab</a:t>
            </a:r>
            <a:endParaRPr lang="en-US" sz="8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8158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F0F68-7162-97D4-6CEA-AD36F4AFEAD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579CFF7-D208-A56A-F9D7-2235AA6E91D4}"/>
              </a:ext>
            </a:extLst>
          </p:cNvPr>
          <p:cNvSpPr txBox="1"/>
          <p:nvPr/>
        </p:nvSpPr>
        <p:spPr>
          <a:xfrm>
            <a:off x="6983896" y="469127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C21B8FEB-B69E-1CD1-206A-0081595E24A0}"/>
              </a:ext>
            </a:extLst>
          </p:cNvPr>
          <p:cNvSpPr txBox="1"/>
          <p:nvPr/>
        </p:nvSpPr>
        <p:spPr>
          <a:xfrm>
            <a:off x="-1"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Galdy</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Cancer Metastasis Rev 2017 | Ayasun et al. Cancers 2023 | </a:t>
            </a:r>
            <a:r>
              <a:rPr kumimoji="0" lang="en-US" sz="11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Soreide</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1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Eur</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Surg Oncol 2025</a:t>
            </a:r>
          </a:p>
        </p:txBody>
      </p:sp>
      <p:grpSp>
        <p:nvGrpSpPr>
          <p:cNvPr id="12" name="Group 11">
            <a:extLst>
              <a:ext uri="{FF2B5EF4-FFF2-40B4-BE49-F238E27FC236}">
                <a16:creationId xmlns:a16="http://schemas.microsoft.com/office/drawing/2014/main" id="{8EC25D98-5E54-50F6-3C88-41BF4E0F0735}"/>
              </a:ext>
            </a:extLst>
          </p:cNvPr>
          <p:cNvGrpSpPr/>
          <p:nvPr/>
        </p:nvGrpSpPr>
        <p:grpSpPr>
          <a:xfrm>
            <a:off x="498763" y="1822052"/>
            <a:ext cx="10759838" cy="3856679"/>
            <a:chOff x="1126674" y="1755627"/>
            <a:chExt cx="10759838" cy="3856679"/>
          </a:xfrm>
        </p:grpSpPr>
        <p:sp>
          <p:nvSpPr>
            <p:cNvPr id="2" name="Rectangle 1">
              <a:extLst>
                <a:ext uri="{FF2B5EF4-FFF2-40B4-BE49-F238E27FC236}">
                  <a16:creationId xmlns:a16="http://schemas.microsoft.com/office/drawing/2014/main" id="{C55C76B4-4701-7DA4-69CA-9B282B02343C}"/>
                </a:ext>
              </a:extLst>
            </p:cNvPr>
            <p:cNvSpPr/>
            <p:nvPr/>
          </p:nvSpPr>
          <p:spPr>
            <a:xfrm>
              <a:off x="1126674" y="4554998"/>
              <a:ext cx="2260827" cy="10573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36AB5"/>
                  </a:solidFill>
                  <a:effectLst/>
                  <a:uLnTx/>
                  <a:uFillTx/>
                  <a:latin typeface="Arial" panose="020B0604020202020204" pitchFamily="34" charset="0"/>
                  <a:ea typeface="+mn-ea"/>
                  <a:cs typeface="Arial" panose="020B0604020202020204" pitchFamily="34" charset="0"/>
                </a:rPr>
                <a:t>Gallbladder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36AB5"/>
                  </a:solidFill>
                  <a:effectLst/>
                  <a:uLnTx/>
                  <a:uFillTx/>
                  <a:latin typeface="Arial" panose="020B0604020202020204" pitchFamily="34" charset="0"/>
                  <a:ea typeface="+mn-ea"/>
                  <a:cs typeface="Arial" panose="020B0604020202020204" pitchFamily="34" charset="0"/>
                </a:rPr>
                <a:t>cancer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36AB5"/>
                  </a:solidFill>
                  <a:effectLst/>
                  <a:uLnTx/>
                  <a:uFillTx/>
                  <a:latin typeface="Arial" panose="020B0604020202020204" pitchFamily="34" charset="0"/>
                  <a:ea typeface="+mn-ea"/>
                  <a:cs typeface="Arial" panose="020B0604020202020204" pitchFamily="34" charset="0"/>
                </a:rPr>
                <a:t>(GBC)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~15-35%</a:t>
              </a:r>
              <a:endPar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ight Brace 3">
              <a:extLst>
                <a:ext uri="{FF2B5EF4-FFF2-40B4-BE49-F238E27FC236}">
                  <a16:creationId xmlns:a16="http://schemas.microsoft.com/office/drawing/2014/main" id="{E97603BC-DF70-6ACA-4023-1ECC82E371C4}"/>
                </a:ext>
              </a:extLst>
            </p:cNvPr>
            <p:cNvSpPr/>
            <p:nvPr/>
          </p:nvSpPr>
          <p:spPr>
            <a:xfrm rot="10800000">
              <a:off x="3417483" y="4554998"/>
              <a:ext cx="280799" cy="1057307"/>
            </a:xfrm>
            <a:prstGeom prst="rightBrace">
              <a:avLst>
                <a:gd name="adj1" fmla="val 0"/>
                <a:gd name="adj2" fmla="val 50000"/>
              </a:avLst>
            </a:prstGeom>
            <a:ln w="19050">
              <a:solidFill>
                <a:srgbClr val="004E8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EA8656C8-F504-183E-DCD6-719C68F7C298}"/>
                </a:ext>
              </a:extLst>
            </p:cNvPr>
            <p:cNvSpPr/>
            <p:nvPr/>
          </p:nvSpPr>
          <p:spPr>
            <a:xfrm>
              <a:off x="8973603" y="1785502"/>
              <a:ext cx="2912909" cy="9560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36AB5"/>
                  </a:solidFill>
                  <a:effectLst/>
                  <a:uLnTx/>
                  <a:uFillTx/>
                  <a:latin typeface="Arial" panose="020B0604020202020204" pitchFamily="34" charset="0"/>
                  <a:ea typeface="+mn-ea"/>
                  <a:cs typeface="Arial" panose="020B0604020202020204" pitchFamily="34" charset="0"/>
                </a:rPr>
                <a:t>Intrahepatic cholangiocarcinoma (</a:t>
              </a:r>
              <a:r>
                <a:rPr kumimoji="0" lang="en-US" sz="2100" b="1" i="0" u="none" strike="noStrike" kern="1200" cap="none" spc="0" normalizeH="0" baseline="0" noProof="0" dirty="0" err="1">
                  <a:ln>
                    <a:noFill/>
                  </a:ln>
                  <a:solidFill>
                    <a:srgbClr val="036AB5"/>
                  </a:solidFill>
                  <a:effectLst/>
                  <a:uLnTx/>
                  <a:uFillTx/>
                  <a:latin typeface="Arial" panose="020B0604020202020204" pitchFamily="34" charset="0"/>
                  <a:ea typeface="+mn-ea"/>
                  <a:cs typeface="Arial" panose="020B0604020202020204" pitchFamily="34" charset="0"/>
                </a:rPr>
                <a:t>iCCA</a:t>
              </a:r>
              <a:r>
                <a:rPr kumimoji="0" lang="en-US" sz="2100" b="1" i="0" u="none" strike="noStrike" kern="1200" cap="none" spc="0" normalizeH="0" baseline="0" noProof="0" dirty="0">
                  <a:ln>
                    <a:noFill/>
                  </a:ln>
                  <a:solidFill>
                    <a:srgbClr val="036AB5"/>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~3-5%</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ight Brace 13">
              <a:extLst>
                <a:ext uri="{FF2B5EF4-FFF2-40B4-BE49-F238E27FC236}">
                  <a16:creationId xmlns:a16="http://schemas.microsoft.com/office/drawing/2014/main" id="{9D7385A4-2833-85C1-C867-167D34CB48AC}"/>
                </a:ext>
              </a:extLst>
            </p:cNvPr>
            <p:cNvSpPr/>
            <p:nvPr/>
          </p:nvSpPr>
          <p:spPr>
            <a:xfrm rot="10800000" flipH="1">
              <a:off x="8688554" y="1785502"/>
              <a:ext cx="255069" cy="956033"/>
            </a:xfrm>
            <a:prstGeom prst="rightBrace">
              <a:avLst>
                <a:gd name="adj1" fmla="val 0"/>
                <a:gd name="adj2" fmla="val 50000"/>
              </a:avLst>
            </a:prstGeom>
            <a:ln w="19050">
              <a:solidFill>
                <a:srgbClr val="004E8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6D412595-C9F6-E13F-2339-779FBBCD3775}"/>
                </a:ext>
              </a:extLst>
            </p:cNvPr>
            <p:cNvSpPr/>
            <p:nvPr/>
          </p:nvSpPr>
          <p:spPr>
            <a:xfrm>
              <a:off x="8973603" y="2901100"/>
              <a:ext cx="2912909" cy="23883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36AB5"/>
                  </a:solidFill>
                  <a:effectLst/>
                  <a:uLnTx/>
                  <a:uFillTx/>
                  <a:latin typeface="Arial" panose="020B0604020202020204" pitchFamily="34" charset="0"/>
                  <a:ea typeface="+mn-ea"/>
                  <a:cs typeface="Arial" panose="020B0604020202020204" pitchFamily="34" charset="0"/>
                </a:rPr>
                <a:t>Extrahepatic cholangiocarcinoma (</a:t>
              </a:r>
              <a:r>
                <a:rPr kumimoji="0" lang="en-US" sz="2100" b="1" i="0" u="none" strike="noStrike" kern="1200" cap="none" spc="0" normalizeH="0" baseline="0" noProof="0" dirty="0" err="1">
                  <a:ln>
                    <a:noFill/>
                  </a:ln>
                  <a:solidFill>
                    <a:srgbClr val="036AB5"/>
                  </a:solidFill>
                  <a:effectLst/>
                  <a:uLnTx/>
                  <a:uFillTx/>
                  <a:latin typeface="Arial" panose="020B0604020202020204" pitchFamily="34" charset="0"/>
                  <a:ea typeface="+mn-ea"/>
                  <a:cs typeface="Arial" panose="020B0604020202020204" pitchFamily="34" charset="0"/>
                </a:rPr>
                <a:t>eCCA</a:t>
              </a:r>
              <a:r>
                <a:rPr kumimoji="0" lang="en-US" sz="2100" b="1" i="0" u="none" strike="noStrike" kern="1200" cap="none" spc="0" normalizeH="0" baseline="0" noProof="0" dirty="0">
                  <a:ln>
                    <a:noFill/>
                  </a:ln>
                  <a:solidFill>
                    <a:srgbClr val="036AB5"/>
                  </a:solidFill>
                  <a:effectLst/>
                  <a:uLnTx/>
                  <a:uFillTx/>
                  <a:latin typeface="Arial" panose="020B0604020202020204" pitchFamily="34" charset="0"/>
                  <a:ea typeface="+mn-ea"/>
                  <a:cs typeface="Arial" panose="020B0604020202020204" pitchFamily="34" charset="0"/>
                </a:rPr>
                <a:t>)</a:t>
              </a:r>
              <a:br>
                <a:rPr kumimoji="0" lang="en-US" sz="2000" b="1" i="0" u="none" strike="noStrike" kern="1200" cap="none" spc="0" normalizeH="0" baseline="0" noProof="0" dirty="0">
                  <a:ln>
                    <a:noFill/>
                  </a:ln>
                  <a:solidFill>
                    <a:srgbClr val="036AB5"/>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~10-20%</a:t>
              </a:r>
              <a:b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ight Brace 15">
              <a:extLst>
                <a:ext uri="{FF2B5EF4-FFF2-40B4-BE49-F238E27FC236}">
                  <a16:creationId xmlns:a16="http://schemas.microsoft.com/office/drawing/2014/main" id="{2411B978-D96F-67E0-9FF5-2E42316E5824}"/>
                </a:ext>
              </a:extLst>
            </p:cNvPr>
            <p:cNvSpPr/>
            <p:nvPr/>
          </p:nvSpPr>
          <p:spPr>
            <a:xfrm rot="10800000" flipH="1">
              <a:off x="8698727" y="2901100"/>
              <a:ext cx="244896" cy="2388344"/>
            </a:xfrm>
            <a:prstGeom prst="rightBrace">
              <a:avLst>
                <a:gd name="adj1" fmla="val 0"/>
                <a:gd name="adj2" fmla="val 50000"/>
              </a:avLst>
            </a:prstGeom>
            <a:ln w="19050">
              <a:solidFill>
                <a:srgbClr val="004E8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1A6A24"/>
                </a:highlight>
                <a:uLnTx/>
                <a:uFillTx/>
                <a:latin typeface="Aptos" panose="02110004020202020204"/>
                <a:ea typeface="+mn-ea"/>
                <a:cs typeface="+mn-cs"/>
              </a:endParaRPr>
            </a:p>
          </p:txBody>
        </p:sp>
        <p:pic>
          <p:nvPicPr>
            <p:cNvPr id="9" name="Picture 2" descr="Biliary tract cancer - European Journal of Surgical Oncology">
              <a:extLst>
                <a:ext uri="{FF2B5EF4-FFF2-40B4-BE49-F238E27FC236}">
                  <a16:creationId xmlns:a16="http://schemas.microsoft.com/office/drawing/2014/main" id="{0F3DC698-1D27-BD7D-AB38-2B569455984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8283" y="1755627"/>
              <a:ext cx="4877832" cy="385667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57608456-E0A0-AC2E-976A-343E92750C3C}"/>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HER2 amplification/overexpression spans BTC subtypes</a:t>
            </a:r>
          </a:p>
        </p:txBody>
      </p:sp>
      <p:cxnSp>
        <p:nvCxnSpPr>
          <p:cNvPr id="11" name="Straight Connector 10">
            <a:extLst>
              <a:ext uri="{FF2B5EF4-FFF2-40B4-BE49-F238E27FC236}">
                <a16:creationId xmlns:a16="http://schemas.microsoft.com/office/drawing/2014/main" id="{71A53180-E7C5-5790-CDCE-2A3A912821B4}"/>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5A379C8-F410-BE6A-C881-34320DA859F2}"/>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Tree>
    <p:extLst>
      <p:ext uri="{BB962C8B-B14F-4D97-AF65-F5344CB8AC3E}">
        <p14:creationId xmlns:p14="http://schemas.microsoft.com/office/powerpoint/2010/main" val="2059196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EE996-0AB2-4F18-900B-BD8FC16C2CA6}"/>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A755A671-E646-5F34-D673-B13B3B5959CF}"/>
              </a:ext>
            </a:extLst>
          </p:cNvPr>
          <p:cNvSpPr txBox="1">
            <a:spLocks/>
          </p:cNvSpPr>
          <p:nvPr/>
        </p:nvSpPr>
        <p:spPr>
          <a:xfrm>
            <a:off x="1484026" y="1021910"/>
            <a:ext cx="10155091"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Biliary tract cancer (BTC) therapeutic landscape and prevalence of HER2</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Clinical indications and methods for HER2 testing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Efficacy and safety of HER2-targeted therapies in BTC</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deruxtecan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(DESTINY-PanTumor02 and HERB trials)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 (HERIZON-BTC-01 trial)</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Ongoing phase 3 trials for treatment-naïve patients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28F0481A-1F58-A225-583C-23489A2EDEC0}"/>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Overview</a:t>
            </a:r>
          </a:p>
        </p:txBody>
      </p:sp>
      <p:cxnSp>
        <p:nvCxnSpPr>
          <p:cNvPr id="2" name="Straight Connector 1">
            <a:extLst>
              <a:ext uri="{FF2B5EF4-FFF2-40B4-BE49-F238E27FC236}">
                <a16:creationId xmlns:a16="http://schemas.microsoft.com/office/drawing/2014/main" id="{7502AA94-7525-5F55-8C98-3E1DF7801B43}"/>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E3B5FEA-A28F-38CE-702C-24A0973E7D3C}"/>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pic>
        <p:nvPicPr>
          <p:cNvPr id="5" name="Picture 4" descr="A blue circle with a letter o in center&#10;&#10;AI-generated content may be incorrect.">
            <a:extLst>
              <a:ext uri="{FF2B5EF4-FFF2-40B4-BE49-F238E27FC236}">
                <a16:creationId xmlns:a16="http://schemas.microsoft.com/office/drawing/2014/main" id="{5AA84840-F2B0-2B40-11FB-9306FC7E3069}"/>
              </a:ext>
            </a:extLst>
          </p:cNvPr>
          <p:cNvPicPr>
            <a:picLocks noChangeAspect="1"/>
          </p:cNvPicPr>
          <p:nvPr/>
        </p:nvPicPr>
        <p:blipFill>
          <a:blip r:embed="rId3"/>
          <a:srcRect r="14959" b="-3483"/>
          <a:stretch>
            <a:fillRect/>
          </a:stretch>
        </p:blipFill>
        <p:spPr>
          <a:xfrm>
            <a:off x="595075" y="1441164"/>
            <a:ext cx="624126" cy="771340"/>
          </a:xfrm>
          <a:prstGeom prst="rect">
            <a:avLst/>
          </a:prstGeom>
        </p:spPr>
      </p:pic>
      <p:pic>
        <p:nvPicPr>
          <p:cNvPr id="10" name="Picture 9" descr="A blue microscope icon&#10;&#10;AI-generated content may be incorrect.">
            <a:extLst>
              <a:ext uri="{FF2B5EF4-FFF2-40B4-BE49-F238E27FC236}">
                <a16:creationId xmlns:a16="http://schemas.microsoft.com/office/drawing/2014/main" id="{C8016169-2C13-E0F0-4AEF-0C6255B7750A}"/>
              </a:ext>
            </a:extLst>
          </p:cNvPr>
          <p:cNvPicPr>
            <a:picLocks noChangeAspect="1"/>
          </p:cNvPicPr>
          <p:nvPr/>
        </p:nvPicPr>
        <p:blipFill>
          <a:blip r:embed="rId4"/>
          <a:srcRect l="14122" t="4871" r="14083"/>
          <a:stretch>
            <a:fillRect/>
          </a:stretch>
        </p:blipFill>
        <p:spPr>
          <a:xfrm>
            <a:off x="552883" y="2635446"/>
            <a:ext cx="788233" cy="1060738"/>
          </a:xfrm>
          <a:prstGeom prst="rect">
            <a:avLst/>
          </a:prstGeom>
        </p:spPr>
      </p:pic>
      <p:pic>
        <p:nvPicPr>
          <p:cNvPr id="11" name="Picture 10" descr="A blue icon with a drop of blood&#10;&#10;AI-generated content may be incorrect.">
            <a:extLst>
              <a:ext uri="{FF2B5EF4-FFF2-40B4-BE49-F238E27FC236}">
                <a16:creationId xmlns:a16="http://schemas.microsoft.com/office/drawing/2014/main" id="{D0C96773-D0F1-4D73-C9C6-EEF8ED4E1BE8}"/>
              </a:ext>
            </a:extLst>
          </p:cNvPr>
          <p:cNvPicPr>
            <a:picLocks noChangeAspect="1"/>
          </p:cNvPicPr>
          <p:nvPr/>
        </p:nvPicPr>
        <p:blipFill>
          <a:blip r:embed="rId5"/>
          <a:srcRect l="8047" r="13671" b="12064"/>
          <a:stretch>
            <a:fillRect/>
          </a:stretch>
        </p:blipFill>
        <p:spPr>
          <a:xfrm>
            <a:off x="595075" y="4119126"/>
            <a:ext cx="788232" cy="899286"/>
          </a:xfrm>
          <a:prstGeom prst="rect">
            <a:avLst/>
          </a:prstGeom>
        </p:spPr>
      </p:pic>
    </p:spTree>
    <p:extLst>
      <p:ext uri="{BB962C8B-B14F-4D97-AF65-F5344CB8AC3E}">
        <p14:creationId xmlns:p14="http://schemas.microsoft.com/office/powerpoint/2010/main" val="2311852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E2DE3-B55F-0E5B-038E-3205595B4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BCBC7A-0392-2E9C-410C-95C4FBFF1881}"/>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HER2 testing in BTC: who, when, and how</a:t>
            </a:r>
          </a:p>
        </p:txBody>
      </p:sp>
      <p:sp>
        <p:nvSpPr>
          <p:cNvPr id="28" name="Content Placeholder 7">
            <a:extLst>
              <a:ext uri="{FF2B5EF4-FFF2-40B4-BE49-F238E27FC236}">
                <a16:creationId xmlns:a16="http://schemas.microsoft.com/office/drawing/2014/main" id="{7CA922A7-0191-6EBF-815A-80DADB5E4F59}"/>
              </a:ext>
            </a:extLst>
          </p:cNvPr>
          <p:cNvSpPr txBox="1">
            <a:spLocks/>
          </p:cNvSpPr>
          <p:nvPr/>
        </p:nvSpPr>
        <p:spPr>
          <a:xfrm>
            <a:off x="523160" y="1044471"/>
            <a:ext cx="11399344" cy="3684307"/>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patients with unresectable or metastatic BTC, across subtypes</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diagnosis and/or repeat at progression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a:t>
            </a:r>
          </a:p>
        </p:txBody>
      </p:sp>
      <p:sp>
        <p:nvSpPr>
          <p:cNvPr id="3" name="TextBox 2">
            <a:extLst>
              <a:ext uri="{FF2B5EF4-FFF2-40B4-BE49-F238E27FC236}">
                <a16:creationId xmlns:a16="http://schemas.microsoft.com/office/drawing/2014/main" id="{59B008DA-2D85-06CC-B08B-1ABAF19423B7}"/>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Javle et al. Cancer 2016 | Jacobi et al. Oncol Res Treat 2021 | Inoue et al. JCO Precis Oncol 2025 | NCCN Guidelines 2025</a:t>
            </a:r>
          </a:p>
        </p:txBody>
      </p:sp>
      <p:cxnSp>
        <p:nvCxnSpPr>
          <p:cNvPr id="44" name="Straight Connector 43">
            <a:extLst>
              <a:ext uri="{FF2B5EF4-FFF2-40B4-BE49-F238E27FC236}">
                <a16:creationId xmlns:a16="http://schemas.microsoft.com/office/drawing/2014/main" id="{DBCA210E-1213-9A6D-7E3F-DF325575297D}"/>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D071BF4-E104-5256-C2AD-C05EF7D87F54}"/>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
        <p:nvSpPr>
          <p:cNvPr id="16" name="Triangle 15">
            <a:extLst>
              <a:ext uri="{FF2B5EF4-FFF2-40B4-BE49-F238E27FC236}">
                <a16:creationId xmlns:a16="http://schemas.microsoft.com/office/drawing/2014/main" id="{1819C410-9230-A169-A031-3DFF804511DF}"/>
              </a:ext>
            </a:extLst>
          </p:cNvPr>
          <p:cNvSpPr/>
          <p:nvPr/>
        </p:nvSpPr>
        <p:spPr>
          <a:xfrm rot="5400000">
            <a:off x="277090" y="1132316"/>
            <a:ext cx="246070" cy="261257"/>
          </a:xfrm>
          <a:prstGeom prst="triangle">
            <a:avLst/>
          </a:prstGeom>
          <a:solidFill>
            <a:srgbClr val="025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riangle 16">
            <a:extLst>
              <a:ext uri="{FF2B5EF4-FFF2-40B4-BE49-F238E27FC236}">
                <a16:creationId xmlns:a16="http://schemas.microsoft.com/office/drawing/2014/main" id="{ABF3AE59-1DB6-45FD-B677-FA85AFC92301}"/>
              </a:ext>
            </a:extLst>
          </p:cNvPr>
          <p:cNvSpPr/>
          <p:nvPr/>
        </p:nvSpPr>
        <p:spPr>
          <a:xfrm rot="5400000">
            <a:off x="284683" y="2132223"/>
            <a:ext cx="246070" cy="261257"/>
          </a:xfrm>
          <a:prstGeom prst="triangle">
            <a:avLst/>
          </a:prstGeom>
          <a:solidFill>
            <a:srgbClr val="025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Triangle 17">
            <a:extLst>
              <a:ext uri="{FF2B5EF4-FFF2-40B4-BE49-F238E27FC236}">
                <a16:creationId xmlns:a16="http://schemas.microsoft.com/office/drawing/2014/main" id="{3D87C9AE-1667-D0CA-6504-6F005940CB36}"/>
              </a:ext>
            </a:extLst>
          </p:cNvPr>
          <p:cNvSpPr/>
          <p:nvPr/>
        </p:nvSpPr>
        <p:spPr>
          <a:xfrm rot="5400000">
            <a:off x="277090" y="3078129"/>
            <a:ext cx="246070" cy="261257"/>
          </a:xfrm>
          <a:prstGeom prst="triangle">
            <a:avLst/>
          </a:prstGeom>
          <a:solidFill>
            <a:srgbClr val="025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7" name="Picture 36" descr="A screenshot of a cell phone&#10;&#10;AI-generated content may be incorrect.">
            <a:extLst>
              <a:ext uri="{FF2B5EF4-FFF2-40B4-BE49-F238E27FC236}">
                <a16:creationId xmlns:a16="http://schemas.microsoft.com/office/drawing/2014/main" id="{22E47ED4-839D-6417-4E29-22B06DA9234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48505" y="3429000"/>
            <a:ext cx="11120335" cy="2912468"/>
          </a:xfrm>
          <a:prstGeom prst="rect">
            <a:avLst/>
          </a:prstGeom>
        </p:spPr>
      </p:pic>
    </p:spTree>
    <p:extLst>
      <p:ext uri="{BB962C8B-B14F-4D97-AF65-F5344CB8AC3E}">
        <p14:creationId xmlns:p14="http://schemas.microsoft.com/office/powerpoint/2010/main" val="2951873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D5DF0517-B81C-6627-B4F0-F67234A5C0B9}"/>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Grillo et al. World J Gastroenterol 2016 | Bartley et al. J Clin Oncol 2017 | NCCN Guidelines 2025</a:t>
            </a:r>
          </a:p>
        </p:txBody>
      </p:sp>
      <p:sp>
        <p:nvSpPr>
          <p:cNvPr id="44" name="Title 1">
            <a:extLst>
              <a:ext uri="{FF2B5EF4-FFF2-40B4-BE49-F238E27FC236}">
                <a16:creationId xmlns:a16="http://schemas.microsoft.com/office/drawing/2014/main" id="{85CAAA15-A3F8-E79E-B1E1-7B1382B733B5}"/>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Defining HER2 positivity in BTC using gastric cancer scoring</a:t>
            </a:r>
          </a:p>
        </p:txBody>
      </p:sp>
      <p:cxnSp>
        <p:nvCxnSpPr>
          <p:cNvPr id="45" name="Straight Connector 44">
            <a:extLst>
              <a:ext uri="{FF2B5EF4-FFF2-40B4-BE49-F238E27FC236}">
                <a16:creationId xmlns:a16="http://schemas.microsoft.com/office/drawing/2014/main" id="{E808EF87-1B74-7C1F-7640-2A66588AC5DD}"/>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AF4E7F52-5A74-F3CA-1633-39D24A92749C}"/>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grpSp>
        <p:nvGrpSpPr>
          <p:cNvPr id="13" name="Group 12">
            <a:extLst>
              <a:ext uri="{FF2B5EF4-FFF2-40B4-BE49-F238E27FC236}">
                <a16:creationId xmlns:a16="http://schemas.microsoft.com/office/drawing/2014/main" id="{C047EFDE-42EF-70E2-4A4B-3E1586A8AAF6}"/>
              </a:ext>
            </a:extLst>
          </p:cNvPr>
          <p:cNvGrpSpPr/>
          <p:nvPr/>
        </p:nvGrpSpPr>
        <p:grpSpPr>
          <a:xfrm>
            <a:off x="1423556" y="1061294"/>
            <a:ext cx="8968916" cy="5378439"/>
            <a:chOff x="1919447" y="958814"/>
            <a:chExt cx="8353103" cy="5378439"/>
          </a:xfrm>
        </p:grpSpPr>
        <p:pic>
          <p:nvPicPr>
            <p:cNvPr id="3078" name="Picture 3077" descr="A diagram of a patient's blood test&#10;&#10;AI-generated content may be incorrect.">
              <a:extLst>
                <a:ext uri="{FF2B5EF4-FFF2-40B4-BE49-F238E27FC236}">
                  <a16:creationId xmlns:a16="http://schemas.microsoft.com/office/drawing/2014/main" id="{D7BCFE7C-2D0C-3BAE-E427-FDFBC7281309}"/>
                </a:ext>
              </a:extLst>
            </p:cNvPr>
            <p:cNvPicPr>
              <a:picLocks noChangeAspect="1"/>
            </p:cNvPicPr>
            <p:nvPr/>
          </p:nvPicPr>
          <p:blipFill>
            <a:blip r:embed="rId3"/>
            <a:srcRect l="27727" t="14946" r="26059" b="41636"/>
            <a:stretch>
              <a:fillRect/>
            </a:stretch>
          </p:blipFill>
          <p:spPr>
            <a:xfrm>
              <a:off x="1919447" y="958814"/>
              <a:ext cx="8353103" cy="2039199"/>
            </a:xfrm>
            <a:prstGeom prst="rect">
              <a:avLst/>
            </a:prstGeom>
          </p:spPr>
        </p:pic>
        <p:pic>
          <p:nvPicPr>
            <p:cNvPr id="2" name="Picture 2">
              <a:extLst>
                <a:ext uri="{FF2B5EF4-FFF2-40B4-BE49-F238E27FC236}">
                  <a16:creationId xmlns:a16="http://schemas.microsoft.com/office/drawing/2014/main" id="{D671EE40-D409-F7CB-0FC8-5F3E8DDB1D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072" r="73609" b="54635"/>
            <a:stretch>
              <a:fillRect/>
            </a:stretch>
          </p:blipFill>
          <p:spPr bwMode="auto">
            <a:xfrm>
              <a:off x="2489441" y="2970256"/>
              <a:ext cx="1260300" cy="9146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42E392-4E52-6631-D795-DBB28622B8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66" t="15072" r="49123" b="54635"/>
            <a:stretch>
              <a:fillRect/>
            </a:stretch>
          </p:blipFill>
          <p:spPr bwMode="auto">
            <a:xfrm>
              <a:off x="3749741" y="2970256"/>
              <a:ext cx="1189616" cy="9146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5C4C164-5DA7-6626-1942-B8D04E5717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464" t="15073" b="57229"/>
            <a:stretch>
              <a:fillRect/>
            </a:stretch>
          </p:blipFill>
          <p:spPr bwMode="auto">
            <a:xfrm>
              <a:off x="7758749" y="2965356"/>
              <a:ext cx="1159172" cy="82731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9204BEE7-8AC2-F937-92D0-B9600271949F}"/>
                </a:ext>
              </a:extLst>
            </p:cNvPr>
            <p:cNvCxnSpPr>
              <a:cxnSpLocks/>
            </p:cNvCxnSpPr>
            <p:nvPr/>
          </p:nvCxnSpPr>
          <p:spPr>
            <a:xfrm>
              <a:off x="5950857" y="3799013"/>
              <a:ext cx="0" cy="288760"/>
            </a:xfrm>
            <a:prstGeom prst="line">
              <a:avLst/>
            </a:prstGeom>
            <a:ln w="12700">
              <a:solidFill>
                <a:srgbClr val="21455D"/>
              </a:solidFill>
            </a:ln>
          </p:spPr>
          <p:style>
            <a:lnRef idx="2">
              <a:schemeClr val="accent1"/>
            </a:lnRef>
            <a:fillRef idx="0">
              <a:schemeClr val="accent1"/>
            </a:fillRef>
            <a:effectRef idx="1">
              <a:schemeClr val="accent1"/>
            </a:effectRef>
            <a:fontRef idx="minor">
              <a:schemeClr val="tx1"/>
            </a:fontRef>
          </p:style>
        </p:cxnSp>
        <p:pic>
          <p:nvPicPr>
            <p:cNvPr id="4" name="Picture 3" descr="A diagram of a patient's blood test&#10;&#10;AI-generated content may be incorrect.">
              <a:extLst>
                <a:ext uri="{FF2B5EF4-FFF2-40B4-BE49-F238E27FC236}">
                  <a16:creationId xmlns:a16="http://schemas.microsoft.com/office/drawing/2014/main" id="{0E9EF6FF-046B-0682-8EB8-8A57D922485A}"/>
                </a:ext>
              </a:extLst>
            </p:cNvPr>
            <p:cNvPicPr>
              <a:picLocks noChangeAspect="1"/>
            </p:cNvPicPr>
            <p:nvPr/>
          </p:nvPicPr>
          <p:blipFill>
            <a:blip r:embed="rId3"/>
            <a:srcRect l="27727" t="60550" r="26059" b="8697"/>
            <a:stretch>
              <a:fillRect/>
            </a:stretch>
          </p:blipFill>
          <p:spPr>
            <a:xfrm>
              <a:off x="1919447" y="3994612"/>
              <a:ext cx="8353103" cy="1444309"/>
            </a:xfrm>
            <a:prstGeom prst="rect">
              <a:avLst/>
            </a:prstGeom>
          </p:spPr>
        </p:pic>
        <p:pic>
          <p:nvPicPr>
            <p:cNvPr id="5" name="Picture 2">
              <a:extLst>
                <a:ext uri="{FF2B5EF4-FFF2-40B4-BE49-F238E27FC236}">
                  <a16:creationId xmlns:a16="http://schemas.microsoft.com/office/drawing/2014/main" id="{590582B6-9315-86B4-16FC-86AD5E9E96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676" t="15072" r="24413" b="57526"/>
            <a:stretch>
              <a:fillRect/>
            </a:stretch>
          </p:blipFill>
          <p:spPr bwMode="auto">
            <a:xfrm>
              <a:off x="5356048" y="2965356"/>
              <a:ext cx="1189617" cy="8273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518AFD1-0574-020B-10BB-6E35DE24E5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828" t="51972" r="36733" b="17993"/>
            <a:stretch>
              <a:fillRect/>
            </a:stretch>
          </p:blipFill>
          <p:spPr bwMode="auto">
            <a:xfrm>
              <a:off x="4165256" y="5439165"/>
              <a:ext cx="1203139" cy="8980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6F184E1-CD31-3BE9-8121-C9973FAE88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267" t="52218" r="11293" b="17992"/>
            <a:stretch>
              <a:fillRect/>
            </a:stretch>
          </p:blipFill>
          <p:spPr bwMode="auto">
            <a:xfrm>
              <a:off x="6681999" y="5439165"/>
              <a:ext cx="1213084" cy="8980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37288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6310F-C94A-C44A-63BD-3A742EE485F2}"/>
            </a:ext>
          </a:extLst>
        </p:cNvPr>
        <p:cNvGrpSpPr/>
        <p:nvPr/>
      </p:nvGrpSpPr>
      <p:grpSpPr>
        <a:xfrm>
          <a:off x="0" y="0"/>
          <a:ext cx="0" cy="0"/>
          <a:chOff x="0" y="0"/>
          <a:chExt cx="0" cy="0"/>
        </a:xfrm>
      </p:grpSpPr>
      <p:sp>
        <p:nvSpPr>
          <p:cNvPr id="35" name="Title 1">
            <a:extLst>
              <a:ext uri="{FF2B5EF4-FFF2-40B4-BE49-F238E27FC236}">
                <a16:creationId xmlns:a16="http://schemas.microsoft.com/office/drawing/2014/main" id="{03E4209E-1E58-A73A-C024-8D70D385D7D4}"/>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HER2 testing in BTC: use both IHC and NGS</a:t>
            </a:r>
          </a:p>
        </p:txBody>
      </p:sp>
      <p:grpSp>
        <p:nvGrpSpPr>
          <p:cNvPr id="36" name="Group 35">
            <a:extLst>
              <a:ext uri="{FF2B5EF4-FFF2-40B4-BE49-F238E27FC236}">
                <a16:creationId xmlns:a16="http://schemas.microsoft.com/office/drawing/2014/main" id="{AD8E45F4-BC64-71AD-4CD8-76FC53F1700D}"/>
              </a:ext>
            </a:extLst>
          </p:cNvPr>
          <p:cNvGrpSpPr/>
          <p:nvPr/>
        </p:nvGrpSpPr>
        <p:grpSpPr>
          <a:xfrm>
            <a:off x="3187646" y="1148557"/>
            <a:ext cx="5816703" cy="4560886"/>
            <a:chOff x="7337292" y="1965359"/>
            <a:chExt cx="4790955" cy="3737309"/>
          </a:xfrm>
        </p:grpSpPr>
        <p:pic>
          <p:nvPicPr>
            <p:cNvPr id="37" name="Picture 36">
              <a:extLst>
                <a:ext uri="{FF2B5EF4-FFF2-40B4-BE49-F238E27FC236}">
                  <a16:creationId xmlns:a16="http://schemas.microsoft.com/office/drawing/2014/main" id="{40E378FB-2510-AB10-506C-3D9C1206B5F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6512"/>
            <a:stretch>
              <a:fillRect/>
            </a:stretch>
          </p:blipFill>
          <p:spPr>
            <a:xfrm>
              <a:off x="7337292" y="1965359"/>
              <a:ext cx="4790955" cy="3737309"/>
            </a:xfrm>
            <a:prstGeom prst="rect">
              <a:avLst/>
            </a:prstGeom>
          </p:spPr>
        </p:pic>
        <p:sp>
          <p:nvSpPr>
            <p:cNvPr id="38" name="Rectangle 37">
              <a:extLst>
                <a:ext uri="{FF2B5EF4-FFF2-40B4-BE49-F238E27FC236}">
                  <a16:creationId xmlns:a16="http://schemas.microsoft.com/office/drawing/2014/main" id="{84D62897-BD01-19B0-04BD-E40A0A0BAA32}"/>
                </a:ext>
              </a:extLst>
            </p:cNvPr>
            <p:cNvSpPr/>
            <p:nvPr/>
          </p:nvSpPr>
          <p:spPr>
            <a:xfrm>
              <a:off x="9732769" y="5096256"/>
              <a:ext cx="496319" cy="3048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06EC658F-B225-C5A2-31E1-60B338DA1D7E}"/>
                </a:ext>
              </a:extLst>
            </p:cNvPr>
            <p:cNvSpPr/>
            <p:nvPr/>
          </p:nvSpPr>
          <p:spPr>
            <a:xfrm>
              <a:off x="11092177" y="4852416"/>
              <a:ext cx="496319" cy="304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A43D7DC2-6A51-C7E4-98A6-DACE8AB47A8B}"/>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 et al. ASCO GI 2025</a:t>
            </a:r>
          </a:p>
        </p:txBody>
      </p:sp>
      <p:cxnSp>
        <p:nvCxnSpPr>
          <p:cNvPr id="3" name="Straight Connector 2">
            <a:extLst>
              <a:ext uri="{FF2B5EF4-FFF2-40B4-BE49-F238E27FC236}">
                <a16:creationId xmlns:a16="http://schemas.microsoft.com/office/drawing/2014/main" id="{AC4557C7-9A9B-7E5F-71D1-165AB6AAF599}"/>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4" name="Text Placeholder 2">
            <a:extLst>
              <a:ext uri="{FF2B5EF4-FFF2-40B4-BE49-F238E27FC236}">
                <a16:creationId xmlns:a16="http://schemas.microsoft.com/office/drawing/2014/main" id="{83A564BB-4F59-B8F5-39C2-D7EAEF8DBABF}"/>
              </a:ext>
            </a:extLst>
          </p:cNvPr>
          <p:cNvSpPr txBox="1">
            <a:spLocks/>
          </p:cNvSpPr>
          <p:nvPr/>
        </p:nvSpPr>
        <p:spPr>
          <a:xfrm>
            <a:off x="691696" y="6044533"/>
            <a:ext cx="10808601" cy="671422"/>
          </a:xfrm>
          <a:prstGeom prst="rect">
            <a:avLst/>
          </a:prstGeom>
        </p:spPr>
        <p:txBody>
          <a:bodyPr vert="horz" lIns="91440" tIns="45720" rIns="91440" bIns="45720" rtlCol="0">
            <a:noAutofit/>
          </a:bodyPr>
          <a:lstStyle>
            <a:lvl1pPr marL="287338" indent="-287338" algn="l" defTabSz="914034" rtl="0" eaLnBrk="1" latinLnBrk="0" hangingPunct="1">
              <a:lnSpc>
                <a:spcPct val="100000"/>
              </a:lnSpc>
              <a:spcBef>
                <a:spcPts val="0"/>
              </a:spcBef>
              <a:spcAft>
                <a:spcPts val="600"/>
              </a:spcAft>
              <a:buClr>
                <a:schemeClr val="tx2"/>
              </a:buClr>
              <a:buFont typeface="Arial" panose="020B0604020202020204" pitchFamily="34" charset="0"/>
              <a:buChar char="•"/>
              <a:tabLst/>
              <a:defRPr lang="en-US" sz="2000" kern="1200" dirty="0">
                <a:solidFill>
                  <a:schemeClr val="tx1">
                    <a:lumMod val="75000"/>
                  </a:schemeClr>
                </a:solidFill>
                <a:latin typeface="+mn-lt"/>
                <a:ea typeface="+mn-ea"/>
                <a:cs typeface="+mn-cs"/>
              </a:defRPr>
            </a:lvl1pPr>
            <a:lvl2pPr marL="511175" indent="-276225" algn="l" defTabSz="914034" rtl="0" eaLnBrk="1" latinLnBrk="0" hangingPunct="1">
              <a:lnSpc>
                <a:spcPct val="100000"/>
              </a:lnSpc>
              <a:spcBef>
                <a:spcPts val="0"/>
              </a:spcBef>
              <a:spcAft>
                <a:spcPts val="600"/>
              </a:spcAft>
              <a:buClr>
                <a:schemeClr val="tx2"/>
              </a:buClr>
              <a:buFont typeface="Courier New" panose="02070309020205020404" pitchFamily="49" charset="0"/>
              <a:buChar char="o"/>
              <a:tabLst/>
              <a:defRPr lang="en-US" sz="1800" kern="1200" dirty="0">
                <a:solidFill>
                  <a:schemeClr val="tx1">
                    <a:lumMod val="75000"/>
                  </a:schemeClr>
                </a:solidFill>
                <a:latin typeface="+mn-lt"/>
                <a:ea typeface="+mn-ea"/>
                <a:cs typeface="+mn-cs"/>
              </a:defRPr>
            </a:lvl2pPr>
            <a:lvl3pPr marL="744538" indent="-287338" algn="l" defTabSz="914034" rtl="0" eaLnBrk="1" latinLnBrk="0" hangingPunct="1">
              <a:lnSpc>
                <a:spcPct val="100000"/>
              </a:lnSpc>
              <a:spcBef>
                <a:spcPts val="0"/>
              </a:spcBef>
              <a:spcAft>
                <a:spcPts val="600"/>
              </a:spcAft>
              <a:buClr>
                <a:schemeClr val="tx2"/>
              </a:buClr>
              <a:buFont typeface="Wingdings" panose="05000000000000000000" pitchFamily="2" charset="2"/>
              <a:buChar char="§"/>
              <a:tabLst/>
              <a:defRPr lang="en-US" sz="1600" kern="1200" dirty="0">
                <a:solidFill>
                  <a:schemeClr val="tx1"/>
                </a:solidFill>
                <a:latin typeface="+mn-lt"/>
                <a:ea typeface="+mn-ea"/>
                <a:cs typeface="+mn-cs"/>
              </a:defRPr>
            </a:lvl3pPr>
            <a:lvl4pPr marL="968375" indent="-282575" algn="l" defTabSz="914034" rtl="0" eaLnBrk="1" latinLnBrk="0" hangingPunct="1">
              <a:lnSpc>
                <a:spcPct val="100000"/>
              </a:lnSpc>
              <a:spcBef>
                <a:spcPts val="0"/>
              </a:spcBef>
              <a:spcAft>
                <a:spcPts val="600"/>
              </a:spcAft>
              <a:buClr>
                <a:schemeClr val="tx2"/>
              </a:buClr>
              <a:buFont typeface="System Font Regular"/>
              <a:buChar char="–"/>
              <a:tabLst/>
              <a:defRPr lang="en-US" sz="1400" kern="1200" dirty="0">
                <a:solidFill>
                  <a:schemeClr val="tx1">
                    <a:lumMod val="75000"/>
                  </a:schemeClr>
                </a:solidFill>
                <a:latin typeface="+mn-lt"/>
                <a:ea typeface="+mn-ea"/>
                <a:cs typeface="+mn-cs"/>
              </a:defRPr>
            </a:lvl4pPr>
            <a:lvl5pPr marL="1201738" indent="-287338" algn="l" defTabSz="914034" rtl="0" eaLnBrk="1" latinLnBrk="0" hangingPunct="1">
              <a:lnSpc>
                <a:spcPct val="100000"/>
              </a:lnSpc>
              <a:spcBef>
                <a:spcPts val="0"/>
              </a:spcBef>
              <a:spcAft>
                <a:spcPts val="600"/>
              </a:spcAft>
              <a:buClr>
                <a:schemeClr val="tx2"/>
              </a:buClr>
              <a:buFont typeface="Arial" panose="020B0604020202020204" pitchFamily="34" charset="0"/>
              <a:buChar char="•"/>
              <a:tabLst/>
              <a:defRPr lang="en-US" sz="1400" kern="1200" dirty="0">
                <a:solidFill>
                  <a:schemeClr val="tx1">
                    <a:lumMod val="75000"/>
                  </a:schemeClr>
                </a:solidFill>
                <a:latin typeface="+mn-lt"/>
                <a:ea typeface="+mn-ea"/>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600"/>
              </a:spcAft>
              <a:buClr>
                <a:srgbClr val="0E2841"/>
              </a:buClr>
              <a:buSzTx/>
              <a:buFont typeface="Arial" panose="020B0604020202020204" pitchFamily="34" charset="0"/>
              <a:buNone/>
              <a:tabLst/>
              <a:defRPr/>
            </a:pPr>
            <a:r>
              <a:rPr kumimoji="0" lang="en-US" sz="1800" b="1"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~15% discordance </a:t>
            </a:r>
            <a:r>
              <a:rPr kumimoji="0" lang="en-US" sz="1800" b="0"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between IHC and NGS in BTC</a:t>
            </a:r>
          </a:p>
        </p:txBody>
      </p:sp>
      <p:sp>
        <p:nvSpPr>
          <p:cNvPr id="7" name="TextBox 6">
            <a:extLst>
              <a:ext uri="{FF2B5EF4-FFF2-40B4-BE49-F238E27FC236}">
                <a16:creationId xmlns:a16="http://schemas.microsoft.com/office/drawing/2014/main" id="{45EB387B-CCF4-6775-2974-FB12304E5F3E}"/>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Tree>
    <p:extLst>
      <p:ext uri="{BB962C8B-B14F-4D97-AF65-F5344CB8AC3E}">
        <p14:creationId xmlns:p14="http://schemas.microsoft.com/office/powerpoint/2010/main" val="2338761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BB17C-4442-BC3A-DFD4-3E4917AB2FB4}"/>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1806E25C-CB28-10D6-ECE8-7C6AF8AF874A}"/>
              </a:ext>
            </a:extLst>
          </p:cNvPr>
          <p:cNvSpPr txBox="1">
            <a:spLocks/>
          </p:cNvSpPr>
          <p:nvPr/>
        </p:nvSpPr>
        <p:spPr>
          <a:xfrm>
            <a:off x="1484026" y="1021910"/>
            <a:ext cx="10155091"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Biliary tract cancer (BTC) therapeutic landscape and prevalence of HER2</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indications and methods for HER2 testing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Efficacy and safety of HER2-targeted therapies in BTC</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Trastuzumab </a:t>
            </a:r>
            <a:r>
              <a:rPr kumimoji="0" lang="en-US" sz="2100" b="1" i="0" u="none" strike="noStrike" kern="1200" cap="none" spc="0" normalizeH="0" baseline="0" noProof="0" dirty="0" err="1">
                <a:ln>
                  <a:noFill/>
                </a:ln>
                <a:solidFill>
                  <a:srgbClr val="025396"/>
                </a:solidFill>
                <a:effectLst/>
                <a:uLnTx/>
                <a:uFillTx/>
                <a:latin typeface="Arial" panose="020B0604020202020204" pitchFamily="34" charset="0"/>
                <a:ea typeface="+mn-ea"/>
                <a:cs typeface="Arial" panose="020B0604020202020204" pitchFamily="34" charset="0"/>
              </a:rPr>
              <a:t>deruxtecan</a:t>
            </a:r>
            <a:r>
              <a:rPr kumimoji="0" lang="en-US" sz="2100" b="1" i="0"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 (DESTINY-PanTumor02 and HERB trials)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Zanidatamab (HERIZON-BTC-01 trial)</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Ongoing phase 3 trials for treatment-naïve patients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E1BC9B10-A2F5-14C6-7FDD-A24F31A61633}"/>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Overview</a:t>
            </a:r>
          </a:p>
        </p:txBody>
      </p:sp>
      <p:cxnSp>
        <p:nvCxnSpPr>
          <p:cNvPr id="2" name="Straight Connector 1">
            <a:extLst>
              <a:ext uri="{FF2B5EF4-FFF2-40B4-BE49-F238E27FC236}">
                <a16:creationId xmlns:a16="http://schemas.microsoft.com/office/drawing/2014/main" id="{790B7BE3-994F-D77D-B9DE-7AC464120A33}"/>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854A25A-B8C0-175D-CC3F-8EDBF5B992D5}"/>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pic>
        <p:nvPicPr>
          <p:cNvPr id="5" name="Picture 4" descr="A blue circle with a letter o in center&#10;&#10;AI-generated content may be incorrect.">
            <a:extLst>
              <a:ext uri="{FF2B5EF4-FFF2-40B4-BE49-F238E27FC236}">
                <a16:creationId xmlns:a16="http://schemas.microsoft.com/office/drawing/2014/main" id="{9689A1D7-2244-B6FE-40C3-3DE18BC547A1}"/>
              </a:ext>
            </a:extLst>
          </p:cNvPr>
          <p:cNvPicPr>
            <a:picLocks noChangeAspect="1"/>
          </p:cNvPicPr>
          <p:nvPr/>
        </p:nvPicPr>
        <p:blipFill>
          <a:blip r:embed="rId3"/>
          <a:srcRect r="14959" b="-3483"/>
          <a:stretch>
            <a:fillRect/>
          </a:stretch>
        </p:blipFill>
        <p:spPr>
          <a:xfrm>
            <a:off x="595075" y="1441164"/>
            <a:ext cx="624126" cy="771340"/>
          </a:xfrm>
          <a:prstGeom prst="rect">
            <a:avLst/>
          </a:prstGeom>
        </p:spPr>
      </p:pic>
      <p:pic>
        <p:nvPicPr>
          <p:cNvPr id="10" name="Picture 9" descr="A blue microscope icon&#10;&#10;AI-generated content may be incorrect.">
            <a:extLst>
              <a:ext uri="{FF2B5EF4-FFF2-40B4-BE49-F238E27FC236}">
                <a16:creationId xmlns:a16="http://schemas.microsoft.com/office/drawing/2014/main" id="{828CF614-B4BB-1480-82E6-D9BE01C05082}"/>
              </a:ext>
            </a:extLst>
          </p:cNvPr>
          <p:cNvPicPr>
            <a:picLocks noChangeAspect="1"/>
          </p:cNvPicPr>
          <p:nvPr/>
        </p:nvPicPr>
        <p:blipFill>
          <a:blip r:embed="rId4"/>
          <a:srcRect l="14122" t="4871" r="14083"/>
          <a:stretch>
            <a:fillRect/>
          </a:stretch>
        </p:blipFill>
        <p:spPr>
          <a:xfrm>
            <a:off x="552883" y="2635446"/>
            <a:ext cx="788233" cy="1060738"/>
          </a:xfrm>
          <a:prstGeom prst="rect">
            <a:avLst/>
          </a:prstGeom>
        </p:spPr>
      </p:pic>
      <p:pic>
        <p:nvPicPr>
          <p:cNvPr id="11" name="Picture 10" descr="A blue icon with a drop of blood&#10;&#10;AI-generated content may be incorrect.">
            <a:extLst>
              <a:ext uri="{FF2B5EF4-FFF2-40B4-BE49-F238E27FC236}">
                <a16:creationId xmlns:a16="http://schemas.microsoft.com/office/drawing/2014/main" id="{BBE79D47-FFCA-BDA7-862F-5EA80C3A0DF4}"/>
              </a:ext>
            </a:extLst>
          </p:cNvPr>
          <p:cNvPicPr>
            <a:picLocks noChangeAspect="1"/>
          </p:cNvPicPr>
          <p:nvPr/>
        </p:nvPicPr>
        <p:blipFill>
          <a:blip r:embed="rId5"/>
          <a:srcRect l="8047" r="13671" b="12064"/>
          <a:stretch>
            <a:fillRect/>
          </a:stretch>
        </p:blipFill>
        <p:spPr>
          <a:xfrm>
            <a:off x="595075" y="4119126"/>
            <a:ext cx="788232" cy="899286"/>
          </a:xfrm>
          <a:prstGeom prst="rect">
            <a:avLst/>
          </a:prstGeom>
        </p:spPr>
      </p:pic>
    </p:spTree>
    <p:extLst>
      <p:ext uri="{BB962C8B-B14F-4D97-AF65-F5344CB8AC3E}">
        <p14:creationId xmlns:p14="http://schemas.microsoft.com/office/powerpoint/2010/main" val="3549735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Ellis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1236095" y="1676400"/>
          <a:ext cx="9719807" cy="3863517"/>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1369157">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AstraZeneca Pharmaceuticals LP, Cogent Biosciences, 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25203">
                <a:tc>
                  <a:txBody>
                    <a:bodyPr/>
                    <a:lstStyle/>
                    <a:p>
                      <a:r>
                        <a:rPr lang="en-US" sz="2000" b="1" kern="1200" dirty="0">
                          <a:solidFill>
                            <a:schemeClr val="tx1"/>
                          </a:solidFill>
                          <a:effectLst/>
                          <a:latin typeface="+mn-lt"/>
                          <a:ea typeface="+mn-ea"/>
                          <a:cs typeface="+mn-cs"/>
                        </a:rPr>
                        <a:t>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Incyte Corporation, 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1369157">
                <a:tc>
                  <a:txBody>
                    <a:bodyPr/>
                    <a:lstStyle/>
                    <a:p>
                      <a:r>
                        <a:rPr lang="en-US" sz="20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Medscape, </a:t>
                      </a:r>
                      <a:r>
                        <a:rPr lang="en-US" sz="2000" b="0" kern="1200" dirty="0" err="1">
                          <a:solidFill>
                            <a:schemeClr val="tx1"/>
                          </a:solidFill>
                          <a:effectLst/>
                          <a:latin typeface="+mn-lt"/>
                          <a:ea typeface="+mn-ea"/>
                          <a:cs typeface="+mn-cs"/>
                        </a:rPr>
                        <a:t>OncLive</a:t>
                      </a:r>
                      <a:r>
                        <a:rPr lang="en-US" sz="2000" b="0" kern="1200" dirty="0">
                          <a:solidFill>
                            <a:schemeClr val="tx1"/>
                          </a:solidFill>
                          <a:effectLst/>
                          <a:latin typeface="+mn-lt"/>
                          <a:ea typeface="+mn-ea"/>
                          <a:cs typeface="+mn-cs"/>
                        </a:rPr>
                        <a:t>, The Jackson Laboratory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266806"/>
                  </a:ext>
                </a:extLst>
              </a:tr>
            </a:tbl>
          </a:graphicData>
        </a:graphic>
      </p:graphicFrame>
    </p:spTree>
    <p:custDataLst>
      <p:tags r:id="rId1"/>
    </p:custDataLst>
    <p:extLst>
      <p:ext uri="{BB962C8B-B14F-4D97-AF65-F5344CB8AC3E}">
        <p14:creationId xmlns:p14="http://schemas.microsoft.com/office/powerpoint/2010/main" val="1832792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2CABF6D-E1E2-AD43-1594-9FE430E8C45E}"/>
              </a:ext>
            </a:extLst>
          </p:cNvPr>
          <p:cNvGraphicFramePr>
            <a:graphicFrameLocks noGrp="1"/>
          </p:cNvGraphicFramePr>
          <p:nvPr/>
        </p:nvGraphicFramePr>
        <p:xfrm>
          <a:off x="260399" y="939439"/>
          <a:ext cx="11671200" cy="5421863"/>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1016090456"/>
                    </a:ext>
                  </a:extLst>
                </a:gridCol>
                <a:gridCol w="1213200">
                  <a:extLst>
                    <a:ext uri="{9D8B030D-6E8A-4147-A177-3AD203B41FA5}">
                      <a16:colId xmlns:a16="http://schemas.microsoft.com/office/drawing/2014/main" val="3545247541"/>
                    </a:ext>
                  </a:extLst>
                </a:gridCol>
                <a:gridCol w="1051200">
                  <a:extLst>
                    <a:ext uri="{9D8B030D-6E8A-4147-A177-3AD203B41FA5}">
                      <a16:colId xmlns:a16="http://schemas.microsoft.com/office/drawing/2014/main" val="475178289"/>
                    </a:ext>
                  </a:extLst>
                </a:gridCol>
                <a:gridCol w="662400">
                  <a:extLst>
                    <a:ext uri="{9D8B030D-6E8A-4147-A177-3AD203B41FA5}">
                      <a16:colId xmlns:a16="http://schemas.microsoft.com/office/drawing/2014/main" val="3999398988"/>
                    </a:ext>
                  </a:extLst>
                </a:gridCol>
                <a:gridCol w="824400">
                  <a:extLst>
                    <a:ext uri="{9D8B030D-6E8A-4147-A177-3AD203B41FA5}">
                      <a16:colId xmlns:a16="http://schemas.microsoft.com/office/drawing/2014/main" val="471538082"/>
                    </a:ext>
                  </a:extLst>
                </a:gridCol>
                <a:gridCol w="2736000">
                  <a:extLst>
                    <a:ext uri="{9D8B030D-6E8A-4147-A177-3AD203B41FA5}">
                      <a16:colId xmlns:a16="http://schemas.microsoft.com/office/drawing/2014/main" val="2191841631"/>
                    </a:ext>
                  </a:extLst>
                </a:gridCol>
                <a:gridCol w="777600">
                  <a:extLst>
                    <a:ext uri="{9D8B030D-6E8A-4147-A177-3AD203B41FA5}">
                      <a16:colId xmlns:a16="http://schemas.microsoft.com/office/drawing/2014/main" val="732292413"/>
                    </a:ext>
                  </a:extLst>
                </a:gridCol>
                <a:gridCol w="777600">
                  <a:extLst>
                    <a:ext uri="{9D8B030D-6E8A-4147-A177-3AD203B41FA5}">
                      <a16:colId xmlns:a16="http://schemas.microsoft.com/office/drawing/2014/main" val="1969162804"/>
                    </a:ext>
                  </a:extLst>
                </a:gridCol>
                <a:gridCol w="777600">
                  <a:extLst>
                    <a:ext uri="{9D8B030D-6E8A-4147-A177-3AD203B41FA5}">
                      <a16:colId xmlns:a16="http://schemas.microsoft.com/office/drawing/2014/main" val="3821270571"/>
                    </a:ext>
                  </a:extLst>
                </a:gridCol>
                <a:gridCol w="777600">
                  <a:extLst>
                    <a:ext uri="{9D8B030D-6E8A-4147-A177-3AD203B41FA5}">
                      <a16:colId xmlns:a16="http://schemas.microsoft.com/office/drawing/2014/main" val="330621664"/>
                    </a:ext>
                  </a:extLst>
                </a:gridCol>
                <a:gridCol w="777600">
                  <a:extLst>
                    <a:ext uri="{9D8B030D-6E8A-4147-A177-3AD203B41FA5}">
                      <a16:colId xmlns:a16="http://schemas.microsoft.com/office/drawing/2014/main" val="2488270720"/>
                    </a:ext>
                  </a:extLst>
                </a:gridCol>
              </a:tblGrid>
              <a:tr h="505264">
                <a:tc>
                  <a:txBody>
                    <a:bodyPr/>
                    <a:lstStyle/>
                    <a:p>
                      <a:pPr algn="ctr"/>
                      <a:r>
                        <a:rPr lang="en-US" sz="1150" dirty="0">
                          <a:latin typeface="Arial" panose="020B0604020202020204" pitchFamily="34" charset="0"/>
                          <a:cs typeface="Arial" panose="020B0604020202020204" pitchFamily="34" charset="0"/>
                        </a:rPr>
                        <a:t>Trial</a:t>
                      </a:r>
                    </a:p>
                  </a:txBody>
                  <a:tcPr anchor="ctr">
                    <a:solidFill>
                      <a:srgbClr val="025396"/>
                    </a:solidFill>
                  </a:tcPr>
                </a:tc>
                <a:tc>
                  <a:txBody>
                    <a:bodyPr/>
                    <a:lstStyle/>
                    <a:p>
                      <a:pPr algn="ctr"/>
                      <a:r>
                        <a:rPr lang="en-US" sz="1150" dirty="0">
                          <a:latin typeface="Arial" panose="020B0604020202020204" pitchFamily="34" charset="0"/>
                          <a:cs typeface="Arial" panose="020B0604020202020204" pitchFamily="34" charset="0"/>
                        </a:rPr>
                        <a:t>Treatment</a:t>
                      </a:r>
                    </a:p>
                  </a:txBody>
                  <a:tcPr anchor="ctr">
                    <a:solidFill>
                      <a:srgbClr val="025396"/>
                    </a:solidFill>
                  </a:tcPr>
                </a:tc>
                <a:tc>
                  <a:txBody>
                    <a:bodyPr/>
                    <a:lstStyle/>
                    <a:p>
                      <a:pPr algn="ctr"/>
                      <a:r>
                        <a:rPr lang="en-US" sz="1150" dirty="0">
                          <a:latin typeface="Arial" panose="020B0604020202020204" pitchFamily="34" charset="0"/>
                          <a:cs typeface="Arial" panose="020B0604020202020204" pitchFamily="34" charset="0"/>
                        </a:rPr>
                        <a:t>Design</a:t>
                      </a:r>
                    </a:p>
                  </a:txBody>
                  <a:tcPr anchor="ctr">
                    <a:solidFill>
                      <a:srgbClr val="025396"/>
                    </a:solidFill>
                  </a:tcPr>
                </a:tc>
                <a:tc>
                  <a:txBody>
                    <a:bodyPr/>
                    <a:lstStyle/>
                    <a:p>
                      <a:pPr algn="ctr"/>
                      <a:r>
                        <a:rPr lang="en-US" sz="1150" dirty="0">
                          <a:latin typeface="Arial" panose="020B0604020202020204" pitchFamily="34" charset="0"/>
                          <a:cs typeface="Arial" panose="020B0604020202020204" pitchFamily="34" charset="0"/>
                        </a:rPr>
                        <a:t># BTC Pts</a:t>
                      </a:r>
                    </a:p>
                  </a:txBody>
                  <a:tcPr anchor="ctr">
                    <a:solidFill>
                      <a:srgbClr val="025396"/>
                    </a:solidFill>
                  </a:tcPr>
                </a:tc>
                <a:tc>
                  <a:txBody>
                    <a:bodyPr/>
                    <a:lstStyle/>
                    <a:p>
                      <a:pPr algn="ctr"/>
                      <a:r>
                        <a:rPr lang="en-US" sz="1150" dirty="0">
                          <a:latin typeface="Arial" panose="020B0604020202020204" pitchFamily="34" charset="0"/>
                          <a:cs typeface="Arial" panose="020B0604020202020204" pitchFamily="34" charset="0"/>
                        </a:rPr>
                        <a:t>Prior HER2 Tx</a:t>
                      </a:r>
                    </a:p>
                  </a:txBody>
                  <a:tcPr anchor="ctr">
                    <a:solidFill>
                      <a:srgbClr val="025396"/>
                    </a:solidFill>
                  </a:tcPr>
                </a:tc>
                <a:tc>
                  <a:txBody>
                    <a:bodyPr/>
                    <a:lstStyle/>
                    <a:p>
                      <a:pPr algn="ctr"/>
                      <a:r>
                        <a:rPr lang="en-US" sz="1150" dirty="0">
                          <a:latin typeface="Arial" panose="020B0604020202020204" pitchFamily="34" charset="0"/>
                          <a:cs typeface="Arial" panose="020B0604020202020204" pitchFamily="34" charset="0"/>
                        </a:rPr>
                        <a:t>HER2</a:t>
                      </a:r>
                    </a:p>
                    <a:p>
                      <a:pPr algn="ctr"/>
                      <a:r>
                        <a:rPr lang="en-US" sz="1150" dirty="0">
                          <a:latin typeface="Arial" panose="020B0604020202020204" pitchFamily="34" charset="0"/>
                          <a:cs typeface="Arial" panose="020B0604020202020204" pitchFamily="34" charset="0"/>
                        </a:rPr>
                        <a:t>Status</a:t>
                      </a:r>
                    </a:p>
                  </a:txBody>
                  <a:tcPr anchor="ctr">
                    <a:solidFill>
                      <a:srgbClr val="025396"/>
                    </a:solidFill>
                  </a:tcPr>
                </a:tc>
                <a:tc>
                  <a:txBody>
                    <a:bodyPr/>
                    <a:lstStyle/>
                    <a:p>
                      <a:pPr algn="ctr"/>
                      <a:r>
                        <a:rPr lang="en-US" sz="1150" dirty="0">
                          <a:latin typeface="Arial" panose="020B0604020202020204" pitchFamily="34" charset="0"/>
                          <a:cs typeface="Arial" panose="020B0604020202020204" pitchFamily="34" charset="0"/>
                        </a:rPr>
                        <a:t>ORR</a:t>
                      </a:r>
                    </a:p>
                  </a:txBody>
                  <a:tcPr anchor="ctr">
                    <a:solidFill>
                      <a:srgbClr val="025396"/>
                    </a:solidFill>
                  </a:tcPr>
                </a:tc>
                <a:tc>
                  <a:txBody>
                    <a:bodyPr/>
                    <a:lstStyle/>
                    <a:p>
                      <a:pPr algn="ctr"/>
                      <a:r>
                        <a:rPr lang="en-US" sz="1150" dirty="0">
                          <a:latin typeface="Arial" panose="020B0604020202020204" pitchFamily="34" charset="0"/>
                          <a:cs typeface="Arial" panose="020B0604020202020204" pitchFamily="34" charset="0"/>
                        </a:rPr>
                        <a:t>DCR</a:t>
                      </a:r>
                    </a:p>
                  </a:txBody>
                  <a:tcPr anchor="ctr">
                    <a:solidFill>
                      <a:srgbClr val="025396"/>
                    </a:solidFill>
                  </a:tcPr>
                </a:tc>
                <a:tc>
                  <a:txBody>
                    <a:bodyPr/>
                    <a:lstStyle/>
                    <a:p>
                      <a:pPr algn="ctr"/>
                      <a:r>
                        <a:rPr lang="en-US" sz="1150" dirty="0">
                          <a:latin typeface="Arial" panose="020B0604020202020204" pitchFamily="34" charset="0"/>
                          <a:cs typeface="Arial" panose="020B0604020202020204" pitchFamily="34" charset="0"/>
                        </a:rPr>
                        <a:t>mDOR</a:t>
                      </a:r>
                    </a:p>
                    <a:p>
                      <a:pPr algn="ctr"/>
                      <a:r>
                        <a:rPr lang="en-US" sz="1150" dirty="0">
                          <a:latin typeface="Arial" panose="020B0604020202020204" pitchFamily="34" charset="0"/>
                          <a:cs typeface="Arial" panose="020B0604020202020204" pitchFamily="34" charset="0"/>
                        </a:rPr>
                        <a:t>(mo)</a:t>
                      </a:r>
                    </a:p>
                  </a:txBody>
                  <a:tcPr anchor="ctr">
                    <a:solidFill>
                      <a:srgbClr val="025396"/>
                    </a:solidFill>
                  </a:tcPr>
                </a:tc>
                <a:tc>
                  <a:txBody>
                    <a:bodyPr/>
                    <a:lstStyle/>
                    <a:p>
                      <a:pPr algn="ctr"/>
                      <a:r>
                        <a:rPr lang="en-US" sz="1150" dirty="0">
                          <a:latin typeface="Arial" panose="020B0604020202020204" pitchFamily="34" charset="0"/>
                          <a:cs typeface="Arial" panose="020B0604020202020204" pitchFamily="34" charset="0"/>
                        </a:rPr>
                        <a:t>mPFS</a:t>
                      </a:r>
                    </a:p>
                    <a:p>
                      <a:pPr algn="ctr"/>
                      <a:r>
                        <a:rPr lang="en-US" sz="1150" dirty="0">
                          <a:latin typeface="Arial" panose="020B0604020202020204" pitchFamily="34" charset="0"/>
                          <a:cs typeface="Arial" panose="020B0604020202020204" pitchFamily="34" charset="0"/>
                        </a:rPr>
                        <a:t>(mo)</a:t>
                      </a:r>
                    </a:p>
                  </a:txBody>
                  <a:tcPr anchor="ctr">
                    <a:solidFill>
                      <a:srgbClr val="025396"/>
                    </a:solidFill>
                  </a:tcPr>
                </a:tc>
                <a:tc>
                  <a:txBody>
                    <a:bodyPr/>
                    <a:lstStyle/>
                    <a:p>
                      <a:pPr algn="ctr"/>
                      <a:r>
                        <a:rPr lang="en-US" sz="1150" dirty="0">
                          <a:latin typeface="Arial" panose="020B0604020202020204" pitchFamily="34" charset="0"/>
                          <a:cs typeface="Arial" panose="020B0604020202020204" pitchFamily="34" charset="0"/>
                        </a:rPr>
                        <a:t>mOS</a:t>
                      </a:r>
                    </a:p>
                    <a:p>
                      <a:pPr algn="ctr"/>
                      <a:r>
                        <a:rPr lang="en-US" sz="1150" dirty="0">
                          <a:latin typeface="Arial" panose="020B0604020202020204" pitchFamily="34" charset="0"/>
                          <a:cs typeface="Arial" panose="020B0604020202020204" pitchFamily="34" charset="0"/>
                        </a:rPr>
                        <a:t>(mo)</a:t>
                      </a:r>
                    </a:p>
                  </a:txBody>
                  <a:tcPr anchor="ctr">
                    <a:solidFill>
                      <a:srgbClr val="025396"/>
                    </a:solidFill>
                  </a:tcPr>
                </a:tc>
                <a:extLst>
                  <a:ext uri="{0D108BD9-81ED-4DB2-BD59-A6C34878D82A}">
                    <a16:rowId xmlns:a16="http://schemas.microsoft.com/office/drawing/2014/main" val="3663926574"/>
                  </a:ext>
                </a:extLst>
              </a:tr>
              <a:tr h="505264">
                <a:tc>
                  <a:txBody>
                    <a:bodyPr/>
                    <a:lstStyle/>
                    <a:p>
                      <a:pPr algn="ctr"/>
                      <a:r>
                        <a:rPr lang="en-US" sz="1150" b="1" dirty="0">
                          <a:latin typeface="Arial" panose="020B0604020202020204" pitchFamily="34" charset="0"/>
                          <a:cs typeface="Arial" panose="020B0604020202020204" pitchFamily="34" charset="0"/>
                        </a:rPr>
                        <a:t>ABC-06</a:t>
                      </a:r>
                      <a:r>
                        <a:rPr lang="en-US" sz="1150" b="0" baseline="30000" dirty="0">
                          <a:latin typeface="Arial" panose="020B0604020202020204" pitchFamily="34" charset="0"/>
                          <a:cs typeface="Arial" panose="020B0604020202020204" pitchFamily="34" charset="0"/>
                        </a:rPr>
                        <a:t>1</a:t>
                      </a:r>
                      <a:endParaRPr lang="en-US" sz="1150" b="1" dirty="0">
                        <a:latin typeface="Arial" panose="020B0604020202020204" pitchFamily="34" charset="0"/>
                        <a:cs typeface="Arial" panose="020B0604020202020204" pitchFamily="34" charset="0"/>
                      </a:endParaRPr>
                    </a:p>
                    <a:p>
                      <a:pPr algn="ctr"/>
                      <a:r>
                        <a:rPr lang="en-US" sz="1150" dirty="0">
                          <a:latin typeface="Arial" panose="020B0604020202020204" pitchFamily="34" charset="0"/>
                          <a:cs typeface="Arial" panose="020B0604020202020204" pitchFamily="34" charset="0"/>
                        </a:rPr>
                        <a:t>2021</a:t>
                      </a:r>
                    </a:p>
                  </a:txBody>
                  <a:tcPr anchor="ctr">
                    <a:solidFill>
                      <a:schemeClr val="tx2">
                        <a:lumMod val="25000"/>
                        <a:lumOff val="75000"/>
                      </a:schemeClr>
                    </a:solidFill>
                  </a:tcPr>
                </a:tc>
                <a:tc>
                  <a:txBody>
                    <a:bodyPr/>
                    <a:lstStyle/>
                    <a:p>
                      <a:pPr algn="ctr"/>
                      <a:r>
                        <a:rPr lang="en-US" sz="1150" b="1" dirty="0">
                          <a:latin typeface="Arial" panose="020B0604020202020204" pitchFamily="34" charset="0"/>
                          <a:cs typeface="Arial" panose="020B0604020202020204" pitchFamily="34" charset="0"/>
                        </a:rPr>
                        <a:t>FOLFOX</a:t>
                      </a:r>
                    </a:p>
                  </a:txBody>
                  <a:tcPr anchor="ctr">
                    <a:solidFill>
                      <a:schemeClr val="tx2">
                        <a:lumMod val="25000"/>
                        <a:lumOff val="75000"/>
                      </a:schemeClr>
                    </a:solidFill>
                  </a:tcPr>
                </a:tc>
                <a:tc>
                  <a:txBody>
                    <a:bodyPr/>
                    <a:lstStyle/>
                    <a:p>
                      <a:pPr algn="ctr"/>
                      <a:r>
                        <a:rPr lang="en-US" sz="1150" dirty="0">
                          <a:latin typeface="Arial" panose="020B0604020202020204" pitchFamily="34" charset="0"/>
                          <a:cs typeface="Arial" panose="020B0604020202020204" pitchFamily="34" charset="0"/>
                        </a:rPr>
                        <a:t>Phase 3</a:t>
                      </a:r>
                    </a:p>
                    <a:p>
                      <a:pPr algn="ctr"/>
                      <a:r>
                        <a:rPr lang="en-US" sz="1150" i="1" dirty="0">
                          <a:latin typeface="Arial" panose="020B0604020202020204" pitchFamily="34" charset="0"/>
                          <a:cs typeface="Arial" panose="020B0604020202020204" pitchFamily="34" charset="0"/>
                        </a:rPr>
                        <a:t>UK</a:t>
                      </a:r>
                    </a:p>
                  </a:txBody>
                  <a:tcPr anchor="ctr">
                    <a:solidFill>
                      <a:schemeClr val="tx2">
                        <a:lumMod val="25000"/>
                        <a:lumOff val="75000"/>
                      </a:schemeClr>
                    </a:solidFill>
                  </a:tcPr>
                </a:tc>
                <a:tc>
                  <a:txBody>
                    <a:bodyPr/>
                    <a:lstStyle/>
                    <a:p>
                      <a:pPr algn="ctr"/>
                      <a:r>
                        <a:rPr lang="en-US" sz="1150" dirty="0">
                          <a:latin typeface="Arial" panose="020B0604020202020204" pitchFamily="34" charset="0"/>
                          <a:cs typeface="Arial" panose="020B0604020202020204" pitchFamily="34" charset="0"/>
                        </a:rPr>
                        <a:t>162</a:t>
                      </a:r>
                    </a:p>
                  </a:txBody>
                  <a:tcPr anchor="ctr">
                    <a:solidFill>
                      <a:schemeClr val="tx2">
                        <a:lumMod val="25000"/>
                        <a:lumOff val="75000"/>
                      </a:schemeClr>
                    </a:solidFill>
                  </a:tcPr>
                </a:tc>
                <a:tc>
                  <a:txBody>
                    <a:bodyPr/>
                    <a:lstStyle/>
                    <a:p>
                      <a:pPr algn="ctr"/>
                      <a:r>
                        <a:rPr lang="en-US" sz="1150" dirty="0">
                          <a:latin typeface="Arial" panose="020B0604020202020204" pitchFamily="34" charset="0"/>
                          <a:cs typeface="Arial" panose="020B0604020202020204" pitchFamily="34" charset="0"/>
                        </a:rPr>
                        <a:t>--</a:t>
                      </a:r>
                    </a:p>
                  </a:txBody>
                  <a:tcPr anchor="ctr">
                    <a:solidFill>
                      <a:schemeClr val="tx2">
                        <a:lumMod val="25000"/>
                        <a:lumOff val="75000"/>
                      </a:schemeClr>
                    </a:solidFill>
                  </a:tcPr>
                </a:tc>
                <a:tc>
                  <a:txBody>
                    <a:bodyPr/>
                    <a:lstStyle/>
                    <a:p>
                      <a:pPr algn="ctr"/>
                      <a:r>
                        <a:rPr lang="en-US" sz="1150" dirty="0">
                          <a:latin typeface="Arial" panose="020B0604020202020204" pitchFamily="34" charset="0"/>
                          <a:cs typeface="Arial" panose="020B0604020202020204" pitchFamily="34" charset="0"/>
                        </a:rPr>
                        <a:t>--</a:t>
                      </a:r>
                    </a:p>
                  </a:txBody>
                  <a:tcPr anchor="ctr">
                    <a:solidFill>
                      <a:schemeClr val="tx2">
                        <a:lumMod val="25000"/>
                        <a:lumOff val="75000"/>
                      </a:schemeClr>
                    </a:solidFill>
                  </a:tcPr>
                </a:tc>
                <a:tc>
                  <a:txBody>
                    <a:bodyPr/>
                    <a:lstStyle/>
                    <a:p>
                      <a:pPr algn="ctr"/>
                      <a:r>
                        <a:rPr lang="en-US" sz="1150" dirty="0">
                          <a:latin typeface="Arial" panose="020B0604020202020204" pitchFamily="34" charset="0"/>
                          <a:cs typeface="Arial" panose="020B0604020202020204" pitchFamily="34" charset="0"/>
                        </a:rPr>
                        <a:t>5%</a:t>
                      </a:r>
                    </a:p>
                  </a:txBody>
                  <a:tcPr anchor="ctr">
                    <a:solidFill>
                      <a:schemeClr val="tx2">
                        <a:lumMod val="25000"/>
                        <a:lumOff val="75000"/>
                      </a:schemeClr>
                    </a:solidFill>
                  </a:tcPr>
                </a:tc>
                <a:tc>
                  <a:txBody>
                    <a:bodyPr/>
                    <a:lstStyle/>
                    <a:p>
                      <a:pPr algn="ctr"/>
                      <a:r>
                        <a:rPr lang="en-US" sz="1150" dirty="0">
                          <a:latin typeface="Arial" panose="020B0604020202020204" pitchFamily="34" charset="0"/>
                          <a:cs typeface="Arial" panose="020B0604020202020204" pitchFamily="34" charset="0"/>
                        </a:rPr>
                        <a:t>33%</a:t>
                      </a:r>
                    </a:p>
                  </a:txBody>
                  <a:tcPr anchor="ctr">
                    <a:solidFill>
                      <a:schemeClr val="tx2">
                        <a:lumMod val="25000"/>
                        <a:lumOff val="75000"/>
                      </a:schemeClr>
                    </a:solidFill>
                  </a:tcPr>
                </a:tc>
                <a:tc>
                  <a:txBody>
                    <a:bodyPr/>
                    <a:lstStyle/>
                    <a:p>
                      <a:pPr algn="ctr"/>
                      <a:r>
                        <a:rPr lang="en-US" sz="1150" dirty="0">
                          <a:latin typeface="Arial" panose="020B0604020202020204" pitchFamily="34" charset="0"/>
                          <a:cs typeface="Arial" panose="020B0604020202020204" pitchFamily="34" charset="0"/>
                        </a:rPr>
                        <a:t>--</a:t>
                      </a:r>
                    </a:p>
                  </a:txBody>
                  <a:tcPr anchor="ctr">
                    <a:solidFill>
                      <a:schemeClr val="tx2">
                        <a:lumMod val="25000"/>
                        <a:lumOff val="75000"/>
                      </a:schemeClr>
                    </a:solidFill>
                  </a:tcPr>
                </a:tc>
                <a:tc>
                  <a:txBody>
                    <a:bodyPr/>
                    <a:lstStyle/>
                    <a:p>
                      <a:pPr algn="ctr"/>
                      <a:r>
                        <a:rPr lang="en-US" sz="1150" dirty="0">
                          <a:latin typeface="Arial" panose="020B0604020202020204" pitchFamily="34" charset="0"/>
                          <a:cs typeface="Arial" panose="020B0604020202020204" pitchFamily="34" charset="0"/>
                        </a:rPr>
                        <a:t>4.0</a:t>
                      </a:r>
                    </a:p>
                  </a:txBody>
                  <a:tcPr anchor="ctr">
                    <a:solidFill>
                      <a:schemeClr val="tx2">
                        <a:lumMod val="25000"/>
                        <a:lumOff val="75000"/>
                      </a:schemeClr>
                    </a:solidFill>
                  </a:tcPr>
                </a:tc>
                <a:tc>
                  <a:txBody>
                    <a:bodyPr/>
                    <a:lstStyle/>
                    <a:p>
                      <a:pPr algn="ctr"/>
                      <a:r>
                        <a:rPr lang="en-US" sz="1150" dirty="0">
                          <a:latin typeface="Arial" panose="020B0604020202020204" pitchFamily="34" charset="0"/>
                          <a:cs typeface="Arial" panose="020B0604020202020204" pitchFamily="34" charset="0"/>
                        </a:rPr>
                        <a:t>6.2</a:t>
                      </a:r>
                    </a:p>
                  </a:txBody>
                  <a:tcPr anchor="ctr">
                    <a:solidFill>
                      <a:schemeClr val="tx2">
                        <a:lumMod val="25000"/>
                        <a:lumOff val="75000"/>
                      </a:schemeClr>
                    </a:solidFill>
                  </a:tcPr>
                </a:tc>
                <a:extLst>
                  <a:ext uri="{0D108BD9-81ED-4DB2-BD59-A6C34878D82A}">
                    <a16:rowId xmlns:a16="http://schemas.microsoft.com/office/drawing/2014/main" val="2430026676"/>
                  </a:ext>
                </a:extLst>
              </a:tr>
              <a:tr h="615035">
                <a:tc>
                  <a:txBody>
                    <a:bodyPr/>
                    <a:lstStyle/>
                    <a:p>
                      <a:pPr algn="ctr"/>
                      <a:r>
                        <a:rPr lang="en-US" sz="1150" b="1" dirty="0">
                          <a:latin typeface="Arial" panose="020B0604020202020204" pitchFamily="34" charset="0"/>
                          <a:cs typeface="Arial" panose="020B0604020202020204" pitchFamily="34" charset="0"/>
                        </a:rPr>
                        <a:t>MyPathway</a:t>
                      </a:r>
                      <a:r>
                        <a:rPr lang="en-US" sz="1150" b="0" baseline="30000" dirty="0">
                          <a:latin typeface="Arial" panose="020B0604020202020204" pitchFamily="34" charset="0"/>
                          <a:cs typeface="Arial" panose="020B0604020202020204" pitchFamily="34" charset="0"/>
                        </a:rPr>
                        <a:t>2</a:t>
                      </a:r>
                      <a:endParaRPr lang="en-US" sz="1150" b="1" dirty="0">
                        <a:latin typeface="Arial" panose="020B0604020202020204" pitchFamily="34" charset="0"/>
                        <a:cs typeface="Arial" panose="020B0604020202020204" pitchFamily="34" charset="0"/>
                      </a:endParaRPr>
                    </a:p>
                    <a:p>
                      <a:pPr algn="ctr"/>
                      <a:r>
                        <a:rPr lang="en-US" sz="1150" dirty="0">
                          <a:latin typeface="Arial" panose="020B0604020202020204" pitchFamily="34" charset="0"/>
                          <a:cs typeface="Arial" panose="020B0604020202020204" pitchFamily="34" charset="0"/>
                        </a:rPr>
                        <a:t>2021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b="1" dirty="0">
                          <a:latin typeface="Arial" panose="020B0604020202020204" pitchFamily="34" charset="0"/>
                          <a:cs typeface="Arial" panose="020B0604020202020204" pitchFamily="34" charset="0"/>
                        </a:rPr>
                        <a:t>Trastuzumab + Pertuzumab</a:t>
                      </a:r>
                    </a:p>
                  </a:txBody>
                  <a:tcPr anchor="ctr">
                    <a:solidFill>
                      <a:srgbClr val="E8EBED"/>
                    </a:solidFill>
                  </a:tcPr>
                </a:tc>
                <a:tc>
                  <a:txBody>
                    <a:bodyPr/>
                    <a:lstStyle/>
                    <a:p>
                      <a:pPr algn="ctr"/>
                      <a:r>
                        <a:rPr lang="en-US" sz="1150" dirty="0">
                          <a:latin typeface="Arial" panose="020B0604020202020204" pitchFamily="34" charset="0"/>
                          <a:cs typeface="Arial" panose="020B0604020202020204" pitchFamily="34" charset="0"/>
                        </a:rPr>
                        <a:t>Phase 2</a:t>
                      </a:r>
                    </a:p>
                    <a:p>
                      <a:pPr algn="ctr"/>
                      <a:r>
                        <a:rPr lang="en-US" sz="1150" i="1" dirty="0">
                          <a:latin typeface="Arial" panose="020B0604020202020204" pitchFamily="34" charset="0"/>
                          <a:cs typeface="Arial" panose="020B0604020202020204" pitchFamily="34" charset="0"/>
                        </a:rPr>
                        <a:t>Basket, US</a:t>
                      </a:r>
                    </a:p>
                  </a:txBody>
                  <a:tcPr anchor="ctr"/>
                </a:tc>
                <a:tc>
                  <a:txBody>
                    <a:bodyPr/>
                    <a:lstStyle/>
                    <a:p>
                      <a:pPr algn="ctr"/>
                      <a:r>
                        <a:rPr lang="en-US" sz="1150" dirty="0">
                          <a:latin typeface="Arial" panose="020B0604020202020204" pitchFamily="34" charset="0"/>
                          <a:cs typeface="Arial" panose="020B0604020202020204" pitchFamily="34" charset="0"/>
                        </a:rPr>
                        <a:t>39</a:t>
                      </a:r>
                    </a:p>
                  </a:txBody>
                  <a:tcPr anchor="ctr"/>
                </a:tc>
                <a:tc>
                  <a:txBody>
                    <a:bodyPr/>
                    <a:lstStyle/>
                    <a:p>
                      <a:pPr algn="ctr"/>
                      <a:r>
                        <a:rPr lang="en-US" sz="1150" dirty="0">
                          <a:latin typeface="Arial" panose="020B0604020202020204" pitchFamily="34" charset="0"/>
                          <a:cs typeface="Arial" panose="020B0604020202020204" pitchFamily="34" charset="0"/>
                        </a:rPr>
                        <a:t>No</a:t>
                      </a:r>
                    </a:p>
                  </a:txBody>
                  <a:tcPr anchor="ctr"/>
                </a:tc>
                <a:tc>
                  <a:txBody>
                    <a:bodyPr/>
                    <a:lstStyle/>
                    <a:p>
                      <a:pPr algn="ctr"/>
                      <a:r>
                        <a:rPr lang="en-US" sz="1150" dirty="0">
                          <a:latin typeface="Arial" panose="020B0604020202020204" pitchFamily="34" charset="0"/>
                          <a:cs typeface="Arial" panose="020B0604020202020204" pitchFamily="34" charset="0"/>
                        </a:rPr>
                        <a:t>IHC 3+, ISH+, or NGS Amp</a:t>
                      </a:r>
                    </a:p>
                  </a:txBody>
                  <a:tcPr anchor="ctr"/>
                </a:tc>
                <a:tc>
                  <a:txBody>
                    <a:bodyPr/>
                    <a:lstStyle/>
                    <a:p>
                      <a:pPr algn="ctr"/>
                      <a:r>
                        <a:rPr lang="en-US" sz="1150" dirty="0">
                          <a:latin typeface="Arial" panose="020B0604020202020204" pitchFamily="34" charset="0"/>
                          <a:cs typeface="Arial" panose="020B0604020202020204" pitchFamily="34" charset="0"/>
                        </a:rPr>
                        <a:t>23%</a:t>
                      </a:r>
                    </a:p>
                  </a:txBody>
                  <a:tcPr anchor="ctr"/>
                </a:tc>
                <a:tc>
                  <a:txBody>
                    <a:bodyPr/>
                    <a:lstStyle/>
                    <a:p>
                      <a:pPr algn="ctr"/>
                      <a:r>
                        <a:rPr lang="en-US" sz="1150" dirty="0">
                          <a:latin typeface="Arial" panose="020B0604020202020204" pitchFamily="34" charset="0"/>
                          <a:cs typeface="Arial" panose="020B0604020202020204" pitchFamily="34" charset="0"/>
                        </a:rPr>
                        <a:t>51%</a:t>
                      </a:r>
                    </a:p>
                  </a:txBody>
                  <a:tcPr anchor="ctr"/>
                </a:tc>
                <a:tc>
                  <a:txBody>
                    <a:bodyPr/>
                    <a:lstStyle/>
                    <a:p>
                      <a:pPr algn="ctr"/>
                      <a:r>
                        <a:rPr lang="en-US" sz="1150" dirty="0">
                          <a:latin typeface="Arial" panose="020B0604020202020204" pitchFamily="34" charset="0"/>
                          <a:cs typeface="Arial" panose="020B0604020202020204" pitchFamily="34" charset="0"/>
                        </a:rPr>
                        <a:t>10.8</a:t>
                      </a:r>
                    </a:p>
                  </a:txBody>
                  <a:tcPr anchor="ctr"/>
                </a:tc>
                <a:tc>
                  <a:txBody>
                    <a:bodyPr/>
                    <a:lstStyle/>
                    <a:p>
                      <a:pPr algn="ctr"/>
                      <a:r>
                        <a:rPr lang="en-US" sz="1150" dirty="0">
                          <a:latin typeface="Arial" panose="020B0604020202020204" pitchFamily="34" charset="0"/>
                          <a:cs typeface="Arial" panose="020B0604020202020204" pitchFamily="34" charset="0"/>
                        </a:rPr>
                        <a:t>4.0</a:t>
                      </a:r>
                    </a:p>
                  </a:txBody>
                  <a:tcPr anchor="ctr"/>
                </a:tc>
                <a:tc>
                  <a:txBody>
                    <a:bodyPr/>
                    <a:lstStyle/>
                    <a:p>
                      <a:pPr algn="ctr"/>
                      <a:r>
                        <a:rPr lang="en-US" sz="1150" dirty="0">
                          <a:latin typeface="Arial" panose="020B0604020202020204" pitchFamily="34" charset="0"/>
                          <a:cs typeface="Arial" panose="020B0604020202020204" pitchFamily="34" charset="0"/>
                        </a:rPr>
                        <a:t>10.9</a:t>
                      </a:r>
                    </a:p>
                  </a:txBody>
                  <a:tcPr anchor="ctr"/>
                </a:tc>
                <a:extLst>
                  <a:ext uri="{0D108BD9-81ED-4DB2-BD59-A6C34878D82A}">
                    <a16:rowId xmlns:a16="http://schemas.microsoft.com/office/drawing/2014/main" val="3752767558"/>
                  </a:ext>
                </a:extLst>
              </a:tr>
              <a:tr h="615035">
                <a:tc>
                  <a:txBody>
                    <a:bodyPr/>
                    <a:lstStyle/>
                    <a:p>
                      <a:pPr algn="ctr"/>
                      <a:r>
                        <a:rPr lang="en-US" sz="1150" b="1" dirty="0">
                          <a:latin typeface="Arial" panose="020B0604020202020204" pitchFamily="34" charset="0"/>
                          <a:cs typeface="Arial" panose="020B0604020202020204" pitchFamily="34" charset="0"/>
                        </a:rPr>
                        <a:t>KCSG-HB19-14</a:t>
                      </a:r>
                      <a:r>
                        <a:rPr lang="en-US" sz="1150" b="0" baseline="30000" dirty="0">
                          <a:latin typeface="Arial" panose="020B0604020202020204" pitchFamily="34" charset="0"/>
                          <a:cs typeface="Arial" panose="020B0604020202020204" pitchFamily="34" charset="0"/>
                        </a:rPr>
                        <a:t>3</a:t>
                      </a:r>
                      <a:endParaRPr lang="en-US" sz="1150" b="1" dirty="0">
                        <a:latin typeface="Arial" panose="020B0604020202020204" pitchFamily="34" charset="0"/>
                        <a:cs typeface="Arial" panose="020B0604020202020204" pitchFamily="34" charset="0"/>
                      </a:endParaRPr>
                    </a:p>
                    <a:p>
                      <a:pPr algn="ctr"/>
                      <a:r>
                        <a:rPr lang="en-US" sz="1150" b="0" dirty="0">
                          <a:latin typeface="Arial" panose="020B0604020202020204" pitchFamily="34" charset="0"/>
                          <a:cs typeface="Arial" panose="020B0604020202020204" pitchFamily="34" charset="0"/>
                        </a:rPr>
                        <a:t>2023</a:t>
                      </a:r>
                    </a:p>
                  </a:txBody>
                  <a:tcPr anchor="ctr">
                    <a:solidFill>
                      <a:srgbClr val="CCD3D8"/>
                    </a:solidFill>
                  </a:tcPr>
                </a:tc>
                <a:tc>
                  <a:txBody>
                    <a:bodyPr/>
                    <a:lstStyle/>
                    <a:p>
                      <a:pPr algn="ctr"/>
                      <a:r>
                        <a:rPr lang="en-US" sz="1150" b="1" dirty="0">
                          <a:latin typeface="Arial" panose="020B0604020202020204" pitchFamily="34" charset="0"/>
                          <a:cs typeface="Arial" panose="020B0604020202020204" pitchFamily="34" charset="0"/>
                        </a:rPr>
                        <a:t>Trastuzumab + FOLFOX</a:t>
                      </a:r>
                    </a:p>
                  </a:txBody>
                  <a:tcPr anchor="ctr">
                    <a:solidFill>
                      <a:srgbClr val="CCD3D8"/>
                    </a:solidFill>
                  </a:tcPr>
                </a:tc>
                <a:tc>
                  <a:txBody>
                    <a:bodyPr/>
                    <a:lstStyle/>
                    <a:p>
                      <a:pPr algn="ctr"/>
                      <a:r>
                        <a:rPr lang="en-US" sz="1150" dirty="0">
                          <a:latin typeface="Arial" panose="020B0604020202020204" pitchFamily="34" charset="0"/>
                          <a:cs typeface="Arial" panose="020B0604020202020204" pitchFamily="34" charset="0"/>
                        </a:rPr>
                        <a:t>Phase 2</a:t>
                      </a:r>
                    </a:p>
                    <a:p>
                      <a:pPr algn="ctr"/>
                      <a:r>
                        <a:rPr lang="en-US" sz="1150" i="1" dirty="0">
                          <a:latin typeface="Arial" panose="020B0604020202020204" pitchFamily="34" charset="0"/>
                          <a:cs typeface="Arial" panose="020B0604020202020204" pitchFamily="34" charset="0"/>
                        </a:rPr>
                        <a:t>Korea</a:t>
                      </a:r>
                    </a:p>
                  </a:txBody>
                  <a:tcPr anchor="ctr">
                    <a:solidFill>
                      <a:srgbClr val="CCD3D8"/>
                    </a:solidFill>
                  </a:tcPr>
                </a:tc>
                <a:tc>
                  <a:txBody>
                    <a:bodyPr/>
                    <a:lstStyle/>
                    <a:p>
                      <a:pPr algn="ctr"/>
                      <a:r>
                        <a:rPr lang="en-US" sz="1150" dirty="0">
                          <a:latin typeface="Arial" panose="020B0604020202020204" pitchFamily="34" charset="0"/>
                          <a:cs typeface="Arial" panose="020B0604020202020204" pitchFamily="34" charset="0"/>
                        </a:rPr>
                        <a:t>34</a:t>
                      </a:r>
                    </a:p>
                  </a:txBody>
                  <a:tcPr anchor="ctr">
                    <a:solidFill>
                      <a:srgbClr val="CCD3D8"/>
                    </a:solidFill>
                  </a:tcPr>
                </a:tc>
                <a:tc>
                  <a:txBody>
                    <a:bodyPr/>
                    <a:lstStyle/>
                    <a:p>
                      <a:pPr algn="ctr"/>
                      <a:r>
                        <a:rPr lang="en-US" sz="1150" dirty="0">
                          <a:latin typeface="Arial" panose="020B0604020202020204" pitchFamily="34" charset="0"/>
                          <a:cs typeface="Arial" panose="020B0604020202020204" pitchFamily="34" charset="0"/>
                        </a:rPr>
                        <a:t>No</a:t>
                      </a:r>
                    </a:p>
                  </a:txBody>
                  <a:tcPr anchor="ctr">
                    <a:solidFill>
                      <a:srgbClr val="CCD3D8"/>
                    </a:solidFill>
                  </a:tcPr>
                </a:tc>
                <a:tc>
                  <a:txBody>
                    <a:bodyPr/>
                    <a:lstStyle/>
                    <a:p>
                      <a:pPr algn="ctr"/>
                      <a:r>
                        <a:rPr lang="en-US" sz="1150" dirty="0">
                          <a:latin typeface="Arial" panose="020B0604020202020204" pitchFamily="34" charset="0"/>
                          <a:cs typeface="Arial" panose="020B0604020202020204" pitchFamily="34" charset="0"/>
                        </a:rPr>
                        <a:t>IHC 3+ (68%), IHC 2+/ISH+ (32%), or NGS Amp</a:t>
                      </a:r>
                    </a:p>
                  </a:txBody>
                  <a:tcPr anchor="ctr">
                    <a:solidFill>
                      <a:srgbClr val="CCD3D8"/>
                    </a:solidFill>
                  </a:tcPr>
                </a:tc>
                <a:tc>
                  <a:txBody>
                    <a:bodyPr/>
                    <a:lstStyle/>
                    <a:p>
                      <a:pPr algn="ctr"/>
                      <a:r>
                        <a:rPr lang="en-US" sz="1150" dirty="0">
                          <a:latin typeface="Arial" panose="020B0604020202020204" pitchFamily="34" charset="0"/>
                          <a:cs typeface="Arial" panose="020B0604020202020204" pitchFamily="34" charset="0"/>
                        </a:rPr>
                        <a:t>29%</a:t>
                      </a:r>
                    </a:p>
                  </a:txBody>
                  <a:tcPr anchor="ctr">
                    <a:solidFill>
                      <a:srgbClr val="CCD3D8"/>
                    </a:solidFill>
                  </a:tcPr>
                </a:tc>
                <a:tc>
                  <a:txBody>
                    <a:bodyPr/>
                    <a:lstStyle/>
                    <a:p>
                      <a:pPr algn="ctr"/>
                      <a:r>
                        <a:rPr lang="en-US" sz="1150" dirty="0">
                          <a:latin typeface="Arial" panose="020B0604020202020204" pitchFamily="34" charset="0"/>
                          <a:cs typeface="Arial" panose="020B0604020202020204" pitchFamily="34" charset="0"/>
                        </a:rPr>
                        <a:t>79%</a:t>
                      </a:r>
                    </a:p>
                  </a:txBody>
                  <a:tcPr anchor="ctr">
                    <a:solidFill>
                      <a:srgbClr val="CCD3D8"/>
                    </a:solidFill>
                  </a:tcPr>
                </a:tc>
                <a:tc>
                  <a:txBody>
                    <a:bodyPr/>
                    <a:lstStyle/>
                    <a:p>
                      <a:pPr algn="ctr"/>
                      <a:r>
                        <a:rPr lang="en-US" sz="1150" dirty="0">
                          <a:latin typeface="Arial" panose="020B0604020202020204" pitchFamily="34" charset="0"/>
                          <a:cs typeface="Arial" panose="020B0604020202020204" pitchFamily="34" charset="0"/>
                        </a:rPr>
                        <a:t>4.9</a:t>
                      </a:r>
                    </a:p>
                  </a:txBody>
                  <a:tcPr anchor="ctr">
                    <a:solidFill>
                      <a:srgbClr val="CCD3D8"/>
                    </a:solidFill>
                  </a:tcPr>
                </a:tc>
                <a:tc>
                  <a:txBody>
                    <a:bodyPr/>
                    <a:lstStyle/>
                    <a:p>
                      <a:pPr algn="ctr"/>
                      <a:r>
                        <a:rPr lang="en-US" sz="1150" dirty="0">
                          <a:latin typeface="Arial" panose="020B0604020202020204" pitchFamily="34" charset="0"/>
                          <a:cs typeface="Arial" panose="020B0604020202020204" pitchFamily="34" charset="0"/>
                        </a:rPr>
                        <a:t>5.1</a:t>
                      </a:r>
                    </a:p>
                  </a:txBody>
                  <a:tcPr anchor="ctr">
                    <a:solidFill>
                      <a:srgbClr val="CCD3D8"/>
                    </a:solidFill>
                  </a:tcPr>
                </a:tc>
                <a:tc>
                  <a:txBody>
                    <a:bodyPr/>
                    <a:lstStyle/>
                    <a:p>
                      <a:pPr algn="ctr"/>
                      <a:r>
                        <a:rPr lang="en-US" sz="1150" dirty="0">
                          <a:latin typeface="Arial" panose="020B0604020202020204" pitchFamily="34" charset="0"/>
                          <a:cs typeface="Arial" panose="020B0604020202020204" pitchFamily="34" charset="0"/>
                        </a:rPr>
                        <a:t>10.7</a:t>
                      </a:r>
                    </a:p>
                  </a:txBody>
                  <a:tcPr anchor="ctr">
                    <a:solidFill>
                      <a:srgbClr val="CCD3D8"/>
                    </a:solidFill>
                  </a:tcPr>
                </a:tc>
                <a:extLst>
                  <a:ext uri="{0D108BD9-81ED-4DB2-BD59-A6C34878D82A}">
                    <a16:rowId xmlns:a16="http://schemas.microsoft.com/office/drawing/2014/main" val="622595748"/>
                  </a:ext>
                </a:extLst>
              </a:tr>
              <a:tr h="635138">
                <a:tc>
                  <a:txBody>
                    <a:bodyPr/>
                    <a:lstStyle/>
                    <a:p>
                      <a:pPr algn="ctr"/>
                      <a:r>
                        <a:rPr lang="en-US" sz="1150" b="1" dirty="0">
                          <a:latin typeface="Arial" panose="020B0604020202020204" pitchFamily="34" charset="0"/>
                          <a:cs typeface="Arial" panose="020B0604020202020204" pitchFamily="34" charset="0"/>
                        </a:rPr>
                        <a:t>SGNTUC-019</a:t>
                      </a:r>
                      <a:r>
                        <a:rPr lang="en-US" sz="1150" b="0" baseline="30000" dirty="0">
                          <a:latin typeface="Arial" panose="020B0604020202020204" pitchFamily="34" charset="0"/>
                          <a:cs typeface="Arial" panose="020B0604020202020204" pitchFamily="34" charset="0"/>
                        </a:rPr>
                        <a:t>4</a:t>
                      </a:r>
                      <a:endParaRPr lang="en-US" sz="1150" b="1" dirty="0">
                        <a:latin typeface="Arial" panose="020B0604020202020204" pitchFamily="34" charset="0"/>
                        <a:cs typeface="Arial" panose="020B0604020202020204" pitchFamily="34" charset="0"/>
                      </a:endParaRPr>
                    </a:p>
                    <a:p>
                      <a:pPr algn="ctr"/>
                      <a:r>
                        <a:rPr lang="en-US" sz="1150" dirty="0">
                          <a:latin typeface="Arial" panose="020B0604020202020204" pitchFamily="34" charset="0"/>
                          <a:cs typeface="Arial" panose="020B0604020202020204" pitchFamily="34" charset="0"/>
                        </a:rPr>
                        <a:t>2023</a:t>
                      </a:r>
                    </a:p>
                  </a:txBody>
                  <a:tcPr anchor="ctr"/>
                </a:tc>
                <a:tc>
                  <a:txBody>
                    <a:bodyPr/>
                    <a:lstStyle/>
                    <a:p>
                      <a:pPr algn="ctr"/>
                      <a:r>
                        <a:rPr lang="en-US" sz="1150" b="1" dirty="0">
                          <a:latin typeface="Arial" panose="020B0604020202020204" pitchFamily="34" charset="0"/>
                          <a:cs typeface="Arial" panose="020B0604020202020204" pitchFamily="34" charset="0"/>
                        </a:rPr>
                        <a:t>Trastuzumab + Tucatinib</a:t>
                      </a:r>
                    </a:p>
                  </a:txBody>
                  <a:tcPr anchor="ctr"/>
                </a:tc>
                <a:tc>
                  <a:txBody>
                    <a:bodyPr/>
                    <a:lstStyle/>
                    <a:p>
                      <a:pPr algn="ctr"/>
                      <a:r>
                        <a:rPr lang="en-US" sz="1150" dirty="0">
                          <a:latin typeface="Arial" panose="020B0604020202020204" pitchFamily="34" charset="0"/>
                          <a:cs typeface="Arial" panose="020B0604020202020204" pitchFamily="34" charset="0"/>
                        </a:rPr>
                        <a:t>Phase 2</a:t>
                      </a:r>
                    </a:p>
                    <a:p>
                      <a:pPr algn="ctr"/>
                      <a:r>
                        <a:rPr lang="en-US" sz="1150" i="1" dirty="0">
                          <a:latin typeface="Arial" panose="020B0604020202020204" pitchFamily="34" charset="0"/>
                          <a:cs typeface="Arial" panose="020B0604020202020204" pitchFamily="34" charset="0"/>
                        </a:rPr>
                        <a:t>Basket</a:t>
                      </a:r>
                    </a:p>
                  </a:txBody>
                  <a:tcPr anchor="ctr"/>
                </a:tc>
                <a:tc>
                  <a:txBody>
                    <a:bodyPr/>
                    <a:lstStyle/>
                    <a:p>
                      <a:pPr algn="ctr"/>
                      <a:r>
                        <a:rPr lang="en-US" sz="1150" dirty="0">
                          <a:latin typeface="Arial" panose="020B0604020202020204" pitchFamily="34" charset="0"/>
                          <a:cs typeface="Arial" panose="020B0604020202020204" pitchFamily="34" charset="0"/>
                        </a:rPr>
                        <a:t>30</a:t>
                      </a:r>
                    </a:p>
                  </a:txBody>
                  <a:tcPr anchor="ctr"/>
                </a:tc>
                <a:tc>
                  <a:txBody>
                    <a:bodyPr/>
                    <a:lstStyle/>
                    <a:p>
                      <a:pPr algn="ctr"/>
                      <a:r>
                        <a:rPr lang="en-US" sz="1150" dirty="0">
                          <a:latin typeface="Arial" panose="020B0604020202020204" pitchFamily="34" charset="0"/>
                          <a:cs typeface="Arial" panose="020B0604020202020204" pitchFamily="34" charset="0"/>
                        </a:rPr>
                        <a:t>No</a:t>
                      </a:r>
                    </a:p>
                  </a:txBody>
                  <a:tcPr anchor="ctr"/>
                </a:tc>
                <a:tc>
                  <a:txBody>
                    <a:bodyPr/>
                    <a:lstStyle/>
                    <a:p>
                      <a:pPr algn="ctr"/>
                      <a:r>
                        <a:rPr lang="en-US" sz="1150" dirty="0">
                          <a:latin typeface="Arial" panose="020B0604020202020204" pitchFamily="34" charset="0"/>
                          <a:cs typeface="Arial" panose="020B0604020202020204" pitchFamily="34" charset="0"/>
                        </a:rPr>
                        <a:t>IHC 3+, ISH+, or NGS Amp</a:t>
                      </a:r>
                    </a:p>
                  </a:txBody>
                  <a:tcPr anchor="ctr"/>
                </a:tc>
                <a:tc>
                  <a:txBody>
                    <a:bodyPr/>
                    <a:lstStyle/>
                    <a:p>
                      <a:pPr algn="ctr"/>
                      <a:r>
                        <a:rPr lang="en-US" sz="1150" dirty="0">
                          <a:latin typeface="Arial" panose="020B0604020202020204" pitchFamily="34" charset="0"/>
                          <a:cs typeface="Arial" panose="020B0604020202020204" pitchFamily="34" charset="0"/>
                        </a:rPr>
                        <a:t>47%</a:t>
                      </a:r>
                    </a:p>
                  </a:txBody>
                  <a:tcPr anchor="ctr"/>
                </a:tc>
                <a:tc>
                  <a:txBody>
                    <a:bodyPr/>
                    <a:lstStyle/>
                    <a:p>
                      <a:pPr algn="ctr"/>
                      <a:r>
                        <a:rPr lang="en-US" sz="1150" dirty="0">
                          <a:latin typeface="Arial" panose="020B0604020202020204" pitchFamily="34" charset="0"/>
                          <a:cs typeface="Arial" panose="020B0604020202020204" pitchFamily="34" charset="0"/>
                        </a:rPr>
                        <a:t>77%</a:t>
                      </a:r>
                    </a:p>
                  </a:txBody>
                  <a:tcPr anchor="ctr"/>
                </a:tc>
                <a:tc>
                  <a:txBody>
                    <a:bodyPr/>
                    <a:lstStyle/>
                    <a:p>
                      <a:pPr algn="ctr"/>
                      <a:r>
                        <a:rPr lang="en-US" sz="1150" dirty="0">
                          <a:latin typeface="Arial" panose="020B0604020202020204" pitchFamily="34" charset="0"/>
                          <a:cs typeface="Arial" panose="020B0604020202020204" pitchFamily="34" charset="0"/>
                        </a:rPr>
                        <a:t>6.0</a:t>
                      </a:r>
                    </a:p>
                  </a:txBody>
                  <a:tcPr anchor="ctr"/>
                </a:tc>
                <a:tc>
                  <a:txBody>
                    <a:bodyPr/>
                    <a:lstStyle/>
                    <a:p>
                      <a:pPr algn="ctr"/>
                      <a:r>
                        <a:rPr lang="en-US" sz="1150" dirty="0">
                          <a:latin typeface="Arial" panose="020B0604020202020204" pitchFamily="34" charset="0"/>
                          <a:cs typeface="Arial" panose="020B0604020202020204" pitchFamily="34" charset="0"/>
                        </a:rPr>
                        <a:t>5.5</a:t>
                      </a:r>
                    </a:p>
                  </a:txBody>
                  <a:tcPr anchor="ctr"/>
                </a:tc>
                <a:tc>
                  <a:txBody>
                    <a:bodyPr/>
                    <a:lstStyle/>
                    <a:p>
                      <a:pPr algn="ctr"/>
                      <a:r>
                        <a:rPr lang="en-US" sz="1150" dirty="0">
                          <a:latin typeface="Arial" panose="020B0604020202020204" pitchFamily="34" charset="0"/>
                          <a:cs typeface="Arial" panose="020B0604020202020204" pitchFamily="34" charset="0"/>
                        </a:rPr>
                        <a:t>15.5</a:t>
                      </a:r>
                    </a:p>
                  </a:txBody>
                  <a:tcPr anchor="ctr"/>
                </a:tc>
                <a:extLst>
                  <a:ext uri="{0D108BD9-81ED-4DB2-BD59-A6C34878D82A}">
                    <a16:rowId xmlns:a16="http://schemas.microsoft.com/office/drawing/2014/main" val="1077548001"/>
                  </a:ext>
                </a:extLst>
              </a:tr>
              <a:tr h="635138">
                <a:tc>
                  <a:txBody>
                    <a:bodyPr/>
                    <a:lstStyle/>
                    <a:p>
                      <a:pPr algn="ctr"/>
                      <a:r>
                        <a:rPr lang="en-US" sz="1150" b="1" dirty="0">
                          <a:latin typeface="Arial" panose="020B0604020202020204" pitchFamily="34" charset="0"/>
                          <a:cs typeface="Arial" panose="020B0604020202020204" pitchFamily="34" charset="0"/>
                        </a:rPr>
                        <a:t>HERIZON-</a:t>
                      </a:r>
                    </a:p>
                    <a:p>
                      <a:pPr algn="ctr"/>
                      <a:r>
                        <a:rPr lang="en-US" sz="1150" b="1" dirty="0">
                          <a:latin typeface="Arial" panose="020B0604020202020204" pitchFamily="34" charset="0"/>
                          <a:cs typeface="Arial" panose="020B0604020202020204" pitchFamily="34" charset="0"/>
                        </a:rPr>
                        <a:t>BTC-01</a:t>
                      </a:r>
                      <a:r>
                        <a:rPr lang="en-US" sz="1150" b="0" baseline="30000" dirty="0">
                          <a:latin typeface="Arial" panose="020B0604020202020204" pitchFamily="34" charset="0"/>
                          <a:cs typeface="Arial" panose="020B0604020202020204" pitchFamily="34" charset="0"/>
                        </a:rPr>
                        <a:t>5</a:t>
                      </a:r>
                      <a:endParaRPr lang="en-US" sz="1150" b="1" dirty="0">
                        <a:latin typeface="Arial" panose="020B0604020202020204" pitchFamily="34" charset="0"/>
                        <a:cs typeface="Arial" panose="020B0604020202020204" pitchFamily="34" charset="0"/>
                      </a:endParaRPr>
                    </a:p>
                    <a:p>
                      <a:pPr algn="ctr"/>
                      <a:r>
                        <a:rPr lang="en-US" sz="1150" dirty="0">
                          <a:latin typeface="Arial" panose="020B0604020202020204" pitchFamily="34" charset="0"/>
                          <a:cs typeface="Arial" panose="020B0604020202020204" pitchFamily="34" charset="0"/>
                        </a:rPr>
                        <a:t>2023</a:t>
                      </a:r>
                    </a:p>
                  </a:txBody>
                  <a:tcPr anchor="ctr"/>
                </a:tc>
                <a:tc>
                  <a:txBody>
                    <a:bodyPr/>
                    <a:lstStyle/>
                    <a:p>
                      <a:pPr algn="ctr"/>
                      <a:r>
                        <a:rPr lang="en-US" sz="1150" b="1" dirty="0">
                          <a:latin typeface="Arial" panose="020B0604020202020204" pitchFamily="34" charset="0"/>
                          <a:cs typeface="Arial" panose="020B0604020202020204" pitchFamily="34" charset="0"/>
                        </a:rPr>
                        <a:t>Zanidatamab</a:t>
                      </a:r>
                    </a:p>
                  </a:txBody>
                  <a:tcPr anchor="ctr"/>
                </a:tc>
                <a:tc>
                  <a:txBody>
                    <a:bodyPr/>
                    <a:lstStyle/>
                    <a:p>
                      <a:pPr algn="ctr"/>
                      <a:r>
                        <a:rPr lang="en-US" sz="1150" dirty="0">
                          <a:latin typeface="Arial" panose="020B0604020202020204" pitchFamily="34" charset="0"/>
                          <a:cs typeface="Arial" panose="020B0604020202020204" pitchFamily="34" charset="0"/>
                        </a:rPr>
                        <a:t>Phase 2</a:t>
                      </a:r>
                    </a:p>
                    <a:p>
                      <a:pPr algn="ctr"/>
                      <a:r>
                        <a:rPr lang="en-US" sz="1150" i="1" dirty="0">
                          <a:latin typeface="Arial" panose="020B0604020202020204" pitchFamily="34" charset="0"/>
                          <a:cs typeface="Arial" panose="020B0604020202020204" pitchFamily="34" charset="0"/>
                        </a:rPr>
                        <a:t>Global</a:t>
                      </a:r>
                    </a:p>
                  </a:txBody>
                  <a:tcPr anchor="ctr"/>
                </a:tc>
                <a:tc>
                  <a:txBody>
                    <a:bodyPr/>
                    <a:lstStyle/>
                    <a:p>
                      <a:pPr algn="ctr"/>
                      <a:r>
                        <a:rPr lang="en-US" sz="1150" dirty="0">
                          <a:latin typeface="Arial" panose="020B0604020202020204" pitchFamily="34" charset="0"/>
                          <a:cs typeface="Arial" panose="020B0604020202020204" pitchFamily="34" charset="0"/>
                        </a:rPr>
                        <a:t>62</a:t>
                      </a:r>
                    </a:p>
                    <a:p>
                      <a:pPr algn="ctr"/>
                      <a:r>
                        <a:rPr lang="en-US" sz="1150" dirty="0">
                          <a:latin typeface="Arial" panose="020B0604020202020204" pitchFamily="34" charset="0"/>
                          <a:cs typeface="Arial" panose="020B0604020202020204" pitchFamily="34" charset="0"/>
                        </a:rPr>
                        <a:t>80</a:t>
                      </a:r>
                    </a:p>
                    <a:p>
                      <a:pPr algn="ctr"/>
                      <a:r>
                        <a:rPr lang="en-US" sz="1150" dirty="0">
                          <a:latin typeface="Arial" panose="020B0604020202020204" pitchFamily="34" charset="0"/>
                          <a:cs typeface="Arial" panose="020B0604020202020204" pitchFamily="34" charset="0"/>
                        </a:rPr>
                        <a:t>18</a:t>
                      </a:r>
                    </a:p>
                  </a:txBody>
                  <a:tcPr anchor="ctr"/>
                </a:tc>
                <a:tc>
                  <a:txBody>
                    <a:bodyPr/>
                    <a:lstStyle/>
                    <a:p>
                      <a:pPr algn="ctr"/>
                      <a:r>
                        <a:rPr lang="en-US" sz="1150" dirty="0">
                          <a:latin typeface="Arial" panose="020B0604020202020204" pitchFamily="34" charset="0"/>
                          <a:cs typeface="Arial" panose="020B0604020202020204" pitchFamily="34" charset="0"/>
                        </a:rPr>
                        <a:t>No</a:t>
                      </a:r>
                    </a:p>
                  </a:txBody>
                  <a:tcPr anchor="ctr"/>
                </a:tc>
                <a:tc>
                  <a:txBody>
                    <a:bodyPr/>
                    <a:lstStyle/>
                    <a:p>
                      <a:pPr algn="ctr"/>
                      <a:r>
                        <a:rPr lang="en-US" sz="1150" b="1" dirty="0">
                          <a:solidFill>
                            <a:srgbClr val="EF4425"/>
                          </a:solidFill>
                          <a:latin typeface="Arial" panose="020B0604020202020204" pitchFamily="34" charset="0"/>
                          <a:cs typeface="Arial" panose="020B0604020202020204" pitchFamily="34" charset="0"/>
                        </a:rPr>
                        <a:t>IHC 3+</a:t>
                      </a:r>
                    </a:p>
                    <a:p>
                      <a:pPr algn="ctr"/>
                      <a:r>
                        <a:rPr lang="en-US" sz="1150" dirty="0">
                          <a:latin typeface="Arial" panose="020B0604020202020204" pitchFamily="34" charset="0"/>
                          <a:cs typeface="Arial" panose="020B0604020202020204" pitchFamily="34" charset="0"/>
                        </a:rPr>
                        <a:t>IHC 3+ or IHC 2+/ISH+</a:t>
                      </a:r>
                    </a:p>
                    <a:p>
                      <a:pPr algn="ctr"/>
                      <a:r>
                        <a:rPr lang="en-US" sz="1150" dirty="0">
                          <a:latin typeface="Arial" panose="020B0604020202020204" pitchFamily="34" charset="0"/>
                          <a:cs typeface="Arial" panose="020B0604020202020204" pitchFamily="34" charset="0"/>
                        </a:rPr>
                        <a:t>IHC 2+/ISH+</a:t>
                      </a:r>
                    </a:p>
                  </a:txBody>
                  <a:tcPr anchor="ctr"/>
                </a:tc>
                <a:tc>
                  <a:txBody>
                    <a:bodyPr/>
                    <a:lstStyle/>
                    <a:p>
                      <a:pPr algn="ctr"/>
                      <a:r>
                        <a:rPr lang="en-US" sz="1150" b="1" dirty="0">
                          <a:solidFill>
                            <a:srgbClr val="EF4425"/>
                          </a:solidFill>
                          <a:latin typeface="Arial" panose="020B0604020202020204" pitchFamily="34" charset="0"/>
                          <a:cs typeface="Arial" panose="020B0604020202020204" pitchFamily="34" charset="0"/>
                        </a:rPr>
                        <a:t>52%</a:t>
                      </a:r>
                    </a:p>
                    <a:p>
                      <a:pPr algn="ctr"/>
                      <a:r>
                        <a:rPr lang="en-US" sz="1150" b="0" dirty="0">
                          <a:latin typeface="Arial" panose="020B0604020202020204" pitchFamily="34" charset="0"/>
                          <a:cs typeface="Arial" panose="020B0604020202020204" pitchFamily="34" charset="0"/>
                        </a:rPr>
                        <a:t>41%</a:t>
                      </a:r>
                    </a:p>
                    <a:p>
                      <a:pPr algn="ctr"/>
                      <a:r>
                        <a:rPr lang="en-US" sz="1150" b="0" dirty="0">
                          <a:latin typeface="Arial" panose="020B0604020202020204" pitchFamily="34" charset="0"/>
                          <a:cs typeface="Arial" panose="020B0604020202020204" pitchFamily="34" charset="0"/>
                        </a:rPr>
                        <a:t>6%</a:t>
                      </a:r>
                    </a:p>
                  </a:txBody>
                  <a:tcPr anchor="ctr"/>
                </a:tc>
                <a:tc>
                  <a:txBody>
                    <a:bodyPr/>
                    <a:lstStyle/>
                    <a:p>
                      <a:pPr algn="ctr"/>
                      <a:r>
                        <a:rPr lang="en-US" sz="1150" b="1" dirty="0">
                          <a:solidFill>
                            <a:srgbClr val="EF4425"/>
                          </a:solidFill>
                          <a:latin typeface="Arial" panose="020B0604020202020204" pitchFamily="34" charset="0"/>
                          <a:cs typeface="Arial" panose="020B0604020202020204" pitchFamily="34" charset="0"/>
                        </a:rPr>
                        <a:t>79%</a:t>
                      </a:r>
                    </a:p>
                    <a:p>
                      <a:pPr algn="ctr"/>
                      <a:r>
                        <a:rPr lang="en-US" sz="1150" b="0" dirty="0">
                          <a:latin typeface="Arial" panose="020B0604020202020204" pitchFamily="34" charset="0"/>
                          <a:cs typeface="Arial" panose="020B0604020202020204" pitchFamily="34" charset="0"/>
                        </a:rPr>
                        <a:t>69%</a:t>
                      </a:r>
                    </a:p>
                    <a:p>
                      <a:pPr algn="ctr"/>
                      <a:r>
                        <a:rPr lang="en-US" sz="1150" b="0" dirty="0">
                          <a:latin typeface="Arial" panose="020B0604020202020204" pitchFamily="34" charset="0"/>
                          <a:cs typeface="Arial" panose="020B0604020202020204" pitchFamily="34" charset="0"/>
                        </a:rPr>
                        <a:t>33%</a:t>
                      </a:r>
                    </a:p>
                  </a:txBody>
                  <a:tcPr anchor="ctr"/>
                </a:tc>
                <a:tc>
                  <a:txBody>
                    <a:bodyPr/>
                    <a:lstStyle/>
                    <a:p>
                      <a:pPr algn="ctr"/>
                      <a:r>
                        <a:rPr lang="en-US" sz="1150" b="1" dirty="0">
                          <a:solidFill>
                            <a:srgbClr val="EF4425"/>
                          </a:solidFill>
                          <a:latin typeface="Arial" panose="020B0604020202020204" pitchFamily="34" charset="0"/>
                          <a:cs typeface="Arial" panose="020B0604020202020204" pitchFamily="34" charset="0"/>
                        </a:rPr>
                        <a:t>14.9</a:t>
                      </a:r>
                    </a:p>
                    <a:p>
                      <a:pPr algn="ctr"/>
                      <a:r>
                        <a:rPr lang="en-US" sz="1150" b="0" dirty="0">
                          <a:latin typeface="Arial" panose="020B0604020202020204" pitchFamily="34" charset="0"/>
                          <a:cs typeface="Arial" panose="020B0604020202020204" pitchFamily="34" charset="0"/>
                        </a:rPr>
                        <a:t>14.9</a:t>
                      </a:r>
                    </a:p>
                    <a:p>
                      <a:pPr algn="ctr"/>
                      <a:r>
                        <a:rPr lang="en-US" sz="1150" b="0" dirty="0">
                          <a:latin typeface="Arial" panose="020B0604020202020204" pitchFamily="34" charset="0"/>
                          <a:cs typeface="Arial" panose="020B0604020202020204" pitchFamily="34" charset="0"/>
                        </a:rPr>
                        <a:t>NE</a:t>
                      </a:r>
                    </a:p>
                  </a:txBody>
                  <a:tcPr anchor="ctr"/>
                </a:tc>
                <a:tc>
                  <a:txBody>
                    <a:bodyPr/>
                    <a:lstStyle/>
                    <a:p>
                      <a:pPr algn="ctr"/>
                      <a:r>
                        <a:rPr lang="en-US" sz="1150" b="1" dirty="0">
                          <a:solidFill>
                            <a:srgbClr val="EF4425"/>
                          </a:solidFill>
                          <a:latin typeface="Arial" panose="020B0604020202020204" pitchFamily="34" charset="0"/>
                          <a:cs typeface="Arial" panose="020B0604020202020204" pitchFamily="34" charset="0"/>
                        </a:rPr>
                        <a:t>7.2</a:t>
                      </a:r>
                    </a:p>
                    <a:p>
                      <a:pPr algn="ctr"/>
                      <a:r>
                        <a:rPr lang="en-US" sz="1150" b="0" dirty="0">
                          <a:latin typeface="Arial" panose="020B0604020202020204" pitchFamily="34" charset="0"/>
                          <a:cs typeface="Arial" panose="020B0604020202020204" pitchFamily="34" charset="0"/>
                        </a:rPr>
                        <a:t>5.5</a:t>
                      </a:r>
                    </a:p>
                    <a:p>
                      <a:pPr algn="ctr"/>
                      <a:r>
                        <a:rPr lang="en-US" sz="1150" b="0" dirty="0">
                          <a:latin typeface="Arial" panose="020B0604020202020204" pitchFamily="34" charset="0"/>
                          <a:cs typeface="Arial" panose="020B0604020202020204" pitchFamily="34" charset="0"/>
                        </a:rPr>
                        <a:t>1.7</a:t>
                      </a:r>
                    </a:p>
                  </a:txBody>
                  <a:tcPr anchor="ctr"/>
                </a:tc>
                <a:tc>
                  <a:txBody>
                    <a:bodyPr/>
                    <a:lstStyle/>
                    <a:p>
                      <a:pPr algn="ctr"/>
                      <a:r>
                        <a:rPr lang="en-US" sz="1150" b="1" dirty="0">
                          <a:solidFill>
                            <a:srgbClr val="EF4425"/>
                          </a:solidFill>
                          <a:latin typeface="Arial" panose="020B0604020202020204" pitchFamily="34" charset="0"/>
                          <a:cs typeface="Arial" panose="020B0604020202020204" pitchFamily="34" charset="0"/>
                        </a:rPr>
                        <a:t>18.1</a:t>
                      </a:r>
                    </a:p>
                    <a:p>
                      <a:pPr algn="ctr"/>
                      <a:r>
                        <a:rPr lang="en-US" sz="1150" dirty="0">
                          <a:latin typeface="Arial" panose="020B0604020202020204" pitchFamily="34" charset="0"/>
                          <a:cs typeface="Arial" panose="020B0604020202020204" pitchFamily="34" charset="0"/>
                        </a:rPr>
                        <a:t>15.5</a:t>
                      </a:r>
                    </a:p>
                    <a:p>
                      <a:pPr algn="ctr"/>
                      <a:r>
                        <a:rPr lang="en-US" sz="1150" dirty="0">
                          <a:latin typeface="Arial" panose="020B0604020202020204" pitchFamily="34" charset="0"/>
                          <a:cs typeface="Arial" panose="020B0604020202020204" pitchFamily="34" charset="0"/>
                        </a:rPr>
                        <a:t>5.2</a:t>
                      </a:r>
                    </a:p>
                  </a:txBody>
                  <a:tcPr anchor="ctr"/>
                </a:tc>
                <a:extLst>
                  <a:ext uri="{0D108BD9-81ED-4DB2-BD59-A6C34878D82A}">
                    <a16:rowId xmlns:a16="http://schemas.microsoft.com/office/drawing/2014/main" val="279884801"/>
                  </a:ext>
                </a:extLst>
              </a:tr>
              <a:tr h="788505">
                <a:tc>
                  <a:txBody>
                    <a:bodyPr/>
                    <a:lstStyle/>
                    <a:p>
                      <a:pPr algn="ctr"/>
                      <a:r>
                        <a:rPr lang="en-US" sz="1150" b="1" dirty="0">
                          <a:latin typeface="Arial" panose="020B0604020202020204" pitchFamily="34" charset="0"/>
                          <a:cs typeface="Arial" panose="020B0604020202020204" pitchFamily="34" charset="0"/>
                        </a:rPr>
                        <a:t>DESTINY-PanTumor02</a:t>
                      </a:r>
                      <a:r>
                        <a:rPr lang="en-US" sz="1150" b="0" baseline="30000" dirty="0">
                          <a:latin typeface="Arial" panose="020B0604020202020204" pitchFamily="34" charset="0"/>
                          <a:cs typeface="Arial" panose="020B0604020202020204" pitchFamily="34" charset="0"/>
                        </a:rPr>
                        <a:t>6</a:t>
                      </a:r>
                      <a:endParaRPr lang="en-US" sz="1150" b="1" dirty="0">
                        <a:latin typeface="Arial" panose="020B0604020202020204" pitchFamily="34" charset="0"/>
                        <a:cs typeface="Arial" panose="020B0604020202020204" pitchFamily="34" charset="0"/>
                      </a:endParaRPr>
                    </a:p>
                    <a:p>
                      <a:pPr algn="ctr"/>
                      <a:r>
                        <a:rPr lang="en-US" sz="1150" dirty="0">
                          <a:latin typeface="Arial" panose="020B0604020202020204" pitchFamily="34" charset="0"/>
                          <a:cs typeface="Arial" panose="020B0604020202020204" pitchFamily="34" charset="0"/>
                        </a:rPr>
                        <a:t>2024</a:t>
                      </a:r>
                    </a:p>
                  </a:txBody>
                  <a:tcPr anchor="ctr"/>
                </a:tc>
                <a:tc>
                  <a:txBody>
                    <a:bodyPr/>
                    <a:lstStyle/>
                    <a:p>
                      <a:pPr algn="ctr"/>
                      <a:r>
                        <a:rPr lang="en-US" sz="1150" b="1" dirty="0">
                          <a:latin typeface="Arial" panose="020B0604020202020204" pitchFamily="34" charset="0"/>
                          <a:cs typeface="Arial" panose="020B0604020202020204" pitchFamily="34" charset="0"/>
                        </a:rPr>
                        <a:t>Trastuzumab Deruxtecan</a:t>
                      </a:r>
                    </a:p>
                  </a:txBody>
                  <a:tcPr anchor="ctr"/>
                </a:tc>
                <a:tc>
                  <a:txBody>
                    <a:bodyPr/>
                    <a:lstStyle/>
                    <a:p>
                      <a:pPr algn="ctr"/>
                      <a:r>
                        <a:rPr lang="en-US" sz="1150" dirty="0">
                          <a:latin typeface="Arial" panose="020B0604020202020204" pitchFamily="34" charset="0"/>
                          <a:cs typeface="Arial" panose="020B0604020202020204" pitchFamily="34" charset="0"/>
                        </a:rPr>
                        <a:t>Phase 2</a:t>
                      </a:r>
                    </a:p>
                    <a:p>
                      <a:pPr algn="ctr"/>
                      <a:r>
                        <a:rPr lang="en-US" sz="1150" i="1" dirty="0">
                          <a:latin typeface="Arial" panose="020B0604020202020204" pitchFamily="34" charset="0"/>
                          <a:cs typeface="Arial" panose="020B0604020202020204" pitchFamily="34" charset="0"/>
                        </a:rPr>
                        <a:t>Basket, Global</a:t>
                      </a:r>
                    </a:p>
                  </a:txBody>
                  <a:tcPr anchor="ctr"/>
                </a:tc>
                <a:tc>
                  <a:txBody>
                    <a:bodyPr/>
                    <a:lstStyle/>
                    <a:p>
                      <a:pPr algn="ctr"/>
                      <a:r>
                        <a:rPr lang="en-US" sz="1150" dirty="0">
                          <a:latin typeface="Arial" panose="020B0604020202020204" pitchFamily="34" charset="0"/>
                          <a:cs typeface="Arial" panose="020B0604020202020204" pitchFamily="34" charset="0"/>
                        </a:rPr>
                        <a:t>16</a:t>
                      </a:r>
                    </a:p>
                    <a:p>
                      <a:pPr algn="ctr"/>
                      <a:r>
                        <a:rPr lang="en-US" sz="1150" dirty="0">
                          <a:latin typeface="Arial" panose="020B0604020202020204" pitchFamily="34" charset="0"/>
                          <a:cs typeface="Arial" panose="020B0604020202020204" pitchFamily="34" charset="0"/>
                        </a:rPr>
                        <a:t>41</a:t>
                      </a:r>
                    </a:p>
                    <a:p>
                      <a:pPr algn="ctr"/>
                      <a:r>
                        <a:rPr lang="en-US" sz="1150" dirty="0">
                          <a:latin typeface="Arial" panose="020B0604020202020204" pitchFamily="34" charset="0"/>
                          <a:cs typeface="Arial" panose="020B0604020202020204" pitchFamily="34" charset="0"/>
                        </a:rPr>
                        <a:t>14</a:t>
                      </a:r>
                    </a:p>
                  </a:txBody>
                  <a:tcPr anchor="ctr"/>
                </a:tc>
                <a:tc>
                  <a:txBody>
                    <a:bodyPr/>
                    <a:lstStyle/>
                    <a:p>
                      <a:pPr algn="ctr"/>
                      <a:r>
                        <a:rPr lang="en-US" sz="1150" b="1" dirty="0">
                          <a:latin typeface="Arial" panose="020B0604020202020204" pitchFamily="34" charset="0"/>
                          <a:cs typeface="Arial" panose="020B0604020202020204" pitchFamily="34" charset="0"/>
                        </a:rPr>
                        <a:t>Yes (17%) </a:t>
                      </a:r>
                    </a:p>
                  </a:txBody>
                  <a:tcPr anchor="ctr"/>
                </a:tc>
                <a:tc>
                  <a:txBody>
                    <a:bodyPr/>
                    <a:lstStyle/>
                    <a:p>
                      <a:pPr algn="ctr"/>
                      <a:r>
                        <a:rPr lang="en-US" sz="1150" b="1" dirty="0">
                          <a:solidFill>
                            <a:srgbClr val="EF4425"/>
                          </a:solidFill>
                          <a:latin typeface="Arial" panose="020B0604020202020204" pitchFamily="34" charset="0"/>
                          <a:cs typeface="Arial" panose="020B0604020202020204" pitchFamily="34" charset="0"/>
                        </a:rPr>
                        <a:t>IHC 3+</a:t>
                      </a:r>
                    </a:p>
                    <a:p>
                      <a:pPr algn="ctr"/>
                      <a:r>
                        <a:rPr lang="en-US" sz="1150" dirty="0">
                          <a:latin typeface="Arial" panose="020B0604020202020204" pitchFamily="34" charset="0"/>
                          <a:cs typeface="Arial" panose="020B0604020202020204" pitchFamily="34" charset="0"/>
                        </a:rPr>
                        <a:t>IHC 3+ or 2+</a:t>
                      </a:r>
                    </a:p>
                    <a:p>
                      <a:pPr algn="ctr"/>
                      <a:r>
                        <a:rPr lang="en-US" sz="1150" b="0" dirty="0">
                          <a:latin typeface="Arial" panose="020B0604020202020204" pitchFamily="34" charset="0"/>
                          <a:cs typeface="Arial" panose="020B0604020202020204" pitchFamily="34" charset="0"/>
                        </a:rPr>
                        <a:t>IHC 2+</a:t>
                      </a:r>
                    </a:p>
                  </a:txBody>
                  <a:tcPr anchor="ctr"/>
                </a:tc>
                <a:tc>
                  <a:txBody>
                    <a:bodyPr/>
                    <a:lstStyle/>
                    <a:p>
                      <a:pPr algn="ctr"/>
                      <a:r>
                        <a:rPr lang="en-US" sz="1150" b="1" dirty="0">
                          <a:solidFill>
                            <a:srgbClr val="EF4425"/>
                          </a:solidFill>
                          <a:latin typeface="Arial" panose="020B0604020202020204" pitchFamily="34" charset="0"/>
                          <a:cs typeface="Arial" panose="020B0604020202020204" pitchFamily="34" charset="0"/>
                        </a:rPr>
                        <a:t>56%</a:t>
                      </a:r>
                    </a:p>
                    <a:p>
                      <a:pPr algn="ctr"/>
                      <a:r>
                        <a:rPr lang="en-US" sz="1150" b="0" dirty="0">
                          <a:latin typeface="Arial" panose="020B0604020202020204" pitchFamily="34" charset="0"/>
                          <a:cs typeface="Arial" panose="020B0604020202020204" pitchFamily="34" charset="0"/>
                        </a:rPr>
                        <a:t>22%</a:t>
                      </a:r>
                      <a:r>
                        <a:rPr lang="en-US" sz="1150" b="1" dirty="0">
                          <a:latin typeface="Arial" panose="020B0604020202020204" pitchFamily="34" charset="0"/>
                          <a:cs typeface="Arial" panose="020B0604020202020204" pitchFamily="34" charset="0"/>
                        </a:rPr>
                        <a:t> </a:t>
                      </a:r>
                    </a:p>
                    <a:p>
                      <a:pPr algn="ctr"/>
                      <a:r>
                        <a:rPr lang="en-US" sz="1150" dirty="0">
                          <a:latin typeface="Arial" panose="020B0604020202020204" pitchFamily="34" charset="0"/>
                          <a:cs typeface="Arial" panose="020B0604020202020204" pitchFamily="34" charset="0"/>
                        </a:rPr>
                        <a:t>0%</a:t>
                      </a:r>
                    </a:p>
                  </a:txBody>
                  <a:tcPr anchor="ctr"/>
                </a:tc>
                <a:tc>
                  <a:txBody>
                    <a:bodyPr/>
                    <a:lstStyle/>
                    <a:p>
                      <a:pPr algn="ctr"/>
                      <a:r>
                        <a:rPr lang="en-US" sz="1150" b="0" dirty="0">
                          <a:solidFill>
                            <a:schemeClr val="tx1"/>
                          </a:solidFill>
                          <a:latin typeface="Arial" panose="020B0604020202020204" pitchFamily="34" charset="0"/>
                          <a:cs typeface="Arial" panose="020B0604020202020204" pitchFamily="34" charset="0"/>
                        </a:rPr>
                        <a:t>--</a:t>
                      </a:r>
                    </a:p>
                    <a:p>
                      <a:pPr algn="ctr"/>
                      <a:r>
                        <a:rPr lang="en-US" sz="1150" b="0" dirty="0">
                          <a:solidFill>
                            <a:schemeClr val="tx1"/>
                          </a:solidFill>
                          <a:latin typeface="Arial" panose="020B0604020202020204" pitchFamily="34" charset="0"/>
                          <a:cs typeface="Arial" panose="020B0604020202020204" pitchFamily="34" charset="0"/>
                        </a:rPr>
                        <a:t>78%</a:t>
                      </a:r>
                    </a:p>
                    <a:p>
                      <a:pPr algn="ctr"/>
                      <a:r>
                        <a:rPr lang="en-US" sz="1150" dirty="0">
                          <a:latin typeface="Arial" panose="020B0604020202020204" pitchFamily="34" charset="0"/>
                          <a:cs typeface="Arial" panose="020B0604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b="0" dirty="0">
                          <a:latin typeface="Arial" panose="020B0604020202020204" pitchFamily="34" charset="0"/>
                          <a:cs typeface="Arial" panose="020B0604020202020204" pitchFamily="34" charset="0"/>
                        </a:rPr>
                        <a:t>--</a:t>
                      </a:r>
                      <a:endParaRPr lang="en-US" sz="1150" b="1" dirty="0">
                        <a:solidFill>
                          <a:srgbClr val="00B050"/>
                        </a:solidFill>
                        <a:latin typeface="Arial" panose="020B0604020202020204" pitchFamily="34" charset="0"/>
                        <a:cs typeface="Arial" panose="020B0604020202020204" pitchFamily="34" charset="0"/>
                      </a:endParaRPr>
                    </a:p>
                    <a:p>
                      <a:pPr algn="ctr"/>
                      <a:r>
                        <a:rPr lang="en-US" sz="1150" b="0" dirty="0">
                          <a:latin typeface="Arial" panose="020B0604020202020204" pitchFamily="34" charset="0"/>
                          <a:cs typeface="Arial" panose="020B0604020202020204" pitchFamily="34" charset="0"/>
                        </a:rPr>
                        <a:t>8.6</a:t>
                      </a:r>
                    </a:p>
                    <a:p>
                      <a:pPr algn="ctr"/>
                      <a:r>
                        <a:rPr lang="en-US" sz="1150" b="0" dirty="0">
                          <a:latin typeface="Arial" panose="020B0604020202020204" pitchFamily="34" charset="0"/>
                          <a:cs typeface="Arial" panose="020B0604020202020204" pitchFamily="34" charset="0"/>
                        </a:rPr>
                        <a:t>--</a:t>
                      </a:r>
                    </a:p>
                  </a:txBody>
                  <a:tcPr anchor="ctr"/>
                </a:tc>
                <a:tc>
                  <a:txBody>
                    <a:bodyPr/>
                    <a:lstStyle/>
                    <a:p>
                      <a:pPr algn="ctr"/>
                      <a:r>
                        <a:rPr lang="en-US" sz="1150" b="1" dirty="0">
                          <a:solidFill>
                            <a:srgbClr val="EF4425"/>
                          </a:solidFill>
                          <a:latin typeface="Arial" panose="020B0604020202020204" pitchFamily="34" charset="0"/>
                          <a:cs typeface="Arial" panose="020B0604020202020204" pitchFamily="34" charset="0"/>
                        </a:rPr>
                        <a:t>7.4</a:t>
                      </a:r>
                    </a:p>
                    <a:p>
                      <a:pPr algn="ctr"/>
                      <a:r>
                        <a:rPr lang="en-US" sz="1150" dirty="0">
                          <a:latin typeface="Arial" panose="020B0604020202020204" pitchFamily="34" charset="0"/>
                          <a:cs typeface="Arial" panose="020B0604020202020204" pitchFamily="34" charset="0"/>
                        </a:rPr>
                        <a:t>4.6</a:t>
                      </a:r>
                    </a:p>
                    <a:p>
                      <a:pPr algn="ctr"/>
                      <a:r>
                        <a:rPr lang="en-US" sz="1150" dirty="0">
                          <a:latin typeface="Arial" panose="020B0604020202020204" pitchFamily="34" charset="0"/>
                          <a:cs typeface="Arial" panose="020B0604020202020204" pitchFamily="34" charset="0"/>
                        </a:rPr>
                        <a:t>4.2</a:t>
                      </a:r>
                    </a:p>
                  </a:txBody>
                  <a:tcPr anchor="ctr"/>
                </a:tc>
                <a:tc>
                  <a:txBody>
                    <a:bodyPr/>
                    <a:lstStyle/>
                    <a:p>
                      <a:pPr algn="ctr"/>
                      <a:r>
                        <a:rPr lang="en-US" sz="1150" b="1" dirty="0">
                          <a:solidFill>
                            <a:srgbClr val="EF4425"/>
                          </a:solidFill>
                          <a:latin typeface="Arial" panose="020B0604020202020204" pitchFamily="34" charset="0"/>
                          <a:cs typeface="Arial" panose="020B0604020202020204" pitchFamily="34" charset="0"/>
                        </a:rPr>
                        <a:t>12.4</a:t>
                      </a:r>
                    </a:p>
                    <a:p>
                      <a:pPr algn="ctr"/>
                      <a:r>
                        <a:rPr lang="en-US" sz="1150" dirty="0">
                          <a:latin typeface="Arial" panose="020B0604020202020204" pitchFamily="34" charset="0"/>
                          <a:cs typeface="Arial" panose="020B0604020202020204" pitchFamily="34" charset="0"/>
                        </a:rPr>
                        <a:t>7.0</a:t>
                      </a:r>
                    </a:p>
                    <a:p>
                      <a:pPr algn="ctr"/>
                      <a:r>
                        <a:rPr lang="en-US" sz="1150" dirty="0">
                          <a:latin typeface="Arial" panose="020B0604020202020204" pitchFamily="34" charset="0"/>
                          <a:cs typeface="Arial" panose="020B0604020202020204" pitchFamily="34" charset="0"/>
                        </a:rPr>
                        <a:t>6.0</a:t>
                      </a:r>
                    </a:p>
                  </a:txBody>
                  <a:tcPr anchor="ctr"/>
                </a:tc>
                <a:extLst>
                  <a:ext uri="{0D108BD9-81ED-4DB2-BD59-A6C34878D82A}">
                    <a16:rowId xmlns:a16="http://schemas.microsoft.com/office/drawing/2014/main" val="1115729941"/>
                  </a:ext>
                </a:extLst>
              </a:tr>
              <a:tr h="505264">
                <a:tc>
                  <a:txBody>
                    <a:bodyPr/>
                    <a:lstStyle/>
                    <a:p>
                      <a:pPr algn="ctr"/>
                      <a:r>
                        <a:rPr lang="en-US" sz="1150" b="1" dirty="0">
                          <a:latin typeface="Arial" panose="020B0604020202020204" pitchFamily="34" charset="0"/>
                          <a:cs typeface="Arial" panose="020B0604020202020204" pitchFamily="34" charset="0"/>
                        </a:rPr>
                        <a:t>HERB</a:t>
                      </a:r>
                      <a:r>
                        <a:rPr lang="en-US" sz="1150" b="0" baseline="30000" dirty="0">
                          <a:latin typeface="Arial" panose="020B0604020202020204" pitchFamily="34" charset="0"/>
                          <a:cs typeface="Arial" panose="020B0604020202020204" pitchFamily="34" charset="0"/>
                        </a:rPr>
                        <a:t>7</a:t>
                      </a:r>
                      <a:endParaRPr lang="en-US" sz="1150" b="1" dirty="0">
                        <a:latin typeface="Arial" panose="020B0604020202020204" pitchFamily="34" charset="0"/>
                        <a:cs typeface="Arial" panose="020B0604020202020204" pitchFamily="34" charset="0"/>
                      </a:endParaRPr>
                    </a:p>
                    <a:p>
                      <a:pPr algn="ctr"/>
                      <a:r>
                        <a:rPr lang="en-US" sz="1150" dirty="0">
                          <a:latin typeface="Arial" panose="020B0604020202020204" pitchFamily="34" charset="0"/>
                          <a:cs typeface="Arial" panose="020B0604020202020204" pitchFamily="34" charset="0"/>
                        </a:rPr>
                        <a:t>2024</a:t>
                      </a:r>
                    </a:p>
                  </a:txBody>
                  <a:tcPr anchor="ctr"/>
                </a:tc>
                <a:tc>
                  <a:txBody>
                    <a:bodyPr/>
                    <a:lstStyle/>
                    <a:p>
                      <a:pPr algn="ctr"/>
                      <a:r>
                        <a:rPr lang="en-US" sz="1150" b="1" dirty="0">
                          <a:latin typeface="Arial" panose="020B0604020202020204" pitchFamily="34" charset="0"/>
                          <a:cs typeface="Arial" panose="020B0604020202020204" pitchFamily="34" charset="0"/>
                        </a:rPr>
                        <a:t>Trastuzumab Deruxtecan</a:t>
                      </a:r>
                    </a:p>
                  </a:txBody>
                  <a:tcPr anchor="ctr"/>
                </a:tc>
                <a:tc>
                  <a:txBody>
                    <a:bodyPr/>
                    <a:lstStyle/>
                    <a:p>
                      <a:pPr algn="ctr"/>
                      <a:r>
                        <a:rPr lang="en-US" sz="1150" dirty="0">
                          <a:latin typeface="Arial" panose="020B0604020202020204" pitchFamily="34" charset="0"/>
                          <a:cs typeface="Arial" panose="020B0604020202020204" pitchFamily="34" charset="0"/>
                        </a:rPr>
                        <a:t>Phase 2</a:t>
                      </a:r>
                    </a:p>
                    <a:p>
                      <a:pPr algn="ctr"/>
                      <a:r>
                        <a:rPr lang="en-US" sz="1150" i="1" dirty="0">
                          <a:latin typeface="Arial" panose="020B0604020202020204" pitchFamily="34" charset="0"/>
                          <a:cs typeface="Arial" panose="020B0604020202020204" pitchFamily="34" charset="0"/>
                        </a:rPr>
                        <a:t>Japan</a:t>
                      </a:r>
                    </a:p>
                  </a:txBody>
                  <a:tcPr anchor="ctr"/>
                </a:tc>
                <a:tc>
                  <a:txBody>
                    <a:bodyPr/>
                    <a:lstStyle/>
                    <a:p>
                      <a:pPr algn="ctr"/>
                      <a:r>
                        <a:rPr lang="en-US" sz="1150" dirty="0">
                          <a:latin typeface="Arial" panose="020B0604020202020204" pitchFamily="34" charset="0"/>
                          <a:cs typeface="Arial" panose="020B0604020202020204" pitchFamily="34" charset="0"/>
                        </a:rPr>
                        <a:t>22</a:t>
                      </a:r>
                    </a:p>
                    <a:p>
                      <a:pPr algn="ctr"/>
                      <a:r>
                        <a:rPr lang="en-US" sz="1150" dirty="0">
                          <a:latin typeface="Arial" panose="020B0604020202020204" pitchFamily="34" charset="0"/>
                          <a:cs typeface="Arial" panose="020B0604020202020204" pitchFamily="34" charset="0"/>
                        </a:rPr>
                        <a:t>8</a:t>
                      </a:r>
                    </a:p>
                  </a:txBody>
                  <a:tcPr anchor="ctr"/>
                </a:tc>
                <a:tc>
                  <a:txBody>
                    <a:bodyPr/>
                    <a:lstStyle/>
                    <a:p>
                      <a:pPr algn="ctr"/>
                      <a:r>
                        <a:rPr lang="en-US" sz="1150" b="0" dirty="0">
                          <a:latin typeface="Arial" panose="020B0604020202020204" pitchFamily="34" charset="0"/>
                          <a:cs typeface="Arial" panose="020B0604020202020204" pitchFamily="34" charset="0"/>
                        </a:rPr>
                        <a:t>Yes</a:t>
                      </a:r>
                      <a:r>
                        <a:rPr lang="en-US" sz="1150" b="1" dirty="0">
                          <a:latin typeface="Arial" panose="020B0604020202020204" pitchFamily="34" charset="0"/>
                          <a:cs typeface="Arial" panose="020B0604020202020204" pitchFamily="34" charset="0"/>
                        </a:rPr>
                        <a:t> </a:t>
                      </a:r>
                    </a:p>
                    <a:p>
                      <a:pPr algn="ctr"/>
                      <a:r>
                        <a:rPr lang="en-US" sz="1150" b="0" dirty="0">
                          <a:latin typeface="Arial" panose="020B0604020202020204" pitchFamily="34" charset="0"/>
                          <a:cs typeface="Arial" panose="020B0604020202020204" pitchFamily="34" charset="0"/>
                        </a:rPr>
                        <a:t>(</a:t>
                      </a:r>
                      <a:r>
                        <a:rPr lang="en-US" sz="1150" b="0" i="1" dirty="0">
                          <a:latin typeface="Arial" panose="020B0604020202020204" pitchFamily="34" charset="0"/>
                          <a:cs typeface="Arial" panose="020B0604020202020204" pitchFamily="34" charset="0"/>
                        </a:rPr>
                        <a:t>n </a:t>
                      </a:r>
                      <a:r>
                        <a:rPr lang="en-US" sz="1150" b="0" dirty="0">
                          <a:latin typeface="Arial" panose="020B0604020202020204" pitchFamily="34" charset="0"/>
                          <a:cs typeface="Arial" panose="020B0604020202020204" pitchFamily="34" charset="0"/>
                        </a:rPr>
                        <a:t>= 0)</a:t>
                      </a:r>
                      <a:endParaRPr lang="en-US" sz="1150" b="1" dirty="0">
                        <a:latin typeface="Arial" panose="020B0604020202020204" pitchFamily="34" charset="0"/>
                        <a:cs typeface="Arial" panose="020B0604020202020204" pitchFamily="34" charset="0"/>
                      </a:endParaRPr>
                    </a:p>
                  </a:txBody>
                  <a:tcPr anchor="ctr"/>
                </a:tc>
                <a:tc>
                  <a:txBody>
                    <a:bodyPr/>
                    <a:lstStyle/>
                    <a:p>
                      <a:pPr algn="ctr"/>
                      <a:r>
                        <a:rPr lang="en-US" sz="1150" b="1" dirty="0">
                          <a:solidFill>
                            <a:srgbClr val="EF4425"/>
                          </a:solidFill>
                          <a:latin typeface="Arial" panose="020B0604020202020204" pitchFamily="34" charset="0"/>
                          <a:cs typeface="Arial" panose="020B0604020202020204" pitchFamily="34" charset="0"/>
                        </a:rPr>
                        <a:t>IHC 3+</a:t>
                      </a:r>
                    </a:p>
                    <a:p>
                      <a:pPr algn="ctr"/>
                      <a:r>
                        <a:rPr lang="en-US" sz="1150" b="1" dirty="0">
                          <a:solidFill>
                            <a:srgbClr val="EF4425"/>
                          </a:solidFill>
                          <a:latin typeface="Arial" panose="020B0604020202020204" pitchFamily="34" charset="0"/>
                          <a:cs typeface="Arial" panose="020B0604020202020204" pitchFamily="34" charset="0"/>
                        </a:rPr>
                        <a:t>IHC 3+ or IHC 2+/ISH+</a:t>
                      </a:r>
                    </a:p>
                    <a:p>
                      <a:pPr algn="ctr"/>
                      <a:r>
                        <a:rPr lang="en-US" sz="1150" b="0" dirty="0">
                          <a:latin typeface="Arial" panose="020B0604020202020204" pitchFamily="34" charset="0"/>
                          <a:cs typeface="Arial" panose="020B0604020202020204" pitchFamily="34" charset="0"/>
                        </a:rPr>
                        <a:t>IHC 2+/ISH-, IHC 1+/ISH-, IHC 0/ISH+</a:t>
                      </a:r>
                    </a:p>
                  </a:txBody>
                  <a:tcPr anchor="ctr"/>
                </a:tc>
                <a:tc>
                  <a:txBody>
                    <a:bodyPr/>
                    <a:lstStyle/>
                    <a:p>
                      <a:pPr algn="ctr"/>
                      <a:r>
                        <a:rPr lang="en-US" sz="1150" b="1" dirty="0">
                          <a:solidFill>
                            <a:srgbClr val="EF4425"/>
                          </a:solidFill>
                          <a:latin typeface="Arial" panose="020B0604020202020204" pitchFamily="34" charset="0"/>
                          <a:cs typeface="Arial" panose="020B0604020202020204" pitchFamily="34" charset="0"/>
                        </a:rPr>
                        <a:t>40%</a:t>
                      </a:r>
                    </a:p>
                    <a:p>
                      <a:pPr algn="ctr"/>
                      <a:r>
                        <a:rPr lang="en-US" sz="1150" b="1" dirty="0">
                          <a:solidFill>
                            <a:srgbClr val="EF4425"/>
                          </a:solidFill>
                          <a:latin typeface="Arial" panose="020B0604020202020204" pitchFamily="34" charset="0"/>
                          <a:cs typeface="Arial" panose="020B0604020202020204" pitchFamily="34" charset="0"/>
                        </a:rPr>
                        <a:t>36%</a:t>
                      </a:r>
                    </a:p>
                    <a:p>
                      <a:pPr algn="ctr"/>
                      <a:r>
                        <a:rPr lang="en-US" sz="1150" dirty="0">
                          <a:latin typeface="Arial" panose="020B0604020202020204" pitchFamily="34" charset="0"/>
                          <a:cs typeface="Arial" panose="020B0604020202020204" pitchFamily="34" charset="0"/>
                        </a:rPr>
                        <a:t>13%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b="0" dirty="0">
                          <a:latin typeface="Arial" panose="020B0604020202020204" pitchFamily="34" charset="0"/>
                          <a:cs typeface="Arial" panose="020B0604020202020204" pitchFamily="34" charset="0"/>
                        </a:rPr>
                        <a:t>--</a:t>
                      </a:r>
                      <a:endParaRPr lang="en-US" sz="1150" b="0" dirty="0">
                        <a:solidFill>
                          <a:srgbClr val="00B050"/>
                        </a:solidFill>
                        <a:latin typeface="Arial" panose="020B0604020202020204" pitchFamily="34" charset="0"/>
                        <a:cs typeface="Arial" panose="020B0604020202020204" pitchFamily="34" charset="0"/>
                      </a:endParaRPr>
                    </a:p>
                    <a:p>
                      <a:pPr algn="ctr"/>
                      <a:r>
                        <a:rPr lang="en-US" sz="1150" b="1" dirty="0">
                          <a:solidFill>
                            <a:srgbClr val="EF4425"/>
                          </a:solidFill>
                          <a:latin typeface="Arial" panose="020B0604020202020204" pitchFamily="34" charset="0"/>
                          <a:cs typeface="Arial" panose="020B0604020202020204" pitchFamily="34" charset="0"/>
                        </a:rPr>
                        <a:t>82%</a:t>
                      </a:r>
                    </a:p>
                    <a:p>
                      <a:pPr algn="ctr"/>
                      <a:r>
                        <a:rPr lang="en-US" sz="1150" dirty="0">
                          <a:latin typeface="Arial" panose="020B0604020202020204" pitchFamily="34" charset="0"/>
                          <a:cs typeface="Arial" panose="020B0604020202020204" pitchFamily="34" charset="0"/>
                        </a:rPr>
                        <a:t>75%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b="0" dirty="0">
                          <a:latin typeface="Arial" panose="020B0604020202020204" pitchFamily="34" charset="0"/>
                          <a:cs typeface="Arial" panose="020B0604020202020204" pitchFamily="34" charset="0"/>
                        </a:rPr>
                        <a:t>--</a:t>
                      </a:r>
                      <a:endParaRPr lang="en-US" sz="1150" b="1" dirty="0">
                        <a:solidFill>
                          <a:srgbClr val="00B050"/>
                        </a:solidFill>
                        <a:latin typeface="Arial" panose="020B0604020202020204" pitchFamily="34" charset="0"/>
                        <a:cs typeface="Arial" panose="020B0604020202020204" pitchFamily="34" charset="0"/>
                      </a:endParaRPr>
                    </a:p>
                    <a:p>
                      <a:pPr algn="ctr"/>
                      <a:r>
                        <a:rPr lang="en-US" sz="1150" b="1" dirty="0">
                          <a:solidFill>
                            <a:srgbClr val="EF4425"/>
                          </a:solidFill>
                          <a:latin typeface="Arial" panose="020B0604020202020204" pitchFamily="34" charset="0"/>
                          <a:cs typeface="Arial" panose="020B0604020202020204" pitchFamily="34" charset="0"/>
                        </a:rPr>
                        <a:t>7.4</a:t>
                      </a:r>
                    </a:p>
                    <a:p>
                      <a:pPr algn="ctr"/>
                      <a:r>
                        <a:rPr lang="en-US" sz="1150" b="0" dirty="0">
                          <a:latin typeface="Arial" panose="020B0604020202020204" pitchFamily="34" charset="0"/>
                          <a:cs typeface="Arial" panose="020B0604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b="0" dirty="0">
                          <a:latin typeface="Arial" panose="020B0604020202020204" pitchFamily="34" charset="0"/>
                          <a:cs typeface="Arial" panose="020B0604020202020204" pitchFamily="34" charset="0"/>
                        </a:rPr>
                        <a:t>--</a:t>
                      </a:r>
                      <a:endParaRPr lang="en-US" sz="1150" b="1" dirty="0">
                        <a:solidFill>
                          <a:srgbClr val="00B050"/>
                        </a:solidFill>
                        <a:latin typeface="Arial" panose="020B0604020202020204" pitchFamily="34" charset="0"/>
                        <a:cs typeface="Arial" panose="020B0604020202020204" pitchFamily="34" charset="0"/>
                      </a:endParaRPr>
                    </a:p>
                    <a:p>
                      <a:pPr algn="ctr"/>
                      <a:r>
                        <a:rPr lang="en-US" sz="1150" b="1" dirty="0">
                          <a:solidFill>
                            <a:srgbClr val="EF4425"/>
                          </a:solidFill>
                          <a:latin typeface="Arial" panose="020B0604020202020204" pitchFamily="34" charset="0"/>
                          <a:cs typeface="Arial" panose="020B0604020202020204" pitchFamily="34" charset="0"/>
                        </a:rPr>
                        <a:t>5.1</a:t>
                      </a:r>
                    </a:p>
                    <a:p>
                      <a:pPr algn="ctr"/>
                      <a:r>
                        <a:rPr lang="en-US" sz="1150" dirty="0">
                          <a:latin typeface="Arial" panose="020B0604020202020204" pitchFamily="34" charset="0"/>
                          <a:cs typeface="Arial" panose="020B0604020202020204" pitchFamily="34" charset="0"/>
                        </a:rPr>
                        <a:t>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b="0" dirty="0">
                          <a:latin typeface="Arial" panose="020B0604020202020204" pitchFamily="34" charset="0"/>
                          <a:cs typeface="Arial" panose="020B0604020202020204" pitchFamily="34" charset="0"/>
                        </a:rPr>
                        <a:t>--</a:t>
                      </a:r>
                      <a:endParaRPr lang="en-US" sz="1150" b="1" dirty="0">
                        <a:solidFill>
                          <a:srgbClr val="00B050"/>
                        </a:solidFill>
                        <a:latin typeface="Arial" panose="020B0604020202020204" pitchFamily="34" charset="0"/>
                        <a:cs typeface="Arial" panose="020B0604020202020204" pitchFamily="34" charset="0"/>
                      </a:endParaRPr>
                    </a:p>
                    <a:p>
                      <a:pPr algn="ctr"/>
                      <a:r>
                        <a:rPr lang="en-US" sz="1150" b="1" dirty="0">
                          <a:solidFill>
                            <a:srgbClr val="EF4425"/>
                          </a:solidFill>
                          <a:latin typeface="Arial" panose="020B0604020202020204" pitchFamily="34" charset="0"/>
                          <a:cs typeface="Arial" panose="020B0604020202020204" pitchFamily="34" charset="0"/>
                        </a:rPr>
                        <a:t>7.1</a:t>
                      </a:r>
                    </a:p>
                    <a:p>
                      <a:pPr algn="ctr"/>
                      <a:r>
                        <a:rPr lang="en-US" sz="1150" dirty="0">
                          <a:latin typeface="Arial" panose="020B0604020202020204" pitchFamily="34" charset="0"/>
                          <a:cs typeface="Arial" panose="020B0604020202020204" pitchFamily="34" charset="0"/>
                        </a:rPr>
                        <a:t>8.9</a:t>
                      </a:r>
                    </a:p>
                  </a:txBody>
                  <a:tcPr anchor="ctr"/>
                </a:tc>
                <a:extLst>
                  <a:ext uri="{0D108BD9-81ED-4DB2-BD59-A6C34878D82A}">
                    <a16:rowId xmlns:a16="http://schemas.microsoft.com/office/drawing/2014/main" val="3800556234"/>
                  </a:ext>
                </a:extLst>
              </a:tr>
              <a:tr h="505264">
                <a:tc>
                  <a:txBody>
                    <a:bodyPr/>
                    <a:lstStyle/>
                    <a:p>
                      <a:pPr algn="ctr"/>
                      <a:r>
                        <a:rPr lang="en-US" sz="1150" b="1" dirty="0">
                          <a:latin typeface="Arial" panose="020B0604020202020204" pitchFamily="34" charset="0"/>
                          <a:cs typeface="Arial" panose="020B0604020202020204" pitchFamily="34" charset="0"/>
                        </a:rPr>
                        <a:t>SUMMIT</a:t>
                      </a:r>
                      <a:r>
                        <a:rPr lang="en-US" sz="1150" b="0" baseline="30000" dirty="0">
                          <a:latin typeface="Arial" panose="020B0604020202020204" pitchFamily="34" charset="0"/>
                          <a:cs typeface="Arial" panose="020B0604020202020204" pitchFamily="34" charset="0"/>
                        </a:rPr>
                        <a:t>8</a:t>
                      </a:r>
                      <a:endParaRPr lang="en-US" sz="1150" b="1" dirty="0">
                        <a:latin typeface="Arial" panose="020B0604020202020204" pitchFamily="34" charset="0"/>
                        <a:cs typeface="Arial" panose="020B0604020202020204" pitchFamily="34" charset="0"/>
                      </a:endParaRPr>
                    </a:p>
                    <a:p>
                      <a:pPr algn="ctr"/>
                      <a:r>
                        <a:rPr lang="en-US" sz="1150" b="0" dirty="0">
                          <a:latin typeface="Arial" panose="020B0604020202020204" pitchFamily="34" charset="0"/>
                          <a:cs typeface="Arial" panose="020B0604020202020204" pitchFamily="34" charset="0"/>
                        </a:rPr>
                        <a:t>2023</a:t>
                      </a:r>
                    </a:p>
                  </a:txBody>
                  <a:tcPr anchor="ctr"/>
                </a:tc>
                <a:tc>
                  <a:txBody>
                    <a:bodyPr/>
                    <a:lstStyle/>
                    <a:p>
                      <a:pPr algn="ctr"/>
                      <a:r>
                        <a:rPr lang="en-US" sz="1150" b="1" dirty="0">
                          <a:latin typeface="Arial" panose="020B0604020202020204" pitchFamily="34" charset="0"/>
                          <a:cs typeface="Arial" panose="020B0604020202020204" pitchFamily="34" charset="0"/>
                        </a:rPr>
                        <a:t>Neratinib</a:t>
                      </a:r>
                    </a:p>
                  </a:txBody>
                  <a:tcPr anchor="ctr"/>
                </a:tc>
                <a:tc>
                  <a:txBody>
                    <a:bodyPr/>
                    <a:lstStyle/>
                    <a:p>
                      <a:pPr algn="ctr"/>
                      <a:r>
                        <a:rPr lang="en-US" sz="1150" dirty="0">
                          <a:latin typeface="Arial" panose="020B0604020202020204" pitchFamily="34" charset="0"/>
                          <a:cs typeface="Arial" panose="020B0604020202020204" pitchFamily="34" charset="0"/>
                        </a:rPr>
                        <a:t>Phase 2</a:t>
                      </a:r>
                    </a:p>
                    <a:p>
                      <a:pPr algn="ctr"/>
                      <a:r>
                        <a:rPr lang="en-US" sz="1150" i="1" dirty="0">
                          <a:latin typeface="Arial" panose="020B0604020202020204" pitchFamily="34" charset="0"/>
                          <a:cs typeface="Arial" panose="020B0604020202020204" pitchFamily="34" charset="0"/>
                        </a:rPr>
                        <a:t>Basket</a:t>
                      </a:r>
                    </a:p>
                  </a:txBody>
                  <a:tcPr anchor="ctr"/>
                </a:tc>
                <a:tc>
                  <a:txBody>
                    <a:bodyPr/>
                    <a:lstStyle/>
                    <a:p>
                      <a:pPr algn="ctr"/>
                      <a:r>
                        <a:rPr lang="en-US" sz="1150" dirty="0">
                          <a:latin typeface="Arial" panose="020B0604020202020204" pitchFamily="34" charset="0"/>
                          <a:cs typeface="Arial" panose="020B0604020202020204" pitchFamily="34" charset="0"/>
                        </a:rPr>
                        <a:t>25</a:t>
                      </a:r>
                    </a:p>
                  </a:txBody>
                  <a:tcPr anchor="ctr"/>
                </a:tc>
                <a:tc>
                  <a:txBody>
                    <a:bodyPr/>
                    <a:lstStyle/>
                    <a:p>
                      <a:pPr algn="ctr"/>
                      <a:r>
                        <a:rPr lang="en-US" sz="1150" b="0" dirty="0">
                          <a:latin typeface="Arial" panose="020B0604020202020204" pitchFamily="34" charset="0"/>
                          <a:cs typeface="Arial" panose="020B0604020202020204" pitchFamily="34" charset="0"/>
                        </a:rPr>
                        <a:t>No</a:t>
                      </a:r>
                    </a:p>
                  </a:txBody>
                  <a:tcPr anchor="ctr"/>
                </a:tc>
                <a:tc>
                  <a:txBody>
                    <a:bodyPr/>
                    <a:lstStyle/>
                    <a:p>
                      <a:pPr algn="ctr"/>
                      <a:r>
                        <a:rPr lang="en-US" sz="1150" b="1" dirty="0">
                          <a:solidFill>
                            <a:schemeClr val="tx1"/>
                          </a:solidFill>
                          <a:latin typeface="Arial" panose="020B0604020202020204" pitchFamily="34" charset="0"/>
                          <a:cs typeface="Arial" panose="020B0604020202020204" pitchFamily="34" charset="0"/>
                        </a:rPr>
                        <a:t>HER2 mutant</a:t>
                      </a:r>
                    </a:p>
                  </a:txBody>
                  <a:tcPr anchor="ctr"/>
                </a:tc>
                <a:tc>
                  <a:txBody>
                    <a:bodyPr/>
                    <a:lstStyle/>
                    <a:p>
                      <a:pPr algn="ctr"/>
                      <a:r>
                        <a:rPr lang="en-US" sz="1150" dirty="0">
                          <a:latin typeface="Arial" panose="020B0604020202020204" pitchFamily="34" charset="0"/>
                          <a:cs typeface="Arial" panose="020B0604020202020204" pitchFamily="34" charset="0"/>
                        </a:rPr>
                        <a:t>16%</a:t>
                      </a:r>
                    </a:p>
                  </a:txBody>
                  <a:tcPr anchor="ctr"/>
                </a:tc>
                <a:tc>
                  <a:txBody>
                    <a:bodyPr/>
                    <a:lstStyle/>
                    <a:p>
                      <a:pPr algn="ctr"/>
                      <a:r>
                        <a:rPr lang="en-US" sz="1150" dirty="0">
                          <a:latin typeface="Arial" panose="020B0604020202020204" pitchFamily="34" charset="0"/>
                          <a:cs typeface="Arial" panose="020B0604020202020204" pitchFamily="34" charset="0"/>
                        </a:rPr>
                        <a:t>28%</a:t>
                      </a:r>
                    </a:p>
                  </a:txBody>
                  <a:tcPr anchor="ctr"/>
                </a:tc>
                <a:tc>
                  <a:txBody>
                    <a:bodyPr/>
                    <a:lstStyle/>
                    <a:p>
                      <a:pPr algn="ctr"/>
                      <a:r>
                        <a:rPr lang="en-US" sz="1150" b="0" dirty="0">
                          <a:latin typeface="Arial" panose="020B0604020202020204" pitchFamily="34" charset="0"/>
                          <a:cs typeface="Arial" panose="020B0604020202020204" pitchFamily="34" charset="0"/>
                        </a:rPr>
                        <a:t>3.7</a:t>
                      </a:r>
                    </a:p>
                  </a:txBody>
                  <a:tcPr anchor="ctr"/>
                </a:tc>
                <a:tc>
                  <a:txBody>
                    <a:bodyPr/>
                    <a:lstStyle/>
                    <a:p>
                      <a:pPr algn="ctr"/>
                      <a:r>
                        <a:rPr lang="en-US" sz="1150" dirty="0">
                          <a:latin typeface="Arial" panose="020B0604020202020204" pitchFamily="34" charset="0"/>
                          <a:cs typeface="Arial" panose="020B0604020202020204" pitchFamily="34" charset="0"/>
                        </a:rPr>
                        <a:t>2.8</a:t>
                      </a:r>
                    </a:p>
                  </a:txBody>
                  <a:tcPr anchor="ctr"/>
                </a:tc>
                <a:tc>
                  <a:txBody>
                    <a:bodyPr/>
                    <a:lstStyle/>
                    <a:p>
                      <a:pPr algn="ctr"/>
                      <a:r>
                        <a:rPr lang="en-US" sz="1150" dirty="0">
                          <a:latin typeface="Arial" panose="020B0604020202020204" pitchFamily="34" charset="0"/>
                          <a:cs typeface="Arial" panose="020B0604020202020204" pitchFamily="34" charset="0"/>
                        </a:rPr>
                        <a:t>5.4</a:t>
                      </a:r>
                    </a:p>
                  </a:txBody>
                  <a:tcPr anchor="ctr"/>
                </a:tc>
                <a:extLst>
                  <a:ext uri="{0D108BD9-81ED-4DB2-BD59-A6C34878D82A}">
                    <a16:rowId xmlns:a16="http://schemas.microsoft.com/office/drawing/2014/main" val="3356054873"/>
                  </a:ext>
                </a:extLst>
              </a:tr>
            </a:tbl>
          </a:graphicData>
        </a:graphic>
      </p:graphicFrame>
      <p:sp>
        <p:nvSpPr>
          <p:cNvPr id="4" name="TextBox 3">
            <a:extLst>
              <a:ext uri="{FF2B5EF4-FFF2-40B4-BE49-F238E27FC236}">
                <a16:creationId xmlns:a16="http://schemas.microsoft.com/office/drawing/2014/main" id="{E0A81455-34B3-639A-2A37-35D8CD54E7A5}"/>
              </a:ext>
            </a:extLst>
          </p:cNvPr>
          <p:cNvSpPr txBox="1"/>
          <p:nvPr/>
        </p:nvSpPr>
        <p:spPr>
          <a:xfrm>
            <a:off x="0" y="6396335"/>
            <a:ext cx="121920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Lamarca et al. Lancet Oncol 2021 | </a:t>
            </a:r>
            <a:r>
              <a:rPr kumimoji="0" lang="en-US" sz="115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Javle et al. Lancet Oncol 2021 | </a:t>
            </a:r>
            <a:r>
              <a:rPr kumimoji="0" lang="en-US" sz="115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 et al. Lancet Gastroenterol Hepatol 2023 | </a:t>
            </a:r>
            <a:r>
              <a:rPr kumimoji="0" lang="en-US" sz="115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4</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Nakamura et al. J Clin Oncol 2023 |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5</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Harding, Fan et al. Lancet Oncol 2023 | </a:t>
            </a:r>
            <a:r>
              <a:rPr kumimoji="0" lang="en-US" sz="115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6</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Meric-Bernstam et al. J Clin Oncol 2024 | </a:t>
            </a:r>
            <a:r>
              <a:rPr kumimoji="0" lang="en-US" sz="115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7</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Ohba et al. J Clin Oncol 2024 | </a:t>
            </a:r>
            <a:r>
              <a:rPr kumimoji="0" lang="en-US" sz="115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8</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Harding et al. Nat Comm 2023</a:t>
            </a:r>
            <a:endParaRPr kumimoji="0" lang="en-US" sz="115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4504E41-D855-BB2C-1F51-560203759BE7}"/>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
        <p:nvSpPr>
          <p:cNvPr id="5" name="Title 1">
            <a:extLst>
              <a:ext uri="{FF2B5EF4-FFF2-40B4-BE49-F238E27FC236}">
                <a16:creationId xmlns:a16="http://schemas.microsoft.com/office/drawing/2014/main" id="{593B7831-153F-645C-DDA3-86B73050D888}"/>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Second-line HER2-targeted therapy landscape in BTC</a:t>
            </a:r>
          </a:p>
        </p:txBody>
      </p:sp>
      <p:cxnSp>
        <p:nvCxnSpPr>
          <p:cNvPr id="6" name="Straight Connector 5">
            <a:extLst>
              <a:ext uri="{FF2B5EF4-FFF2-40B4-BE49-F238E27FC236}">
                <a16:creationId xmlns:a16="http://schemas.microsoft.com/office/drawing/2014/main" id="{BB4EC798-5B2C-4463-CBB1-5B60F1263C53}"/>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10FB1569-5E4A-2664-D1A9-243A452E86AC}"/>
              </a:ext>
            </a:extLst>
          </p:cNvPr>
          <p:cNvSpPr/>
          <p:nvPr/>
        </p:nvSpPr>
        <p:spPr>
          <a:xfrm>
            <a:off x="260399" y="939439"/>
            <a:ext cx="11671200" cy="542185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7517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10C106-6ED7-38A7-4698-4ECCF5E44AB0}"/>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Trastuzumab </a:t>
            </a:r>
            <a:r>
              <a:rPr kumimoji="0" lang="en-US" sz="2900" b="1" i="0" u="none" strike="noStrike" kern="1200" cap="none" spc="0" normalizeH="0" baseline="0" noProof="0" dirty="0" err="1">
                <a:ln>
                  <a:noFill/>
                </a:ln>
                <a:solidFill>
                  <a:srgbClr val="015396"/>
                </a:solidFill>
                <a:effectLst/>
                <a:uLnTx/>
                <a:uFillTx/>
                <a:latin typeface="Arial" panose="020B0604020202020204" pitchFamily="34" charset="0"/>
                <a:ea typeface="+mj-ea"/>
                <a:cs typeface="Arial" panose="020B0604020202020204" pitchFamily="34" charset="0"/>
              </a:rPr>
              <a:t>deruxtecan</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(T-</a:t>
            </a:r>
            <a:r>
              <a:rPr kumimoji="0" lang="en-US" sz="2900" b="1" i="0" u="none" strike="noStrike" kern="1200" cap="none" spc="0" normalizeH="0" baseline="0" noProof="0" dirty="0" err="1">
                <a:ln>
                  <a:noFill/>
                </a:ln>
                <a:solidFill>
                  <a:srgbClr val="015396"/>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HER2 antibody-drug conjugate</a:t>
            </a:r>
          </a:p>
        </p:txBody>
      </p:sp>
      <p:sp>
        <p:nvSpPr>
          <p:cNvPr id="6" name="TextBox 5">
            <a:extLst>
              <a:ext uri="{FF2B5EF4-FFF2-40B4-BE49-F238E27FC236}">
                <a16:creationId xmlns:a16="http://schemas.microsoft.com/office/drawing/2014/main" id="{135687A3-05C4-5557-A0E0-786505880E83}"/>
              </a:ext>
            </a:extLst>
          </p:cNvPr>
          <p:cNvSpPr txBox="1"/>
          <p:nvPr/>
        </p:nvSpPr>
        <p:spPr>
          <a:xfrm>
            <a:off x="1151068" y="6441148"/>
            <a:ext cx="11040930" cy="44627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Aoki et al. Gastric Cancer 2021 | Ogitani et al. Cancer Sci 2016 | Ogitani et al. Clin Cancer Res 2016 | Nakada et al. Chem Pharm Bull (Tokyo) 2019 | Trastuzumab deruxtecan package insert</a:t>
            </a:r>
          </a:p>
        </p:txBody>
      </p:sp>
      <p:sp>
        <p:nvSpPr>
          <p:cNvPr id="8" name="Content Placeholder 7">
            <a:extLst>
              <a:ext uri="{FF2B5EF4-FFF2-40B4-BE49-F238E27FC236}">
                <a16:creationId xmlns:a16="http://schemas.microsoft.com/office/drawing/2014/main" id="{042FC268-90BA-584A-DEE2-6D6833985C54}"/>
              </a:ext>
            </a:extLst>
          </p:cNvPr>
          <p:cNvSpPr txBox="1">
            <a:spLocks/>
          </p:cNvSpPr>
          <p:nvPr/>
        </p:nvSpPr>
        <p:spPr>
          <a:xfrm>
            <a:off x="5372100" y="771340"/>
            <a:ext cx="6267017"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A93543E1-FB2B-3187-E17A-3D6CC0E6A66C}"/>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DF3F8D9-2113-986C-89A5-05D91CFC08B4}"/>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grpSp>
        <p:nvGrpSpPr>
          <p:cNvPr id="18" name="Group 17">
            <a:extLst>
              <a:ext uri="{FF2B5EF4-FFF2-40B4-BE49-F238E27FC236}">
                <a16:creationId xmlns:a16="http://schemas.microsoft.com/office/drawing/2014/main" id="{0686DA5A-0F74-E1F9-F589-35727D69E17C}"/>
              </a:ext>
            </a:extLst>
          </p:cNvPr>
          <p:cNvGrpSpPr/>
          <p:nvPr/>
        </p:nvGrpSpPr>
        <p:grpSpPr>
          <a:xfrm>
            <a:off x="3062689" y="1404579"/>
            <a:ext cx="6682019" cy="4850449"/>
            <a:chOff x="3062689" y="1404579"/>
            <a:chExt cx="6682019" cy="4850449"/>
          </a:xfrm>
        </p:grpSpPr>
        <p:sp>
          <p:nvSpPr>
            <p:cNvPr id="7" name="Rectangle 6">
              <a:extLst>
                <a:ext uri="{FF2B5EF4-FFF2-40B4-BE49-F238E27FC236}">
                  <a16:creationId xmlns:a16="http://schemas.microsoft.com/office/drawing/2014/main" id="{383E5709-9216-8F73-C2CB-56621D5DC281}"/>
                </a:ext>
              </a:extLst>
            </p:cNvPr>
            <p:cNvSpPr/>
            <p:nvPr/>
          </p:nvSpPr>
          <p:spPr>
            <a:xfrm>
              <a:off x="3062689" y="1894901"/>
              <a:ext cx="121186" cy="176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48D1D0AD-99C6-B20E-28A9-22A0B3F97B65}"/>
                </a:ext>
              </a:extLst>
            </p:cNvPr>
            <p:cNvSpPr/>
            <p:nvPr/>
          </p:nvSpPr>
          <p:spPr>
            <a:xfrm>
              <a:off x="3862051" y="2576111"/>
              <a:ext cx="262602" cy="176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0B0B654-F341-D6E7-0109-3FE4D89E7FE4}"/>
                </a:ext>
              </a:extLst>
            </p:cNvPr>
            <p:cNvSpPr/>
            <p:nvPr/>
          </p:nvSpPr>
          <p:spPr>
            <a:xfrm>
              <a:off x="3884085" y="3195810"/>
              <a:ext cx="262602" cy="176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AD2E446B-1FFA-BE87-9ABD-6EAF7C33E67E}"/>
                </a:ext>
              </a:extLst>
            </p:cNvPr>
            <p:cNvSpPr/>
            <p:nvPr/>
          </p:nvSpPr>
          <p:spPr>
            <a:xfrm>
              <a:off x="7760186" y="1404579"/>
              <a:ext cx="447380" cy="176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84F7E4F-66BA-8D09-CF12-DC34A62F8763}"/>
                </a:ext>
              </a:extLst>
            </p:cNvPr>
            <p:cNvSpPr/>
            <p:nvPr/>
          </p:nvSpPr>
          <p:spPr>
            <a:xfrm>
              <a:off x="7312806" y="2247866"/>
              <a:ext cx="447380" cy="176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8C394B14-7DE8-6F3E-E7F1-1F0E7E1E1FEA}"/>
                </a:ext>
              </a:extLst>
            </p:cNvPr>
            <p:cNvSpPr/>
            <p:nvPr/>
          </p:nvSpPr>
          <p:spPr>
            <a:xfrm>
              <a:off x="7525479" y="3764304"/>
              <a:ext cx="447380" cy="175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19F6F2E-3714-DFA3-7A59-161028C354F5}"/>
                </a:ext>
              </a:extLst>
            </p:cNvPr>
            <p:cNvSpPr/>
            <p:nvPr/>
          </p:nvSpPr>
          <p:spPr>
            <a:xfrm>
              <a:off x="7536496" y="4698901"/>
              <a:ext cx="447380" cy="175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C5E20F8F-4128-9F4F-B82B-62348268E410}"/>
                </a:ext>
              </a:extLst>
            </p:cNvPr>
            <p:cNvSpPr/>
            <p:nvPr/>
          </p:nvSpPr>
          <p:spPr>
            <a:xfrm>
              <a:off x="9521018" y="4996357"/>
              <a:ext cx="223690" cy="291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99C9D741-233B-BF8A-C822-5F6C809FFFC9}"/>
                </a:ext>
              </a:extLst>
            </p:cNvPr>
            <p:cNvSpPr/>
            <p:nvPr/>
          </p:nvSpPr>
          <p:spPr>
            <a:xfrm>
              <a:off x="7635298" y="5453421"/>
              <a:ext cx="447380" cy="175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502F065D-8E09-DEF4-8162-2646ED406A13}"/>
                </a:ext>
              </a:extLst>
            </p:cNvPr>
            <p:cNvSpPr/>
            <p:nvPr/>
          </p:nvSpPr>
          <p:spPr>
            <a:xfrm>
              <a:off x="7925089" y="6079183"/>
              <a:ext cx="447380" cy="175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1" name="Group 20">
            <a:extLst>
              <a:ext uri="{FF2B5EF4-FFF2-40B4-BE49-F238E27FC236}">
                <a16:creationId xmlns:a16="http://schemas.microsoft.com/office/drawing/2014/main" id="{D362A4FB-E693-B0AE-53DF-6941B27056EE}"/>
              </a:ext>
            </a:extLst>
          </p:cNvPr>
          <p:cNvGrpSpPr/>
          <p:nvPr/>
        </p:nvGrpSpPr>
        <p:grpSpPr>
          <a:xfrm>
            <a:off x="277090" y="4786830"/>
            <a:ext cx="3169000" cy="1292353"/>
            <a:chOff x="277090" y="4786830"/>
            <a:chExt cx="3169000" cy="1292353"/>
          </a:xfrm>
        </p:grpSpPr>
        <p:sp>
          <p:nvSpPr>
            <p:cNvPr id="20" name="Rounded Rectangle 19">
              <a:extLst>
                <a:ext uri="{FF2B5EF4-FFF2-40B4-BE49-F238E27FC236}">
                  <a16:creationId xmlns:a16="http://schemas.microsoft.com/office/drawing/2014/main" id="{7EA168A9-E868-26E2-D894-47E8C9D4C006}"/>
                </a:ext>
              </a:extLst>
            </p:cNvPr>
            <p:cNvSpPr/>
            <p:nvPr/>
          </p:nvSpPr>
          <p:spPr>
            <a:xfrm>
              <a:off x="277090" y="4786830"/>
              <a:ext cx="3169000" cy="1292353"/>
            </a:xfrm>
            <a:prstGeom prst="roundRect">
              <a:avLst/>
            </a:prstGeom>
            <a:solidFill>
              <a:schemeClr val="tx2">
                <a:lumMod val="10000"/>
                <a:lumOff val="90000"/>
              </a:schemeClr>
            </a:solidFill>
            <a:ln>
              <a:solidFill>
                <a:srgbClr val="0253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Content Placeholder 7">
              <a:extLst>
                <a:ext uri="{FF2B5EF4-FFF2-40B4-BE49-F238E27FC236}">
                  <a16:creationId xmlns:a16="http://schemas.microsoft.com/office/drawing/2014/main" id="{A6339F1D-7F54-88B9-0939-CE74A3DE0F0B}"/>
                </a:ext>
              </a:extLst>
            </p:cNvPr>
            <p:cNvSpPr txBox="1">
              <a:spLocks/>
            </p:cNvSpPr>
            <p:nvPr/>
          </p:nvSpPr>
          <p:spPr>
            <a:xfrm>
              <a:off x="277090" y="4819746"/>
              <a:ext cx="3168999" cy="1243735"/>
            </a:xfrm>
            <a:prstGeom prst="rect">
              <a:avLst/>
            </a:prstGeom>
            <a:noFill/>
            <a:effectLst>
              <a:softEdge rad="12700"/>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FDA approved for previously treated, unresectable or metastatic HER2 </a:t>
              </a:r>
              <a:r>
                <a:rPr kumimoji="0" lang="en-US" sz="1800" b="1" i="1"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IHC 3+</a:t>
              </a:r>
              <a:r>
                <a:rPr kumimoji="0" lang="en-US" sz="1800" b="0" i="1"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 solid tumors</a:t>
              </a:r>
            </a:p>
          </p:txBody>
        </p:sp>
      </p:grpSp>
      <p:pic>
        <p:nvPicPr>
          <p:cNvPr id="25" name="Picture 24">
            <a:extLst>
              <a:ext uri="{FF2B5EF4-FFF2-40B4-BE49-F238E27FC236}">
                <a16:creationId xmlns:a16="http://schemas.microsoft.com/office/drawing/2014/main" id="{233002D5-A8A6-F297-6585-98210AF1171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664076" y="1030264"/>
            <a:ext cx="8170185" cy="5048919"/>
          </a:xfrm>
          <a:prstGeom prst="rect">
            <a:avLst/>
          </a:prstGeom>
        </p:spPr>
      </p:pic>
    </p:spTree>
    <p:extLst>
      <p:ext uri="{BB962C8B-B14F-4D97-AF65-F5344CB8AC3E}">
        <p14:creationId xmlns:p14="http://schemas.microsoft.com/office/powerpoint/2010/main" val="1552039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07CBD-4646-89F7-E412-EB38D0B5E714}"/>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02AC5CE1-8F01-3237-7BA9-CF0711B9931C}"/>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DESTINY-PanTumor02 trial of T-</a:t>
            </a:r>
            <a:r>
              <a:rPr kumimoji="0" lang="en-US" sz="2900" b="1" i="0" u="none" strike="noStrike" kern="1200" cap="none" spc="0" normalizeH="0" baseline="0" noProof="0" dirty="0" err="1">
                <a:ln>
                  <a:noFill/>
                </a:ln>
                <a:solidFill>
                  <a:srgbClr val="015396"/>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eligibility</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and</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baseline</a:t>
            </a:r>
          </a:p>
        </p:txBody>
      </p:sp>
      <p:sp>
        <p:nvSpPr>
          <p:cNvPr id="12" name="Content Placeholder 7">
            <a:extLst>
              <a:ext uri="{FF2B5EF4-FFF2-40B4-BE49-F238E27FC236}">
                <a16:creationId xmlns:a16="http://schemas.microsoft.com/office/drawing/2014/main" id="{B300779F-B0B7-5CAA-6D66-63A2B7298F45}"/>
              </a:ext>
            </a:extLst>
          </p:cNvPr>
          <p:cNvSpPr txBox="1">
            <a:spLocks/>
          </p:cNvSpPr>
          <p:nvPr/>
        </p:nvSpPr>
        <p:spPr>
          <a:xfrm>
            <a:off x="552883" y="1253613"/>
            <a:ext cx="5096803" cy="4794877"/>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Locally advanced, unresectable, or metastatic HER2-expressing BTC, including AOV</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Progressed after ≥ 1 systemic therapy or without alternative treatment options, including HER2 therapy</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 IHC 3+ or 2+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central (17%) or local (83%) testing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24A229B0-E752-DF0D-D685-61ADEA02A1AA}"/>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Meric-Bernstam et al. J Clin Oncol 2024</a:t>
            </a:r>
          </a:p>
        </p:txBody>
      </p:sp>
      <p:sp>
        <p:nvSpPr>
          <p:cNvPr id="17" name="Content Placeholder 7">
            <a:extLst>
              <a:ext uri="{FF2B5EF4-FFF2-40B4-BE49-F238E27FC236}">
                <a16:creationId xmlns:a16="http://schemas.microsoft.com/office/drawing/2014/main" id="{DD265746-074A-ABD1-6102-3B82F94DE3D4}"/>
              </a:ext>
            </a:extLst>
          </p:cNvPr>
          <p:cNvSpPr txBox="1">
            <a:spLocks/>
          </p:cNvSpPr>
          <p:nvPr/>
        </p:nvSpPr>
        <p:spPr>
          <a:xfrm>
            <a:off x="6289938" y="1253613"/>
            <a:ext cx="5369794" cy="51375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Lines of Therapy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2)</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CFE6934A-63CD-1ECC-5D3B-C9F653036E6F}"/>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21" name="Content Placeholder 7">
            <a:extLst>
              <a:ext uri="{FF2B5EF4-FFF2-40B4-BE49-F238E27FC236}">
                <a16:creationId xmlns:a16="http://schemas.microsoft.com/office/drawing/2014/main" id="{C6D0A1B6-3381-42C3-218C-FCBE1476AE10}"/>
              </a:ext>
            </a:extLst>
          </p:cNvPr>
          <p:cNvSpPr txBox="1">
            <a:spLocks/>
          </p:cNvSpPr>
          <p:nvPr/>
        </p:nvSpPr>
        <p:spPr>
          <a:xfrm>
            <a:off x="6289938" y="4757039"/>
            <a:ext cx="5777206" cy="210096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HER2 Therapy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 (</a:t>
            </a:r>
            <a:r>
              <a:rPr kumimoji="0" lang="en-US"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a:t>
            </a: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a:t>
            </a:r>
          </a:p>
          <a:p>
            <a:pPr marL="228600" marR="0" lvl="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Pertuzumab (</a:t>
            </a:r>
            <a:r>
              <a:rPr kumimoji="0" lang="en-US"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a:t>
            </a: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a:p>
            <a:pPr marL="228600" marR="0" lvl="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 (</a:t>
            </a:r>
            <a:r>
              <a:rPr kumimoji="0" lang="en-US"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a:t>
            </a: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sp>
        <p:nvSpPr>
          <p:cNvPr id="2" name="TextBox 1">
            <a:extLst>
              <a:ext uri="{FF2B5EF4-FFF2-40B4-BE49-F238E27FC236}">
                <a16:creationId xmlns:a16="http://schemas.microsoft.com/office/drawing/2014/main" id="{31FCE6B6-212B-AEB3-B136-BE330972864D}"/>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grpSp>
        <p:nvGrpSpPr>
          <p:cNvPr id="24" name="Group 23">
            <a:extLst>
              <a:ext uri="{FF2B5EF4-FFF2-40B4-BE49-F238E27FC236}">
                <a16:creationId xmlns:a16="http://schemas.microsoft.com/office/drawing/2014/main" id="{D02A4064-71D1-017F-02A4-E682CF67FE40}"/>
              </a:ext>
            </a:extLst>
          </p:cNvPr>
          <p:cNvGrpSpPr/>
          <p:nvPr/>
        </p:nvGrpSpPr>
        <p:grpSpPr>
          <a:xfrm>
            <a:off x="7737170" y="1761803"/>
            <a:ext cx="2627734" cy="2862152"/>
            <a:chOff x="6976957" y="2048513"/>
            <a:chExt cx="2475329" cy="2696151"/>
          </a:xfrm>
        </p:grpSpPr>
        <p:grpSp>
          <p:nvGrpSpPr>
            <p:cNvPr id="10" name="Group 9">
              <a:extLst>
                <a:ext uri="{FF2B5EF4-FFF2-40B4-BE49-F238E27FC236}">
                  <a16:creationId xmlns:a16="http://schemas.microsoft.com/office/drawing/2014/main" id="{CCA7B49C-393C-86A1-7470-AD3C8BA64354}"/>
                </a:ext>
              </a:extLst>
            </p:cNvPr>
            <p:cNvGrpSpPr/>
            <p:nvPr/>
          </p:nvGrpSpPr>
          <p:grpSpPr>
            <a:xfrm>
              <a:off x="7040879" y="2048513"/>
              <a:ext cx="2411407" cy="2696151"/>
              <a:chOff x="6896723" y="1764095"/>
              <a:chExt cx="2555564" cy="2980570"/>
            </a:xfrm>
          </p:grpSpPr>
          <p:pic>
            <p:nvPicPr>
              <p:cNvPr id="4" name="Picture 3">
                <a:extLst>
                  <a:ext uri="{FF2B5EF4-FFF2-40B4-BE49-F238E27FC236}">
                    <a16:creationId xmlns:a16="http://schemas.microsoft.com/office/drawing/2014/main" id="{E6894A1D-60B7-8776-F030-DC2B22575FB0}"/>
                  </a:ext>
                </a:extLst>
              </p:cNvPr>
              <p:cNvPicPr>
                <a:picLocks noChangeAspect="1"/>
              </p:cNvPicPr>
              <p:nvPr/>
            </p:nvPicPr>
            <p:blipFill>
              <a:blip r:embed="rId3"/>
              <a:srcRect l="26505" t="14389" b="5265"/>
              <a:stretch>
                <a:fillRect/>
              </a:stretch>
            </p:blipFill>
            <p:spPr>
              <a:xfrm>
                <a:off x="6896723" y="1764095"/>
                <a:ext cx="2555564" cy="2722161"/>
              </a:xfrm>
              <a:prstGeom prst="rect">
                <a:avLst/>
              </a:prstGeom>
            </p:spPr>
          </p:pic>
          <p:sp>
            <p:nvSpPr>
              <p:cNvPr id="5" name="TextBox 4">
                <a:extLst>
                  <a:ext uri="{FF2B5EF4-FFF2-40B4-BE49-F238E27FC236}">
                    <a16:creationId xmlns:a16="http://schemas.microsoft.com/office/drawing/2014/main" id="{E7F77A99-CE9B-C018-98DB-8F317AF10654}"/>
                  </a:ext>
                </a:extLst>
              </p:cNvPr>
              <p:cNvSpPr txBox="1"/>
              <p:nvPr/>
            </p:nvSpPr>
            <p:spPr>
              <a:xfrm>
                <a:off x="6969460" y="4421500"/>
                <a:ext cx="371866"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p>
            </p:txBody>
          </p:sp>
          <p:sp>
            <p:nvSpPr>
              <p:cNvPr id="6" name="TextBox 5">
                <a:extLst>
                  <a:ext uri="{FF2B5EF4-FFF2-40B4-BE49-F238E27FC236}">
                    <a16:creationId xmlns:a16="http://schemas.microsoft.com/office/drawing/2014/main" id="{38000D51-220F-8A8A-90A3-C21F1D8A223E}"/>
                  </a:ext>
                </a:extLst>
              </p:cNvPr>
              <p:cNvSpPr txBox="1"/>
              <p:nvPr/>
            </p:nvSpPr>
            <p:spPr>
              <a:xfrm>
                <a:off x="7444449" y="4421500"/>
                <a:ext cx="371866"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p>
            </p:txBody>
          </p:sp>
          <p:sp>
            <p:nvSpPr>
              <p:cNvPr id="7" name="TextBox 6">
                <a:extLst>
                  <a:ext uri="{FF2B5EF4-FFF2-40B4-BE49-F238E27FC236}">
                    <a16:creationId xmlns:a16="http://schemas.microsoft.com/office/drawing/2014/main" id="{56C6FDD8-1256-08E2-AA40-40E460E2D38E}"/>
                  </a:ext>
                </a:extLst>
              </p:cNvPr>
              <p:cNvSpPr txBox="1"/>
              <p:nvPr/>
            </p:nvSpPr>
            <p:spPr>
              <a:xfrm>
                <a:off x="7923453" y="4421500"/>
                <a:ext cx="371866"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p>
            </p:txBody>
          </p:sp>
          <p:sp>
            <p:nvSpPr>
              <p:cNvPr id="8" name="TextBox 7">
                <a:extLst>
                  <a:ext uri="{FF2B5EF4-FFF2-40B4-BE49-F238E27FC236}">
                    <a16:creationId xmlns:a16="http://schemas.microsoft.com/office/drawing/2014/main" id="{C5355556-A5D8-4054-C9E0-A5D0849AE4E1}"/>
                  </a:ext>
                </a:extLst>
              </p:cNvPr>
              <p:cNvSpPr txBox="1"/>
              <p:nvPr/>
            </p:nvSpPr>
            <p:spPr>
              <a:xfrm>
                <a:off x="8437375" y="4421500"/>
                <a:ext cx="371866"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p>
            </p:txBody>
          </p:sp>
          <p:sp>
            <p:nvSpPr>
              <p:cNvPr id="9" name="TextBox 8">
                <a:extLst>
                  <a:ext uri="{FF2B5EF4-FFF2-40B4-BE49-F238E27FC236}">
                    <a16:creationId xmlns:a16="http://schemas.microsoft.com/office/drawing/2014/main" id="{1D953CD9-0D68-0D41-1E46-D54F67EABA09}"/>
                  </a:ext>
                </a:extLst>
              </p:cNvPr>
              <p:cNvSpPr txBox="1"/>
              <p:nvPr/>
            </p:nvSpPr>
            <p:spPr>
              <a:xfrm>
                <a:off x="8823907" y="4421500"/>
                <a:ext cx="593001"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a:t>
                </a:r>
              </a:p>
            </p:txBody>
          </p:sp>
        </p:grpSp>
        <p:sp>
          <p:nvSpPr>
            <p:cNvPr id="11" name="TextBox 10">
              <a:extLst>
                <a:ext uri="{FF2B5EF4-FFF2-40B4-BE49-F238E27FC236}">
                  <a16:creationId xmlns:a16="http://schemas.microsoft.com/office/drawing/2014/main" id="{C1C68A3A-CBBB-632B-A5DF-1FEF2BCE02A1}"/>
                </a:ext>
              </a:extLst>
            </p:cNvPr>
            <p:cNvSpPr txBox="1"/>
            <p:nvPr/>
          </p:nvSpPr>
          <p:spPr>
            <a:xfrm>
              <a:off x="6976957" y="2262799"/>
              <a:ext cx="61994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 </a:t>
              </a:r>
            </a:p>
          </p:txBody>
        </p:sp>
        <p:sp>
          <p:nvSpPr>
            <p:cNvPr id="14" name="TextBox 13">
              <a:extLst>
                <a:ext uri="{FF2B5EF4-FFF2-40B4-BE49-F238E27FC236}">
                  <a16:creationId xmlns:a16="http://schemas.microsoft.com/office/drawing/2014/main" id="{9EEAC16B-A67B-DC9F-AB73-F66791C8969C}"/>
                </a:ext>
              </a:extLst>
            </p:cNvPr>
            <p:cNvSpPr txBox="1"/>
            <p:nvPr/>
          </p:nvSpPr>
          <p:spPr>
            <a:xfrm>
              <a:off x="7460402" y="2089329"/>
              <a:ext cx="61994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37% </a:t>
              </a:r>
            </a:p>
          </p:txBody>
        </p:sp>
        <p:sp>
          <p:nvSpPr>
            <p:cNvPr id="18" name="TextBox 17">
              <a:extLst>
                <a:ext uri="{FF2B5EF4-FFF2-40B4-BE49-F238E27FC236}">
                  <a16:creationId xmlns:a16="http://schemas.microsoft.com/office/drawing/2014/main" id="{7CB01613-830F-32E5-896B-B7419F16C990}"/>
                </a:ext>
              </a:extLst>
            </p:cNvPr>
            <p:cNvSpPr txBox="1"/>
            <p:nvPr/>
          </p:nvSpPr>
          <p:spPr>
            <a:xfrm>
              <a:off x="7908597" y="2951238"/>
              <a:ext cx="61994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 </a:t>
              </a:r>
            </a:p>
          </p:txBody>
        </p:sp>
        <p:sp>
          <p:nvSpPr>
            <p:cNvPr id="22" name="TextBox 21">
              <a:extLst>
                <a:ext uri="{FF2B5EF4-FFF2-40B4-BE49-F238E27FC236}">
                  <a16:creationId xmlns:a16="http://schemas.microsoft.com/office/drawing/2014/main" id="{37856211-EA7D-FE2A-8294-1F2AD5ACD582}"/>
                </a:ext>
              </a:extLst>
            </p:cNvPr>
            <p:cNvSpPr txBox="1"/>
            <p:nvPr/>
          </p:nvSpPr>
          <p:spPr>
            <a:xfrm>
              <a:off x="8354895" y="3929874"/>
              <a:ext cx="61994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a:t>
              </a:r>
            </a:p>
          </p:txBody>
        </p:sp>
        <p:sp>
          <p:nvSpPr>
            <p:cNvPr id="23" name="TextBox 22">
              <a:extLst>
                <a:ext uri="{FF2B5EF4-FFF2-40B4-BE49-F238E27FC236}">
                  <a16:creationId xmlns:a16="http://schemas.microsoft.com/office/drawing/2014/main" id="{DDA6065A-B87C-6F0E-0672-519F7B60CDCF}"/>
                </a:ext>
              </a:extLst>
            </p:cNvPr>
            <p:cNvSpPr txBox="1"/>
            <p:nvPr/>
          </p:nvSpPr>
          <p:spPr>
            <a:xfrm>
              <a:off x="8799614" y="4117680"/>
              <a:ext cx="61994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p>
          </p:txBody>
        </p:sp>
      </p:grpSp>
    </p:spTree>
    <p:extLst>
      <p:ext uri="{BB962C8B-B14F-4D97-AF65-F5344CB8AC3E}">
        <p14:creationId xmlns:p14="http://schemas.microsoft.com/office/powerpoint/2010/main" val="4127111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F5328-269A-1247-06DA-F1A483E1B79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E4E18F3-0859-E6B8-4E06-8F7E450F5D3E}"/>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B04C3966-1856-C98D-DE53-A6A2D621FB48}"/>
              </a:ext>
            </a:extLst>
          </p:cNvPr>
          <p:cNvPicPr>
            <a:picLocks noChangeAspect="1"/>
          </p:cNvPicPr>
          <p:nvPr/>
        </p:nvPicPr>
        <p:blipFill>
          <a:blip r:embed="rId3"/>
          <a:stretch>
            <a:fillRect/>
          </a:stretch>
        </p:blipFill>
        <p:spPr>
          <a:xfrm>
            <a:off x="734288" y="3959673"/>
            <a:ext cx="1104900" cy="2374900"/>
          </a:xfrm>
          <a:prstGeom prst="rect">
            <a:avLst/>
          </a:prstGeom>
        </p:spPr>
      </p:pic>
      <p:pic>
        <p:nvPicPr>
          <p:cNvPr id="5" name="Picture 4">
            <a:extLst>
              <a:ext uri="{FF2B5EF4-FFF2-40B4-BE49-F238E27FC236}">
                <a16:creationId xmlns:a16="http://schemas.microsoft.com/office/drawing/2014/main" id="{3CD6C141-7296-EB7B-019F-000CC65B507C}"/>
              </a:ext>
            </a:extLst>
          </p:cNvPr>
          <p:cNvPicPr>
            <a:picLocks noChangeAspect="1"/>
          </p:cNvPicPr>
          <p:nvPr/>
        </p:nvPicPr>
        <p:blipFill>
          <a:blip r:embed="rId4"/>
          <a:srcRect l="19305" t="5902" b="23762"/>
          <a:stretch>
            <a:fillRect/>
          </a:stretch>
        </p:blipFill>
        <p:spPr>
          <a:xfrm>
            <a:off x="3231060" y="4019586"/>
            <a:ext cx="3903070" cy="2255073"/>
          </a:xfrm>
          <a:prstGeom prst="rect">
            <a:avLst/>
          </a:prstGeom>
        </p:spPr>
      </p:pic>
      <p:pic>
        <p:nvPicPr>
          <p:cNvPr id="6" name="Picture 5">
            <a:extLst>
              <a:ext uri="{FF2B5EF4-FFF2-40B4-BE49-F238E27FC236}">
                <a16:creationId xmlns:a16="http://schemas.microsoft.com/office/drawing/2014/main" id="{538CB3E4-7888-41E6-6ED4-6D2444120CAE}"/>
              </a:ext>
            </a:extLst>
          </p:cNvPr>
          <p:cNvPicPr>
            <a:picLocks noChangeAspect="1"/>
          </p:cNvPicPr>
          <p:nvPr/>
        </p:nvPicPr>
        <p:blipFill>
          <a:blip r:embed="rId5"/>
          <a:srcRect l="13947" t="5681" b="21918"/>
          <a:stretch>
            <a:fillRect/>
          </a:stretch>
        </p:blipFill>
        <p:spPr>
          <a:xfrm>
            <a:off x="7604064" y="3976002"/>
            <a:ext cx="4310842" cy="2411240"/>
          </a:xfrm>
          <a:prstGeom prst="rect">
            <a:avLst/>
          </a:prstGeom>
        </p:spPr>
      </p:pic>
      <p:sp>
        <p:nvSpPr>
          <p:cNvPr id="15" name="TextBox 14">
            <a:extLst>
              <a:ext uri="{FF2B5EF4-FFF2-40B4-BE49-F238E27FC236}">
                <a16:creationId xmlns:a16="http://schemas.microsoft.com/office/drawing/2014/main" id="{610A0773-0549-F8EE-6232-8D8D69E92E06}"/>
              </a:ext>
            </a:extLst>
          </p:cNvPr>
          <p:cNvSpPr txBox="1"/>
          <p:nvPr/>
        </p:nvSpPr>
        <p:spPr>
          <a:xfrm>
            <a:off x="24186" y="3620274"/>
            <a:ext cx="273694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4E8B"/>
                </a:solidFill>
                <a:effectLst/>
                <a:uLnTx/>
                <a:uFillTx/>
                <a:latin typeface="Arial" panose="020B0604020202020204" pitchFamily="34" charset="0"/>
                <a:ea typeface="+mn-ea"/>
                <a:cs typeface="Arial" panose="020B0604020202020204" pitchFamily="34" charset="0"/>
              </a:rPr>
              <a:t>ORR: 56%</a:t>
            </a:r>
          </a:p>
        </p:txBody>
      </p:sp>
      <p:sp>
        <p:nvSpPr>
          <p:cNvPr id="16" name="TextBox 15">
            <a:extLst>
              <a:ext uri="{FF2B5EF4-FFF2-40B4-BE49-F238E27FC236}">
                <a16:creationId xmlns:a16="http://schemas.microsoft.com/office/drawing/2014/main" id="{163BB65A-20FA-E961-2070-D23021A01FBD}"/>
              </a:ext>
            </a:extLst>
          </p:cNvPr>
          <p:cNvSpPr txBox="1"/>
          <p:nvPr/>
        </p:nvSpPr>
        <p:spPr>
          <a:xfrm>
            <a:off x="3352083" y="3590341"/>
            <a:ext cx="390307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err="1">
                <a:ln>
                  <a:noFill/>
                </a:ln>
                <a:solidFill>
                  <a:srgbClr val="004E8B"/>
                </a:solidFill>
                <a:effectLst/>
                <a:uLnTx/>
                <a:uFillTx/>
                <a:latin typeface="Arial" panose="020B0604020202020204" pitchFamily="34" charset="0"/>
                <a:ea typeface="+mn-ea"/>
                <a:cs typeface="Arial" panose="020B0604020202020204" pitchFamily="34" charset="0"/>
              </a:rPr>
              <a:t>mPFS</a:t>
            </a:r>
            <a:r>
              <a:rPr kumimoji="0" lang="en-US" sz="2100" b="1" i="0" u="none" strike="noStrike" kern="1200" cap="none" spc="0" normalizeH="0" baseline="0" noProof="0" dirty="0">
                <a:ln>
                  <a:noFill/>
                </a:ln>
                <a:solidFill>
                  <a:srgbClr val="004E8B"/>
                </a:solidFill>
                <a:effectLst/>
                <a:uLnTx/>
                <a:uFillTx/>
                <a:latin typeface="Arial" panose="020B0604020202020204" pitchFamily="34" charset="0"/>
                <a:ea typeface="+mn-ea"/>
                <a:cs typeface="Arial" panose="020B0604020202020204" pitchFamily="34" charset="0"/>
              </a:rPr>
              <a:t>: 7.4 months</a:t>
            </a:r>
          </a:p>
        </p:txBody>
      </p:sp>
      <p:sp>
        <p:nvSpPr>
          <p:cNvPr id="17" name="TextBox 16">
            <a:extLst>
              <a:ext uri="{FF2B5EF4-FFF2-40B4-BE49-F238E27FC236}">
                <a16:creationId xmlns:a16="http://schemas.microsoft.com/office/drawing/2014/main" id="{56D1FD23-12F6-E6D2-1372-6BD88B039A96}"/>
              </a:ext>
            </a:extLst>
          </p:cNvPr>
          <p:cNvSpPr txBox="1"/>
          <p:nvPr/>
        </p:nvSpPr>
        <p:spPr>
          <a:xfrm>
            <a:off x="7846110" y="3590341"/>
            <a:ext cx="406879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err="1">
                <a:ln>
                  <a:noFill/>
                </a:ln>
                <a:solidFill>
                  <a:srgbClr val="004E8B"/>
                </a:solidFill>
                <a:effectLst/>
                <a:uLnTx/>
                <a:uFillTx/>
                <a:latin typeface="Arial" panose="020B0604020202020204" pitchFamily="34" charset="0"/>
                <a:ea typeface="+mn-ea"/>
                <a:cs typeface="Arial" panose="020B0604020202020204" pitchFamily="34" charset="0"/>
              </a:rPr>
              <a:t>mOS</a:t>
            </a:r>
            <a:r>
              <a:rPr kumimoji="0" lang="en-US" sz="2100" b="1" i="0" u="none" strike="noStrike" kern="1200" cap="none" spc="0" normalizeH="0" baseline="0" noProof="0" dirty="0">
                <a:ln>
                  <a:noFill/>
                </a:ln>
                <a:solidFill>
                  <a:srgbClr val="004E8B"/>
                </a:solidFill>
                <a:effectLst/>
                <a:uLnTx/>
                <a:uFillTx/>
                <a:latin typeface="Arial" panose="020B0604020202020204" pitchFamily="34" charset="0"/>
                <a:ea typeface="+mn-ea"/>
                <a:cs typeface="Arial" panose="020B0604020202020204" pitchFamily="34" charset="0"/>
              </a:rPr>
              <a:t>: 12.4 months</a:t>
            </a:r>
          </a:p>
        </p:txBody>
      </p:sp>
      <p:sp>
        <p:nvSpPr>
          <p:cNvPr id="11" name="Title 1">
            <a:extLst>
              <a:ext uri="{FF2B5EF4-FFF2-40B4-BE49-F238E27FC236}">
                <a16:creationId xmlns:a16="http://schemas.microsoft.com/office/drawing/2014/main" id="{55A67EDA-9D4E-4256-DC19-87B755C3333B}"/>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DESTINY-PanTumor02 trial of T-</a:t>
            </a:r>
            <a:r>
              <a:rPr kumimoji="0" lang="en-US" sz="2900" b="1" i="0" u="none" strike="noStrike" kern="1200" cap="none" spc="0" normalizeH="0" baseline="0" noProof="0" dirty="0" err="1">
                <a:ln>
                  <a:noFill/>
                </a:ln>
                <a:solidFill>
                  <a:srgbClr val="015396"/>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efficacy</a:t>
            </a:r>
          </a:p>
        </p:txBody>
      </p:sp>
      <p:cxnSp>
        <p:nvCxnSpPr>
          <p:cNvPr id="19" name="Straight Connector 18">
            <a:extLst>
              <a:ext uri="{FF2B5EF4-FFF2-40B4-BE49-F238E27FC236}">
                <a16:creationId xmlns:a16="http://schemas.microsoft.com/office/drawing/2014/main" id="{223F7992-6604-27CC-6191-8182A34B3A4F}"/>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C3F1BF86-A4B1-C26B-EB24-7E6C6AC5DEB3}"/>
              </a:ext>
            </a:extLst>
          </p:cNvPr>
          <p:cNvSpPr txBox="1"/>
          <p:nvPr/>
        </p:nvSpPr>
        <p:spPr>
          <a:xfrm>
            <a:off x="-1"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Meric-Bernstam et al. J Clin Oncol 2024</a:t>
            </a:r>
          </a:p>
        </p:txBody>
      </p:sp>
      <p:graphicFrame>
        <p:nvGraphicFramePr>
          <p:cNvPr id="8" name="Table 7">
            <a:extLst>
              <a:ext uri="{FF2B5EF4-FFF2-40B4-BE49-F238E27FC236}">
                <a16:creationId xmlns:a16="http://schemas.microsoft.com/office/drawing/2014/main" id="{B46B79D0-CE9B-9431-03DA-B42CF34F2DE4}"/>
              </a:ext>
            </a:extLst>
          </p:cNvPr>
          <p:cNvGraphicFramePr>
            <a:graphicFrameLocks noGrp="1"/>
          </p:cNvGraphicFramePr>
          <p:nvPr/>
        </p:nvGraphicFramePr>
        <p:xfrm>
          <a:off x="277090" y="957951"/>
          <a:ext cx="11637819" cy="1783080"/>
        </p:xfrm>
        <a:graphic>
          <a:graphicData uri="http://schemas.openxmlformats.org/drawingml/2006/table">
            <a:tbl>
              <a:tblPr firstRow="1" bandRow="1">
                <a:tableStyleId>{5C22544A-7EE6-4342-B048-85BDC9FD1C3A}</a:tableStyleId>
              </a:tblPr>
              <a:tblGrid>
                <a:gridCol w="1368751">
                  <a:extLst>
                    <a:ext uri="{9D8B030D-6E8A-4147-A177-3AD203B41FA5}">
                      <a16:colId xmlns:a16="http://schemas.microsoft.com/office/drawing/2014/main" val="475178289"/>
                    </a:ext>
                  </a:extLst>
                </a:gridCol>
                <a:gridCol w="1328504">
                  <a:extLst>
                    <a:ext uri="{9D8B030D-6E8A-4147-A177-3AD203B41FA5}">
                      <a16:colId xmlns:a16="http://schemas.microsoft.com/office/drawing/2014/main" val="3999398988"/>
                    </a:ext>
                  </a:extLst>
                </a:gridCol>
                <a:gridCol w="1073439">
                  <a:extLst>
                    <a:ext uri="{9D8B030D-6E8A-4147-A177-3AD203B41FA5}">
                      <a16:colId xmlns:a16="http://schemas.microsoft.com/office/drawing/2014/main" val="471538082"/>
                    </a:ext>
                  </a:extLst>
                </a:gridCol>
                <a:gridCol w="2804620">
                  <a:extLst>
                    <a:ext uri="{9D8B030D-6E8A-4147-A177-3AD203B41FA5}">
                      <a16:colId xmlns:a16="http://schemas.microsoft.com/office/drawing/2014/main" val="2191841631"/>
                    </a:ext>
                  </a:extLst>
                </a:gridCol>
                <a:gridCol w="1012501">
                  <a:extLst>
                    <a:ext uri="{9D8B030D-6E8A-4147-A177-3AD203B41FA5}">
                      <a16:colId xmlns:a16="http://schemas.microsoft.com/office/drawing/2014/main" val="732292413"/>
                    </a:ext>
                  </a:extLst>
                </a:gridCol>
                <a:gridCol w="1012501">
                  <a:extLst>
                    <a:ext uri="{9D8B030D-6E8A-4147-A177-3AD203B41FA5}">
                      <a16:colId xmlns:a16="http://schemas.microsoft.com/office/drawing/2014/main" val="1969162804"/>
                    </a:ext>
                  </a:extLst>
                </a:gridCol>
                <a:gridCol w="1012501">
                  <a:extLst>
                    <a:ext uri="{9D8B030D-6E8A-4147-A177-3AD203B41FA5}">
                      <a16:colId xmlns:a16="http://schemas.microsoft.com/office/drawing/2014/main" val="3821270571"/>
                    </a:ext>
                  </a:extLst>
                </a:gridCol>
                <a:gridCol w="1012501">
                  <a:extLst>
                    <a:ext uri="{9D8B030D-6E8A-4147-A177-3AD203B41FA5}">
                      <a16:colId xmlns:a16="http://schemas.microsoft.com/office/drawing/2014/main" val="330621664"/>
                    </a:ext>
                  </a:extLst>
                </a:gridCol>
                <a:gridCol w="1012501">
                  <a:extLst>
                    <a:ext uri="{9D8B030D-6E8A-4147-A177-3AD203B41FA5}">
                      <a16:colId xmlns:a16="http://schemas.microsoft.com/office/drawing/2014/main" val="2488270720"/>
                    </a:ext>
                  </a:extLst>
                </a:gridCol>
              </a:tblGrid>
              <a:tr h="472824">
                <a:tc>
                  <a:txBody>
                    <a:bodyPr/>
                    <a:lstStyle/>
                    <a:p>
                      <a:pPr algn="ctr"/>
                      <a:r>
                        <a:rPr lang="en-US" sz="1750" dirty="0">
                          <a:latin typeface="Arial" panose="020B0604020202020204" pitchFamily="34" charset="0"/>
                          <a:cs typeface="Arial" panose="020B0604020202020204" pitchFamily="34" charset="0"/>
                        </a:rPr>
                        <a:t>Design</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 BTC Pts</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Prior HER2 Tx</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HER2</a:t>
                      </a:r>
                    </a:p>
                    <a:p>
                      <a:pPr algn="ctr"/>
                      <a:r>
                        <a:rPr lang="en-US" sz="1750" dirty="0">
                          <a:latin typeface="Arial" panose="020B0604020202020204" pitchFamily="34" charset="0"/>
                          <a:cs typeface="Arial" panose="020B0604020202020204" pitchFamily="34" charset="0"/>
                        </a:rPr>
                        <a:t>Status</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ORR</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DCR</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mDOR</a:t>
                      </a:r>
                    </a:p>
                    <a:p>
                      <a:pPr algn="ctr"/>
                      <a:r>
                        <a:rPr lang="en-US" sz="1750" dirty="0">
                          <a:latin typeface="Arial" panose="020B0604020202020204" pitchFamily="34" charset="0"/>
                          <a:cs typeface="Arial" panose="020B0604020202020204" pitchFamily="34" charset="0"/>
                        </a:rPr>
                        <a:t>(mo)</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mPFS</a:t>
                      </a:r>
                    </a:p>
                    <a:p>
                      <a:pPr algn="ctr"/>
                      <a:r>
                        <a:rPr lang="en-US" sz="1750" dirty="0">
                          <a:latin typeface="Arial" panose="020B0604020202020204" pitchFamily="34" charset="0"/>
                          <a:cs typeface="Arial" panose="020B0604020202020204" pitchFamily="34" charset="0"/>
                        </a:rPr>
                        <a:t>(mo)</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mOS</a:t>
                      </a:r>
                    </a:p>
                    <a:p>
                      <a:pPr algn="ctr"/>
                      <a:r>
                        <a:rPr lang="en-US" sz="1750" dirty="0">
                          <a:latin typeface="Arial" panose="020B0604020202020204" pitchFamily="34" charset="0"/>
                          <a:cs typeface="Arial" panose="020B0604020202020204" pitchFamily="34" charset="0"/>
                        </a:rPr>
                        <a:t>(mo)</a:t>
                      </a:r>
                    </a:p>
                  </a:txBody>
                  <a:tcPr anchor="ctr">
                    <a:solidFill>
                      <a:srgbClr val="025396"/>
                    </a:solidFill>
                  </a:tcPr>
                </a:tc>
                <a:extLst>
                  <a:ext uri="{0D108BD9-81ED-4DB2-BD59-A6C34878D82A}">
                    <a16:rowId xmlns:a16="http://schemas.microsoft.com/office/drawing/2014/main" val="3663926574"/>
                  </a:ext>
                </a:extLst>
              </a:tr>
              <a:tr h="737880">
                <a:tc>
                  <a:txBody>
                    <a:bodyPr/>
                    <a:lstStyle/>
                    <a:p>
                      <a:pPr algn="ctr"/>
                      <a:r>
                        <a:rPr lang="en-US" sz="1750" dirty="0">
                          <a:latin typeface="Arial" panose="020B0604020202020204" pitchFamily="34" charset="0"/>
                          <a:cs typeface="Arial" panose="020B0604020202020204" pitchFamily="34" charset="0"/>
                        </a:rPr>
                        <a:t>Phase 2</a:t>
                      </a:r>
                    </a:p>
                    <a:p>
                      <a:pPr algn="ctr"/>
                      <a:r>
                        <a:rPr lang="en-US" sz="1750" i="1" dirty="0">
                          <a:latin typeface="Arial" panose="020B0604020202020204" pitchFamily="34" charset="0"/>
                          <a:cs typeface="Arial" panose="020B0604020202020204" pitchFamily="34" charset="0"/>
                        </a:rPr>
                        <a:t>Basket, Global</a:t>
                      </a:r>
                    </a:p>
                  </a:txBody>
                  <a:tcPr anchor="ctr">
                    <a:solidFill>
                      <a:schemeClr val="bg1">
                        <a:lumMod val="85000"/>
                      </a:schemeClr>
                    </a:solidFill>
                  </a:tcPr>
                </a:tc>
                <a:tc>
                  <a:txBody>
                    <a:bodyPr/>
                    <a:lstStyle/>
                    <a:p>
                      <a:pPr algn="ctr"/>
                      <a:r>
                        <a:rPr lang="en-US" sz="1750" dirty="0">
                          <a:latin typeface="Arial" panose="020B0604020202020204" pitchFamily="34" charset="0"/>
                          <a:cs typeface="Arial" panose="020B0604020202020204" pitchFamily="34" charset="0"/>
                        </a:rPr>
                        <a:t>16</a:t>
                      </a:r>
                    </a:p>
                    <a:p>
                      <a:pPr algn="ctr"/>
                      <a:r>
                        <a:rPr lang="en-US" sz="1750" dirty="0">
                          <a:latin typeface="Arial" panose="020B0604020202020204" pitchFamily="34" charset="0"/>
                          <a:cs typeface="Arial" panose="020B0604020202020204" pitchFamily="34" charset="0"/>
                        </a:rPr>
                        <a:t>41</a:t>
                      </a:r>
                    </a:p>
                    <a:p>
                      <a:pPr algn="ctr"/>
                      <a:r>
                        <a:rPr lang="en-US" sz="1750" dirty="0">
                          <a:latin typeface="Arial" panose="020B0604020202020204" pitchFamily="34" charset="0"/>
                          <a:cs typeface="Arial" panose="020B0604020202020204" pitchFamily="34" charset="0"/>
                        </a:rPr>
                        <a:t>14</a:t>
                      </a:r>
                    </a:p>
                  </a:txBody>
                  <a:tcPr anchor="ctr">
                    <a:solidFill>
                      <a:schemeClr val="bg1">
                        <a:lumMod val="85000"/>
                      </a:schemeClr>
                    </a:solidFill>
                  </a:tcPr>
                </a:tc>
                <a:tc>
                  <a:txBody>
                    <a:bodyPr/>
                    <a:lstStyle/>
                    <a:p>
                      <a:pPr algn="ctr"/>
                      <a:r>
                        <a:rPr lang="en-US" sz="1750" b="1" dirty="0">
                          <a:latin typeface="Arial" panose="020B0604020202020204" pitchFamily="34" charset="0"/>
                          <a:cs typeface="Arial" panose="020B0604020202020204" pitchFamily="34" charset="0"/>
                        </a:rPr>
                        <a:t>Yes (17%) </a:t>
                      </a:r>
                    </a:p>
                  </a:txBody>
                  <a:tcPr anchor="ctr">
                    <a:solidFill>
                      <a:schemeClr val="bg1">
                        <a:lumMod val="85000"/>
                      </a:schemeClr>
                    </a:solidFill>
                  </a:tcPr>
                </a:tc>
                <a:tc>
                  <a:txBody>
                    <a:bodyPr/>
                    <a:lstStyle/>
                    <a:p>
                      <a:pPr algn="ctr"/>
                      <a:r>
                        <a:rPr lang="en-US" sz="1750" b="1" dirty="0">
                          <a:solidFill>
                            <a:srgbClr val="EF4425"/>
                          </a:solidFill>
                          <a:latin typeface="Arial" panose="020B0604020202020204" pitchFamily="34" charset="0"/>
                          <a:cs typeface="Arial" panose="020B0604020202020204" pitchFamily="34" charset="0"/>
                        </a:rPr>
                        <a:t>IHC 3+</a:t>
                      </a:r>
                    </a:p>
                    <a:p>
                      <a:pPr algn="ctr"/>
                      <a:r>
                        <a:rPr lang="en-US" sz="1750" dirty="0">
                          <a:latin typeface="Arial" panose="020B0604020202020204" pitchFamily="34" charset="0"/>
                          <a:cs typeface="Arial" panose="020B0604020202020204" pitchFamily="34" charset="0"/>
                        </a:rPr>
                        <a:t>IHC 3+ or 2+</a:t>
                      </a:r>
                    </a:p>
                    <a:p>
                      <a:pPr algn="ctr"/>
                      <a:r>
                        <a:rPr lang="en-US" sz="1750" b="0" dirty="0">
                          <a:latin typeface="Arial" panose="020B0604020202020204" pitchFamily="34" charset="0"/>
                          <a:cs typeface="Arial" panose="020B0604020202020204" pitchFamily="34" charset="0"/>
                        </a:rPr>
                        <a:t>IHC 2+</a:t>
                      </a:r>
                    </a:p>
                  </a:txBody>
                  <a:tcPr anchor="ctr">
                    <a:solidFill>
                      <a:schemeClr val="bg1">
                        <a:lumMod val="85000"/>
                      </a:schemeClr>
                    </a:solidFill>
                  </a:tcPr>
                </a:tc>
                <a:tc>
                  <a:txBody>
                    <a:bodyPr/>
                    <a:lstStyle/>
                    <a:p>
                      <a:pPr algn="ctr"/>
                      <a:r>
                        <a:rPr lang="en-US" sz="1750" b="1" dirty="0">
                          <a:solidFill>
                            <a:srgbClr val="EF4425"/>
                          </a:solidFill>
                          <a:latin typeface="Arial" panose="020B0604020202020204" pitchFamily="34" charset="0"/>
                          <a:cs typeface="Arial" panose="020B0604020202020204" pitchFamily="34" charset="0"/>
                        </a:rPr>
                        <a:t>56%</a:t>
                      </a:r>
                    </a:p>
                    <a:p>
                      <a:pPr algn="ctr"/>
                      <a:r>
                        <a:rPr lang="en-US" sz="1750" b="0" dirty="0">
                          <a:latin typeface="Arial" panose="020B0604020202020204" pitchFamily="34" charset="0"/>
                          <a:cs typeface="Arial" panose="020B0604020202020204" pitchFamily="34" charset="0"/>
                        </a:rPr>
                        <a:t>22%</a:t>
                      </a:r>
                      <a:r>
                        <a:rPr lang="en-US" sz="1750" b="1" dirty="0">
                          <a:latin typeface="Arial" panose="020B0604020202020204" pitchFamily="34" charset="0"/>
                          <a:cs typeface="Arial" panose="020B0604020202020204" pitchFamily="34" charset="0"/>
                        </a:rPr>
                        <a:t> </a:t>
                      </a:r>
                    </a:p>
                    <a:p>
                      <a:pPr algn="ctr"/>
                      <a:r>
                        <a:rPr lang="en-US" sz="1750" dirty="0">
                          <a:latin typeface="Arial" panose="020B0604020202020204" pitchFamily="34" charset="0"/>
                          <a:cs typeface="Arial" panose="020B0604020202020204" pitchFamily="34" charset="0"/>
                        </a:rPr>
                        <a:t>0%</a:t>
                      </a:r>
                    </a:p>
                  </a:txBody>
                  <a:tcPr anchor="ctr">
                    <a:solidFill>
                      <a:schemeClr val="bg1">
                        <a:lumMod val="85000"/>
                      </a:schemeClr>
                    </a:solidFill>
                  </a:tcPr>
                </a:tc>
                <a:tc>
                  <a:txBody>
                    <a:bodyPr/>
                    <a:lstStyle/>
                    <a:p>
                      <a:pPr algn="ctr"/>
                      <a:r>
                        <a:rPr lang="en-US" sz="1750" b="0" dirty="0">
                          <a:solidFill>
                            <a:schemeClr val="tx1"/>
                          </a:solidFill>
                          <a:latin typeface="Arial" panose="020B0604020202020204" pitchFamily="34" charset="0"/>
                          <a:cs typeface="Arial" panose="020B0604020202020204" pitchFamily="34" charset="0"/>
                        </a:rPr>
                        <a:t>--</a:t>
                      </a:r>
                    </a:p>
                    <a:p>
                      <a:pPr algn="ctr"/>
                      <a:r>
                        <a:rPr lang="en-US" sz="1750" b="0" dirty="0">
                          <a:solidFill>
                            <a:schemeClr val="tx1"/>
                          </a:solidFill>
                          <a:latin typeface="Arial" panose="020B0604020202020204" pitchFamily="34" charset="0"/>
                          <a:cs typeface="Arial" panose="020B0604020202020204" pitchFamily="34" charset="0"/>
                        </a:rPr>
                        <a:t>78%</a:t>
                      </a:r>
                    </a:p>
                    <a:p>
                      <a:pPr algn="ctr"/>
                      <a:r>
                        <a:rPr lang="en-US" sz="1750" dirty="0">
                          <a:latin typeface="Arial" panose="020B0604020202020204" pitchFamily="34" charset="0"/>
                          <a:cs typeface="Arial" panose="020B0604020202020204" pitchFamily="34" charset="0"/>
                        </a:rPr>
                        <a: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50" b="0" dirty="0">
                          <a:latin typeface="Arial" panose="020B0604020202020204" pitchFamily="34" charset="0"/>
                          <a:cs typeface="Arial" panose="020B0604020202020204" pitchFamily="34" charset="0"/>
                        </a:rPr>
                        <a:t>--</a:t>
                      </a:r>
                      <a:endParaRPr lang="en-US" sz="1750" b="1" dirty="0">
                        <a:solidFill>
                          <a:srgbClr val="00B050"/>
                        </a:solidFill>
                        <a:latin typeface="Arial" panose="020B0604020202020204" pitchFamily="34" charset="0"/>
                        <a:cs typeface="Arial" panose="020B0604020202020204" pitchFamily="34" charset="0"/>
                      </a:endParaRPr>
                    </a:p>
                    <a:p>
                      <a:pPr algn="ctr"/>
                      <a:r>
                        <a:rPr lang="en-US" sz="1750" b="0" dirty="0">
                          <a:latin typeface="Arial" panose="020B0604020202020204" pitchFamily="34" charset="0"/>
                          <a:cs typeface="Arial" panose="020B0604020202020204" pitchFamily="34" charset="0"/>
                        </a:rPr>
                        <a:t>8.6</a:t>
                      </a:r>
                    </a:p>
                    <a:p>
                      <a:pPr algn="ctr"/>
                      <a:r>
                        <a:rPr lang="en-US" sz="1750" b="0" dirty="0">
                          <a:latin typeface="Arial" panose="020B0604020202020204" pitchFamily="34" charset="0"/>
                          <a:cs typeface="Arial" panose="020B0604020202020204" pitchFamily="34" charset="0"/>
                        </a:rPr>
                        <a:t>--</a:t>
                      </a:r>
                    </a:p>
                  </a:txBody>
                  <a:tcPr anchor="ctr">
                    <a:solidFill>
                      <a:schemeClr val="bg1">
                        <a:lumMod val="85000"/>
                      </a:schemeClr>
                    </a:solidFill>
                  </a:tcPr>
                </a:tc>
                <a:tc>
                  <a:txBody>
                    <a:bodyPr/>
                    <a:lstStyle/>
                    <a:p>
                      <a:pPr algn="ctr"/>
                      <a:r>
                        <a:rPr lang="en-US" sz="1750" b="1" dirty="0">
                          <a:solidFill>
                            <a:srgbClr val="EF4425"/>
                          </a:solidFill>
                          <a:latin typeface="Arial" panose="020B0604020202020204" pitchFamily="34" charset="0"/>
                          <a:cs typeface="Arial" panose="020B0604020202020204" pitchFamily="34" charset="0"/>
                        </a:rPr>
                        <a:t>7.4</a:t>
                      </a:r>
                    </a:p>
                    <a:p>
                      <a:pPr algn="ctr"/>
                      <a:r>
                        <a:rPr lang="en-US" sz="1750" dirty="0">
                          <a:latin typeface="Arial" panose="020B0604020202020204" pitchFamily="34" charset="0"/>
                          <a:cs typeface="Arial" panose="020B0604020202020204" pitchFamily="34" charset="0"/>
                        </a:rPr>
                        <a:t>4.6</a:t>
                      </a:r>
                    </a:p>
                    <a:p>
                      <a:pPr algn="ctr"/>
                      <a:r>
                        <a:rPr lang="en-US" sz="1750" dirty="0">
                          <a:latin typeface="Arial" panose="020B0604020202020204" pitchFamily="34" charset="0"/>
                          <a:cs typeface="Arial" panose="020B0604020202020204" pitchFamily="34" charset="0"/>
                        </a:rPr>
                        <a:t>4.2</a:t>
                      </a:r>
                    </a:p>
                  </a:txBody>
                  <a:tcPr anchor="ctr">
                    <a:solidFill>
                      <a:schemeClr val="bg1">
                        <a:lumMod val="85000"/>
                      </a:schemeClr>
                    </a:solidFill>
                  </a:tcPr>
                </a:tc>
                <a:tc>
                  <a:txBody>
                    <a:bodyPr/>
                    <a:lstStyle/>
                    <a:p>
                      <a:pPr algn="ctr"/>
                      <a:r>
                        <a:rPr lang="en-US" sz="1750" b="1" dirty="0">
                          <a:solidFill>
                            <a:srgbClr val="EF4425"/>
                          </a:solidFill>
                          <a:latin typeface="Arial" panose="020B0604020202020204" pitchFamily="34" charset="0"/>
                          <a:cs typeface="Arial" panose="020B0604020202020204" pitchFamily="34" charset="0"/>
                        </a:rPr>
                        <a:t>12.4</a:t>
                      </a:r>
                    </a:p>
                    <a:p>
                      <a:pPr algn="ctr"/>
                      <a:r>
                        <a:rPr lang="en-US" sz="1750" dirty="0">
                          <a:latin typeface="Arial" panose="020B0604020202020204" pitchFamily="34" charset="0"/>
                          <a:cs typeface="Arial" panose="020B0604020202020204" pitchFamily="34" charset="0"/>
                        </a:rPr>
                        <a:t>7.0</a:t>
                      </a:r>
                    </a:p>
                    <a:p>
                      <a:pPr algn="ctr"/>
                      <a:r>
                        <a:rPr lang="en-US" sz="1750" dirty="0">
                          <a:latin typeface="Arial" panose="020B0604020202020204" pitchFamily="34" charset="0"/>
                          <a:cs typeface="Arial" panose="020B0604020202020204" pitchFamily="34" charset="0"/>
                        </a:rPr>
                        <a:t>6.0</a:t>
                      </a:r>
                    </a:p>
                  </a:txBody>
                  <a:tcPr anchor="ctr">
                    <a:solidFill>
                      <a:schemeClr val="bg1">
                        <a:lumMod val="85000"/>
                      </a:schemeClr>
                    </a:solidFill>
                  </a:tcPr>
                </a:tc>
                <a:extLst>
                  <a:ext uri="{0D108BD9-81ED-4DB2-BD59-A6C34878D82A}">
                    <a16:rowId xmlns:a16="http://schemas.microsoft.com/office/drawing/2014/main" val="1115729941"/>
                  </a:ext>
                </a:extLst>
              </a:tr>
            </a:tbl>
          </a:graphicData>
        </a:graphic>
      </p:graphicFrame>
      <p:sp>
        <p:nvSpPr>
          <p:cNvPr id="3" name="TextBox 2">
            <a:extLst>
              <a:ext uri="{FF2B5EF4-FFF2-40B4-BE49-F238E27FC236}">
                <a16:creationId xmlns:a16="http://schemas.microsoft.com/office/drawing/2014/main" id="{0B81A202-8F03-B4D1-6D37-9D23B21B417C}"/>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
        <p:nvSpPr>
          <p:cNvPr id="7" name="TextBox 6">
            <a:extLst>
              <a:ext uri="{FF2B5EF4-FFF2-40B4-BE49-F238E27FC236}">
                <a16:creationId xmlns:a16="http://schemas.microsoft.com/office/drawing/2014/main" id="{1C9DA6CC-ABC1-4F5B-FA3A-845C23B5012B}"/>
              </a:ext>
            </a:extLst>
          </p:cNvPr>
          <p:cNvSpPr txBox="1"/>
          <p:nvPr/>
        </p:nvSpPr>
        <p:spPr>
          <a:xfrm>
            <a:off x="277090" y="3094836"/>
            <a:ext cx="11637816" cy="415498"/>
          </a:xfrm>
          <a:prstGeom prst="rect">
            <a:avLst/>
          </a:prstGeom>
          <a:solidFill>
            <a:schemeClr val="tx2">
              <a:lumMod val="10000"/>
              <a:lumOff val="9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sng" strike="noStrike" kern="1200" cap="none" spc="0" normalizeH="0" baseline="0" noProof="0" dirty="0">
                <a:ln>
                  <a:noFill/>
                </a:ln>
                <a:solidFill>
                  <a:srgbClr val="004E8B"/>
                </a:solidFill>
                <a:effectLst/>
                <a:uLnTx/>
                <a:uFillTx/>
                <a:latin typeface="Arial" panose="020B0604020202020204" pitchFamily="34" charset="0"/>
                <a:ea typeface="+mn-ea"/>
                <a:cs typeface="Arial" panose="020B0604020202020204" pitchFamily="34" charset="0"/>
              </a:rPr>
              <a:t>IHC 3+ Outcomes</a:t>
            </a:r>
          </a:p>
        </p:txBody>
      </p:sp>
    </p:spTree>
    <p:extLst>
      <p:ext uri="{BB962C8B-B14F-4D97-AF65-F5344CB8AC3E}">
        <p14:creationId xmlns:p14="http://schemas.microsoft.com/office/powerpoint/2010/main" val="1339378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C1EB2-F0FD-D2D9-F077-5D0DED34A09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AB236D6-D98C-A42F-91CE-F60CFE72FCAA}"/>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sp>
        <p:nvSpPr>
          <p:cNvPr id="11" name="Title 1">
            <a:extLst>
              <a:ext uri="{FF2B5EF4-FFF2-40B4-BE49-F238E27FC236}">
                <a16:creationId xmlns:a16="http://schemas.microsoft.com/office/drawing/2014/main" id="{7E9B7C8E-337D-CFC1-8724-41BB3A097407}"/>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DESTINY-PanTumor02 trial of T-</a:t>
            </a:r>
            <a:r>
              <a:rPr kumimoji="0" lang="en-US" sz="2900" b="1" i="0" u="none" strike="noStrike" kern="1200" cap="none" spc="0" normalizeH="0" baseline="0" noProof="0" dirty="0" err="1">
                <a:ln>
                  <a:noFill/>
                </a:ln>
                <a:solidFill>
                  <a:srgbClr val="015396"/>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safety</a:t>
            </a:r>
          </a:p>
        </p:txBody>
      </p:sp>
      <p:sp>
        <p:nvSpPr>
          <p:cNvPr id="12" name="Content Placeholder 7">
            <a:extLst>
              <a:ext uri="{FF2B5EF4-FFF2-40B4-BE49-F238E27FC236}">
                <a16:creationId xmlns:a16="http://schemas.microsoft.com/office/drawing/2014/main" id="{3B87FBDC-9808-7AEF-ECE7-32D5809E6A67}"/>
              </a:ext>
            </a:extLst>
          </p:cNvPr>
          <p:cNvSpPr txBox="1">
            <a:spLocks/>
          </p:cNvSpPr>
          <p:nvPr/>
        </p:nvSpPr>
        <p:spPr>
          <a:xfrm>
            <a:off x="552882" y="864646"/>
            <a:ext cx="11086235" cy="571400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Treatment-Related Adverse Events (TRAEs)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39%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3+</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Discontinued</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Dose reduced</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Common TRAEs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Nausea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(46%),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Vomiting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Diarrhea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Anemia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(24%),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Neutropenia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(22%),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Fatigue</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(22%)</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ILD/Pneumonitis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 </a:t>
            </a:r>
            <a:r>
              <a:rPr kumimoji="0" lang="en-US" sz="2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across 267 patients in 7 cancer cohorts</a:t>
            </a:r>
            <a:r>
              <a:rPr kumimoji="0" lang="en-US" sz="2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IE"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 </a:t>
            </a: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1-2</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IE"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0.4% </a:t>
            </a: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3</a:t>
            </a:r>
            <a:endParaRPr kumimoji="0" lang="en-IE"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5</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 patients with BTC)</a:t>
            </a:r>
          </a:p>
        </p:txBody>
      </p:sp>
      <p:cxnSp>
        <p:nvCxnSpPr>
          <p:cNvPr id="13" name="Straight Connector 12">
            <a:extLst>
              <a:ext uri="{FF2B5EF4-FFF2-40B4-BE49-F238E27FC236}">
                <a16:creationId xmlns:a16="http://schemas.microsoft.com/office/drawing/2014/main" id="{CEE10BE3-44C2-3BFE-3DB9-8443371F8C2F}"/>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33B4C6F-62A5-1919-ECBC-2C4848576C1C}"/>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Meric-Bernstam et al. J Clin Oncol 2024</a:t>
            </a:r>
          </a:p>
        </p:txBody>
      </p:sp>
      <p:sp>
        <p:nvSpPr>
          <p:cNvPr id="2" name="TextBox 1">
            <a:extLst>
              <a:ext uri="{FF2B5EF4-FFF2-40B4-BE49-F238E27FC236}">
                <a16:creationId xmlns:a16="http://schemas.microsoft.com/office/drawing/2014/main" id="{C7535225-6292-DD4F-C155-BFE62C5A6C85}"/>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pic>
        <p:nvPicPr>
          <p:cNvPr id="6" name="Picture 5" descr="A close-up of a heart and a blood bag&#10;&#10;AI-generated content may be incorrect.">
            <a:extLst>
              <a:ext uri="{FF2B5EF4-FFF2-40B4-BE49-F238E27FC236}">
                <a16:creationId xmlns:a16="http://schemas.microsoft.com/office/drawing/2014/main" id="{6FC22DCB-DED4-A07F-46E4-70733A070600}"/>
              </a:ext>
            </a:extLst>
          </p:cNvPr>
          <p:cNvPicPr>
            <a:picLocks noChangeAspect="1"/>
          </p:cNvPicPr>
          <p:nvPr/>
        </p:nvPicPr>
        <p:blipFill>
          <a:blip r:embed="rId3"/>
          <a:srcRect l="77404" t="37593" r="5368" b="32838"/>
          <a:stretch>
            <a:fillRect/>
          </a:stretch>
        </p:blipFill>
        <p:spPr>
          <a:xfrm>
            <a:off x="881229" y="3585485"/>
            <a:ext cx="403993" cy="362471"/>
          </a:xfrm>
          <a:prstGeom prst="rect">
            <a:avLst/>
          </a:prstGeom>
        </p:spPr>
      </p:pic>
      <p:pic>
        <p:nvPicPr>
          <p:cNvPr id="7" name="Picture 6">
            <a:extLst>
              <a:ext uri="{FF2B5EF4-FFF2-40B4-BE49-F238E27FC236}">
                <a16:creationId xmlns:a16="http://schemas.microsoft.com/office/drawing/2014/main" id="{FAD58BD7-140E-7CEB-DFF8-D170DD0A6A29}"/>
              </a:ext>
            </a:extLst>
          </p:cNvPr>
          <p:cNvPicPr>
            <a:picLocks noChangeAspect="1"/>
          </p:cNvPicPr>
          <p:nvPr/>
        </p:nvPicPr>
        <p:blipFill>
          <a:blip r:embed="rId3"/>
          <a:srcRect l="8490" t="37051" r="80586" b="33381"/>
          <a:stretch>
            <a:fillRect/>
          </a:stretch>
        </p:blipFill>
        <p:spPr>
          <a:xfrm>
            <a:off x="955130" y="3986763"/>
            <a:ext cx="256190" cy="362471"/>
          </a:xfrm>
          <a:prstGeom prst="rect">
            <a:avLst/>
          </a:prstGeom>
        </p:spPr>
      </p:pic>
      <p:pic>
        <p:nvPicPr>
          <p:cNvPr id="9" name="Picture 8" descr="A group of icons in circles&#10;&#10;AI-generated content may be incorrect.">
            <a:extLst>
              <a:ext uri="{FF2B5EF4-FFF2-40B4-BE49-F238E27FC236}">
                <a16:creationId xmlns:a16="http://schemas.microsoft.com/office/drawing/2014/main" id="{0A20F028-1A9A-F3A6-8CB6-5E3D18607ED5}"/>
              </a:ext>
            </a:extLst>
          </p:cNvPr>
          <p:cNvPicPr>
            <a:picLocks noChangeAspect="1"/>
          </p:cNvPicPr>
          <p:nvPr/>
        </p:nvPicPr>
        <p:blipFill>
          <a:blip r:embed="rId4"/>
          <a:srcRect l="78431" t="39916" r="6093" b="36589"/>
          <a:stretch>
            <a:fillRect/>
          </a:stretch>
        </p:blipFill>
        <p:spPr>
          <a:xfrm>
            <a:off x="927925" y="5194558"/>
            <a:ext cx="364763" cy="302044"/>
          </a:xfrm>
          <a:prstGeom prst="rect">
            <a:avLst/>
          </a:prstGeom>
        </p:spPr>
      </p:pic>
      <p:pic>
        <p:nvPicPr>
          <p:cNvPr id="10" name="Picture 9" descr="A group of icons in circles&#10;&#10;AI-generated content may be incorrect.">
            <a:extLst>
              <a:ext uri="{FF2B5EF4-FFF2-40B4-BE49-F238E27FC236}">
                <a16:creationId xmlns:a16="http://schemas.microsoft.com/office/drawing/2014/main" id="{8C50B7A1-68EB-E05E-53EC-E81D7B2D03A5}"/>
              </a:ext>
            </a:extLst>
          </p:cNvPr>
          <p:cNvPicPr>
            <a:picLocks noChangeAspect="1"/>
          </p:cNvPicPr>
          <p:nvPr/>
        </p:nvPicPr>
        <p:blipFill>
          <a:blip r:embed="rId4"/>
          <a:srcRect l="78431" t="39916" r="6093" b="36589"/>
          <a:stretch>
            <a:fillRect/>
          </a:stretch>
        </p:blipFill>
        <p:spPr>
          <a:xfrm>
            <a:off x="927925" y="5573381"/>
            <a:ext cx="364763" cy="302044"/>
          </a:xfrm>
          <a:prstGeom prst="rect">
            <a:avLst/>
          </a:prstGeom>
        </p:spPr>
      </p:pic>
      <p:pic>
        <p:nvPicPr>
          <p:cNvPr id="15" name="Picture 14" descr="A group of icons in circles&#10;&#10;AI-generated content may be incorrect.">
            <a:extLst>
              <a:ext uri="{FF2B5EF4-FFF2-40B4-BE49-F238E27FC236}">
                <a16:creationId xmlns:a16="http://schemas.microsoft.com/office/drawing/2014/main" id="{1EFF0DBD-A6EA-160E-78CF-0C68F6D1B05F}"/>
              </a:ext>
            </a:extLst>
          </p:cNvPr>
          <p:cNvPicPr>
            <a:picLocks noChangeAspect="1"/>
          </p:cNvPicPr>
          <p:nvPr/>
        </p:nvPicPr>
        <p:blipFill>
          <a:blip r:embed="rId4"/>
          <a:srcRect l="78431" t="39916" r="6093" b="36589"/>
          <a:stretch>
            <a:fillRect/>
          </a:stretch>
        </p:blipFill>
        <p:spPr>
          <a:xfrm>
            <a:off x="927925" y="5952204"/>
            <a:ext cx="364763" cy="302044"/>
          </a:xfrm>
          <a:prstGeom prst="rect">
            <a:avLst/>
          </a:prstGeom>
        </p:spPr>
      </p:pic>
    </p:spTree>
    <p:extLst>
      <p:ext uri="{BB962C8B-B14F-4D97-AF65-F5344CB8AC3E}">
        <p14:creationId xmlns:p14="http://schemas.microsoft.com/office/powerpoint/2010/main" val="2856414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2D122-C497-B2A1-AB1A-89BD29E63C1B}"/>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FCF9430E-2BF2-8D44-8834-160D4D95708A}"/>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HERB trial of T-</a:t>
            </a:r>
            <a:r>
              <a:rPr kumimoji="0" lang="en-US" sz="2900" b="1" i="0" u="none" strike="noStrike" kern="1200" cap="none" spc="0" normalizeH="0" baseline="0" noProof="0" dirty="0" err="1">
                <a:ln>
                  <a:noFill/>
                </a:ln>
                <a:solidFill>
                  <a:srgbClr val="015396"/>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eligibility and baseline characteristics</a:t>
            </a:r>
          </a:p>
        </p:txBody>
      </p:sp>
      <p:sp>
        <p:nvSpPr>
          <p:cNvPr id="17" name="TextBox 16">
            <a:extLst>
              <a:ext uri="{FF2B5EF4-FFF2-40B4-BE49-F238E27FC236}">
                <a16:creationId xmlns:a16="http://schemas.microsoft.com/office/drawing/2014/main" id="{3BE9D25C-53FA-2C80-DA3D-75E14B074384}"/>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Ohba</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 Clin Oncol 2024</a:t>
            </a:r>
          </a:p>
        </p:txBody>
      </p:sp>
      <p:cxnSp>
        <p:nvCxnSpPr>
          <p:cNvPr id="19" name="Straight Connector 18">
            <a:extLst>
              <a:ext uri="{FF2B5EF4-FFF2-40B4-BE49-F238E27FC236}">
                <a16:creationId xmlns:a16="http://schemas.microsoft.com/office/drawing/2014/main" id="{9566FBAD-CD85-5E4B-88C4-0AD1ACBB0B5E}"/>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B5B1D60-1273-B627-23F4-56FA4466B711}"/>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
        <p:nvSpPr>
          <p:cNvPr id="2" name="Content Placeholder 7">
            <a:extLst>
              <a:ext uri="{FF2B5EF4-FFF2-40B4-BE49-F238E27FC236}">
                <a16:creationId xmlns:a16="http://schemas.microsoft.com/office/drawing/2014/main" id="{3B2575A1-5957-FD48-D0BB-A146EF852F31}"/>
              </a:ext>
            </a:extLst>
          </p:cNvPr>
          <p:cNvSpPr txBox="1">
            <a:spLocks/>
          </p:cNvSpPr>
          <p:nvPr/>
        </p:nvSpPr>
        <p:spPr>
          <a:xfrm>
            <a:off x="214027" y="1008737"/>
            <a:ext cx="3456868" cy="539206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Unresectable or recurrent HER2-expressing BTC</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Refractory or intolerant to gemcitabine-containing regimen</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HER2 therapy        (</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 status centrally confirmed</a:t>
            </a:r>
          </a:p>
        </p:txBody>
      </p:sp>
      <p:pic>
        <p:nvPicPr>
          <p:cNvPr id="4" name="Picture 3" descr="A screenshot of a screen&#10;&#10;AI-generated content may be incorrect.">
            <a:extLst>
              <a:ext uri="{FF2B5EF4-FFF2-40B4-BE49-F238E27FC236}">
                <a16:creationId xmlns:a16="http://schemas.microsoft.com/office/drawing/2014/main" id="{0DAD41BF-AB61-6662-C3C8-967376F20F4D}"/>
              </a:ext>
            </a:extLst>
          </p:cNvPr>
          <p:cNvPicPr>
            <a:picLocks noChangeAspect="1"/>
          </p:cNvPicPr>
          <p:nvPr/>
        </p:nvPicPr>
        <p:blipFill>
          <a:blip r:embed="rId3"/>
          <a:srcRect l="2424" t="11360" r="1422"/>
          <a:stretch>
            <a:fillRect/>
          </a:stretch>
        </p:blipFill>
        <p:spPr>
          <a:xfrm>
            <a:off x="3733959" y="1596383"/>
            <a:ext cx="8458041" cy="4252880"/>
          </a:xfrm>
          <a:prstGeom prst="rect">
            <a:avLst/>
          </a:prstGeom>
        </p:spPr>
      </p:pic>
    </p:spTree>
    <p:extLst>
      <p:ext uri="{BB962C8B-B14F-4D97-AF65-F5344CB8AC3E}">
        <p14:creationId xmlns:p14="http://schemas.microsoft.com/office/powerpoint/2010/main" val="2063707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C0279-30B8-A494-CCB2-464401A709EB}"/>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945E051-16D9-B29C-1431-D7CA5656A414}"/>
              </a:ext>
            </a:extLst>
          </p:cNvPr>
          <p:cNvGrpSpPr/>
          <p:nvPr/>
        </p:nvGrpSpPr>
        <p:grpSpPr>
          <a:xfrm>
            <a:off x="1321394" y="3854944"/>
            <a:ext cx="9482445" cy="2781193"/>
            <a:chOff x="1434905" y="3870494"/>
            <a:chExt cx="9482445" cy="2781193"/>
          </a:xfrm>
        </p:grpSpPr>
        <p:pic>
          <p:nvPicPr>
            <p:cNvPr id="5" name="Picture 4">
              <a:extLst>
                <a:ext uri="{FF2B5EF4-FFF2-40B4-BE49-F238E27FC236}">
                  <a16:creationId xmlns:a16="http://schemas.microsoft.com/office/drawing/2014/main" id="{4925D165-5A54-544C-E72E-81783AB6E1F1}"/>
                </a:ext>
              </a:extLst>
            </p:cNvPr>
            <p:cNvPicPr>
              <a:picLocks noChangeAspect="1"/>
            </p:cNvPicPr>
            <p:nvPr/>
          </p:nvPicPr>
          <p:blipFill>
            <a:blip r:embed="rId3"/>
            <a:srcRect b="5493"/>
            <a:stretch>
              <a:fillRect/>
            </a:stretch>
          </p:blipFill>
          <p:spPr>
            <a:xfrm>
              <a:off x="1434905" y="3923756"/>
              <a:ext cx="4369118" cy="2674671"/>
            </a:xfrm>
            <a:prstGeom prst="rect">
              <a:avLst/>
            </a:prstGeom>
          </p:spPr>
        </p:pic>
        <p:pic>
          <p:nvPicPr>
            <p:cNvPr id="6" name="Picture 5">
              <a:extLst>
                <a:ext uri="{FF2B5EF4-FFF2-40B4-BE49-F238E27FC236}">
                  <a16:creationId xmlns:a16="http://schemas.microsoft.com/office/drawing/2014/main" id="{FDC14567-4D2A-1AEC-0BFB-9391079EEED1}"/>
                </a:ext>
              </a:extLst>
            </p:cNvPr>
            <p:cNvPicPr>
              <a:picLocks noChangeAspect="1"/>
            </p:cNvPicPr>
            <p:nvPr/>
          </p:nvPicPr>
          <p:blipFill>
            <a:blip r:embed="rId4"/>
            <a:stretch>
              <a:fillRect/>
            </a:stretch>
          </p:blipFill>
          <p:spPr>
            <a:xfrm>
              <a:off x="6387979" y="3870494"/>
              <a:ext cx="4529371" cy="2781193"/>
            </a:xfrm>
            <a:prstGeom prst="rect">
              <a:avLst/>
            </a:prstGeom>
          </p:spPr>
        </p:pic>
      </p:grpSp>
      <p:sp>
        <p:nvSpPr>
          <p:cNvPr id="7" name="Title 1">
            <a:extLst>
              <a:ext uri="{FF2B5EF4-FFF2-40B4-BE49-F238E27FC236}">
                <a16:creationId xmlns:a16="http://schemas.microsoft.com/office/drawing/2014/main" id="{67214642-C02C-6EFA-1871-554839215BCF}"/>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HERB trial of T-</a:t>
            </a:r>
            <a:r>
              <a:rPr kumimoji="0" lang="en-US" sz="2900" b="1" i="0" u="none" strike="noStrike" kern="1200" cap="none" spc="0" normalizeH="0" baseline="0" noProof="0" dirty="0" err="1">
                <a:ln>
                  <a:noFill/>
                </a:ln>
                <a:solidFill>
                  <a:srgbClr val="015396"/>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efficacy</a:t>
            </a:r>
          </a:p>
        </p:txBody>
      </p:sp>
      <p:cxnSp>
        <p:nvCxnSpPr>
          <p:cNvPr id="10" name="Straight Connector 9">
            <a:extLst>
              <a:ext uri="{FF2B5EF4-FFF2-40B4-BE49-F238E27FC236}">
                <a16:creationId xmlns:a16="http://schemas.microsoft.com/office/drawing/2014/main" id="{367B5CD9-311D-A7EA-8255-421BAE4E1817}"/>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4E8C850-B784-4BAE-6F54-306530036AD2}"/>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Ohba</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 Clin Oncol 2024</a:t>
            </a:r>
          </a:p>
        </p:txBody>
      </p:sp>
      <p:graphicFrame>
        <p:nvGraphicFramePr>
          <p:cNvPr id="3" name="Table 2">
            <a:extLst>
              <a:ext uri="{FF2B5EF4-FFF2-40B4-BE49-F238E27FC236}">
                <a16:creationId xmlns:a16="http://schemas.microsoft.com/office/drawing/2014/main" id="{E77B0F9B-9A07-9149-F2FD-3DB5C0D5B3FE}"/>
              </a:ext>
            </a:extLst>
          </p:cNvPr>
          <p:cNvGraphicFramePr>
            <a:graphicFrameLocks noGrp="1"/>
          </p:cNvGraphicFramePr>
          <p:nvPr/>
        </p:nvGraphicFramePr>
        <p:xfrm>
          <a:off x="243708" y="969261"/>
          <a:ext cx="11637819" cy="2849880"/>
        </p:xfrm>
        <a:graphic>
          <a:graphicData uri="http://schemas.openxmlformats.org/drawingml/2006/table">
            <a:tbl>
              <a:tblPr firstRow="1" bandRow="1">
                <a:tableStyleId>{5C22544A-7EE6-4342-B048-85BDC9FD1C3A}</a:tableStyleId>
              </a:tblPr>
              <a:tblGrid>
                <a:gridCol w="1368751">
                  <a:extLst>
                    <a:ext uri="{9D8B030D-6E8A-4147-A177-3AD203B41FA5}">
                      <a16:colId xmlns:a16="http://schemas.microsoft.com/office/drawing/2014/main" val="475178289"/>
                    </a:ext>
                  </a:extLst>
                </a:gridCol>
                <a:gridCol w="1328504">
                  <a:extLst>
                    <a:ext uri="{9D8B030D-6E8A-4147-A177-3AD203B41FA5}">
                      <a16:colId xmlns:a16="http://schemas.microsoft.com/office/drawing/2014/main" val="3999398988"/>
                    </a:ext>
                  </a:extLst>
                </a:gridCol>
                <a:gridCol w="1073439">
                  <a:extLst>
                    <a:ext uri="{9D8B030D-6E8A-4147-A177-3AD203B41FA5}">
                      <a16:colId xmlns:a16="http://schemas.microsoft.com/office/drawing/2014/main" val="471538082"/>
                    </a:ext>
                  </a:extLst>
                </a:gridCol>
                <a:gridCol w="2804620">
                  <a:extLst>
                    <a:ext uri="{9D8B030D-6E8A-4147-A177-3AD203B41FA5}">
                      <a16:colId xmlns:a16="http://schemas.microsoft.com/office/drawing/2014/main" val="2191841631"/>
                    </a:ext>
                  </a:extLst>
                </a:gridCol>
                <a:gridCol w="1012501">
                  <a:extLst>
                    <a:ext uri="{9D8B030D-6E8A-4147-A177-3AD203B41FA5}">
                      <a16:colId xmlns:a16="http://schemas.microsoft.com/office/drawing/2014/main" val="732292413"/>
                    </a:ext>
                  </a:extLst>
                </a:gridCol>
                <a:gridCol w="1012501">
                  <a:extLst>
                    <a:ext uri="{9D8B030D-6E8A-4147-A177-3AD203B41FA5}">
                      <a16:colId xmlns:a16="http://schemas.microsoft.com/office/drawing/2014/main" val="1969162804"/>
                    </a:ext>
                  </a:extLst>
                </a:gridCol>
                <a:gridCol w="1012501">
                  <a:extLst>
                    <a:ext uri="{9D8B030D-6E8A-4147-A177-3AD203B41FA5}">
                      <a16:colId xmlns:a16="http://schemas.microsoft.com/office/drawing/2014/main" val="3821270571"/>
                    </a:ext>
                  </a:extLst>
                </a:gridCol>
                <a:gridCol w="1012501">
                  <a:extLst>
                    <a:ext uri="{9D8B030D-6E8A-4147-A177-3AD203B41FA5}">
                      <a16:colId xmlns:a16="http://schemas.microsoft.com/office/drawing/2014/main" val="330621664"/>
                    </a:ext>
                  </a:extLst>
                </a:gridCol>
                <a:gridCol w="1012501">
                  <a:extLst>
                    <a:ext uri="{9D8B030D-6E8A-4147-A177-3AD203B41FA5}">
                      <a16:colId xmlns:a16="http://schemas.microsoft.com/office/drawing/2014/main" val="2488270720"/>
                    </a:ext>
                  </a:extLst>
                </a:gridCol>
              </a:tblGrid>
              <a:tr h="472824">
                <a:tc>
                  <a:txBody>
                    <a:bodyPr/>
                    <a:lstStyle/>
                    <a:p>
                      <a:pPr algn="ctr"/>
                      <a:r>
                        <a:rPr lang="en-US" sz="1750" dirty="0">
                          <a:latin typeface="Arial" panose="020B0604020202020204" pitchFamily="34" charset="0"/>
                          <a:cs typeface="Arial" panose="020B0604020202020204" pitchFamily="34" charset="0"/>
                        </a:rPr>
                        <a:t>Design</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 BTC Pts</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Prior HER2 Tx</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HER2</a:t>
                      </a:r>
                    </a:p>
                    <a:p>
                      <a:pPr algn="ctr"/>
                      <a:r>
                        <a:rPr lang="en-US" sz="1750" dirty="0">
                          <a:latin typeface="Arial" panose="020B0604020202020204" pitchFamily="34" charset="0"/>
                          <a:cs typeface="Arial" panose="020B0604020202020204" pitchFamily="34" charset="0"/>
                        </a:rPr>
                        <a:t>Status</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ORR</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DCR</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mDOR</a:t>
                      </a:r>
                    </a:p>
                    <a:p>
                      <a:pPr algn="ctr"/>
                      <a:r>
                        <a:rPr lang="en-US" sz="1750" dirty="0">
                          <a:latin typeface="Arial" panose="020B0604020202020204" pitchFamily="34" charset="0"/>
                          <a:cs typeface="Arial" panose="020B0604020202020204" pitchFamily="34" charset="0"/>
                        </a:rPr>
                        <a:t>(mo)</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mPFS</a:t>
                      </a:r>
                    </a:p>
                    <a:p>
                      <a:pPr algn="ctr"/>
                      <a:r>
                        <a:rPr lang="en-US" sz="1750" dirty="0">
                          <a:latin typeface="Arial" panose="020B0604020202020204" pitchFamily="34" charset="0"/>
                          <a:cs typeface="Arial" panose="020B0604020202020204" pitchFamily="34" charset="0"/>
                        </a:rPr>
                        <a:t>(mo)</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mOS</a:t>
                      </a:r>
                    </a:p>
                    <a:p>
                      <a:pPr algn="ctr"/>
                      <a:r>
                        <a:rPr lang="en-US" sz="1750" dirty="0">
                          <a:latin typeface="Arial" panose="020B0604020202020204" pitchFamily="34" charset="0"/>
                          <a:cs typeface="Arial" panose="020B0604020202020204" pitchFamily="34" charset="0"/>
                        </a:rPr>
                        <a:t>(mo)</a:t>
                      </a:r>
                    </a:p>
                  </a:txBody>
                  <a:tcPr anchor="ctr">
                    <a:solidFill>
                      <a:srgbClr val="025396"/>
                    </a:solidFill>
                  </a:tcPr>
                </a:tc>
                <a:extLst>
                  <a:ext uri="{0D108BD9-81ED-4DB2-BD59-A6C34878D82A}">
                    <a16:rowId xmlns:a16="http://schemas.microsoft.com/office/drawing/2014/main" val="3663926574"/>
                  </a:ext>
                </a:extLst>
              </a:tr>
              <a:tr h="472824">
                <a:tc>
                  <a:txBody>
                    <a:bodyPr/>
                    <a:lstStyle/>
                    <a:p>
                      <a:pPr algn="ctr"/>
                      <a:r>
                        <a:rPr lang="en-US" sz="1750" dirty="0">
                          <a:latin typeface="Arial" panose="020B0604020202020204" pitchFamily="34" charset="0"/>
                          <a:cs typeface="Arial" panose="020B0604020202020204" pitchFamily="34" charset="0"/>
                        </a:rPr>
                        <a:t>Phase 2</a:t>
                      </a:r>
                    </a:p>
                    <a:p>
                      <a:pPr algn="ctr"/>
                      <a:r>
                        <a:rPr lang="en-US" sz="1750" i="1" dirty="0">
                          <a:latin typeface="Arial" panose="020B0604020202020204" pitchFamily="34" charset="0"/>
                          <a:cs typeface="Arial" panose="020B0604020202020204" pitchFamily="34" charset="0"/>
                        </a:rPr>
                        <a:t>Japan</a:t>
                      </a:r>
                    </a:p>
                  </a:txBody>
                  <a:tcPr anchor="ctr">
                    <a:solidFill>
                      <a:schemeClr val="bg1">
                        <a:lumMod val="85000"/>
                      </a:schemeClr>
                    </a:solidFill>
                  </a:tcPr>
                </a:tc>
                <a:tc>
                  <a:txBody>
                    <a:bodyPr/>
                    <a:lstStyle/>
                    <a:p>
                      <a:pPr algn="ctr"/>
                      <a:r>
                        <a:rPr lang="en-US" sz="1750" b="1" u="none" dirty="0">
                          <a:solidFill>
                            <a:srgbClr val="F0317D"/>
                          </a:solidFill>
                          <a:latin typeface="Arial" panose="020B0604020202020204" pitchFamily="34" charset="0"/>
                          <a:cs typeface="Arial" panose="020B0604020202020204" pitchFamily="34" charset="0"/>
                        </a:rPr>
                        <a:t>22</a:t>
                      </a:r>
                    </a:p>
                    <a:p>
                      <a:pPr algn="ctr"/>
                      <a:r>
                        <a:rPr lang="en-US" sz="1750" dirty="0">
                          <a:solidFill>
                            <a:srgbClr val="EF4425"/>
                          </a:solidFill>
                          <a:latin typeface="Arial" panose="020B0604020202020204" pitchFamily="34" charset="0"/>
                          <a:cs typeface="Arial" panose="020B0604020202020204" pitchFamily="34" charset="0"/>
                        </a:rPr>
                        <a:t>10</a:t>
                      </a:r>
                    </a:p>
                    <a:p>
                      <a:pPr algn="ctr"/>
                      <a:r>
                        <a:rPr lang="en-US" sz="1750" dirty="0">
                          <a:solidFill>
                            <a:srgbClr val="ED489A"/>
                          </a:solidFill>
                          <a:latin typeface="Arial" panose="020B0604020202020204" pitchFamily="34" charset="0"/>
                          <a:cs typeface="Arial" panose="020B0604020202020204" pitchFamily="34" charset="0"/>
                        </a:rPr>
                        <a:t>12</a:t>
                      </a:r>
                    </a:p>
                    <a:p>
                      <a:pPr algn="ctr"/>
                      <a:r>
                        <a:rPr lang="en-US" sz="1750" b="1" u="none" dirty="0">
                          <a:solidFill>
                            <a:srgbClr val="0085C8"/>
                          </a:solidFill>
                          <a:latin typeface="Arial" panose="020B0604020202020204" pitchFamily="34" charset="0"/>
                          <a:cs typeface="Arial" panose="020B0604020202020204" pitchFamily="34" charset="0"/>
                        </a:rPr>
                        <a:t>8</a:t>
                      </a:r>
                    </a:p>
                    <a:p>
                      <a:pPr algn="ctr"/>
                      <a:r>
                        <a:rPr lang="en-US" sz="1750" dirty="0">
                          <a:solidFill>
                            <a:srgbClr val="0085C8"/>
                          </a:solidFill>
                          <a:latin typeface="Arial" panose="020B0604020202020204" pitchFamily="34" charset="0"/>
                          <a:cs typeface="Arial" panose="020B0604020202020204" pitchFamily="34" charset="0"/>
                        </a:rPr>
                        <a:t>6</a:t>
                      </a:r>
                    </a:p>
                    <a:p>
                      <a:pPr algn="ctr"/>
                      <a:r>
                        <a:rPr lang="en-US" sz="1750" dirty="0">
                          <a:solidFill>
                            <a:srgbClr val="0085C8"/>
                          </a:solidFill>
                          <a:latin typeface="Arial" panose="020B0604020202020204" pitchFamily="34" charset="0"/>
                          <a:cs typeface="Arial" panose="020B0604020202020204" pitchFamily="34" charset="0"/>
                        </a:rPr>
                        <a:t>1</a:t>
                      </a:r>
                    </a:p>
                    <a:p>
                      <a:pPr algn="ctr"/>
                      <a:r>
                        <a:rPr lang="en-US" sz="1750" dirty="0">
                          <a:solidFill>
                            <a:srgbClr val="0085C8"/>
                          </a:solidFill>
                          <a:latin typeface="Arial" panose="020B0604020202020204" pitchFamily="34" charset="0"/>
                          <a:cs typeface="Arial" panose="020B0604020202020204" pitchFamily="34" charset="0"/>
                        </a:rPr>
                        <a:t>1</a:t>
                      </a:r>
                    </a:p>
                  </a:txBody>
                  <a:tcPr>
                    <a:solidFill>
                      <a:schemeClr val="bg1">
                        <a:lumMod val="85000"/>
                      </a:schemeClr>
                    </a:solidFill>
                  </a:tcPr>
                </a:tc>
                <a:tc>
                  <a:txBody>
                    <a:bodyPr/>
                    <a:lstStyle/>
                    <a:p>
                      <a:pPr algn="ctr"/>
                      <a:r>
                        <a:rPr lang="en-US" sz="1750" b="0" dirty="0">
                          <a:latin typeface="Arial" panose="020B0604020202020204" pitchFamily="34" charset="0"/>
                          <a:cs typeface="Arial" panose="020B0604020202020204" pitchFamily="34" charset="0"/>
                        </a:rPr>
                        <a:t>Yes</a:t>
                      </a:r>
                      <a:r>
                        <a:rPr lang="en-US" sz="1750" b="1" dirty="0">
                          <a:latin typeface="Arial" panose="020B0604020202020204" pitchFamily="34" charset="0"/>
                          <a:cs typeface="Arial" panose="020B0604020202020204" pitchFamily="34" charset="0"/>
                        </a:rPr>
                        <a:t> </a:t>
                      </a:r>
                    </a:p>
                    <a:p>
                      <a:pPr algn="ctr"/>
                      <a:r>
                        <a:rPr lang="en-US" sz="1750" b="0" i="0" dirty="0">
                          <a:latin typeface="Arial" panose="020B0604020202020204" pitchFamily="34" charset="0"/>
                          <a:cs typeface="Arial" panose="020B0604020202020204" pitchFamily="34" charset="0"/>
                        </a:rPr>
                        <a:t>(</a:t>
                      </a:r>
                      <a:r>
                        <a:rPr lang="en-US" sz="1750" b="0" i="1" dirty="0">
                          <a:latin typeface="Arial" panose="020B0604020202020204" pitchFamily="34" charset="0"/>
                          <a:cs typeface="Arial" panose="020B0604020202020204" pitchFamily="34" charset="0"/>
                        </a:rPr>
                        <a:t>n </a:t>
                      </a:r>
                      <a:r>
                        <a:rPr lang="en-US" sz="1750" b="0" dirty="0">
                          <a:latin typeface="Arial" panose="020B0604020202020204" pitchFamily="34" charset="0"/>
                          <a:cs typeface="Arial" panose="020B0604020202020204" pitchFamily="34" charset="0"/>
                        </a:rPr>
                        <a:t>= 0)</a:t>
                      </a:r>
                      <a:endParaRPr lang="en-US" sz="1750" b="1" dirty="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pPr algn="ctr"/>
                      <a:r>
                        <a:rPr lang="en-US" sz="1750" b="1" i="0" u="none" dirty="0">
                          <a:solidFill>
                            <a:srgbClr val="F0317D"/>
                          </a:solidFill>
                          <a:latin typeface="Arial" panose="020B0604020202020204" pitchFamily="34" charset="0"/>
                          <a:cs typeface="Arial" panose="020B0604020202020204" pitchFamily="34" charset="0"/>
                        </a:rPr>
                        <a:t>HER2 positive</a:t>
                      </a:r>
                    </a:p>
                    <a:p>
                      <a:pPr algn="ctr"/>
                      <a:r>
                        <a:rPr lang="en-US" sz="1750" b="0" u="none" dirty="0">
                          <a:solidFill>
                            <a:srgbClr val="EF4425"/>
                          </a:solidFill>
                          <a:latin typeface="Arial" panose="020B0604020202020204" pitchFamily="34" charset="0"/>
                          <a:cs typeface="Arial" panose="020B0604020202020204" pitchFamily="34" charset="0"/>
                        </a:rPr>
                        <a:t>IHC 3+/ISH+</a:t>
                      </a:r>
                    </a:p>
                    <a:p>
                      <a:pPr algn="ctr"/>
                      <a:r>
                        <a:rPr lang="en-US" sz="1750" b="0" u="none" dirty="0">
                          <a:solidFill>
                            <a:srgbClr val="ED489A"/>
                          </a:solidFill>
                          <a:latin typeface="Arial" panose="020B0604020202020204" pitchFamily="34" charset="0"/>
                          <a:cs typeface="Arial" panose="020B0604020202020204" pitchFamily="34" charset="0"/>
                        </a:rPr>
                        <a:t>IHC 2+/ISH+</a:t>
                      </a:r>
                    </a:p>
                    <a:p>
                      <a:pPr algn="ctr"/>
                      <a:r>
                        <a:rPr lang="en-US" sz="1750" b="1" i="0" u="none" dirty="0">
                          <a:solidFill>
                            <a:srgbClr val="0385C8"/>
                          </a:solidFill>
                          <a:latin typeface="Arial" panose="020B0604020202020204" pitchFamily="34" charset="0"/>
                          <a:cs typeface="Arial" panose="020B0604020202020204" pitchFamily="34" charset="0"/>
                        </a:rPr>
                        <a:t>HER2 low</a:t>
                      </a:r>
                    </a:p>
                    <a:p>
                      <a:pPr algn="ctr"/>
                      <a:r>
                        <a:rPr lang="en-US" sz="1750" b="0" u="none" dirty="0">
                          <a:solidFill>
                            <a:srgbClr val="0085C8"/>
                          </a:solidFill>
                          <a:latin typeface="Arial" panose="020B0604020202020204" pitchFamily="34" charset="0"/>
                          <a:cs typeface="Arial" panose="020B0604020202020204" pitchFamily="34" charset="0"/>
                        </a:rPr>
                        <a:t>IHC 2+/ISH-</a:t>
                      </a:r>
                    </a:p>
                    <a:p>
                      <a:pPr algn="ctr"/>
                      <a:r>
                        <a:rPr lang="en-US" sz="1750" b="0" u="none" dirty="0">
                          <a:solidFill>
                            <a:srgbClr val="0085C8"/>
                          </a:solidFill>
                          <a:latin typeface="Arial" panose="020B0604020202020204" pitchFamily="34" charset="0"/>
                          <a:cs typeface="Arial" panose="020B0604020202020204" pitchFamily="34" charset="0"/>
                        </a:rPr>
                        <a:t>IHC 1+/ISH-</a:t>
                      </a:r>
                    </a:p>
                    <a:p>
                      <a:pPr algn="ctr"/>
                      <a:r>
                        <a:rPr lang="en-US" sz="1750" b="0" u="none" dirty="0">
                          <a:solidFill>
                            <a:srgbClr val="0085C8"/>
                          </a:solidFill>
                          <a:latin typeface="Arial" panose="020B0604020202020204" pitchFamily="34" charset="0"/>
                          <a:cs typeface="Arial" panose="020B0604020202020204" pitchFamily="34" charset="0"/>
                        </a:rPr>
                        <a:t>IHC 0/ISH+</a:t>
                      </a:r>
                    </a:p>
                  </a:txBody>
                  <a:tcPr anchor="ctr">
                    <a:solidFill>
                      <a:schemeClr val="bg1">
                        <a:lumMod val="85000"/>
                      </a:schemeClr>
                    </a:solidFill>
                  </a:tcPr>
                </a:tc>
                <a:tc>
                  <a:txBody>
                    <a:bodyPr/>
                    <a:lstStyle/>
                    <a:p>
                      <a:pPr algn="ctr"/>
                      <a:r>
                        <a:rPr lang="en-US" sz="1750" b="1" u="none" dirty="0">
                          <a:solidFill>
                            <a:srgbClr val="F0317D"/>
                          </a:solidFill>
                          <a:latin typeface="Arial" panose="020B0604020202020204" pitchFamily="34" charset="0"/>
                          <a:cs typeface="Arial" panose="020B0604020202020204" pitchFamily="34" charset="0"/>
                        </a:rPr>
                        <a:t>36%</a:t>
                      </a:r>
                    </a:p>
                    <a:p>
                      <a:pPr algn="ctr"/>
                      <a:r>
                        <a:rPr lang="en-US" sz="1750" b="0" u="none" dirty="0">
                          <a:solidFill>
                            <a:srgbClr val="EF4425"/>
                          </a:solidFill>
                          <a:latin typeface="Arial" panose="020B0604020202020204" pitchFamily="34" charset="0"/>
                          <a:cs typeface="Arial" panose="020B0604020202020204" pitchFamily="34" charset="0"/>
                        </a:rPr>
                        <a:t>40%</a:t>
                      </a:r>
                    </a:p>
                    <a:p>
                      <a:pPr algn="ctr"/>
                      <a:r>
                        <a:rPr lang="en-US" sz="1750" u="none" dirty="0">
                          <a:solidFill>
                            <a:srgbClr val="ED489A"/>
                          </a:solidFill>
                          <a:latin typeface="Arial" panose="020B0604020202020204" pitchFamily="34" charset="0"/>
                          <a:cs typeface="Arial" panose="020B0604020202020204" pitchFamily="34" charset="0"/>
                        </a:rPr>
                        <a:t>33%</a:t>
                      </a:r>
                    </a:p>
                    <a:p>
                      <a:pPr algn="ctr"/>
                      <a:r>
                        <a:rPr lang="en-US" sz="1750" b="1" u="none" dirty="0">
                          <a:solidFill>
                            <a:srgbClr val="0085C8"/>
                          </a:solidFill>
                          <a:latin typeface="Arial" panose="020B0604020202020204" pitchFamily="34" charset="0"/>
                          <a:cs typeface="Arial" panose="020B0604020202020204" pitchFamily="34" charset="0"/>
                        </a:rPr>
                        <a:t>13%</a:t>
                      </a:r>
                    </a:p>
                    <a:p>
                      <a:pPr algn="ctr"/>
                      <a:endParaRPr lang="en-US" sz="1750" b="1" u="none" dirty="0">
                        <a:solidFill>
                          <a:srgbClr val="0085C8"/>
                        </a:solidFill>
                        <a:latin typeface="Arial" panose="020B0604020202020204" pitchFamily="34" charset="0"/>
                        <a:cs typeface="Arial" panose="020B0604020202020204" pitchFamily="34" charset="0"/>
                      </a:endParaRPr>
                    </a:p>
                    <a:p>
                      <a:pPr algn="ctr"/>
                      <a:endParaRPr lang="en-US" sz="1750" b="1" u="none" dirty="0">
                        <a:solidFill>
                          <a:srgbClr val="0085C8"/>
                        </a:solidFill>
                        <a:latin typeface="Arial" panose="020B0604020202020204" pitchFamily="34" charset="0"/>
                        <a:cs typeface="Arial" panose="020B0604020202020204" pitchFamily="34" charset="0"/>
                      </a:endParaRPr>
                    </a:p>
                    <a:p>
                      <a:pPr algn="ctr"/>
                      <a:endParaRPr lang="en-US" sz="1750" b="1" u="none" dirty="0">
                        <a:solidFill>
                          <a:srgbClr val="0085C8"/>
                        </a:solidFill>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pPr algn="ctr"/>
                      <a:r>
                        <a:rPr lang="en-US" sz="1750" b="1" u="none" dirty="0">
                          <a:solidFill>
                            <a:srgbClr val="F0317D"/>
                          </a:solidFill>
                          <a:latin typeface="Arial" panose="020B0604020202020204" pitchFamily="34" charset="0"/>
                          <a:cs typeface="Arial" panose="020B0604020202020204" pitchFamily="34" charset="0"/>
                        </a:rPr>
                        <a:t>82%</a:t>
                      </a:r>
                    </a:p>
                    <a:p>
                      <a:pPr algn="ctr"/>
                      <a:endParaRPr lang="en-US" sz="1750" b="1" u="none" dirty="0">
                        <a:solidFill>
                          <a:srgbClr val="EE4D9E"/>
                        </a:solidFill>
                        <a:latin typeface="Arial" panose="020B0604020202020204" pitchFamily="34" charset="0"/>
                        <a:cs typeface="Arial" panose="020B0604020202020204" pitchFamily="34" charset="0"/>
                      </a:endParaRPr>
                    </a:p>
                    <a:p>
                      <a:pPr algn="ctr"/>
                      <a:endParaRPr lang="en-US" sz="1750" b="1" u="none" dirty="0">
                        <a:solidFill>
                          <a:srgbClr val="EE4D9E"/>
                        </a:solidFill>
                        <a:latin typeface="Arial" panose="020B0604020202020204" pitchFamily="34" charset="0"/>
                        <a:cs typeface="Arial" panose="020B0604020202020204" pitchFamily="34" charset="0"/>
                      </a:endParaRPr>
                    </a:p>
                    <a:p>
                      <a:pPr algn="ctr"/>
                      <a:r>
                        <a:rPr lang="en-US" sz="1750" b="1" u="none" dirty="0">
                          <a:solidFill>
                            <a:srgbClr val="0085C8"/>
                          </a:solidFill>
                          <a:latin typeface="Arial" panose="020B0604020202020204" pitchFamily="34" charset="0"/>
                          <a:cs typeface="Arial" panose="020B0604020202020204" pitchFamily="34" charset="0"/>
                        </a:rPr>
                        <a:t>75%</a:t>
                      </a:r>
                    </a:p>
                  </a:txBody>
                  <a:tcPr>
                    <a:solidFill>
                      <a:schemeClr val="bg1">
                        <a:lumMod val="85000"/>
                      </a:schemeClr>
                    </a:solidFill>
                  </a:tcPr>
                </a:tc>
                <a:tc>
                  <a:txBody>
                    <a:bodyPr/>
                    <a:lstStyle/>
                    <a:p>
                      <a:pPr algn="ctr"/>
                      <a:r>
                        <a:rPr lang="en-US" sz="1750" b="1" u="none" dirty="0">
                          <a:solidFill>
                            <a:srgbClr val="F0317D"/>
                          </a:solidFill>
                          <a:latin typeface="Arial" panose="020B0604020202020204" pitchFamily="34" charset="0"/>
                          <a:cs typeface="Arial" panose="020B0604020202020204" pitchFamily="34" charset="0"/>
                        </a:rPr>
                        <a:t>7.4</a:t>
                      </a:r>
                    </a:p>
                    <a:p>
                      <a:pPr algn="ctr"/>
                      <a:endParaRPr lang="en-US" sz="1750" b="1" u="none" dirty="0">
                        <a:solidFill>
                          <a:srgbClr val="EE4D9E"/>
                        </a:solidFill>
                        <a:latin typeface="Arial" panose="020B0604020202020204" pitchFamily="34" charset="0"/>
                        <a:cs typeface="Arial" panose="020B0604020202020204" pitchFamily="34" charset="0"/>
                      </a:endParaRPr>
                    </a:p>
                    <a:p>
                      <a:pPr algn="ctr"/>
                      <a:endParaRPr lang="en-US" sz="1750" b="1" u="none" dirty="0">
                        <a:solidFill>
                          <a:srgbClr val="EE4D9E"/>
                        </a:solidFill>
                        <a:latin typeface="Arial" panose="020B0604020202020204" pitchFamily="34" charset="0"/>
                        <a:cs typeface="Arial" panose="020B0604020202020204" pitchFamily="34" charset="0"/>
                      </a:endParaRPr>
                    </a:p>
                    <a:p>
                      <a:pPr algn="ctr"/>
                      <a:r>
                        <a:rPr lang="en-US" sz="1750" b="1" u="none" dirty="0">
                          <a:solidFill>
                            <a:srgbClr val="0085C8"/>
                          </a:solidFill>
                          <a:latin typeface="Arial" panose="020B0604020202020204" pitchFamily="34" charset="0"/>
                          <a:cs typeface="Arial" panose="020B0604020202020204" pitchFamily="34" charset="0"/>
                        </a:rPr>
                        <a:t>--</a:t>
                      </a:r>
                    </a:p>
                  </a:txBody>
                  <a:tcPr>
                    <a:solidFill>
                      <a:schemeClr val="bg1">
                        <a:lumMod val="85000"/>
                      </a:schemeClr>
                    </a:solidFill>
                  </a:tcPr>
                </a:tc>
                <a:tc>
                  <a:txBody>
                    <a:bodyPr/>
                    <a:lstStyle/>
                    <a:p>
                      <a:pPr algn="ctr"/>
                      <a:r>
                        <a:rPr lang="en-US" sz="1750" b="1" u="none" dirty="0">
                          <a:solidFill>
                            <a:srgbClr val="F0317D"/>
                          </a:solidFill>
                          <a:latin typeface="Arial" panose="020B0604020202020204" pitchFamily="34" charset="0"/>
                          <a:cs typeface="Arial" panose="020B0604020202020204" pitchFamily="34" charset="0"/>
                        </a:rPr>
                        <a:t>5.1</a:t>
                      </a:r>
                    </a:p>
                    <a:p>
                      <a:pPr algn="ctr"/>
                      <a:endParaRPr lang="en-US" sz="1750" b="1" u="none" dirty="0">
                        <a:solidFill>
                          <a:srgbClr val="EE4D9E"/>
                        </a:solidFill>
                        <a:latin typeface="Arial" panose="020B0604020202020204" pitchFamily="34" charset="0"/>
                        <a:cs typeface="Arial" panose="020B0604020202020204" pitchFamily="34" charset="0"/>
                      </a:endParaRPr>
                    </a:p>
                    <a:p>
                      <a:pPr algn="ctr"/>
                      <a:endParaRPr lang="en-US" sz="1750" b="1" u="none" dirty="0">
                        <a:solidFill>
                          <a:srgbClr val="EE4D9E"/>
                        </a:solidFill>
                        <a:latin typeface="Arial" panose="020B0604020202020204" pitchFamily="34" charset="0"/>
                        <a:cs typeface="Arial" panose="020B0604020202020204" pitchFamily="34" charset="0"/>
                      </a:endParaRPr>
                    </a:p>
                    <a:p>
                      <a:pPr algn="ctr"/>
                      <a:r>
                        <a:rPr lang="en-US" sz="1750" b="1" u="none" dirty="0">
                          <a:solidFill>
                            <a:srgbClr val="0085C8"/>
                          </a:solidFill>
                          <a:latin typeface="Arial" panose="020B0604020202020204" pitchFamily="34" charset="0"/>
                          <a:cs typeface="Arial" panose="020B0604020202020204" pitchFamily="34" charset="0"/>
                        </a:rPr>
                        <a:t>3.5</a:t>
                      </a:r>
                    </a:p>
                  </a:txBody>
                  <a:tcPr>
                    <a:solidFill>
                      <a:schemeClr val="bg1">
                        <a:lumMod val="85000"/>
                      </a:schemeClr>
                    </a:solidFill>
                  </a:tcPr>
                </a:tc>
                <a:tc>
                  <a:txBody>
                    <a:bodyPr/>
                    <a:lstStyle/>
                    <a:p>
                      <a:pPr algn="ctr"/>
                      <a:r>
                        <a:rPr lang="en-US" sz="1750" b="1" u="none" dirty="0">
                          <a:solidFill>
                            <a:srgbClr val="EE4D9E"/>
                          </a:solidFill>
                          <a:latin typeface="Arial" panose="020B0604020202020204" pitchFamily="34" charset="0"/>
                          <a:cs typeface="Arial" panose="020B0604020202020204" pitchFamily="34" charset="0"/>
                        </a:rPr>
                        <a:t>7.1</a:t>
                      </a:r>
                    </a:p>
                    <a:p>
                      <a:pPr algn="ctr"/>
                      <a:endParaRPr lang="en-US" sz="1750" b="1" u="none" dirty="0">
                        <a:solidFill>
                          <a:srgbClr val="EE4D9E"/>
                        </a:solidFill>
                        <a:latin typeface="Arial" panose="020B0604020202020204" pitchFamily="34" charset="0"/>
                        <a:cs typeface="Arial" panose="020B0604020202020204" pitchFamily="34" charset="0"/>
                      </a:endParaRPr>
                    </a:p>
                    <a:p>
                      <a:pPr algn="ctr"/>
                      <a:endParaRPr lang="en-US" sz="1750" b="1" u="none" dirty="0">
                        <a:solidFill>
                          <a:srgbClr val="EE4D9E"/>
                        </a:solidFill>
                        <a:latin typeface="Arial" panose="020B0604020202020204" pitchFamily="34" charset="0"/>
                        <a:cs typeface="Arial" panose="020B0604020202020204" pitchFamily="34" charset="0"/>
                      </a:endParaRPr>
                    </a:p>
                    <a:p>
                      <a:pPr algn="ctr"/>
                      <a:r>
                        <a:rPr lang="en-US" sz="1750" b="1" u="none" dirty="0">
                          <a:solidFill>
                            <a:srgbClr val="0085C8"/>
                          </a:solidFill>
                          <a:latin typeface="Arial" panose="020B0604020202020204" pitchFamily="34" charset="0"/>
                          <a:cs typeface="Arial" panose="020B0604020202020204" pitchFamily="34" charset="0"/>
                        </a:rPr>
                        <a:t>8.9</a:t>
                      </a:r>
                    </a:p>
                  </a:txBody>
                  <a:tcPr>
                    <a:solidFill>
                      <a:schemeClr val="bg1">
                        <a:lumMod val="85000"/>
                      </a:schemeClr>
                    </a:solidFill>
                  </a:tcPr>
                </a:tc>
                <a:extLst>
                  <a:ext uri="{0D108BD9-81ED-4DB2-BD59-A6C34878D82A}">
                    <a16:rowId xmlns:a16="http://schemas.microsoft.com/office/drawing/2014/main" val="3800556234"/>
                  </a:ext>
                </a:extLst>
              </a:tr>
            </a:tbl>
          </a:graphicData>
        </a:graphic>
      </p:graphicFrame>
      <p:sp>
        <p:nvSpPr>
          <p:cNvPr id="2" name="TextBox 1">
            <a:extLst>
              <a:ext uri="{FF2B5EF4-FFF2-40B4-BE49-F238E27FC236}">
                <a16:creationId xmlns:a16="http://schemas.microsoft.com/office/drawing/2014/main" id="{C7EBEE79-D266-3DBE-0CB3-D79F6AC46E02}"/>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Tree>
    <p:extLst>
      <p:ext uri="{BB962C8B-B14F-4D97-AF65-F5344CB8AC3E}">
        <p14:creationId xmlns:p14="http://schemas.microsoft.com/office/powerpoint/2010/main" val="220447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36DCC-15CF-1052-25C8-F7A9E6CB99E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F0503-C7B2-F22B-C946-B66ABB404CC0}"/>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HERB trial of T-</a:t>
            </a:r>
            <a:r>
              <a:rPr kumimoji="0" lang="en-US" sz="2900" b="1" i="0" u="none" strike="noStrike" kern="1200" cap="none" spc="0" normalizeH="0" baseline="0" noProof="0" dirty="0" err="1">
                <a:ln>
                  <a:noFill/>
                </a:ln>
                <a:solidFill>
                  <a:srgbClr val="015396"/>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safety</a:t>
            </a:r>
          </a:p>
        </p:txBody>
      </p:sp>
      <p:sp>
        <p:nvSpPr>
          <p:cNvPr id="10" name="Content Placeholder 7">
            <a:extLst>
              <a:ext uri="{FF2B5EF4-FFF2-40B4-BE49-F238E27FC236}">
                <a16:creationId xmlns:a16="http://schemas.microsoft.com/office/drawing/2014/main" id="{BE0E92C7-285A-840F-287C-D639BD780119}"/>
              </a:ext>
            </a:extLst>
          </p:cNvPr>
          <p:cNvSpPr txBox="1">
            <a:spLocks/>
          </p:cNvSpPr>
          <p:nvPr/>
        </p:nvSpPr>
        <p:spPr>
          <a:xfrm>
            <a:off x="552882" y="864646"/>
            <a:ext cx="11086235" cy="571400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Treatment-Related Adverse Events (TRAEs)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82%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3+</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Discontinued</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Dose reduced</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Common Grade 3+ TRAEs </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Anemia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(53%),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Neutropenia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(31%),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Leukopenia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(31%),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Lymphopenia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(22%)</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ILD/Pneumonitis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IE"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 </a:t>
            </a: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3+</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IE" sz="2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5</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 patients with BTC)</a:t>
            </a:r>
          </a:p>
        </p:txBody>
      </p:sp>
      <p:cxnSp>
        <p:nvCxnSpPr>
          <p:cNvPr id="11" name="Straight Connector 10">
            <a:extLst>
              <a:ext uri="{FF2B5EF4-FFF2-40B4-BE49-F238E27FC236}">
                <a16:creationId xmlns:a16="http://schemas.microsoft.com/office/drawing/2014/main" id="{3F116248-F321-6142-3083-8FF1BC9A1EDD}"/>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EA6382E-7839-124B-CEE1-4DE5F649DB92}"/>
              </a:ext>
            </a:extLst>
          </p:cNvPr>
          <p:cNvSpPr txBox="1"/>
          <p:nvPr/>
        </p:nvSpPr>
        <p:spPr>
          <a:xfrm>
            <a:off x="0" y="6578655"/>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Ohba</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 Clin Oncol 2024</a:t>
            </a:r>
          </a:p>
        </p:txBody>
      </p:sp>
      <p:sp>
        <p:nvSpPr>
          <p:cNvPr id="2" name="TextBox 1">
            <a:extLst>
              <a:ext uri="{FF2B5EF4-FFF2-40B4-BE49-F238E27FC236}">
                <a16:creationId xmlns:a16="http://schemas.microsoft.com/office/drawing/2014/main" id="{72E145E8-E298-D2AA-174E-BAD3616B7A59}"/>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pic>
        <p:nvPicPr>
          <p:cNvPr id="3" name="Picture 2">
            <a:extLst>
              <a:ext uri="{FF2B5EF4-FFF2-40B4-BE49-F238E27FC236}">
                <a16:creationId xmlns:a16="http://schemas.microsoft.com/office/drawing/2014/main" id="{C9A6FE94-F336-4B86-ABA6-3347B00D1ADC}"/>
              </a:ext>
            </a:extLst>
          </p:cNvPr>
          <p:cNvPicPr>
            <a:picLocks noChangeAspect="1"/>
          </p:cNvPicPr>
          <p:nvPr/>
        </p:nvPicPr>
        <p:blipFill>
          <a:blip r:embed="rId3"/>
          <a:srcRect l="8490" t="37051" r="80586" b="33381"/>
          <a:stretch>
            <a:fillRect/>
          </a:stretch>
        </p:blipFill>
        <p:spPr>
          <a:xfrm>
            <a:off x="987353" y="3931269"/>
            <a:ext cx="256190" cy="362471"/>
          </a:xfrm>
          <a:prstGeom prst="rect">
            <a:avLst/>
          </a:prstGeom>
        </p:spPr>
      </p:pic>
      <p:pic>
        <p:nvPicPr>
          <p:cNvPr id="4" name="Picture 3" descr="A group of icons in circles&#10;&#10;AI-generated content may be incorrect.">
            <a:extLst>
              <a:ext uri="{FF2B5EF4-FFF2-40B4-BE49-F238E27FC236}">
                <a16:creationId xmlns:a16="http://schemas.microsoft.com/office/drawing/2014/main" id="{B9DC1B8B-ED24-3899-93D8-7D2E862E17C7}"/>
              </a:ext>
            </a:extLst>
          </p:cNvPr>
          <p:cNvPicPr>
            <a:picLocks noChangeAspect="1"/>
          </p:cNvPicPr>
          <p:nvPr/>
        </p:nvPicPr>
        <p:blipFill>
          <a:blip r:embed="rId4"/>
          <a:srcRect l="78431" t="39916" r="6093" b="36589"/>
          <a:stretch>
            <a:fillRect/>
          </a:stretch>
        </p:blipFill>
        <p:spPr>
          <a:xfrm>
            <a:off x="933066" y="5249286"/>
            <a:ext cx="364763" cy="302044"/>
          </a:xfrm>
          <a:prstGeom prst="rect">
            <a:avLst/>
          </a:prstGeom>
        </p:spPr>
      </p:pic>
      <p:pic>
        <p:nvPicPr>
          <p:cNvPr id="5" name="Picture 4" descr="A group of icons in circles&#10;&#10;AI-generated content may be incorrect.">
            <a:extLst>
              <a:ext uri="{FF2B5EF4-FFF2-40B4-BE49-F238E27FC236}">
                <a16:creationId xmlns:a16="http://schemas.microsoft.com/office/drawing/2014/main" id="{0D7010EB-991D-6708-22CE-24754CA7E7FC}"/>
              </a:ext>
            </a:extLst>
          </p:cNvPr>
          <p:cNvPicPr>
            <a:picLocks noChangeAspect="1"/>
          </p:cNvPicPr>
          <p:nvPr/>
        </p:nvPicPr>
        <p:blipFill>
          <a:blip r:embed="rId4"/>
          <a:srcRect l="78431" t="39916" r="6093" b="36589"/>
          <a:stretch>
            <a:fillRect/>
          </a:stretch>
        </p:blipFill>
        <p:spPr>
          <a:xfrm>
            <a:off x="933065" y="5631886"/>
            <a:ext cx="364763" cy="302044"/>
          </a:xfrm>
          <a:prstGeom prst="rect">
            <a:avLst/>
          </a:prstGeom>
        </p:spPr>
      </p:pic>
    </p:spTree>
    <p:extLst>
      <p:ext uri="{BB962C8B-B14F-4D97-AF65-F5344CB8AC3E}">
        <p14:creationId xmlns:p14="http://schemas.microsoft.com/office/powerpoint/2010/main" val="2396139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E3B27-2B67-13F7-385C-67B84E9419A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35F5A04-4B11-5608-C5FB-C7F346569999}"/>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Zanidatamab: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HER2 bispecific antibody</a:t>
            </a:r>
          </a:p>
        </p:txBody>
      </p:sp>
      <p:sp>
        <p:nvSpPr>
          <p:cNvPr id="6" name="TextBox 5">
            <a:extLst>
              <a:ext uri="{FF2B5EF4-FFF2-40B4-BE49-F238E27FC236}">
                <a16:creationId xmlns:a16="http://schemas.microsoft.com/office/drawing/2014/main" id="{A320D097-022C-D55F-3C59-11CDE8054911}"/>
              </a:ext>
            </a:extLst>
          </p:cNvPr>
          <p:cNvSpPr txBox="1"/>
          <p:nvPr/>
        </p:nvSpPr>
        <p:spPr>
          <a:xfrm>
            <a:off x="-2"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Swain et al. Nat Rev Drug </a:t>
            </a:r>
            <a:r>
              <a:rPr kumimoji="0" lang="en-US" sz="11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Discov</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2022; Tabernero </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Future Oncology 2022</a:t>
            </a:r>
          </a:p>
        </p:txBody>
      </p:sp>
      <p:sp>
        <p:nvSpPr>
          <p:cNvPr id="8" name="Content Placeholder 7">
            <a:extLst>
              <a:ext uri="{FF2B5EF4-FFF2-40B4-BE49-F238E27FC236}">
                <a16:creationId xmlns:a16="http://schemas.microsoft.com/office/drawing/2014/main" id="{96CC9035-0BC7-5BCC-914C-17EE990A4ABB}"/>
              </a:ext>
            </a:extLst>
          </p:cNvPr>
          <p:cNvSpPr txBox="1">
            <a:spLocks/>
          </p:cNvSpPr>
          <p:nvPr/>
        </p:nvSpPr>
        <p:spPr>
          <a:xfrm>
            <a:off x="5372100" y="771340"/>
            <a:ext cx="6267017"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1382633E-A5E9-9E35-4EED-ECDD3C0957D3}"/>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3" name="Content Placeholder 7">
            <a:extLst>
              <a:ext uri="{FF2B5EF4-FFF2-40B4-BE49-F238E27FC236}">
                <a16:creationId xmlns:a16="http://schemas.microsoft.com/office/drawing/2014/main" id="{C0E7021B-D83E-265D-BC72-C697CE201BBE}"/>
              </a:ext>
            </a:extLst>
          </p:cNvPr>
          <p:cNvSpPr txBox="1">
            <a:spLocks/>
          </p:cNvSpPr>
          <p:nvPr/>
        </p:nvSpPr>
        <p:spPr>
          <a:xfrm>
            <a:off x="145473" y="1060126"/>
            <a:ext cx="3415308" cy="5460842"/>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Simultaneously binds 2 distinct sites on HER2</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facilitating unique mechanisms of action:</a:t>
            </a:r>
          </a:p>
          <a:p>
            <a:pPr marL="685800" marR="0" lvl="1" indent="-22860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Enhanced cross-linking and receptor clustering</a:t>
            </a:r>
          </a:p>
          <a:p>
            <a:pPr marL="685800" marR="0" lvl="1" indent="-22860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receptor internalization and downregulation</a:t>
            </a:r>
          </a:p>
          <a:p>
            <a:pPr marL="685800" marR="0" lvl="1" indent="-22860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Inhibition of downstream signaling pathways</a:t>
            </a:r>
          </a:p>
          <a:p>
            <a:pPr marL="685800" marR="0" lvl="1" indent="-22860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Activation of ADCC, ADCP, CDC</a:t>
            </a:r>
          </a:p>
        </p:txBody>
      </p:sp>
      <p:sp>
        <p:nvSpPr>
          <p:cNvPr id="7" name="TextBox 6">
            <a:extLst>
              <a:ext uri="{FF2B5EF4-FFF2-40B4-BE49-F238E27FC236}">
                <a16:creationId xmlns:a16="http://schemas.microsoft.com/office/drawing/2014/main" id="{FF81568C-72A3-7143-4481-CD7F49C44BC4}"/>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pic>
        <p:nvPicPr>
          <p:cNvPr id="9" name="Picture 8">
            <a:extLst>
              <a:ext uri="{FF2B5EF4-FFF2-40B4-BE49-F238E27FC236}">
                <a16:creationId xmlns:a16="http://schemas.microsoft.com/office/drawing/2014/main" id="{2C0CAAC0-C40E-20E1-BEE3-30C15510D527}"/>
              </a:ext>
            </a:extLst>
          </p:cNvPr>
          <p:cNvPicPr>
            <a:picLocks noChangeAspect="1"/>
          </p:cNvPicPr>
          <p:nvPr/>
        </p:nvPicPr>
        <p:blipFill>
          <a:blip r:embed="rId3"/>
          <a:srcRect t="20669" b="8876"/>
          <a:stretch>
            <a:fillRect/>
          </a:stretch>
        </p:blipFill>
        <p:spPr>
          <a:xfrm>
            <a:off x="-470288" y="7954977"/>
            <a:ext cx="13445243" cy="5460842"/>
          </a:xfrm>
          <a:prstGeom prst="rect">
            <a:avLst/>
          </a:prstGeom>
        </p:spPr>
      </p:pic>
      <p:grpSp>
        <p:nvGrpSpPr>
          <p:cNvPr id="22" name="Group 21">
            <a:extLst>
              <a:ext uri="{FF2B5EF4-FFF2-40B4-BE49-F238E27FC236}">
                <a16:creationId xmlns:a16="http://schemas.microsoft.com/office/drawing/2014/main" id="{11AA99D9-DCF9-468B-DEDA-7B9957804AB2}"/>
              </a:ext>
            </a:extLst>
          </p:cNvPr>
          <p:cNvGrpSpPr/>
          <p:nvPr/>
        </p:nvGrpSpPr>
        <p:grpSpPr>
          <a:xfrm>
            <a:off x="6243612" y="4899761"/>
            <a:ext cx="3169000" cy="1292353"/>
            <a:chOff x="277090" y="4786830"/>
            <a:chExt cx="3169000" cy="1292353"/>
          </a:xfrm>
        </p:grpSpPr>
        <p:sp>
          <p:nvSpPr>
            <p:cNvPr id="23" name="Rounded Rectangle 22">
              <a:extLst>
                <a:ext uri="{FF2B5EF4-FFF2-40B4-BE49-F238E27FC236}">
                  <a16:creationId xmlns:a16="http://schemas.microsoft.com/office/drawing/2014/main" id="{A173528C-BE7E-783D-394C-16DB8838A3D1}"/>
                </a:ext>
              </a:extLst>
            </p:cNvPr>
            <p:cNvSpPr/>
            <p:nvPr/>
          </p:nvSpPr>
          <p:spPr>
            <a:xfrm>
              <a:off x="277090" y="4786830"/>
              <a:ext cx="3169000" cy="1292353"/>
            </a:xfrm>
            <a:prstGeom prst="roundRect">
              <a:avLst/>
            </a:prstGeom>
            <a:solidFill>
              <a:schemeClr val="tx2">
                <a:lumMod val="10000"/>
                <a:lumOff val="90000"/>
              </a:schemeClr>
            </a:solidFill>
            <a:ln>
              <a:solidFill>
                <a:srgbClr val="0253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Content Placeholder 7">
              <a:extLst>
                <a:ext uri="{FF2B5EF4-FFF2-40B4-BE49-F238E27FC236}">
                  <a16:creationId xmlns:a16="http://schemas.microsoft.com/office/drawing/2014/main" id="{37CA79A4-DE98-6926-CFBB-6738D5558A0B}"/>
                </a:ext>
              </a:extLst>
            </p:cNvPr>
            <p:cNvSpPr txBox="1">
              <a:spLocks/>
            </p:cNvSpPr>
            <p:nvPr/>
          </p:nvSpPr>
          <p:spPr>
            <a:xfrm>
              <a:off x="277090" y="4819746"/>
              <a:ext cx="3168999" cy="1243735"/>
            </a:xfrm>
            <a:prstGeom prst="rect">
              <a:avLst/>
            </a:prstGeom>
            <a:noFill/>
            <a:effectLst>
              <a:softEdge rad="12700"/>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FDA approved for previously treated, unresectable or metastatic HER2 </a:t>
              </a:r>
              <a:r>
                <a:rPr kumimoji="0" lang="en-US" sz="1800" b="1" i="1"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IHC 3+</a:t>
              </a:r>
              <a:r>
                <a:rPr kumimoji="0" lang="en-US" sz="1800" b="0" i="1" u="none" strike="noStrike" kern="1200" cap="none" spc="0" normalizeH="0" baseline="0" noProof="0" dirty="0">
                  <a:ln>
                    <a:noFill/>
                  </a:ln>
                  <a:solidFill>
                    <a:srgbClr val="025396"/>
                  </a:solidFill>
                  <a:effectLst/>
                  <a:uLnTx/>
                  <a:uFillTx/>
                  <a:latin typeface="Arial" panose="020B0604020202020204" pitchFamily="34" charset="0"/>
                  <a:ea typeface="+mn-ea"/>
                  <a:cs typeface="Arial" panose="020B0604020202020204" pitchFamily="34" charset="0"/>
                </a:rPr>
                <a:t> BTC</a:t>
              </a:r>
            </a:p>
          </p:txBody>
        </p:sp>
      </p:grpSp>
      <p:pic>
        <p:nvPicPr>
          <p:cNvPr id="28" name="Picture 27">
            <a:extLst>
              <a:ext uri="{FF2B5EF4-FFF2-40B4-BE49-F238E27FC236}">
                <a16:creationId xmlns:a16="http://schemas.microsoft.com/office/drawing/2014/main" id="{902276C7-2A9E-F5D8-931E-A9EE5A09601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741317" y="1578582"/>
            <a:ext cx="8173591" cy="2553056"/>
          </a:xfrm>
          <a:prstGeom prst="rect">
            <a:avLst/>
          </a:prstGeom>
        </p:spPr>
      </p:pic>
      <p:sp>
        <p:nvSpPr>
          <p:cNvPr id="2" name="Rectangle 1">
            <a:extLst>
              <a:ext uri="{FF2B5EF4-FFF2-40B4-BE49-F238E27FC236}">
                <a16:creationId xmlns:a16="http://schemas.microsoft.com/office/drawing/2014/main" id="{79A2ABA9-4C29-09B3-AD57-14FB08EDC4E1}"/>
              </a:ext>
            </a:extLst>
          </p:cNvPr>
          <p:cNvSpPr/>
          <p:nvPr/>
        </p:nvSpPr>
        <p:spPr>
          <a:xfrm>
            <a:off x="3719945" y="1485900"/>
            <a:ext cx="426028" cy="311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96261B9-A7B0-97EE-F1B8-AB12A24C0B6C}"/>
              </a:ext>
            </a:extLst>
          </p:cNvPr>
          <p:cNvSpPr/>
          <p:nvPr/>
        </p:nvSpPr>
        <p:spPr>
          <a:xfrm>
            <a:off x="6535881" y="1485900"/>
            <a:ext cx="426028" cy="311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9408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1D6BD-A0D0-9E1D-D8B3-BC8E152668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18DBC8-8CC3-397A-D699-B0F16BDA4585}"/>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Harding, Fan et al. Lancet Oncol 2023 | Pant et al. JAMA Oncol 2025</a:t>
            </a:r>
          </a:p>
        </p:txBody>
      </p:sp>
      <p:sp>
        <p:nvSpPr>
          <p:cNvPr id="4" name="Title 1">
            <a:extLst>
              <a:ext uri="{FF2B5EF4-FFF2-40B4-BE49-F238E27FC236}">
                <a16:creationId xmlns:a16="http://schemas.microsoft.com/office/drawing/2014/main" id="{6714360A-C3EB-81E3-E3F2-5409DB727252}"/>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sp>
        <p:nvSpPr>
          <p:cNvPr id="7" name="Title 1">
            <a:extLst>
              <a:ext uri="{FF2B5EF4-FFF2-40B4-BE49-F238E27FC236}">
                <a16:creationId xmlns:a16="http://schemas.microsoft.com/office/drawing/2014/main" id="{6CFAB704-0448-BCC8-37A2-EB42C5BFE0BE}"/>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HERIZON-BTC-01 trial of </a:t>
            </a:r>
            <a:r>
              <a:rPr kumimoji="0" lang="en-US" sz="2900" b="1" i="0" u="none" strike="noStrike" kern="1200" cap="none" spc="0" normalizeH="0" baseline="0" noProof="0" dirty="0" err="1">
                <a:ln>
                  <a:noFill/>
                </a:ln>
                <a:solidFill>
                  <a:srgbClr val="015396"/>
                </a:solidFill>
                <a:effectLst/>
                <a:uLnTx/>
                <a:uFillTx/>
                <a:latin typeface="Arial" panose="020B0604020202020204" pitchFamily="34" charset="0"/>
                <a:ea typeface="+mj-ea"/>
                <a:cs typeface="Arial" panose="020B0604020202020204" pitchFamily="34" charset="0"/>
              </a:rPr>
              <a:t>zanidatamab</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efficacy</a:t>
            </a:r>
          </a:p>
        </p:txBody>
      </p:sp>
      <p:cxnSp>
        <p:nvCxnSpPr>
          <p:cNvPr id="8" name="Straight Connector 7">
            <a:extLst>
              <a:ext uri="{FF2B5EF4-FFF2-40B4-BE49-F238E27FC236}">
                <a16:creationId xmlns:a16="http://schemas.microsoft.com/office/drawing/2014/main" id="{44AA1565-9D0D-9276-069A-E34741CAB2FC}"/>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4B93C362-6C70-EF9A-2E6A-7B26C3CB18D1}"/>
              </a:ext>
            </a:extLst>
          </p:cNvPr>
          <p:cNvSpPr/>
          <p:nvPr/>
        </p:nvSpPr>
        <p:spPr>
          <a:xfrm>
            <a:off x="4049486" y="3051958"/>
            <a:ext cx="7865422" cy="29807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ontent Placeholder 7">
            <a:extLst>
              <a:ext uri="{FF2B5EF4-FFF2-40B4-BE49-F238E27FC236}">
                <a16:creationId xmlns:a16="http://schemas.microsoft.com/office/drawing/2014/main" id="{16E5E346-C223-49DC-4390-F61A0706E8CC}"/>
              </a:ext>
            </a:extLst>
          </p:cNvPr>
          <p:cNvSpPr txBox="1">
            <a:spLocks/>
          </p:cNvSpPr>
          <p:nvPr/>
        </p:nvSpPr>
        <p:spPr>
          <a:xfrm>
            <a:off x="550222" y="2936849"/>
            <a:ext cx="4823163" cy="362061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Previously treated unresectable, locally advanced, or metastatic BTC</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 amplification confirmed by ISH per central testing</a:t>
            </a:r>
          </a:p>
          <a:p>
            <a:pPr marL="228600" marR="0" lvl="0"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51%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GBC,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29%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iCCA,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eCCA</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descr="A graph of blue and white bars&#10;&#10;AI-generated content may be incorrect.">
            <a:extLst>
              <a:ext uri="{FF2B5EF4-FFF2-40B4-BE49-F238E27FC236}">
                <a16:creationId xmlns:a16="http://schemas.microsoft.com/office/drawing/2014/main" id="{AAE0066F-3A43-9480-01DC-C3EF4CDCD1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866160" y="2897745"/>
            <a:ext cx="5833065" cy="3698821"/>
          </a:xfrm>
          <a:prstGeom prst="rect">
            <a:avLst/>
          </a:prstGeom>
        </p:spPr>
      </p:pic>
      <p:graphicFrame>
        <p:nvGraphicFramePr>
          <p:cNvPr id="12" name="Table 11">
            <a:extLst>
              <a:ext uri="{FF2B5EF4-FFF2-40B4-BE49-F238E27FC236}">
                <a16:creationId xmlns:a16="http://schemas.microsoft.com/office/drawing/2014/main" id="{30B698FE-78C9-9FF3-17A6-9BC6F24102C1}"/>
              </a:ext>
            </a:extLst>
          </p:cNvPr>
          <p:cNvGraphicFramePr>
            <a:graphicFrameLocks noGrp="1"/>
          </p:cNvGraphicFramePr>
          <p:nvPr/>
        </p:nvGraphicFramePr>
        <p:xfrm>
          <a:off x="277089" y="958779"/>
          <a:ext cx="11637819" cy="1783080"/>
        </p:xfrm>
        <a:graphic>
          <a:graphicData uri="http://schemas.openxmlformats.org/drawingml/2006/table">
            <a:tbl>
              <a:tblPr firstRow="1" bandRow="1">
                <a:tableStyleId>{5C22544A-7EE6-4342-B048-85BDC9FD1C3A}</a:tableStyleId>
              </a:tblPr>
              <a:tblGrid>
                <a:gridCol w="1368751">
                  <a:extLst>
                    <a:ext uri="{9D8B030D-6E8A-4147-A177-3AD203B41FA5}">
                      <a16:colId xmlns:a16="http://schemas.microsoft.com/office/drawing/2014/main" val="475178289"/>
                    </a:ext>
                  </a:extLst>
                </a:gridCol>
                <a:gridCol w="1328504">
                  <a:extLst>
                    <a:ext uri="{9D8B030D-6E8A-4147-A177-3AD203B41FA5}">
                      <a16:colId xmlns:a16="http://schemas.microsoft.com/office/drawing/2014/main" val="3999398988"/>
                    </a:ext>
                  </a:extLst>
                </a:gridCol>
                <a:gridCol w="1073439">
                  <a:extLst>
                    <a:ext uri="{9D8B030D-6E8A-4147-A177-3AD203B41FA5}">
                      <a16:colId xmlns:a16="http://schemas.microsoft.com/office/drawing/2014/main" val="471538082"/>
                    </a:ext>
                  </a:extLst>
                </a:gridCol>
                <a:gridCol w="2804620">
                  <a:extLst>
                    <a:ext uri="{9D8B030D-6E8A-4147-A177-3AD203B41FA5}">
                      <a16:colId xmlns:a16="http://schemas.microsoft.com/office/drawing/2014/main" val="2191841631"/>
                    </a:ext>
                  </a:extLst>
                </a:gridCol>
                <a:gridCol w="1012501">
                  <a:extLst>
                    <a:ext uri="{9D8B030D-6E8A-4147-A177-3AD203B41FA5}">
                      <a16:colId xmlns:a16="http://schemas.microsoft.com/office/drawing/2014/main" val="732292413"/>
                    </a:ext>
                  </a:extLst>
                </a:gridCol>
                <a:gridCol w="1012501">
                  <a:extLst>
                    <a:ext uri="{9D8B030D-6E8A-4147-A177-3AD203B41FA5}">
                      <a16:colId xmlns:a16="http://schemas.microsoft.com/office/drawing/2014/main" val="1969162804"/>
                    </a:ext>
                  </a:extLst>
                </a:gridCol>
                <a:gridCol w="1012501">
                  <a:extLst>
                    <a:ext uri="{9D8B030D-6E8A-4147-A177-3AD203B41FA5}">
                      <a16:colId xmlns:a16="http://schemas.microsoft.com/office/drawing/2014/main" val="3821270571"/>
                    </a:ext>
                  </a:extLst>
                </a:gridCol>
                <a:gridCol w="1012501">
                  <a:extLst>
                    <a:ext uri="{9D8B030D-6E8A-4147-A177-3AD203B41FA5}">
                      <a16:colId xmlns:a16="http://schemas.microsoft.com/office/drawing/2014/main" val="330621664"/>
                    </a:ext>
                  </a:extLst>
                </a:gridCol>
                <a:gridCol w="1012501">
                  <a:extLst>
                    <a:ext uri="{9D8B030D-6E8A-4147-A177-3AD203B41FA5}">
                      <a16:colId xmlns:a16="http://schemas.microsoft.com/office/drawing/2014/main" val="2488270720"/>
                    </a:ext>
                  </a:extLst>
                </a:gridCol>
              </a:tblGrid>
              <a:tr h="472824">
                <a:tc>
                  <a:txBody>
                    <a:bodyPr/>
                    <a:lstStyle/>
                    <a:p>
                      <a:pPr algn="ctr"/>
                      <a:r>
                        <a:rPr lang="en-US" sz="1750" dirty="0">
                          <a:latin typeface="Arial" panose="020B0604020202020204" pitchFamily="34" charset="0"/>
                          <a:cs typeface="Arial" panose="020B0604020202020204" pitchFamily="34" charset="0"/>
                        </a:rPr>
                        <a:t>Design</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 BTC Pts</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Prior HER2 Tx</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HER2</a:t>
                      </a:r>
                    </a:p>
                    <a:p>
                      <a:pPr algn="ctr"/>
                      <a:r>
                        <a:rPr lang="en-US" sz="1750" dirty="0">
                          <a:latin typeface="Arial" panose="020B0604020202020204" pitchFamily="34" charset="0"/>
                          <a:cs typeface="Arial" panose="020B0604020202020204" pitchFamily="34" charset="0"/>
                        </a:rPr>
                        <a:t>Status</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ORR</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DCR</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mDOR</a:t>
                      </a:r>
                    </a:p>
                    <a:p>
                      <a:pPr algn="ctr"/>
                      <a:r>
                        <a:rPr lang="en-US" sz="1750" dirty="0">
                          <a:latin typeface="Arial" panose="020B0604020202020204" pitchFamily="34" charset="0"/>
                          <a:cs typeface="Arial" panose="020B0604020202020204" pitchFamily="34" charset="0"/>
                        </a:rPr>
                        <a:t>(mo)</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mPFS</a:t>
                      </a:r>
                    </a:p>
                    <a:p>
                      <a:pPr algn="ctr"/>
                      <a:r>
                        <a:rPr lang="en-US" sz="1750" dirty="0">
                          <a:latin typeface="Arial" panose="020B0604020202020204" pitchFamily="34" charset="0"/>
                          <a:cs typeface="Arial" panose="020B0604020202020204" pitchFamily="34" charset="0"/>
                        </a:rPr>
                        <a:t>(mo)</a:t>
                      </a:r>
                    </a:p>
                  </a:txBody>
                  <a:tcPr anchor="ctr">
                    <a:solidFill>
                      <a:srgbClr val="025396"/>
                    </a:solidFill>
                  </a:tcPr>
                </a:tc>
                <a:tc>
                  <a:txBody>
                    <a:bodyPr/>
                    <a:lstStyle/>
                    <a:p>
                      <a:pPr algn="ctr"/>
                      <a:r>
                        <a:rPr lang="en-US" sz="1750" dirty="0">
                          <a:latin typeface="Arial" panose="020B0604020202020204" pitchFamily="34" charset="0"/>
                          <a:cs typeface="Arial" panose="020B0604020202020204" pitchFamily="34" charset="0"/>
                        </a:rPr>
                        <a:t>mOS</a:t>
                      </a:r>
                    </a:p>
                    <a:p>
                      <a:pPr algn="ctr"/>
                      <a:r>
                        <a:rPr lang="en-US" sz="1750" dirty="0">
                          <a:latin typeface="Arial" panose="020B0604020202020204" pitchFamily="34" charset="0"/>
                          <a:cs typeface="Arial" panose="020B0604020202020204" pitchFamily="34" charset="0"/>
                        </a:rPr>
                        <a:t>(mo)</a:t>
                      </a:r>
                    </a:p>
                  </a:txBody>
                  <a:tcPr anchor="ctr">
                    <a:solidFill>
                      <a:srgbClr val="025396"/>
                    </a:solidFill>
                  </a:tcPr>
                </a:tc>
                <a:extLst>
                  <a:ext uri="{0D108BD9-81ED-4DB2-BD59-A6C34878D82A}">
                    <a16:rowId xmlns:a16="http://schemas.microsoft.com/office/drawing/2014/main" val="3663926574"/>
                  </a:ext>
                </a:extLst>
              </a:tr>
              <a:tr h="575547">
                <a:tc>
                  <a:txBody>
                    <a:bodyPr/>
                    <a:lstStyle/>
                    <a:p>
                      <a:pPr algn="ctr"/>
                      <a:r>
                        <a:rPr lang="en-US" sz="1750" dirty="0">
                          <a:latin typeface="Arial" panose="020B0604020202020204" pitchFamily="34" charset="0"/>
                          <a:cs typeface="Arial" panose="020B0604020202020204" pitchFamily="34" charset="0"/>
                        </a:rPr>
                        <a:t>Phase 2b</a:t>
                      </a:r>
                    </a:p>
                    <a:p>
                      <a:pPr algn="ctr"/>
                      <a:r>
                        <a:rPr lang="en-US" sz="1750" i="1" dirty="0">
                          <a:latin typeface="Arial" panose="020B0604020202020204" pitchFamily="34" charset="0"/>
                          <a:cs typeface="Arial" panose="020B0604020202020204" pitchFamily="34" charset="0"/>
                        </a:rPr>
                        <a:t>Global</a:t>
                      </a:r>
                    </a:p>
                  </a:txBody>
                  <a:tcPr anchor="ctr">
                    <a:solidFill>
                      <a:schemeClr val="bg1">
                        <a:lumMod val="85000"/>
                      </a:schemeClr>
                    </a:solidFill>
                  </a:tcPr>
                </a:tc>
                <a:tc>
                  <a:txBody>
                    <a:bodyPr/>
                    <a:lstStyle/>
                    <a:p>
                      <a:pPr algn="ctr"/>
                      <a:r>
                        <a:rPr lang="en-US" sz="1750" dirty="0">
                          <a:latin typeface="Arial" panose="020B0604020202020204" pitchFamily="34" charset="0"/>
                          <a:cs typeface="Arial" panose="020B0604020202020204" pitchFamily="34" charset="0"/>
                        </a:rPr>
                        <a:t>62</a:t>
                      </a:r>
                    </a:p>
                    <a:p>
                      <a:pPr algn="ctr"/>
                      <a:r>
                        <a:rPr lang="en-US" sz="1750" dirty="0">
                          <a:latin typeface="Arial" panose="020B0604020202020204" pitchFamily="34" charset="0"/>
                          <a:cs typeface="Arial" panose="020B0604020202020204" pitchFamily="34" charset="0"/>
                        </a:rPr>
                        <a:t>80</a:t>
                      </a:r>
                    </a:p>
                    <a:p>
                      <a:pPr algn="ctr"/>
                      <a:r>
                        <a:rPr lang="en-US" sz="1750" dirty="0">
                          <a:latin typeface="Arial" panose="020B0604020202020204" pitchFamily="34" charset="0"/>
                          <a:cs typeface="Arial" panose="020B0604020202020204" pitchFamily="34" charset="0"/>
                        </a:rPr>
                        <a:t>18</a:t>
                      </a:r>
                    </a:p>
                  </a:txBody>
                  <a:tcPr anchor="ctr">
                    <a:solidFill>
                      <a:schemeClr val="bg1">
                        <a:lumMod val="85000"/>
                      </a:schemeClr>
                    </a:solidFill>
                  </a:tcPr>
                </a:tc>
                <a:tc>
                  <a:txBody>
                    <a:bodyPr/>
                    <a:lstStyle/>
                    <a:p>
                      <a:pPr algn="ctr"/>
                      <a:r>
                        <a:rPr lang="en-US" sz="1750" dirty="0">
                          <a:latin typeface="Arial" panose="020B0604020202020204" pitchFamily="34" charset="0"/>
                          <a:cs typeface="Arial" panose="020B0604020202020204" pitchFamily="34" charset="0"/>
                        </a:rPr>
                        <a:t>No</a:t>
                      </a:r>
                    </a:p>
                  </a:txBody>
                  <a:tcPr anchor="ctr">
                    <a:solidFill>
                      <a:schemeClr val="bg1">
                        <a:lumMod val="85000"/>
                      </a:schemeClr>
                    </a:solidFill>
                  </a:tcPr>
                </a:tc>
                <a:tc>
                  <a:txBody>
                    <a:bodyPr/>
                    <a:lstStyle/>
                    <a:p>
                      <a:pPr algn="ctr"/>
                      <a:r>
                        <a:rPr lang="en-US" sz="1750" b="1" dirty="0">
                          <a:solidFill>
                            <a:srgbClr val="EF4425"/>
                          </a:solidFill>
                          <a:latin typeface="Arial" panose="020B0604020202020204" pitchFamily="34" charset="0"/>
                          <a:cs typeface="Arial" panose="020B0604020202020204" pitchFamily="34" charset="0"/>
                        </a:rPr>
                        <a:t>IHC 3+</a:t>
                      </a:r>
                    </a:p>
                    <a:p>
                      <a:pPr algn="ctr"/>
                      <a:r>
                        <a:rPr lang="en-US" sz="1750" dirty="0">
                          <a:latin typeface="Arial" panose="020B0604020202020204" pitchFamily="34" charset="0"/>
                          <a:cs typeface="Arial" panose="020B0604020202020204" pitchFamily="34" charset="0"/>
                        </a:rPr>
                        <a:t>IHC 3+ or IHC 2+/ISH+</a:t>
                      </a:r>
                    </a:p>
                    <a:p>
                      <a:pPr algn="ctr"/>
                      <a:r>
                        <a:rPr lang="en-US" sz="1750" dirty="0">
                          <a:latin typeface="Arial" panose="020B0604020202020204" pitchFamily="34" charset="0"/>
                          <a:cs typeface="Arial" panose="020B0604020202020204" pitchFamily="34" charset="0"/>
                        </a:rPr>
                        <a:t>IHC 2+/ISH+</a:t>
                      </a:r>
                    </a:p>
                  </a:txBody>
                  <a:tcPr anchor="ctr">
                    <a:solidFill>
                      <a:schemeClr val="bg1">
                        <a:lumMod val="85000"/>
                      </a:schemeClr>
                    </a:solidFill>
                  </a:tcPr>
                </a:tc>
                <a:tc>
                  <a:txBody>
                    <a:bodyPr/>
                    <a:lstStyle/>
                    <a:p>
                      <a:pPr algn="ctr"/>
                      <a:r>
                        <a:rPr lang="en-US" sz="1750" b="1" dirty="0">
                          <a:solidFill>
                            <a:srgbClr val="EF4425"/>
                          </a:solidFill>
                          <a:latin typeface="Arial" panose="020B0604020202020204" pitchFamily="34" charset="0"/>
                          <a:cs typeface="Arial" panose="020B0604020202020204" pitchFamily="34" charset="0"/>
                        </a:rPr>
                        <a:t>52%</a:t>
                      </a:r>
                    </a:p>
                    <a:p>
                      <a:pPr algn="ctr"/>
                      <a:r>
                        <a:rPr lang="en-US" sz="1750" b="0" dirty="0">
                          <a:latin typeface="Arial" panose="020B0604020202020204" pitchFamily="34" charset="0"/>
                          <a:cs typeface="Arial" panose="020B0604020202020204" pitchFamily="34" charset="0"/>
                        </a:rPr>
                        <a:t>41%</a:t>
                      </a:r>
                    </a:p>
                    <a:p>
                      <a:pPr algn="ctr"/>
                      <a:r>
                        <a:rPr lang="en-US" sz="1750" b="0" dirty="0">
                          <a:latin typeface="Arial" panose="020B0604020202020204" pitchFamily="34" charset="0"/>
                          <a:cs typeface="Arial" panose="020B0604020202020204" pitchFamily="34" charset="0"/>
                        </a:rPr>
                        <a:t>6%</a:t>
                      </a:r>
                    </a:p>
                  </a:txBody>
                  <a:tcPr anchor="ctr">
                    <a:solidFill>
                      <a:schemeClr val="bg1">
                        <a:lumMod val="85000"/>
                      </a:schemeClr>
                    </a:solidFill>
                  </a:tcPr>
                </a:tc>
                <a:tc>
                  <a:txBody>
                    <a:bodyPr/>
                    <a:lstStyle/>
                    <a:p>
                      <a:pPr algn="ctr"/>
                      <a:r>
                        <a:rPr lang="en-US" sz="1750" b="1" dirty="0">
                          <a:solidFill>
                            <a:srgbClr val="EF4425"/>
                          </a:solidFill>
                          <a:latin typeface="Arial" panose="020B0604020202020204" pitchFamily="34" charset="0"/>
                          <a:cs typeface="Arial" panose="020B0604020202020204" pitchFamily="34" charset="0"/>
                        </a:rPr>
                        <a:t>79%</a:t>
                      </a:r>
                    </a:p>
                    <a:p>
                      <a:pPr algn="ctr"/>
                      <a:r>
                        <a:rPr lang="en-US" sz="1750" b="0" dirty="0">
                          <a:latin typeface="Arial" panose="020B0604020202020204" pitchFamily="34" charset="0"/>
                          <a:cs typeface="Arial" panose="020B0604020202020204" pitchFamily="34" charset="0"/>
                        </a:rPr>
                        <a:t>69%</a:t>
                      </a:r>
                    </a:p>
                    <a:p>
                      <a:pPr algn="ctr"/>
                      <a:r>
                        <a:rPr lang="en-US" sz="1750" b="0" dirty="0">
                          <a:latin typeface="Arial" panose="020B0604020202020204" pitchFamily="34" charset="0"/>
                          <a:cs typeface="Arial" panose="020B0604020202020204" pitchFamily="34" charset="0"/>
                        </a:rPr>
                        <a:t>33%</a:t>
                      </a:r>
                    </a:p>
                  </a:txBody>
                  <a:tcPr anchor="ctr">
                    <a:solidFill>
                      <a:schemeClr val="bg1">
                        <a:lumMod val="85000"/>
                      </a:schemeClr>
                    </a:solidFill>
                  </a:tcPr>
                </a:tc>
                <a:tc>
                  <a:txBody>
                    <a:bodyPr/>
                    <a:lstStyle/>
                    <a:p>
                      <a:pPr algn="ctr"/>
                      <a:r>
                        <a:rPr lang="en-US" sz="1750" b="1" dirty="0">
                          <a:solidFill>
                            <a:srgbClr val="EF4425"/>
                          </a:solidFill>
                          <a:latin typeface="Arial" panose="020B0604020202020204" pitchFamily="34" charset="0"/>
                          <a:cs typeface="Arial" panose="020B0604020202020204" pitchFamily="34" charset="0"/>
                        </a:rPr>
                        <a:t>14.9</a:t>
                      </a:r>
                    </a:p>
                    <a:p>
                      <a:pPr algn="ctr"/>
                      <a:r>
                        <a:rPr lang="en-US" sz="1750" b="0" dirty="0">
                          <a:latin typeface="Arial" panose="020B0604020202020204" pitchFamily="34" charset="0"/>
                          <a:cs typeface="Arial" panose="020B0604020202020204" pitchFamily="34" charset="0"/>
                        </a:rPr>
                        <a:t>14.9</a:t>
                      </a:r>
                    </a:p>
                    <a:p>
                      <a:pPr algn="ctr"/>
                      <a:r>
                        <a:rPr lang="en-US" sz="1750" b="0" dirty="0">
                          <a:latin typeface="Arial" panose="020B0604020202020204" pitchFamily="34" charset="0"/>
                          <a:cs typeface="Arial" panose="020B0604020202020204" pitchFamily="34" charset="0"/>
                        </a:rPr>
                        <a:t>NE</a:t>
                      </a:r>
                    </a:p>
                  </a:txBody>
                  <a:tcPr anchor="ctr">
                    <a:solidFill>
                      <a:schemeClr val="bg1">
                        <a:lumMod val="85000"/>
                      </a:schemeClr>
                    </a:solidFill>
                  </a:tcPr>
                </a:tc>
                <a:tc>
                  <a:txBody>
                    <a:bodyPr/>
                    <a:lstStyle/>
                    <a:p>
                      <a:pPr algn="ctr"/>
                      <a:r>
                        <a:rPr lang="en-US" sz="1750" b="1" dirty="0">
                          <a:solidFill>
                            <a:srgbClr val="EF4425"/>
                          </a:solidFill>
                          <a:latin typeface="Arial" panose="020B0604020202020204" pitchFamily="34" charset="0"/>
                          <a:cs typeface="Arial" panose="020B0604020202020204" pitchFamily="34" charset="0"/>
                        </a:rPr>
                        <a:t>7.2</a:t>
                      </a:r>
                    </a:p>
                    <a:p>
                      <a:pPr algn="ctr"/>
                      <a:r>
                        <a:rPr lang="en-US" sz="1750" b="0" dirty="0">
                          <a:latin typeface="Arial" panose="020B0604020202020204" pitchFamily="34" charset="0"/>
                          <a:cs typeface="Arial" panose="020B0604020202020204" pitchFamily="34" charset="0"/>
                        </a:rPr>
                        <a:t>5.5</a:t>
                      </a:r>
                    </a:p>
                    <a:p>
                      <a:pPr algn="ctr"/>
                      <a:r>
                        <a:rPr lang="en-US" sz="1750" b="0" dirty="0">
                          <a:latin typeface="Arial" panose="020B0604020202020204" pitchFamily="34" charset="0"/>
                          <a:cs typeface="Arial" panose="020B0604020202020204" pitchFamily="34" charset="0"/>
                        </a:rPr>
                        <a:t>1.7</a:t>
                      </a:r>
                    </a:p>
                  </a:txBody>
                  <a:tcPr anchor="ctr">
                    <a:solidFill>
                      <a:schemeClr val="bg1">
                        <a:lumMod val="85000"/>
                      </a:schemeClr>
                    </a:solidFill>
                  </a:tcPr>
                </a:tc>
                <a:tc>
                  <a:txBody>
                    <a:bodyPr/>
                    <a:lstStyle/>
                    <a:p>
                      <a:pPr algn="ctr"/>
                      <a:r>
                        <a:rPr lang="en-US" sz="1750" b="1" dirty="0">
                          <a:solidFill>
                            <a:srgbClr val="EF4425"/>
                          </a:solidFill>
                          <a:latin typeface="Arial" panose="020B0604020202020204" pitchFamily="34" charset="0"/>
                          <a:cs typeface="Arial" panose="020B0604020202020204" pitchFamily="34" charset="0"/>
                        </a:rPr>
                        <a:t>18.1</a:t>
                      </a:r>
                    </a:p>
                    <a:p>
                      <a:pPr algn="ctr"/>
                      <a:r>
                        <a:rPr lang="en-US" sz="1750" dirty="0">
                          <a:latin typeface="Arial" panose="020B0604020202020204" pitchFamily="34" charset="0"/>
                          <a:cs typeface="Arial" panose="020B0604020202020204" pitchFamily="34" charset="0"/>
                        </a:rPr>
                        <a:t>15.5</a:t>
                      </a:r>
                    </a:p>
                    <a:p>
                      <a:pPr algn="ctr"/>
                      <a:r>
                        <a:rPr lang="en-US" sz="1750" dirty="0">
                          <a:latin typeface="Arial" panose="020B0604020202020204" pitchFamily="34" charset="0"/>
                          <a:cs typeface="Arial" panose="020B0604020202020204" pitchFamily="34" charset="0"/>
                        </a:rPr>
                        <a:t>5.2</a:t>
                      </a:r>
                    </a:p>
                  </a:txBody>
                  <a:tcPr anchor="ctr">
                    <a:solidFill>
                      <a:schemeClr val="bg1">
                        <a:lumMod val="85000"/>
                      </a:schemeClr>
                    </a:solidFill>
                  </a:tcPr>
                </a:tc>
                <a:extLst>
                  <a:ext uri="{0D108BD9-81ED-4DB2-BD59-A6C34878D82A}">
                    <a16:rowId xmlns:a16="http://schemas.microsoft.com/office/drawing/2014/main" val="279884801"/>
                  </a:ext>
                </a:extLst>
              </a:tr>
            </a:tbl>
          </a:graphicData>
        </a:graphic>
      </p:graphicFrame>
      <p:sp>
        <p:nvSpPr>
          <p:cNvPr id="5" name="TextBox 4">
            <a:extLst>
              <a:ext uri="{FF2B5EF4-FFF2-40B4-BE49-F238E27FC236}">
                <a16:creationId xmlns:a16="http://schemas.microsoft.com/office/drawing/2014/main" id="{26116F16-D59E-040C-F6E9-1662A9AD9565}"/>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Tree>
    <p:extLst>
      <p:ext uri="{BB962C8B-B14F-4D97-AF65-F5344CB8AC3E}">
        <p14:creationId xmlns:p14="http://schemas.microsoft.com/office/powerpoint/2010/main" val="1618628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5595-B6CF-8D0D-EC8F-3335AABE3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93B2F-9D11-81BA-6C2F-210BC4D1882D}"/>
              </a:ext>
            </a:extLst>
          </p:cNvPr>
          <p:cNvSpPr>
            <a:spLocks noGrp="1"/>
          </p:cNvSpPr>
          <p:nvPr>
            <p:ph type="title"/>
          </p:nvPr>
        </p:nvSpPr>
        <p:spPr>
          <a:xfrm>
            <a:off x="916516" y="116632"/>
            <a:ext cx="10358967" cy="1196752"/>
          </a:xfrm>
        </p:spPr>
        <p:txBody>
          <a:bodyPr/>
          <a:lstStyle/>
          <a:p>
            <a:r>
              <a:rPr lang="en-US" sz="3200" dirty="0">
                <a:solidFill>
                  <a:srgbClr val="0432FF"/>
                </a:solidFill>
              </a:rPr>
              <a:t>Prof Van Cutsem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91AD8D69-A41C-746C-66D1-CD72CCCFD9C7}"/>
              </a:ext>
            </a:extLst>
          </p:cNvPr>
          <p:cNvGraphicFramePr>
            <a:graphicFrameLocks/>
          </p:cNvGraphicFramePr>
          <p:nvPr/>
        </p:nvGraphicFramePr>
        <p:xfrm>
          <a:off x="1236095" y="1676400"/>
          <a:ext cx="9719807" cy="3962400"/>
        </p:xfrm>
        <a:graphic>
          <a:graphicData uri="http://schemas.openxmlformats.org/drawingml/2006/table">
            <a:tbl>
              <a:tblPr firstRow="1" bandRow="1">
                <a:tableStyleId>{F2DE63D5-997A-4646-A377-4702673A728D}</a:tableStyleId>
              </a:tblPr>
              <a:tblGrid>
                <a:gridCol w="1735705">
                  <a:extLst>
                    <a:ext uri="{9D8B030D-6E8A-4147-A177-3AD203B41FA5}">
                      <a16:colId xmlns:a16="http://schemas.microsoft.com/office/drawing/2014/main" val="20000"/>
                    </a:ext>
                  </a:extLst>
                </a:gridCol>
                <a:gridCol w="7984102">
                  <a:extLst>
                    <a:ext uri="{9D8B030D-6E8A-4147-A177-3AD203B41FA5}">
                      <a16:colId xmlns:a16="http://schemas.microsoft.com/office/drawing/2014/main" val="20001"/>
                    </a:ext>
                  </a:extLst>
                </a:gridCol>
              </a:tblGrid>
              <a:tr h="3962400">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AbbVie Inc, Agenus Inc, ALX Oncology, Amgen Inc, Arcus Biosciences, Astellas, AstraZeneca Pharmaceuticals LP, Bayer HealthCare Pharmaceuticals, </a:t>
                      </a:r>
                      <a:r>
                        <a:rPr lang="en-US" sz="2000" b="0" kern="1200" dirty="0" err="1">
                          <a:solidFill>
                            <a:schemeClr val="tx1"/>
                          </a:solidFill>
                          <a:effectLst/>
                          <a:latin typeface="+mn-lt"/>
                          <a:ea typeface="+mn-ea"/>
                          <a:cs typeface="+mn-cs"/>
                        </a:rPr>
                        <a:t>BeOne</a:t>
                      </a:r>
                      <a:r>
                        <a:rPr lang="en-US" sz="2000" b="0" kern="1200" dirty="0">
                          <a:solidFill>
                            <a:schemeClr val="tx1"/>
                          </a:solidFill>
                          <a:effectLst/>
                          <a:latin typeface="+mn-lt"/>
                          <a:ea typeface="+mn-ea"/>
                          <a:cs typeface="+mn-cs"/>
                        </a:rPr>
                        <a:t>, BioNTech SE, Boehringer Ingelheim Pharmaceuticals Inc, Bristol Myers Squibb, </a:t>
                      </a:r>
                      <a:r>
                        <a:rPr lang="en-US" sz="2000" b="0" kern="1200" dirty="0" err="1">
                          <a:solidFill>
                            <a:schemeClr val="tx1"/>
                          </a:solidFill>
                          <a:effectLst/>
                          <a:latin typeface="+mn-lt"/>
                          <a:ea typeface="+mn-ea"/>
                          <a:cs typeface="+mn-cs"/>
                        </a:rPr>
                        <a:t>Cantargia</a:t>
                      </a:r>
                      <a:r>
                        <a:rPr lang="en-US" sz="2000" b="0" kern="1200" dirty="0">
                          <a:solidFill>
                            <a:schemeClr val="tx1"/>
                          </a:solidFill>
                          <a:effectLst/>
                          <a:latin typeface="+mn-lt"/>
                          <a:ea typeface="+mn-ea"/>
                          <a:cs typeface="+mn-cs"/>
                        </a:rPr>
                        <a:t>, Daiichi Sankyo Inc, </a:t>
                      </a:r>
                      <a:r>
                        <a:rPr lang="en-US" sz="2000" b="0" kern="1200" dirty="0" err="1">
                          <a:solidFill>
                            <a:schemeClr val="tx1"/>
                          </a:solidFill>
                          <a:effectLst/>
                          <a:latin typeface="+mn-lt"/>
                          <a:ea typeface="+mn-ea"/>
                          <a:cs typeface="+mn-cs"/>
                        </a:rPr>
                        <a:t>Debiopharm</a:t>
                      </a:r>
                      <a:r>
                        <a:rPr lang="en-US" sz="2000" b="0" kern="1200" dirty="0">
                          <a:solidFill>
                            <a:schemeClr val="tx1"/>
                          </a:solidFill>
                          <a:effectLst/>
                          <a:latin typeface="+mn-lt"/>
                          <a:ea typeface="+mn-ea"/>
                          <a:cs typeface="+mn-cs"/>
                        </a:rPr>
                        <a:t>, Eisai Inc, </a:t>
                      </a:r>
                      <a:r>
                        <a:rPr lang="en-US" sz="2000" b="0" kern="1200" dirty="0" err="1">
                          <a:solidFill>
                            <a:schemeClr val="tx1"/>
                          </a:solidFill>
                          <a:effectLst/>
                          <a:latin typeface="+mn-lt"/>
                          <a:ea typeface="+mn-ea"/>
                          <a:cs typeface="+mn-cs"/>
                        </a:rPr>
                        <a:t>ElmediX</a:t>
                      </a:r>
                      <a:r>
                        <a:rPr lang="en-US" sz="2000" b="0" kern="1200" dirty="0">
                          <a:solidFill>
                            <a:schemeClr val="tx1"/>
                          </a:solidFill>
                          <a:effectLst/>
                          <a:latin typeface="+mn-lt"/>
                          <a:ea typeface="+mn-ea"/>
                          <a:cs typeface="+mn-cs"/>
                        </a:rPr>
                        <a:t>, Fosun Pharma, Galapagos NV, GSK, Incyte Corporation, Ipsen Biopharmaceuticals Inc, </a:t>
                      </a:r>
                      <a:r>
                        <a:rPr lang="en-US" sz="2000" b="0" kern="1200" dirty="0" err="1">
                          <a:solidFill>
                            <a:schemeClr val="tx1"/>
                          </a:solidFill>
                          <a:effectLst/>
                          <a:latin typeface="+mn-lt"/>
                          <a:ea typeface="+mn-ea"/>
                          <a:cs typeface="+mn-cs"/>
                        </a:rPr>
                        <a:t>iTeos</a:t>
                      </a:r>
                      <a:r>
                        <a:rPr lang="en-US" sz="2000" b="0" kern="1200" dirty="0">
                          <a:solidFill>
                            <a:schemeClr val="tx1"/>
                          </a:solidFill>
                          <a:effectLst/>
                          <a:latin typeface="+mn-lt"/>
                          <a:ea typeface="+mn-ea"/>
                          <a:cs typeface="+mn-cs"/>
                        </a:rPr>
                        <a:t> Therapeutics, Jazz Pharmaceuticals Inc, Johnson &amp; Johnson, Lilly, Merck KGaA, Microbial Machines, Mirati Therapeutics Inc, MSD, Nordic Pharma, Novartis, </a:t>
                      </a:r>
                      <a:r>
                        <a:rPr lang="en-US" sz="2000" b="0" kern="1200" dirty="0" err="1">
                          <a:solidFill>
                            <a:schemeClr val="tx1"/>
                          </a:solidFill>
                          <a:effectLst/>
                          <a:latin typeface="+mn-lt"/>
                          <a:ea typeface="+mn-ea"/>
                          <a:cs typeface="+mn-cs"/>
                        </a:rPr>
                        <a:t>Novocure</a:t>
                      </a:r>
                      <a:r>
                        <a:rPr lang="en-US" sz="2000" b="0" kern="1200" dirty="0">
                          <a:solidFill>
                            <a:schemeClr val="tx1"/>
                          </a:solidFill>
                          <a:effectLst/>
                          <a:latin typeface="+mn-lt"/>
                          <a:ea typeface="+mn-ea"/>
                          <a:cs typeface="+mn-cs"/>
                        </a:rPr>
                        <a:t> Inc, Pfizer Inc, Pierre Fabre, Sanofi, </a:t>
                      </a:r>
                      <a:r>
                        <a:rPr lang="en-US" sz="2000" b="0" kern="1200" dirty="0" err="1">
                          <a:solidFill>
                            <a:schemeClr val="tx1"/>
                          </a:solidFill>
                          <a:effectLst/>
                          <a:latin typeface="+mn-lt"/>
                          <a:ea typeface="+mn-ea"/>
                          <a:cs typeface="+mn-cs"/>
                        </a:rPr>
                        <a:t>Seagen</a:t>
                      </a:r>
                      <a:r>
                        <a:rPr lang="en-US" sz="2000" b="0" kern="1200" dirty="0">
                          <a:solidFill>
                            <a:schemeClr val="tx1"/>
                          </a:solidFill>
                          <a:effectLst/>
                          <a:latin typeface="+mn-lt"/>
                          <a:ea typeface="+mn-ea"/>
                          <a:cs typeface="+mn-cs"/>
                        </a:rPr>
                        <a:t> Inc, Servier Pharmaceuticals LLC, </a:t>
                      </a:r>
                      <a:r>
                        <a:rPr lang="en-US" sz="2000" b="0" kern="1200" dirty="0" err="1">
                          <a:solidFill>
                            <a:schemeClr val="tx1"/>
                          </a:solidFill>
                          <a:effectLst/>
                          <a:latin typeface="+mn-lt"/>
                          <a:ea typeface="+mn-ea"/>
                          <a:cs typeface="+mn-cs"/>
                        </a:rPr>
                        <a:t>Simcere</a:t>
                      </a:r>
                      <a:r>
                        <a:rPr lang="en-US" sz="2000" b="0" kern="1200" dirty="0">
                          <a:solidFill>
                            <a:schemeClr val="tx1"/>
                          </a:solidFill>
                          <a:effectLst/>
                          <a:latin typeface="+mn-lt"/>
                          <a:ea typeface="+mn-ea"/>
                          <a:cs typeface="+mn-cs"/>
                        </a:rPr>
                        <a:t>, Taiho Oncology Inc, Takeda Pharmaceutical Company Limited, </a:t>
                      </a:r>
                      <a:r>
                        <a:rPr lang="en-US" sz="2000" b="0" kern="1200" dirty="0" err="1">
                          <a:solidFill>
                            <a:schemeClr val="tx1"/>
                          </a:solidFill>
                          <a:effectLst/>
                          <a:latin typeface="+mn-lt"/>
                          <a:ea typeface="+mn-ea"/>
                          <a:cs typeface="+mn-cs"/>
                        </a:rPr>
                        <a:t>Trishula</a:t>
                      </a:r>
                      <a:r>
                        <a:rPr lang="en-US" sz="2000" b="0" kern="1200" dirty="0">
                          <a:solidFill>
                            <a:schemeClr val="tx1"/>
                          </a:solidFill>
                          <a:effectLst/>
                          <a:latin typeface="+mn-lt"/>
                          <a:ea typeface="+mn-ea"/>
                          <a:cs typeface="+mn-cs"/>
                        </a:rPr>
                        <a:t> Therapeutics, </a:t>
                      </a:r>
                      <a:r>
                        <a:rPr lang="en-US" sz="2000" b="0" kern="1200" dirty="0" err="1">
                          <a:solidFill>
                            <a:schemeClr val="tx1"/>
                          </a:solidFill>
                          <a:effectLst/>
                          <a:latin typeface="+mn-lt"/>
                          <a:ea typeface="+mn-ea"/>
                          <a:cs typeface="+mn-cs"/>
                        </a:rPr>
                        <a:t>Zymeworks</a:t>
                      </a:r>
                      <a:r>
                        <a:rPr lang="en-US" sz="20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904285251"/>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115B8-6DED-F493-8333-544092B003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9224C5D-2371-8A9E-8188-77E922C04E91}"/>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Pant et al. JAMA Oncol 2025</a:t>
            </a:r>
          </a:p>
        </p:txBody>
      </p:sp>
      <p:sp>
        <p:nvSpPr>
          <p:cNvPr id="4" name="Title 1">
            <a:extLst>
              <a:ext uri="{FF2B5EF4-FFF2-40B4-BE49-F238E27FC236}">
                <a16:creationId xmlns:a16="http://schemas.microsoft.com/office/drawing/2014/main" id="{7CFB7747-5C74-CFDC-DC32-C3AAFA1C0CC5}"/>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sp>
        <p:nvSpPr>
          <p:cNvPr id="7" name="Title 1">
            <a:extLst>
              <a:ext uri="{FF2B5EF4-FFF2-40B4-BE49-F238E27FC236}">
                <a16:creationId xmlns:a16="http://schemas.microsoft.com/office/drawing/2014/main" id="{4B61A187-E4A1-0B3F-5DA8-0E313CD99C82}"/>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HERIZON-BTC-01 trial of </a:t>
            </a:r>
            <a:r>
              <a:rPr kumimoji="0" lang="en-US" sz="2900" b="1" i="0" u="none" strike="noStrike" kern="1200" cap="none" spc="0" normalizeH="0" baseline="0" noProof="0" dirty="0" err="1">
                <a:ln>
                  <a:noFill/>
                </a:ln>
                <a:solidFill>
                  <a:srgbClr val="015396"/>
                </a:solidFill>
                <a:effectLst/>
                <a:uLnTx/>
                <a:uFillTx/>
                <a:latin typeface="Arial" panose="020B0604020202020204" pitchFamily="34" charset="0"/>
                <a:ea typeface="+mj-ea"/>
                <a:cs typeface="Arial" panose="020B0604020202020204" pitchFamily="34" charset="0"/>
              </a:rPr>
              <a:t>zanidatamab</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long-term follow-up</a:t>
            </a:r>
          </a:p>
        </p:txBody>
      </p:sp>
      <p:cxnSp>
        <p:nvCxnSpPr>
          <p:cNvPr id="8" name="Straight Connector 7">
            <a:extLst>
              <a:ext uri="{FF2B5EF4-FFF2-40B4-BE49-F238E27FC236}">
                <a16:creationId xmlns:a16="http://schemas.microsoft.com/office/drawing/2014/main" id="{C3252035-DF46-6E60-B0C5-25160D6D3D98}"/>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4F1A75E-A611-44AF-A8E5-A976CD5E409E}"/>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pic>
        <p:nvPicPr>
          <p:cNvPr id="2050" name="Picture 2">
            <a:extLst>
              <a:ext uri="{FF2B5EF4-FFF2-40B4-BE49-F238E27FC236}">
                <a16:creationId xmlns:a16="http://schemas.microsoft.com/office/drawing/2014/main" id="{AF05619B-6DB0-33A9-58D9-515BDA5B0AD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52270"/>
          <a:stretch>
            <a:fillRect/>
          </a:stretch>
        </p:blipFill>
        <p:spPr bwMode="auto">
          <a:xfrm>
            <a:off x="1616010" y="1201328"/>
            <a:ext cx="8959977" cy="4759066"/>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a:extLst>
              <a:ext uri="{FF2B5EF4-FFF2-40B4-BE49-F238E27FC236}">
                <a16:creationId xmlns:a16="http://schemas.microsoft.com/office/drawing/2014/main" id="{5DEDB4E7-610E-BB33-FC8D-B143171B7E5C}"/>
              </a:ext>
            </a:extLst>
          </p:cNvPr>
          <p:cNvSpPr txBox="1">
            <a:spLocks/>
          </p:cNvSpPr>
          <p:nvPr/>
        </p:nvSpPr>
        <p:spPr>
          <a:xfrm>
            <a:off x="971535" y="6048491"/>
            <a:ext cx="10248929" cy="336683"/>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33-month follow-up</a:t>
            </a:r>
          </a:p>
        </p:txBody>
      </p:sp>
    </p:spTree>
    <p:extLst>
      <p:ext uri="{BB962C8B-B14F-4D97-AF65-F5344CB8AC3E}">
        <p14:creationId xmlns:p14="http://schemas.microsoft.com/office/powerpoint/2010/main" val="287585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221E2-001C-5FB2-289E-2A7DEAA789B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7140018-7A67-BA2E-6AF8-76E17F2267E3}"/>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Harding et al. ASCO GI 2026, </a:t>
            </a:r>
            <a:r>
              <a:rPr kumimoji="0" lang="en-US" sz="11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Abstr</a:t>
            </a: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545</a:t>
            </a:r>
          </a:p>
        </p:txBody>
      </p:sp>
      <p:sp>
        <p:nvSpPr>
          <p:cNvPr id="4" name="Title 1">
            <a:extLst>
              <a:ext uri="{FF2B5EF4-FFF2-40B4-BE49-F238E27FC236}">
                <a16:creationId xmlns:a16="http://schemas.microsoft.com/office/drawing/2014/main" id="{5B583AF0-A0A5-676B-6BF5-6916068BA571}"/>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sp>
        <p:nvSpPr>
          <p:cNvPr id="7" name="Title 1">
            <a:extLst>
              <a:ext uri="{FF2B5EF4-FFF2-40B4-BE49-F238E27FC236}">
                <a16:creationId xmlns:a16="http://schemas.microsoft.com/office/drawing/2014/main" id="{44A9667E-C4C3-2B3A-85DB-2747EDB862E1}"/>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HERIZON-BTC-01 trial of </a:t>
            </a:r>
            <a:r>
              <a:rPr kumimoji="0" lang="en-US" sz="2900" b="1" i="0" u="none" strike="noStrike" kern="1200" cap="none" spc="0" normalizeH="0" baseline="0" noProof="0" dirty="0" err="1">
                <a:ln>
                  <a:noFill/>
                </a:ln>
                <a:solidFill>
                  <a:srgbClr val="015396"/>
                </a:solidFill>
                <a:effectLst/>
                <a:uLnTx/>
                <a:uFillTx/>
                <a:latin typeface="Arial" panose="020B0604020202020204" pitchFamily="34" charset="0"/>
                <a:ea typeface="+mj-ea"/>
                <a:cs typeface="Arial" panose="020B0604020202020204" pitchFamily="34" charset="0"/>
              </a:rPr>
              <a:t>zanidatamab</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post hoc analysis</a:t>
            </a:r>
          </a:p>
        </p:txBody>
      </p:sp>
      <p:cxnSp>
        <p:nvCxnSpPr>
          <p:cNvPr id="8" name="Straight Connector 7">
            <a:extLst>
              <a:ext uri="{FF2B5EF4-FFF2-40B4-BE49-F238E27FC236}">
                <a16:creationId xmlns:a16="http://schemas.microsoft.com/office/drawing/2014/main" id="{ED67C901-8407-4B3A-3682-1B5B2D2A8B49}"/>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2" name="Content Placeholder 7">
            <a:extLst>
              <a:ext uri="{FF2B5EF4-FFF2-40B4-BE49-F238E27FC236}">
                <a16:creationId xmlns:a16="http://schemas.microsoft.com/office/drawing/2014/main" id="{B1989A02-9B6F-A0F8-26E3-30357F3CB613}"/>
              </a:ext>
            </a:extLst>
          </p:cNvPr>
          <p:cNvSpPr txBox="1">
            <a:spLocks/>
          </p:cNvSpPr>
          <p:nvPr/>
        </p:nvSpPr>
        <p:spPr>
          <a:xfrm>
            <a:off x="0" y="1135932"/>
            <a:ext cx="12192000" cy="56845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HER2 IHC 3+ patients (</a:t>
            </a:r>
            <a:r>
              <a:rPr kumimoji="0" lang="en-US" sz="21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 </a:t>
            </a:r>
            <a:r>
              <a:rPr kumimoji="0" lang="en-US" sz="21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62)</a:t>
            </a:r>
          </a:p>
        </p:txBody>
      </p:sp>
      <p:sp>
        <p:nvSpPr>
          <p:cNvPr id="5" name="TextBox 4">
            <a:extLst>
              <a:ext uri="{FF2B5EF4-FFF2-40B4-BE49-F238E27FC236}">
                <a16:creationId xmlns:a16="http://schemas.microsoft.com/office/drawing/2014/main" id="{61CC57F8-FB98-B5AB-7B3E-D86FB179E62B}"/>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pic>
        <p:nvPicPr>
          <p:cNvPr id="43" name="Picture 42" descr="A graph of a survival&#10;&#10;AI-generated content may be incorrect.">
            <a:extLst>
              <a:ext uri="{FF2B5EF4-FFF2-40B4-BE49-F238E27FC236}">
                <a16:creationId xmlns:a16="http://schemas.microsoft.com/office/drawing/2014/main" id="{05354E1C-A4FC-BD0E-1EAB-91D00796614F}"/>
              </a:ext>
            </a:extLst>
          </p:cNvPr>
          <p:cNvPicPr>
            <a:picLocks noChangeAspect="1"/>
          </p:cNvPicPr>
          <p:nvPr/>
        </p:nvPicPr>
        <p:blipFill>
          <a:blip r:embed="rId3"/>
          <a:srcRect t="9659"/>
          <a:stretch>
            <a:fillRect/>
          </a:stretch>
        </p:blipFill>
        <p:spPr>
          <a:xfrm>
            <a:off x="1424147" y="1717928"/>
            <a:ext cx="9202189" cy="4586650"/>
          </a:xfrm>
          <a:prstGeom prst="rect">
            <a:avLst/>
          </a:prstGeom>
        </p:spPr>
      </p:pic>
    </p:spTree>
    <p:extLst>
      <p:ext uri="{BB962C8B-B14F-4D97-AF65-F5344CB8AC3E}">
        <p14:creationId xmlns:p14="http://schemas.microsoft.com/office/powerpoint/2010/main" val="3524609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3669B-CA2D-19E9-DD89-C3C1ABF9558E}"/>
            </a:ext>
          </a:extLst>
        </p:cNvPr>
        <p:cNvGrpSpPr/>
        <p:nvPr/>
      </p:nvGrpSpPr>
      <p:grpSpPr>
        <a:xfrm>
          <a:off x="0" y="0"/>
          <a:ext cx="0" cy="0"/>
          <a:chOff x="0" y="0"/>
          <a:chExt cx="0" cy="0"/>
        </a:xfrm>
      </p:grpSpPr>
      <p:sp>
        <p:nvSpPr>
          <p:cNvPr id="6" name="Content Placeholder 7">
            <a:extLst>
              <a:ext uri="{FF2B5EF4-FFF2-40B4-BE49-F238E27FC236}">
                <a16:creationId xmlns:a16="http://schemas.microsoft.com/office/drawing/2014/main" id="{B3D36B48-E20C-F1C3-214A-63BBF08140BF}"/>
              </a:ext>
            </a:extLst>
          </p:cNvPr>
          <p:cNvSpPr txBox="1">
            <a:spLocks/>
          </p:cNvSpPr>
          <p:nvPr/>
        </p:nvSpPr>
        <p:spPr>
          <a:xfrm>
            <a:off x="981875" y="957952"/>
            <a:ext cx="10780633" cy="562070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Diarrhea</a:t>
            </a: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(50%) – </a:t>
            </a:r>
            <a:r>
              <a:rPr kumimoji="0" lang="en-US" sz="20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mostly grade 1-2</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Supportive care with antidiarrheals and hydration</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1-2: resume at same dose or consider dose reduction</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3: hold until grade </a:t>
            </a:r>
            <a:r>
              <a:rPr kumimoji="0" lang="en-US" sz="205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a:t>
            </a: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then resume at reduced dose (</a:t>
            </a: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15 mg/kg)</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Infusion-related reactions </a:t>
            </a: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 – </a:t>
            </a:r>
            <a:r>
              <a:rPr kumimoji="0" lang="en-US" sz="20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mostly grade 1-2</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Premedicate 30-60 min prior (acetaminophen, antihistamine, corticosteroid)</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Shorten infusion duration from 120-150 min to 60 min, if well-tolerated</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Permanent discontinuation </a:t>
            </a: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(0.4%)</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Left ventricular dysfunction </a:t>
            </a: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a:t>
            </a:r>
            <a:r>
              <a:rPr kumimoji="0" lang="en-US" sz="20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resolved</a:t>
            </a: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(70%); </a:t>
            </a:r>
            <a:r>
              <a:rPr kumimoji="0" lang="en-US" sz="20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permanent discontinuation </a:t>
            </a: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(0.9%)</a:t>
            </a:r>
            <a:endPar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50" b="1" i="1"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cytokine release syndrome </a:t>
            </a:r>
            <a:r>
              <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a T-cell engager</a:t>
            </a:r>
            <a:endParaRPr kumimoji="0" lang="en-US" sz="2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56249E2D-E567-2F14-7931-509EB7CA83DC}"/>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6F4F1DC2-F927-2D99-B787-40DF4C63663C}"/>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HERIZON-BTC-01 trial of </a:t>
            </a:r>
            <a:r>
              <a:rPr kumimoji="0" lang="en-US" sz="2900" b="1" i="0" u="none" strike="noStrike" kern="1200" cap="none" spc="0" normalizeH="0" baseline="0" noProof="0" dirty="0" err="1">
                <a:ln>
                  <a:noFill/>
                </a:ln>
                <a:solidFill>
                  <a:srgbClr val="015396"/>
                </a:solidFill>
                <a:effectLst/>
                <a:uLnTx/>
                <a:uFillTx/>
                <a:latin typeface="Arial" panose="020B0604020202020204" pitchFamily="34" charset="0"/>
                <a:ea typeface="+mj-ea"/>
                <a:cs typeface="Arial" panose="020B0604020202020204" pitchFamily="34" charset="0"/>
              </a:rPr>
              <a:t>zanidatamab</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a:t>
            </a: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safety</a:t>
            </a:r>
          </a:p>
        </p:txBody>
      </p:sp>
      <p:cxnSp>
        <p:nvCxnSpPr>
          <p:cNvPr id="7" name="Straight Connector 6">
            <a:extLst>
              <a:ext uri="{FF2B5EF4-FFF2-40B4-BE49-F238E27FC236}">
                <a16:creationId xmlns:a16="http://schemas.microsoft.com/office/drawing/2014/main" id="{3D44A687-C35F-4189-0403-C69675520920}"/>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39E405A-2B8A-47FD-0618-026A6A498348}"/>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Harding, Fan et al. Lancet Oncol 2023; Zanidatamab package insert</a:t>
            </a:r>
          </a:p>
        </p:txBody>
      </p:sp>
      <p:sp>
        <p:nvSpPr>
          <p:cNvPr id="2" name="TextBox 1">
            <a:extLst>
              <a:ext uri="{FF2B5EF4-FFF2-40B4-BE49-F238E27FC236}">
                <a16:creationId xmlns:a16="http://schemas.microsoft.com/office/drawing/2014/main" id="{FFBEC1AE-ABFF-2C36-A422-5446D9624804}"/>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pic>
        <p:nvPicPr>
          <p:cNvPr id="13" name="Picture 12" descr="A group of icons in circles&#10;&#10;AI-generated content may be incorrect.">
            <a:extLst>
              <a:ext uri="{FF2B5EF4-FFF2-40B4-BE49-F238E27FC236}">
                <a16:creationId xmlns:a16="http://schemas.microsoft.com/office/drawing/2014/main" id="{A8118102-428C-D83D-0DDF-B0672AAF0A11}"/>
              </a:ext>
            </a:extLst>
          </p:cNvPr>
          <p:cNvPicPr>
            <a:picLocks noChangeAspect="1"/>
          </p:cNvPicPr>
          <p:nvPr/>
        </p:nvPicPr>
        <p:blipFill>
          <a:blip r:embed="rId3"/>
          <a:srcRect l="78347" t="38057" r="7370" b="38109"/>
          <a:stretch>
            <a:fillRect/>
          </a:stretch>
        </p:blipFill>
        <p:spPr>
          <a:xfrm>
            <a:off x="334252" y="5900362"/>
            <a:ext cx="495221" cy="450759"/>
          </a:xfrm>
          <a:prstGeom prst="rect">
            <a:avLst/>
          </a:prstGeom>
        </p:spPr>
      </p:pic>
      <p:pic>
        <p:nvPicPr>
          <p:cNvPr id="14" name="Picture 13" descr="A group of icons in circles&#10;&#10;AI-generated content may be incorrect.">
            <a:extLst>
              <a:ext uri="{FF2B5EF4-FFF2-40B4-BE49-F238E27FC236}">
                <a16:creationId xmlns:a16="http://schemas.microsoft.com/office/drawing/2014/main" id="{E2FC6B10-6474-80F2-60CC-79D3614FECE2}"/>
              </a:ext>
            </a:extLst>
          </p:cNvPr>
          <p:cNvPicPr>
            <a:picLocks noChangeAspect="1"/>
          </p:cNvPicPr>
          <p:nvPr/>
        </p:nvPicPr>
        <p:blipFill>
          <a:blip r:embed="rId3"/>
          <a:srcRect l="55863" t="35950" r="31623" b="35714"/>
          <a:stretch>
            <a:fillRect/>
          </a:stretch>
        </p:blipFill>
        <p:spPr>
          <a:xfrm>
            <a:off x="334253" y="4926552"/>
            <a:ext cx="495221" cy="611634"/>
          </a:xfrm>
          <a:prstGeom prst="rect">
            <a:avLst/>
          </a:prstGeom>
        </p:spPr>
      </p:pic>
      <p:pic>
        <p:nvPicPr>
          <p:cNvPr id="17" name="Picture 16" descr="A group of icons in circles&#10;&#10;AI-generated content may be incorrect.">
            <a:extLst>
              <a:ext uri="{FF2B5EF4-FFF2-40B4-BE49-F238E27FC236}">
                <a16:creationId xmlns:a16="http://schemas.microsoft.com/office/drawing/2014/main" id="{FA5D589A-C70F-4151-DF93-C344379136E5}"/>
              </a:ext>
            </a:extLst>
          </p:cNvPr>
          <p:cNvPicPr>
            <a:picLocks noChangeAspect="1"/>
          </p:cNvPicPr>
          <p:nvPr/>
        </p:nvPicPr>
        <p:blipFill>
          <a:blip r:embed="rId3"/>
          <a:srcRect l="32124" t="36616" r="55361" b="35048"/>
          <a:stretch>
            <a:fillRect/>
          </a:stretch>
        </p:blipFill>
        <p:spPr>
          <a:xfrm>
            <a:off x="339509" y="3069706"/>
            <a:ext cx="528810" cy="653118"/>
          </a:xfrm>
          <a:prstGeom prst="rect">
            <a:avLst/>
          </a:prstGeom>
        </p:spPr>
      </p:pic>
      <p:pic>
        <p:nvPicPr>
          <p:cNvPr id="18" name="Picture 17" descr="A group of icons in circles&#10;&#10;AI-generated content may be incorrect.">
            <a:extLst>
              <a:ext uri="{FF2B5EF4-FFF2-40B4-BE49-F238E27FC236}">
                <a16:creationId xmlns:a16="http://schemas.microsoft.com/office/drawing/2014/main" id="{655D7D8C-5E46-DE41-2C12-643F7CB4C3D2}"/>
              </a:ext>
            </a:extLst>
          </p:cNvPr>
          <p:cNvPicPr>
            <a:picLocks noChangeAspect="1"/>
          </p:cNvPicPr>
          <p:nvPr/>
        </p:nvPicPr>
        <p:blipFill>
          <a:blip r:embed="rId3"/>
          <a:srcRect l="7196" t="36172" r="79156" b="35491"/>
          <a:stretch>
            <a:fillRect/>
          </a:stretch>
        </p:blipFill>
        <p:spPr>
          <a:xfrm>
            <a:off x="319399" y="1153107"/>
            <a:ext cx="576695" cy="653118"/>
          </a:xfrm>
          <a:prstGeom prst="rect">
            <a:avLst/>
          </a:prstGeom>
        </p:spPr>
      </p:pic>
    </p:spTree>
    <p:extLst>
      <p:ext uri="{BB962C8B-B14F-4D97-AF65-F5344CB8AC3E}">
        <p14:creationId xmlns:p14="http://schemas.microsoft.com/office/powerpoint/2010/main" val="612701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D635A-6A55-5E8E-2C2B-40D1368AD7FD}"/>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AA21FC8D-2125-06B5-1B2C-71817B3FA1D9}"/>
              </a:ext>
            </a:extLst>
          </p:cNvPr>
          <p:cNvSpPr txBox="1">
            <a:spLocks/>
          </p:cNvSpPr>
          <p:nvPr/>
        </p:nvSpPr>
        <p:spPr>
          <a:xfrm>
            <a:off x="552881" y="784219"/>
            <a:ext cx="11086235"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a:pPr>
            <a:endParaRPr kumimoji="0" lang="en-I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89E34C3C-28A3-3E37-CC49-951BFAAEDFFD}"/>
              </a:ext>
            </a:extLst>
          </p:cNvPr>
          <p:cNvSpPr txBox="1">
            <a:spLocks/>
          </p:cNvSpPr>
          <p:nvPr/>
        </p:nvSpPr>
        <p:spPr>
          <a:xfrm>
            <a:off x="277090" y="26646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graphicFrame>
        <p:nvGraphicFramePr>
          <p:cNvPr id="2" name="Table 1">
            <a:extLst>
              <a:ext uri="{FF2B5EF4-FFF2-40B4-BE49-F238E27FC236}">
                <a16:creationId xmlns:a16="http://schemas.microsoft.com/office/drawing/2014/main" id="{38242601-79CE-2537-0721-E21D3E1D4BA3}"/>
              </a:ext>
            </a:extLst>
          </p:cNvPr>
          <p:cNvGraphicFramePr>
            <a:graphicFrameLocks noGrp="1"/>
          </p:cNvGraphicFramePr>
          <p:nvPr/>
        </p:nvGraphicFramePr>
        <p:xfrm>
          <a:off x="231926" y="1326039"/>
          <a:ext cx="11728143" cy="5212080"/>
        </p:xfrm>
        <a:graphic>
          <a:graphicData uri="http://schemas.openxmlformats.org/drawingml/2006/table">
            <a:tbl>
              <a:tblPr firstRow="1" bandRow="1">
                <a:tableStyleId>{93296810-A885-4BE3-A3E7-6D5BEEA58F35}</a:tableStyleId>
              </a:tblPr>
              <a:tblGrid>
                <a:gridCol w="1648143">
                  <a:extLst>
                    <a:ext uri="{9D8B030D-6E8A-4147-A177-3AD203B41FA5}">
                      <a16:colId xmlns:a16="http://schemas.microsoft.com/office/drawing/2014/main" val="2606526401"/>
                    </a:ext>
                  </a:extLst>
                </a:gridCol>
                <a:gridCol w="5040000">
                  <a:extLst>
                    <a:ext uri="{9D8B030D-6E8A-4147-A177-3AD203B41FA5}">
                      <a16:colId xmlns:a16="http://schemas.microsoft.com/office/drawing/2014/main" val="1288556399"/>
                    </a:ext>
                  </a:extLst>
                </a:gridCol>
                <a:gridCol w="5040000">
                  <a:extLst>
                    <a:ext uri="{9D8B030D-6E8A-4147-A177-3AD203B41FA5}">
                      <a16:colId xmlns:a16="http://schemas.microsoft.com/office/drawing/2014/main" val="2230308752"/>
                    </a:ext>
                  </a:extLst>
                </a:gridCol>
              </a:tblGrid>
              <a:tr h="570560">
                <a:tc>
                  <a:txBody>
                    <a:bodyPr/>
                    <a:lstStyle/>
                    <a:p>
                      <a:endParaRPr lang="en-US" sz="1800" dirty="0">
                        <a:latin typeface="Arial" panose="020B0604020202020204" pitchFamily="34" charset="0"/>
                        <a:cs typeface="Arial" panose="020B0604020202020204" pitchFamily="34" charset="0"/>
                      </a:endParaRPr>
                    </a:p>
                  </a:txBody>
                  <a:tcPr>
                    <a:solidFill>
                      <a:srgbClr val="025396"/>
                    </a:solidFill>
                  </a:tcPr>
                </a:tc>
                <a:tc>
                  <a:txBody>
                    <a:bodyPr/>
                    <a:lstStyle/>
                    <a:p>
                      <a:pPr algn="ctr"/>
                      <a:r>
                        <a:rPr lang="en-US" sz="1800" b="1" dirty="0">
                          <a:latin typeface="Arial" panose="020B0604020202020204" pitchFamily="34" charset="0"/>
                          <a:cs typeface="Arial" panose="020B0604020202020204" pitchFamily="34" charset="0"/>
                        </a:rPr>
                        <a:t>DESTINY-BTC-01</a:t>
                      </a:r>
                    </a:p>
                    <a:p>
                      <a:pPr algn="ctr"/>
                      <a:r>
                        <a:rPr lang="en-IE" sz="1600" b="0" dirty="0">
                          <a:latin typeface="Arial" panose="020B0604020202020204" pitchFamily="34" charset="0"/>
                          <a:cs typeface="Arial" panose="020B0604020202020204" pitchFamily="34" charset="0"/>
                        </a:rPr>
                        <a:t>NCT06467357</a:t>
                      </a:r>
                      <a:endParaRPr lang="en-US" sz="1600" b="0" dirty="0">
                        <a:latin typeface="Arial" panose="020B0604020202020204" pitchFamily="34" charset="0"/>
                        <a:cs typeface="Arial" panose="020B0604020202020204" pitchFamily="34" charset="0"/>
                      </a:endParaRPr>
                    </a:p>
                  </a:txBody>
                  <a:tcPr>
                    <a:solidFill>
                      <a:srgbClr val="025396"/>
                    </a:solidFill>
                  </a:tcPr>
                </a:tc>
                <a:tc>
                  <a:txBody>
                    <a:bodyPr/>
                    <a:lstStyle/>
                    <a:p>
                      <a:pPr algn="ctr"/>
                      <a:r>
                        <a:rPr lang="en-US" sz="1800" dirty="0">
                          <a:latin typeface="Arial" panose="020B0604020202020204" pitchFamily="34" charset="0"/>
                          <a:cs typeface="Arial" panose="020B0604020202020204" pitchFamily="34" charset="0"/>
                        </a:rPr>
                        <a:t>HERIZON-BTC-302</a:t>
                      </a:r>
                    </a:p>
                    <a:p>
                      <a:pPr algn="ctr"/>
                      <a:r>
                        <a:rPr lang="en-IE" sz="1600" b="0" dirty="0">
                          <a:latin typeface="Arial" panose="020B0604020202020204" pitchFamily="34" charset="0"/>
                          <a:cs typeface="Arial" panose="020B0604020202020204" pitchFamily="34" charset="0"/>
                        </a:rPr>
                        <a:t>NCT06282575</a:t>
                      </a:r>
                      <a:endParaRPr lang="en-US" sz="1600" b="0" dirty="0">
                        <a:latin typeface="Arial" panose="020B0604020202020204" pitchFamily="34" charset="0"/>
                        <a:cs typeface="Arial" panose="020B0604020202020204" pitchFamily="34" charset="0"/>
                      </a:endParaRPr>
                    </a:p>
                  </a:txBody>
                  <a:tcPr>
                    <a:solidFill>
                      <a:srgbClr val="025396"/>
                    </a:solidFill>
                  </a:tcPr>
                </a:tc>
                <a:extLst>
                  <a:ext uri="{0D108BD9-81ED-4DB2-BD59-A6C34878D82A}">
                    <a16:rowId xmlns:a16="http://schemas.microsoft.com/office/drawing/2014/main" val="1300445493"/>
                  </a:ext>
                </a:extLst>
              </a:tr>
              <a:tr h="0">
                <a:tc>
                  <a:txBody>
                    <a:bodyPr/>
                    <a:lstStyle/>
                    <a:p>
                      <a:r>
                        <a:rPr lang="en-US" sz="1800" b="1" dirty="0">
                          <a:latin typeface="Arial" panose="020B0604020202020204" pitchFamily="34" charset="0"/>
                          <a:cs typeface="Arial" panose="020B0604020202020204" pitchFamily="34" charset="0"/>
                        </a:rPr>
                        <a:t>Trial Design</a:t>
                      </a:r>
                    </a:p>
                  </a:txBody>
                  <a:tcPr>
                    <a:solidFill>
                      <a:srgbClr val="E8EBED"/>
                    </a:solidFill>
                  </a:tcPr>
                </a:tc>
                <a:tc>
                  <a:txBody>
                    <a:bodyPr/>
                    <a:lstStyle/>
                    <a:p>
                      <a:r>
                        <a:rPr lang="en-US" sz="1700" dirty="0">
                          <a:latin typeface="Arial" panose="020B0604020202020204" pitchFamily="34" charset="0"/>
                          <a:cs typeface="Arial" panose="020B0604020202020204" pitchFamily="34" charset="0"/>
                        </a:rPr>
                        <a:t>Global, randomized phase 3 trial</a:t>
                      </a:r>
                    </a:p>
                  </a:txBody>
                  <a:tcPr>
                    <a:solidFill>
                      <a:srgbClr val="E8EBED"/>
                    </a:solidFill>
                  </a:tcPr>
                </a:tc>
                <a:tc>
                  <a:txBody>
                    <a:bodyPr/>
                    <a:lstStyle/>
                    <a:p>
                      <a:r>
                        <a:rPr lang="en-US" sz="1700" dirty="0">
                          <a:latin typeface="Arial" panose="020B0604020202020204" pitchFamily="34" charset="0"/>
                          <a:cs typeface="Arial" panose="020B0604020202020204" pitchFamily="34" charset="0"/>
                        </a:rPr>
                        <a:t>Global, randomized phase 3 trial</a:t>
                      </a:r>
                    </a:p>
                  </a:txBody>
                  <a:tcPr>
                    <a:solidFill>
                      <a:srgbClr val="E8EBED"/>
                    </a:solidFill>
                  </a:tcPr>
                </a:tc>
                <a:extLst>
                  <a:ext uri="{0D108BD9-81ED-4DB2-BD59-A6C34878D82A}">
                    <a16:rowId xmlns:a16="http://schemas.microsoft.com/office/drawing/2014/main" val="677188430"/>
                  </a:ext>
                </a:extLst>
              </a:tr>
              <a:tr h="0">
                <a:tc>
                  <a:txBody>
                    <a:bodyPr/>
                    <a:lstStyle/>
                    <a:p>
                      <a:r>
                        <a:rPr lang="en-US" sz="1800" b="1" dirty="0">
                          <a:latin typeface="Arial" panose="020B0604020202020204" pitchFamily="34" charset="0"/>
                          <a:cs typeface="Arial" panose="020B0604020202020204" pitchFamily="34" charset="0"/>
                        </a:rPr>
                        <a:t>Target # Pts</a:t>
                      </a:r>
                    </a:p>
                  </a:txBody>
                  <a:tcPr>
                    <a:solidFill>
                      <a:srgbClr val="CCD3D8"/>
                    </a:solidFill>
                  </a:tcPr>
                </a:tc>
                <a:tc>
                  <a:txBody>
                    <a:bodyPr/>
                    <a:lstStyle/>
                    <a:p>
                      <a:r>
                        <a:rPr lang="en-US" sz="1700" dirty="0">
                          <a:latin typeface="Arial" panose="020B0604020202020204" pitchFamily="34" charset="0"/>
                          <a:cs typeface="Arial" panose="020B0604020202020204" pitchFamily="34" charset="0"/>
                        </a:rPr>
                        <a:t>620</a:t>
                      </a:r>
                    </a:p>
                  </a:txBody>
                  <a:tcPr>
                    <a:solidFill>
                      <a:srgbClr val="CCD3D8"/>
                    </a:solidFill>
                  </a:tcPr>
                </a:tc>
                <a:tc>
                  <a:txBody>
                    <a:bodyPr/>
                    <a:lstStyle/>
                    <a:p>
                      <a:r>
                        <a:rPr lang="en-US" sz="1700" dirty="0">
                          <a:latin typeface="Arial" panose="020B0604020202020204" pitchFamily="34" charset="0"/>
                          <a:cs typeface="Arial" panose="020B0604020202020204" pitchFamily="34" charset="0"/>
                        </a:rPr>
                        <a:t>286</a:t>
                      </a:r>
                    </a:p>
                  </a:txBody>
                  <a:tcPr>
                    <a:solidFill>
                      <a:srgbClr val="CCD3D8"/>
                    </a:solidFill>
                  </a:tcPr>
                </a:tc>
                <a:extLst>
                  <a:ext uri="{0D108BD9-81ED-4DB2-BD59-A6C34878D82A}">
                    <a16:rowId xmlns:a16="http://schemas.microsoft.com/office/drawing/2014/main" val="1544902118"/>
                  </a:ext>
                </a:extLst>
              </a:tr>
              <a:tr h="0">
                <a:tc>
                  <a:txBody>
                    <a:bodyPr/>
                    <a:lstStyle/>
                    <a:p>
                      <a:r>
                        <a:rPr lang="en-US" sz="1800" b="1" dirty="0">
                          <a:latin typeface="Arial" panose="020B0604020202020204" pitchFamily="34" charset="0"/>
                          <a:cs typeface="Arial" panose="020B0604020202020204" pitchFamily="34" charset="0"/>
                        </a:rPr>
                        <a:t>HER2 Status</a:t>
                      </a:r>
                    </a:p>
                  </a:txBody>
                  <a:tcPr>
                    <a:solidFill>
                      <a:srgbClr val="E8EBED"/>
                    </a:solidFill>
                  </a:tcPr>
                </a:tc>
                <a:tc>
                  <a:txBody>
                    <a:bodyPr/>
                    <a:lstStyle/>
                    <a:p>
                      <a:r>
                        <a:rPr lang="en-US" sz="1700" dirty="0">
                          <a:latin typeface="Arial" panose="020B0604020202020204" pitchFamily="34" charset="0"/>
                          <a:cs typeface="Arial" panose="020B0604020202020204" pitchFamily="34" charset="0"/>
                        </a:rPr>
                        <a:t>IHC 3+ or IHC 2+</a:t>
                      </a:r>
                    </a:p>
                  </a:txBody>
                  <a:tcPr>
                    <a:solidFill>
                      <a:srgbClr val="E8EBED"/>
                    </a:solidFill>
                  </a:tcPr>
                </a:tc>
                <a:tc>
                  <a:txBody>
                    <a:bodyPr/>
                    <a:lstStyle/>
                    <a:p>
                      <a:r>
                        <a:rPr lang="en-US" sz="1700" dirty="0">
                          <a:latin typeface="Arial" panose="020B0604020202020204" pitchFamily="34" charset="0"/>
                          <a:cs typeface="Arial" panose="020B0604020202020204" pitchFamily="34" charset="0"/>
                        </a:rPr>
                        <a:t>IHC 3+ or IHC 2+/ISH+</a:t>
                      </a:r>
                    </a:p>
                  </a:txBody>
                  <a:tcPr>
                    <a:solidFill>
                      <a:srgbClr val="E8EBED"/>
                    </a:solidFill>
                  </a:tcPr>
                </a:tc>
                <a:extLst>
                  <a:ext uri="{0D108BD9-81ED-4DB2-BD59-A6C34878D82A}">
                    <a16:rowId xmlns:a16="http://schemas.microsoft.com/office/drawing/2014/main" val="4025223352"/>
                  </a:ext>
                </a:extLst>
              </a:tr>
              <a:tr h="156267">
                <a:tc>
                  <a:txBody>
                    <a:bodyPr/>
                    <a:lstStyle/>
                    <a:p>
                      <a:r>
                        <a:rPr lang="en-US" sz="1800" b="1" dirty="0">
                          <a:latin typeface="Arial" panose="020B0604020202020204" pitchFamily="34" charset="0"/>
                          <a:cs typeface="Arial" panose="020B0604020202020204" pitchFamily="34" charset="0"/>
                        </a:rPr>
                        <a:t>Treatments</a:t>
                      </a:r>
                    </a:p>
                  </a:txBody>
                  <a:tcPr>
                    <a:solidFill>
                      <a:srgbClr val="CCD3D8"/>
                    </a:solidFill>
                  </a:tcPr>
                </a:tc>
                <a:tc>
                  <a:txBody>
                    <a:bodyPr/>
                    <a:lstStyle/>
                    <a:p>
                      <a:r>
                        <a:rPr lang="en-US" sz="1700" b="1" dirty="0">
                          <a:solidFill>
                            <a:srgbClr val="0070C0"/>
                          </a:solidFill>
                          <a:latin typeface="Arial" panose="020B0604020202020204" pitchFamily="34" charset="0"/>
                          <a:cs typeface="Arial" panose="020B0604020202020204" pitchFamily="34" charset="0"/>
                        </a:rPr>
                        <a:t>T-</a:t>
                      </a:r>
                      <a:r>
                        <a:rPr lang="en-US" sz="1700" b="1" dirty="0" err="1">
                          <a:solidFill>
                            <a:srgbClr val="0070C0"/>
                          </a:solidFill>
                          <a:latin typeface="Arial" panose="020B0604020202020204" pitchFamily="34" charset="0"/>
                          <a:cs typeface="Arial" panose="020B0604020202020204" pitchFamily="34" charset="0"/>
                        </a:rPr>
                        <a:t>DXd</a:t>
                      </a:r>
                      <a:r>
                        <a:rPr lang="en-US" sz="1700" b="1" dirty="0">
                          <a:latin typeface="Arial" panose="020B0604020202020204" pitchFamily="34" charset="0"/>
                          <a:cs typeface="Arial" panose="020B0604020202020204" pitchFamily="34" charset="0"/>
                        </a:rPr>
                        <a:t> + </a:t>
                      </a:r>
                      <a:r>
                        <a:rPr lang="en-US" sz="1700" b="1" dirty="0" err="1">
                          <a:latin typeface="Arial" panose="020B0604020202020204" pitchFamily="34" charset="0"/>
                          <a:cs typeface="Arial" panose="020B0604020202020204" pitchFamily="34" charset="0"/>
                        </a:rPr>
                        <a:t>Rilvegostomig</a:t>
                      </a:r>
                      <a:r>
                        <a:rPr lang="en-US" sz="1700" b="1" dirty="0">
                          <a:latin typeface="Arial" panose="020B0604020202020204" pitchFamily="34" charset="0"/>
                          <a:cs typeface="Arial" panose="020B0604020202020204" pitchFamily="34" charset="0"/>
                        </a:rPr>
                        <a:t> </a:t>
                      </a:r>
                      <a:r>
                        <a:rPr lang="en-US" sz="1700" b="0" dirty="0">
                          <a:latin typeface="Arial" panose="020B0604020202020204" pitchFamily="34" charset="0"/>
                          <a:cs typeface="Arial" panose="020B0604020202020204" pitchFamily="34" charset="0"/>
                        </a:rPr>
                        <a:t>(PD-1/TIGIT bispecific) vs</a:t>
                      </a:r>
                    </a:p>
                    <a:p>
                      <a:r>
                        <a:rPr lang="en-US" sz="1700" b="1" dirty="0">
                          <a:solidFill>
                            <a:srgbClr val="0070C0"/>
                          </a:solidFill>
                          <a:latin typeface="Arial" panose="020B0604020202020204" pitchFamily="34" charset="0"/>
                          <a:cs typeface="Arial" panose="020B0604020202020204" pitchFamily="34" charset="0"/>
                        </a:rPr>
                        <a:t>T-</a:t>
                      </a:r>
                      <a:r>
                        <a:rPr lang="en-US" sz="1700" b="1" dirty="0" err="1">
                          <a:solidFill>
                            <a:srgbClr val="0070C0"/>
                          </a:solidFill>
                          <a:latin typeface="Arial" panose="020B0604020202020204" pitchFamily="34" charset="0"/>
                          <a:cs typeface="Arial" panose="020B0604020202020204" pitchFamily="34" charset="0"/>
                        </a:rPr>
                        <a:t>DXd</a:t>
                      </a:r>
                      <a:endParaRPr lang="en-US" sz="1700" b="1" dirty="0">
                        <a:solidFill>
                          <a:srgbClr val="0070C0"/>
                        </a:solidFill>
                        <a:latin typeface="Arial" panose="020B0604020202020204" pitchFamily="34" charset="0"/>
                        <a:cs typeface="Arial" panose="020B0604020202020204" pitchFamily="34" charset="0"/>
                      </a:endParaRPr>
                    </a:p>
                    <a:p>
                      <a:r>
                        <a:rPr lang="en-US" sz="1700" b="0" dirty="0">
                          <a:latin typeface="Arial" panose="020B0604020202020204" pitchFamily="34" charset="0"/>
                          <a:cs typeface="Arial" panose="020B0604020202020204" pitchFamily="34" charset="0"/>
                        </a:rPr>
                        <a:t>vs </a:t>
                      </a:r>
                    </a:p>
                    <a:p>
                      <a:r>
                        <a:rPr lang="en-US" sz="1700" b="1" dirty="0">
                          <a:latin typeface="Arial" panose="020B0604020202020204" pitchFamily="34" charset="0"/>
                          <a:cs typeface="Arial" panose="020B0604020202020204" pitchFamily="34" charset="0"/>
                        </a:rPr>
                        <a:t>Gem/Cis/Durva </a:t>
                      </a:r>
                      <a:r>
                        <a:rPr lang="en-US" sz="1700" b="0" dirty="0">
                          <a:latin typeface="Arial" panose="020B0604020202020204" pitchFamily="34" charset="0"/>
                          <a:cs typeface="Arial" panose="020B0604020202020204" pitchFamily="34" charset="0"/>
                        </a:rPr>
                        <a:t>(SOC)</a:t>
                      </a:r>
                      <a:endParaRPr lang="en-US" sz="1700" b="1" dirty="0">
                        <a:latin typeface="Arial" panose="020B0604020202020204" pitchFamily="34" charset="0"/>
                        <a:cs typeface="Arial" panose="020B0604020202020204" pitchFamily="34" charset="0"/>
                      </a:endParaRPr>
                    </a:p>
                  </a:txBody>
                  <a:tcPr>
                    <a:solidFill>
                      <a:srgbClr val="CCD3D8"/>
                    </a:solidFill>
                  </a:tcPr>
                </a:tc>
                <a:tc>
                  <a:txBody>
                    <a:bodyPr/>
                    <a:lstStyle/>
                    <a:p>
                      <a:r>
                        <a:rPr lang="en-US" sz="1700" b="1" dirty="0">
                          <a:latin typeface="Arial" panose="020B0604020202020204" pitchFamily="34" charset="0"/>
                          <a:cs typeface="Arial" panose="020B0604020202020204" pitchFamily="34" charset="0"/>
                        </a:rPr>
                        <a:t>Gem/Cis +/- PD-(L)1 inhibitor + </a:t>
                      </a:r>
                      <a:r>
                        <a:rPr lang="en-US" sz="1700" b="1" dirty="0">
                          <a:solidFill>
                            <a:srgbClr val="0070C0"/>
                          </a:solidFill>
                          <a:latin typeface="Arial" panose="020B0604020202020204" pitchFamily="34" charset="0"/>
                          <a:cs typeface="Arial" panose="020B0604020202020204" pitchFamily="34" charset="0"/>
                        </a:rPr>
                        <a:t>Zanidatamab</a:t>
                      </a:r>
                    </a:p>
                    <a:p>
                      <a:r>
                        <a:rPr lang="en-US" sz="1700" b="0" dirty="0">
                          <a:latin typeface="Arial" panose="020B0604020202020204" pitchFamily="34" charset="0"/>
                          <a:cs typeface="Arial" panose="020B0604020202020204" pitchFamily="34" charset="0"/>
                        </a:rPr>
                        <a:t>vs</a:t>
                      </a:r>
                    </a:p>
                    <a:p>
                      <a:r>
                        <a:rPr lang="en-US" sz="1700" b="1" dirty="0">
                          <a:latin typeface="Arial" panose="020B0604020202020204" pitchFamily="34" charset="0"/>
                          <a:cs typeface="Arial" panose="020B0604020202020204" pitchFamily="34" charset="0"/>
                        </a:rPr>
                        <a:t>Gem/Cis +/- PD-(L)1 inhibitor </a:t>
                      </a:r>
                      <a:r>
                        <a:rPr lang="en-US" sz="1700" b="0" dirty="0">
                          <a:latin typeface="Arial" panose="020B0604020202020204" pitchFamily="34" charset="0"/>
                          <a:cs typeface="Arial" panose="020B0604020202020204" pitchFamily="34" charset="0"/>
                        </a:rPr>
                        <a:t>(SOC)</a:t>
                      </a:r>
                      <a:endParaRPr lang="en-US" sz="1700" b="1" dirty="0">
                        <a:latin typeface="Arial" panose="020B0604020202020204" pitchFamily="34" charset="0"/>
                        <a:cs typeface="Arial" panose="020B0604020202020204" pitchFamily="34" charset="0"/>
                      </a:endParaRPr>
                    </a:p>
                  </a:txBody>
                  <a:tcPr>
                    <a:solidFill>
                      <a:srgbClr val="CCD3D8"/>
                    </a:solidFill>
                  </a:tcPr>
                </a:tc>
                <a:extLst>
                  <a:ext uri="{0D108BD9-81ED-4DB2-BD59-A6C34878D82A}">
                    <a16:rowId xmlns:a16="http://schemas.microsoft.com/office/drawing/2014/main" val="2384656346"/>
                  </a:ext>
                </a:extLst>
              </a:tr>
              <a:tr h="0">
                <a:tc>
                  <a:txBody>
                    <a:bodyPr/>
                    <a:lstStyle/>
                    <a:p>
                      <a:r>
                        <a:rPr lang="en-US" sz="1800" b="1" dirty="0">
                          <a:latin typeface="Arial" panose="020B0604020202020204" pitchFamily="34" charset="0"/>
                          <a:cs typeface="Arial" panose="020B0604020202020204" pitchFamily="34" charset="0"/>
                        </a:rPr>
                        <a:t>Prior Tx</a:t>
                      </a:r>
                    </a:p>
                  </a:txBody>
                  <a:tcPr>
                    <a:solidFill>
                      <a:srgbClr val="E8EBED"/>
                    </a:solidFill>
                  </a:tcPr>
                </a:tc>
                <a:tc>
                  <a:txBody>
                    <a:bodyPr/>
                    <a:lstStyle/>
                    <a:p>
                      <a:endParaRPr lang="en-US" sz="1700" b="1" dirty="0">
                        <a:latin typeface="Arial" panose="020B0604020202020204" pitchFamily="34" charset="0"/>
                        <a:cs typeface="Arial" panose="020B0604020202020204" pitchFamily="34" charset="0"/>
                      </a:endParaRPr>
                    </a:p>
                  </a:txBody>
                  <a:tcPr>
                    <a:solidFill>
                      <a:srgbClr val="E8EBED"/>
                    </a:solidFill>
                  </a:tcPr>
                </a:tc>
                <a:tc>
                  <a:txBody>
                    <a:bodyPr/>
                    <a:lstStyle/>
                    <a:p>
                      <a:r>
                        <a:rPr lang="en-US" sz="1700" b="0" dirty="0">
                          <a:latin typeface="Arial" panose="020B0604020202020204" pitchFamily="34" charset="0"/>
                          <a:cs typeface="Arial" panose="020B0604020202020204" pitchFamily="34" charset="0"/>
                        </a:rPr>
                        <a:t>May have received </a:t>
                      </a:r>
                      <a:r>
                        <a:rPr lang="en-US" sz="1700" b="0" u="sng" dirty="0">
                          <a:latin typeface="Arial" panose="020B0604020202020204" pitchFamily="34" charset="0"/>
                          <a:cs typeface="Arial" panose="020B0604020202020204" pitchFamily="34" charset="0"/>
                        </a:rPr>
                        <a:t>&lt;</a:t>
                      </a:r>
                      <a:r>
                        <a:rPr lang="en-US" sz="1700" b="0" dirty="0">
                          <a:latin typeface="Arial" panose="020B0604020202020204" pitchFamily="34" charset="0"/>
                          <a:cs typeface="Arial" panose="020B0604020202020204" pitchFamily="34" charset="0"/>
                        </a:rPr>
                        <a:t> 2 cycles of chemo +/- ICI</a:t>
                      </a:r>
                    </a:p>
                  </a:txBody>
                  <a:tcPr>
                    <a:solidFill>
                      <a:srgbClr val="E8EBED"/>
                    </a:solidFill>
                  </a:tcPr>
                </a:tc>
                <a:extLst>
                  <a:ext uri="{0D108BD9-81ED-4DB2-BD59-A6C34878D82A}">
                    <a16:rowId xmlns:a16="http://schemas.microsoft.com/office/drawing/2014/main" val="1570981546"/>
                  </a:ext>
                </a:extLst>
              </a:tr>
              <a:tr h="0">
                <a:tc>
                  <a:txBody>
                    <a:bodyPr/>
                    <a:lstStyle/>
                    <a:p>
                      <a:r>
                        <a:rPr lang="en-US" sz="1800" b="1" dirty="0">
                          <a:latin typeface="Arial" panose="020B0604020202020204" pitchFamily="34" charset="0"/>
                          <a:cs typeface="Arial" panose="020B0604020202020204" pitchFamily="34" charset="0"/>
                        </a:rPr>
                        <a:t>1</a:t>
                      </a:r>
                      <a:r>
                        <a:rPr lang="en-US" sz="1800" b="1" baseline="30000" dirty="0">
                          <a:latin typeface="Arial" panose="020B0604020202020204" pitchFamily="34" charset="0"/>
                          <a:cs typeface="Arial" panose="020B0604020202020204" pitchFamily="34" charset="0"/>
                        </a:rPr>
                        <a:t>o</a:t>
                      </a:r>
                      <a:r>
                        <a:rPr lang="en-US" sz="1800" b="1" baseline="0" dirty="0">
                          <a:latin typeface="Arial" panose="020B0604020202020204" pitchFamily="34" charset="0"/>
                          <a:cs typeface="Arial" panose="020B0604020202020204" pitchFamily="34" charset="0"/>
                        </a:rPr>
                        <a:t> Endpoint</a:t>
                      </a:r>
                      <a:endParaRPr lang="en-US" sz="1800" b="1" dirty="0">
                        <a:latin typeface="Arial" panose="020B0604020202020204" pitchFamily="34" charset="0"/>
                        <a:cs typeface="Arial" panose="020B0604020202020204" pitchFamily="34" charset="0"/>
                      </a:endParaRPr>
                    </a:p>
                  </a:txBody>
                  <a:tcPr>
                    <a:solidFill>
                      <a:srgbClr val="CCD3D8"/>
                    </a:solidFill>
                  </a:tcPr>
                </a:tc>
                <a:tc>
                  <a:txBody>
                    <a:bodyPr/>
                    <a:lstStyle/>
                    <a:p>
                      <a:r>
                        <a:rPr lang="en-US" sz="1700" b="0" dirty="0">
                          <a:latin typeface="Arial" panose="020B0604020202020204" pitchFamily="34" charset="0"/>
                          <a:cs typeface="Arial" panose="020B0604020202020204" pitchFamily="34" charset="0"/>
                        </a:rPr>
                        <a:t>OS</a:t>
                      </a:r>
                      <a:r>
                        <a:rPr lang="en-US" sz="1700" b="1" dirty="0">
                          <a:latin typeface="Arial" panose="020B0604020202020204" pitchFamily="34" charset="0"/>
                          <a:cs typeface="Arial" panose="020B0604020202020204" pitchFamily="34" charset="0"/>
                        </a:rPr>
                        <a:t> </a:t>
                      </a:r>
                      <a:r>
                        <a:rPr lang="en-US" sz="1700" b="0" dirty="0">
                          <a:latin typeface="Arial" panose="020B0604020202020204" pitchFamily="34" charset="0"/>
                          <a:cs typeface="Arial" panose="020B0604020202020204" pitchFamily="34" charset="0"/>
                        </a:rPr>
                        <a:t>in IHC 3+ with T-</a:t>
                      </a:r>
                      <a:r>
                        <a:rPr lang="en-US" sz="1700" b="0" dirty="0" err="1">
                          <a:latin typeface="Arial" panose="020B0604020202020204" pitchFamily="34" charset="0"/>
                          <a:cs typeface="Arial" panose="020B0604020202020204" pitchFamily="34" charset="0"/>
                        </a:rPr>
                        <a:t>DXd</a:t>
                      </a:r>
                      <a:r>
                        <a:rPr lang="en-US" sz="1700" b="0" dirty="0">
                          <a:latin typeface="Arial" panose="020B0604020202020204" pitchFamily="34" charset="0"/>
                          <a:cs typeface="Arial" panose="020B0604020202020204" pitchFamily="34" charset="0"/>
                        </a:rPr>
                        <a:t> + </a:t>
                      </a:r>
                      <a:r>
                        <a:rPr lang="en-US" sz="1700" b="0" dirty="0" err="1">
                          <a:latin typeface="Arial" panose="020B0604020202020204" pitchFamily="34" charset="0"/>
                          <a:cs typeface="Arial" panose="020B0604020202020204" pitchFamily="34" charset="0"/>
                        </a:rPr>
                        <a:t>Rilve</a:t>
                      </a:r>
                      <a:r>
                        <a:rPr lang="en-US" sz="1700" b="0" dirty="0">
                          <a:latin typeface="Arial" panose="020B0604020202020204" pitchFamily="34" charset="0"/>
                          <a:cs typeface="Arial" panose="020B0604020202020204" pitchFamily="34" charset="0"/>
                        </a:rPr>
                        <a:t> vs SOC</a:t>
                      </a:r>
                      <a:endParaRPr lang="en-US" sz="1700" b="1" dirty="0">
                        <a:latin typeface="Arial" panose="020B0604020202020204" pitchFamily="34" charset="0"/>
                        <a:cs typeface="Arial" panose="020B0604020202020204" pitchFamily="34" charset="0"/>
                      </a:endParaRPr>
                    </a:p>
                  </a:txBody>
                  <a:tcPr>
                    <a:solidFill>
                      <a:srgbClr val="CCD3D8"/>
                    </a:solidFill>
                  </a:tcPr>
                </a:tc>
                <a:tc>
                  <a:txBody>
                    <a:bodyPr/>
                    <a:lstStyle/>
                    <a:p>
                      <a:r>
                        <a:rPr lang="en-US" sz="1700" b="0" dirty="0">
                          <a:latin typeface="Arial" panose="020B0604020202020204" pitchFamily="34" charset="0"/>
                          <a:cs typeface="Arial" panose="020B0604020202020204" pitchFamily="34" charset="0"/>
                        </a:rPr>
                        <a:t>PFS in IHC 3+</a:t>
                      </a:r>
                    </a:p>
                  </a:txBody>
                  <a:tcPr>
                    <a:solidFill>
                      <a:srgbClr val="CCD3D8"/>
                    </a:solidFill>
                  </a:tcPr>
                </a:tc>
                <a:extLst>
                  <a:ext uri="{0D108BD9-81ED-4DB2-BD59-A6C34878D82A}">
                    <a16:rowId xmlns:a16="http://schemas.microsoft.com/office/drawing/2014/main" val="2079001457"/>
                  </a:ext>
                </a:extLst>
              </a:tr>
              <a:tr h="0">
                <a:tc>
                  <a:txBody>
                    <a:bodyPr/>
                    <a:lstStyle/>
                    <a:p>
                      <a:r>
                        <a:rPr lang="en-US" sz="1800" b="1" dirty="0">
                          <a:latin typeface="Arial" panose="020B0604020202020204" pitchFamily="34" charset="0"/>
                          <a:cs typeface="Arial" panose="020B0604020202020204" pitchFamily="34" charset="0"/>
                        </a:rPr>
                        <a:t>2</a:t>
                      </a:r>
                      <a:r>
                        <a:rPr lang="en-US" sz="1800" b="1" baseline="30000" dirty="0">
                          <a:latin typeface="Arial" panose="020B0604020202020204" pitchFamily="34" charset="0"/>
                          <a:cs typeface="Arial" panose="020B0604020202020204" pitchFamily="34" charset="0"/>
                        </a:rPr>
                        <a:t>o</a:t>
                      </a:r>
                      <a:r>
                        <a:rPr lang="en-US" sz="1800" b="1" baseline="0" dirty="0">
                          <a:latin typeface="Arial" panose="020B0604020202020204" pitchFamily="34" charset="0"/>
                          <a:cs typeface="Arial" panose="020B0604020202020204" pitchFamily="34" charset="0"/>
                        </a:rPr>
                        <a:t> Endpoints</a:t>
                      </a:r>
                      <a:endParaRPr lang="en-US" sz="1800" b="1" dirty="0">
                        <a:latin typeface="Arial" panose="020B0604020202020204" pitchFamily="34" charset="0"/>
                        <a:cs typeface="Arial" panose="020B0604020202020204" pitchFamily="34" charset="0"/>
                      </a:endParaRPr>
                    </a:p>
                  </a:txBody>
                  <a:tcPr>
                    <a:solidFill>
                      <a:srgbClr val="E8EBED"/>
                    </a:solidFill>
                  </a:tcPr>
                </a:tc>
                <a:tc>
                  <a:txBody>
                    <a:bodyPr/>
                    <a:lstStyle/>
                    <a:p>
                      <a:r>
                        <a:rPr lang="en-US" sz="1700" b="0" dirty="0">
                          <a:latin typeface="Arial" panose="020B0604020202020204" pitchFamily="34" charset="0"/>
                          <a:cs typeface="Arial" panose="020B0604020202020204" pitchFamily="34" charset="0"/>
                        </a:rPr>
                        <a:t>OS in IHC 3+/2+ T-</a:t>
                      </a:r>
                      <a:r>
                        <a:rPr lang="en-US" sz="1700" b="0" dirty="0" err="1">
                          <a:latin typeface="Arial" panose="020B0604020202020204" pitchFamily="34" charset="0"/>
                          <a:cs typeface="Arial" panose="020B0604020202020204" pitchFamily="34" charset="0"/>
                        </a:rPr>
                        <a:t>DXd</a:t>
                      </a:r>
                      <a:r>
                        <a:rPr lang="en-US" sz="1700" b="0" dirty="0">
                          <a:latin typeface="Arial" panose="020B0604020202020204" pitchFamily="34" charset="0"/>
                          <a:cs typeface="Arial" panose="020B0604020202020204" pitchFamily="34" charset="0"/>
                        </a:rPr>
                        <a:t> + </a:t>
                      </a:r>
                      <a:r>
                        <a:rPr lang="en-US" sz="1700" b="0" dirty="0" err="1">
                          <a:latin typeface="Arial" panose="020B0604020202020204" pitchFamily="34" charset="0"/>
                          <a:cs typeface="Arial" panose="020B0604020202020204" pitchFamily="34" charset="0"/>
                        </a:rPr>
                        <a:t>Rilve</a:t>
                      </a:r>
                      <a:r>
                        <a:rPr lang="en-US" sz="1700" b="0" dirty="0">
                          <a:latin typeface="Arial" panose="020B0604020202020204" pitchFamily="34" charset="0"/>
                          <a:cs typeface="Arial" panose="020B0604020202020204" pitchFamily="34" charset="0"/>
                        </a:rPr>
                        <a:t> vs SOC</a:t>
                      </a:r>
                    </a:p>
                    <a:p>
                      <a:r>
                        <a:rPr lang="en-US" sz="1700" b="0" dirty="0">
                          <a:latin typeface="Arial" panose="020B0604020202020204" pitchFamily="34" charset="0"/>
                          <a:cs typeface="Arial" panose="020B0604020202020204" pitchFamily="34" charset="0"/>
                        </a:rPr>
                        <a:t>OS in IHC 3+ and 3+/2+ T-</a:t>
                      </a:r>
                      <a:r>
                        <a:rPr lang="en-US" sz="1700" b="0" dirty="0" err="1">
                          <a:latin typeface="Arial" panose="020B0604020202020204" pitchFamily="34" charset="0"/>
                          <a:cs typeface="Arial" panose="020B0604020202020204" pitchFamily="34" charset="0"/>
                        </a:rPr>
                        <a:t>DXd</a:t>
                      </a:r>
                      <a:r>
                        <a:rPr lang="en-US" sz="1700" b="0" dirty="0">
                          <a:latin typeface="Arial" panose="020B0604020202020204" pitchFamily="34" charset="0"/>
                          <a:cs typeface="Arial" panose="020B0604020202020204" pitchFamily="34" charset="0"/>
                        </a:rPr>
                        <a:t> vs SOC</a:t>
                      </a:r>
                    </a:p>
                    <a:p>
                      <a:r>
                        <a:rPr lang="en-US" sz="1700" b="0" dirty="0">
                          <a:latin typeface="Arial" panose="020B0604020202020204" pitchFamily="34" charset="0"/>
                          <a:cs typeface="Arial" panose="020B0604020202020204" pitchFamily="34" charset="0"/>
                        </a:rPr>
                        <a:t>PFS in IHC 3+ and 3+/2+ T-</a:t>
                      </a:r>
                      <a:r>
                        <a:rPr lang="en-US" sz="1700" b="0" dirty="0" err="1">
                          <a:latin typeface="Arial" panose="020B0604020202020204" pitchFamily="34" charset="0"/>
                          <a:cs typeface="Arial" panose="020B0604020202020204" pitchFamily="34" charset="0"/>
                        </a:rPr>
                        <a:t>DXd</a:t>
                      </a:r>
                      <a:r>
                        <a:rPr lang="en-US" sz="1700" b="0" dirty="0">
                          <a:latin typeface="Arial" panose="020B0604020202020204" pitchFamily="34" charset="0"/>
                          <a:cs typeface="Arial" panose="020B0604020202020204" pitchFamily="34" charset="0"/>
                        </a:rPr>
                        <a:t> +/- </a:t>
                      </a:r>
                      <a:r>
                        <a:rPr lang="en-US" sz="1700" b="0" dirty="0" err="1">
                          <a:latin typeface="Arial" panose="020B0604020202020204" pitchFamily="34" charset="0"/>
                          <a:cs typeface="Arial" panose="020B0604020202020204" pitchFamily="34" charset="0"/>
                        </a:rPr>
                        <a:t>Rilve</a:t>
                      </a:r>
                      <a:r>
                        <a:rPr lang="en-US" sz="1700" b="0" dirty="0">
                          <a:latin typeface="Arial" panose="020B0604020202020204" pitchFamily="34" charset="0"/>
                          <a:cs typeface="Arial" panose="020B0604020202020204" pitchFamily="34" charset="0"/>
                        </a:rPr>
                        <a:t> vs SOC</a:t>
                      </a:r>
                    </a:p>
                    <a:p>
                      <a:r>
                        <a:rPr lang="en-US" sz="1700" b="0" dirty="0">
                          <a:latin typeface="Arial" panose="020B0604020202020204" pitchFamily="34" charset="0"/>
                          <a:cs typeface="Arial" panose="020B0604020202020204" pitchFamily="34" charset="0"/>
                        </a:rPr>
                        <a:t>ORR, DOR</a:t>
                      </a:r>
                    </a:p>
                    <a:p>
                      <a:r>
                        <a:rPr lang="en-US" sz="1700" b="0" dirty="0">
                          <a:latin typeface="Arial" panose="020B0604020202020204" pitchFamily="34" charset="0"/>
                          <a:cs typeface="Arial" panose="020B0604020202020204" pitchFamily="34" charset="0"/>
                        </a:rPr>
                        <a:t>Safety, tolerability</a:t>
                      </a:r>
                    </a:p>
                  </a:txBody>
                  <a:tcPr>
                    <a:solidFill>
                      <a:srgbClr val="E8EBED"/>
                    </a:solidFill>
                  </a:tcPr>
                </a:tc>
                <a:tc>
                  <a:txBody>
                    <a:bodyPr/>
                    <a:lstStyle/>
                    <a:p>
                      <a:r>
                        <a:rPr lang="en-US" sz="1700" b="0" dirty="0">
                          <a:latin typeface="Arial" panose="020B0604020202020204" pitchFamily="34" charset="0"/>
                          <a:cs typeface="Arial" panose="020B0604020202020204" pitchFamily="34" charset="0"/>
                        </a:rPr>
                        <a:t>OS in IHC 3+ and overall population</a:t>
                      </a:r>
                    </a:p>
                    <a:p>
                      <a:r>
                        <a:rPr lang="en-US" sz="1700" b="0" dirty="0">
                          <a:latin typeface="Arial" panose="020B0604020202020204" pitchFamily="34" charset="0"/>
                          <a:cs typeface="Arial" panose="020B0604020202020204" pitchFamily="34" charset="0"/>
                        </a:rPr>
                        <a:t>PFS in overall population</a:t>
                      </a:r>
                    </a:p>
                    <a:p>
                      <a:r>
                        <a:rPr lang="en-US" sz="1700" b="0" dirty="0">
                          <a:latin typeface="Arial" panose="020B0604020202020204" pitchFamily="34" charset="0"/>
                          <a:cs typeface="Arial" panose="020B0604020202020204" pitchFamily="34" charset="0"/>
                        </a:rPr>
                        <a:t>ORR</a:t>
                      </a:r>
                    </a:p>
                    <a:p>
                      <a:r>
                        <a:rPr lang="en-US" sz="1700" b="0" dirty="0">
                          <a:latin typeface="Arial" panose="020B0604020202020204" pitchFamily="34" charset="0"/>
                          <a:cs typeface="Arial" panose="020B0604020202020204" pitchFamily="34" charset="0"/>
                        </a:rPr>
                        <a:t>Adverse events</a:t>
                      </a:r>
                    </a:p>
                    <a:p>
                      <a:r>
                        <a:rPr lang="en-US" sz="1700" b="0" dirty="0">
                          <a:latin typeface="Arial" panose="020B0604020202020204" pitchFamily="34" charset="0"/>
                          <a:cs typeface="Arial" panose="020B0604020202020204" pitchFamily="34" charset="0"/>
                        </a:rPr>
                        <a:t>PROs</a:t>
                      </a:r>
                    </a:p>
                  </a:txBody>
                  <a:tcPr>
                    <a:solidFill>
                      <a:srgbClr val="E8EBED"/>
                    </a:solidFill>
                  </a:tcPr>
                </a:tc>
                <a:extLst>
                  <a:ext uri="{0D108BD9-81ED-4DB2-BD59-A6C34878D82A}">
                    <a16:rowId xmlns:a16="http://schemas.microsoft.com/office/drawing/2014/main" val="2610461418"/>
                  </a:ext>
                </a:extLst>
              </a:tr>
            </a:tbl>
          </a:graphicData>
        </a:graphic>
      </p:graphicFrame>
      <p:sp>
        <p:nvSpPr>
          <p:cNvPr id="6" name="TextBox 5">
            <a:extLst>
              <a:ext uri="{FF2B5EF4-FFF2-40B4-BE49-F238E27FC236}">
                <a16:creationId xmlns:a16="http://schemas.microsoft.com/office/drawing/2014/main" id="{0A6063B3-018E-F697-1D4C-27692417FF76}"/>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Ikeda et al. ESMO 2024 | Harding et al. ASCO GI 2025</a:t>
            </a:r>
          </a:p>
        </p:txBody>
      </p:sp>
      <p:cxnSp>
        <p:nvCxnSpPr>
          <p:cNvPr id="8" name="Straight Connector 7">
            <a:extLst>
              <a:ext uri="{FF2B5EF4-FFF2-40B4-BE49-F238E27FC236}">
                <a16:creationId xmlns:a16="http://schemas.microsoft.com/office/drawing/2014/main" id="{F0E161DB-A7A7-D860-252D-39B05652CD16}"/>
              </a:ext>
            </a:extLst>
          </p:cNvPr>
          <p:cNvCxnSpPr/>
          <p:nvPr/>
        </p:nvCxnSpPr>
        <p:spPr>
          <a:xfrm>
            <a:off x="145473" y="1186378"/>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99164776-41ED-90FE-0203-41E21E7CB273}"/>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Ongoing phase 3 studies of HER2 therapies for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1"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treatment-naïve</a:t>
            </a: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 HER2+ advanced BTC</a:t>
            </a:r>
            <a:endParaRPr kumimoji="0" lang="en-US" sz="2900" b="1" i="0" u="sng"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B8B1B40C-4205-5ED7-1622-8C4C68C530AD}"/>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Tree>
    <p:extLst>
      <p:ext uri="{BB962C8B-B14F-4D97-AF65-F5344CB8AC3E}">
        <p14:creationId xmlns:p14="http://schemas.microsoft.com/office/powerpoint/2010/main" val="389915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DA303-BBF9-B717-DFA5-FED2D606BD05}"/>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0F3A0161-2089-0567-8182-A79692943723}"/>
              </a:ext>
            </a:extLst>
          </p:cNvPr>
          <p:cNvSpPr txBox="1">
            <a:spLocks/>
          </p:cNvSpPr>
          <p:nvPr/>
        </p:nvSpPr>
        <p:spPr>
          <a:xfrm>
            <a:off x="627528" y="1118701"/>
            <a:ext cx="10936942" cy="53191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 amplification/overexpression occurs across all BTC subtypes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(~5-35%)</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 comprehensive HER2 testing using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NGS and IHC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recommended for all patients with locally advanced or metastatic BTC, when feasible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HER2-targeted treatments are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rapidly advancing in BTC</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2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DXd</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are approved and effective for previously treated HER2 IHC 3+ BTC</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 first-line trials in HER2-driven BTC</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Therapy sequencing should be individualized, taking into account comorbidities, side effect profile, mechanism of action, prior treatments, etc.</a:t>
            </a:r>
          </a:p>
        </p:txBody>
      </p:sp>
      <p:sp>
        <p:nvSpPr>
          <p:cNvPr id="2" name="Title 1">
            <a:extLst>
              <a:ext uri="{FF2B5EF4-FFF2-40B4-BE49-F238E27FC236}">
                <a16:creationId xmlns:a16="http://schemas.microsoft.com/office/drawing/2014/main" id="{BEF84B6A-6311-447A-CC6D-5363367A09A4}"/>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15396"/>
                </a:solidFill>
                <a:effectLst/>
                <a:uLnTx/>
                <a:uFillTx/>
                <a:latin typeface="Arial" panose="020B0604020202020204" pitchFamily="34" charset="0"/>
                <a:ea typeface="+mj-ea"/>
                <a:cs typeface="Arial" panose="020B0604020202020204" pitchFamily="34" charset="0"/>
              </a:rPr>
              <a:t>Take Home Messages</a:t>
            </a:r>
          </a:p>
        </p:txBody>
      </p:sp>
      <p:cxnSp>
        <p:nvCxnSpPr>
          <p:cNvPr id="3" name="Straight Connector 2">
            <a:extLst>
              <a:ext uri="{FF2B5EF4-FFF2-40B4-BE49-F238E27FC236}">
                <a16:creationId xmlns:a16="http://schemas.microsoft.com/office/drawing/2014/main" id="{EE831533-DD7E-98A7-8465-B2EE03ADB843}"/>
              </a:ext>
            </a:extLst>
          </p:cNvPr>
          <p:cNvCxnSpPr/>
          <p:nvPr/>
        </p:nvCxnSpPr>
        <p:spPr>
          <a:xfrm>
            <a:off x="145473" y="809509"/>
            <a:ext cx="11901054" cy="0"/>
          </a:xfrm>
          <a:prstGeom prst="line">
            <a:avLst/>
          </a:prstGeom>
          <a:ln w="19050">
            <a:solidFill>
              <a:srgbClr val="015396"/>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40EE2E52-6D66-AACD-55B3-CC596BB557CB}"/>
              </a:ext>
            </a:extLst>
          </p:cNvPr>
          <p:cNvSpPr txBox="1"/>
          <p:nvPr/>
        </p:nvSpPr>
        <p:spPr>
          <a:xfrm>
            <a:off x="0" y="6582859"/>
            <a:ext cx="17706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@DrHaleyEllis</a:t>
            </a:r>
          </a:p>
        </p:txBody>
      </p:sp>
    </p:spTree>
    <p:extLst>
      <p:ext uri="{BB962C8B-B14F-4D97-AF65-F5344CB8AC3E}">
        <p14:creationId xmlns:p14="http://schemas.microsoft.com/office/powerpoint/2010/main" val="20982142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78-year-old woman with HER2-amplified BTC s/p gemcitabine + cisplatin + pembrolizumab now with PD in the liver and rising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TBili</a:t>
            </a:r>
            <a:r>
              <a:rPr lang="en-US" sz="2600" b="1" kern="100" dirty="0">
                <a:effectLst/>
                <a:latin typeface="Calibri" panose="020F0502020204030204" pitchFamily="34" charset="0"/>
                <a:ea typeface="Aptos" panose="020B0004020202020204" pitchFamily="34" charset="0"/>
                <a:cs typeface="Calibri" panose="020F0502020204030204" pitchFamily="34" charset="0"/>
              </a:rPr>
              <a:t> = 3.7,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unstentable</a:t>
            </a:r>
            <a:r>
              <a:rPr lang="en-US" sz="2600" b="1" kern="100" dirty="0">
                <a:effectLst/>
                <a:latin typeface="Calibri" panose="020F0502020204030204" pitchFamily="34" charset="0"/>
                <a:ea typeface="Aptos" panose="020B0004020202020204" pitchFamily="34" charset="0"/>
                <a:cs typeface="Calibri" panose="020F0502020204030204" pitchFamily="34" charset="0"/>
              </a:rPr>
              <a:t>. Approach to HER2-positive disease in the setting of elevated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TBili</a:t>
            </a:r>
            <a:r>
              <a:rPr lang="en-US" sz="2600" b="1" kern="100" dirty="0">
                <a:effectLst/>
                <a:latin typeface="Calibri" panose="020F0502020204030204" pitchFamily="34" charset="0"/>
                <a:ea typeface="Aptos" panose="020B0004020202020204" pitchFamily="34" charset="0"/>
                <a:cs typeface="Calibri" panose="020F0502020204030204" pitchFamily="34" charset="0"/>
              </a:rPr>
              <a:t>?</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72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yo</a:t>
            </a:r>
            <a:r>
              <a:rPr lang="en-US" sz="2600" dirty="0">
                <a:effectLst/>
                <a:latin typeface="Calibri" panose="020F0502020204030204" pitchFamily="34" charset="0"/>
                <a:ea typeface="Times New Roman" panose="02020603050405020304" pitchFamily="18" charset="0"/>
                <a:cs typeface="Calibri" panose="020F0502020204030204" pitchFamily="34" charset="0"/>
              </a:rPr>
              <a:t> F with HER2-positive metastatic biliary cancer, history of CHF with EF 40%. Role of T-DXd or zanidatamab in patients with reduced EF?  How to manage the toxicity of zanidatamab?</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Biliary Tract Cancers</a:t>
            </a:r>
          </a:p>
        </p:txBody>
      </p:sp>
    </p:spTree>
    <p:extLst>
      <p:ext uri="{BB962C8B-B14F-4D97-AF65-F5344CB8AC3E}">
        <p14:creationId xmlns:p14="http://schemas.microsoft.com/office/powerpoint/2010/main" val="4025822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8A135-0415-8AD8-9F61-E5186B81C79A}"/>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0CED12C-24A7-6628-CDA1-550470866088}"/>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62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yo</a:t>
            </a:r>
            <a:r>
              <a:rPr lang="en-US" sz="2600" b="1" kern="100" dirty="0">
                <a:effectLst/>
                <a:latin typeface="Calibri" panose="020F0502020204030204" pitchFamily="34" charset="0"/>
                <a:ea typeface="Aptos" panose="020B0004020202020204" pitchFamily="34" charset="0"/>
                <a:cs typeface="Calibri" panose="020F0502020204030204" pitchFamily="34" charset="0"/>
              </a:rPr>
              <a:t> male with node-positive gallbladder cancer, HER2-positive. He was treated per BILCAP trial with capecitabine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adjuvantly</a:t>
            </a:r>
            <a:r>
              <a:rPr lang="en-US" sz="2600" b="1" kern="100" dirty="0">
                <a:effectLst/>
                <a:latin typeface="Calibri" panose="020F0502020204030204" pitchFamily="34" charset="0"/>
                <a:ea typeface="Aptos" panose="020B0004020202020204" pitchFamily="34" charset="0"/>
                <a:cs typeface="Calibri" panose="020F0502020204030204" pitchFamily="34" charset="0"/>
              </a:rPr>
              <a:t> and a year later developed liver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mets</a:t>
            </a:r>
            <a:r>
              <a:rPr lang="en-US" sz="2600" b="1" kern="100" dirty="0">
                <a:effectLst/>
                <a:latin typeface="Calibri" panose="020F0502020204030204" pitchFamily="34" charset="0"/>
                <a:ea typeface="Aptos" panose="020B0004020202020204" pitchFamily="34" charset="0"/>
                <a:cs typeface="Calibri" panose="020F0502020204030204" pitchFamily="34" charset="0"/>
              </a:rPr>
              <a:t>. He wants to be aggressive. Would you give trastuzumab deruxtecan or zanidatamab first line and skip cis/gem/</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durva</a:t>
            </a:r>
            <a:r>
              <a:rPr lang="en-US" sz="2600" b="1" kern="100" dirty="0">
                <a:effectLst/>
                <a:latin typeface="Calibri" panose="020F0502020204030204" pitchFamily="34" charset="0"/>
                <a:ea typeface="Aptos" panose="020B0004020202020204" pitchFamily="34" charset="0"/>
                <a:cs typeface="Calibri" panose="020F0502020204030204" pitchFamily="34" charset="0"/>
              </a:rPr>
              <a:t> since he has had “a previous chemotherapy”?</a:t>
            </a:r>
          </a:p>
          <a:p>
            <a:pPr marL="0" marR="0" lvl="0" indent="0">
              <a:lnSpc>
                <a:spcPct val="115000"/>
              </a:lnSpc>
              <a:spcAft>
                <a:spcPts val="800"/>
              </a:spcAft>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93 yr old female diagnosed with Stage IV gallbladder cancer with HER2 IHC 3+. Baseline ECOG 2 due to generalized frailty. Would you consider treating an elderly frail pt with anti-HER2 therapy in the front line, and if so, what would be your preferred treatment?</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03CD1ED-CE25-4810-FE86-4C0CD87B9FEF}"/>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Biliary Tract Cancers</a:t>
            </a:r>
          </a:p>
        </p:txBody>
      </p:sp>
    </p:spTree>
    <p:extLst>
      <p:ext uri="{BB962C8B-B14F-4D97-AF65-F5344CB8AC3E}">
        <p14:creationId xmlns:p14="http://schemas.microsoft.com/office/powerpoint/2010/main" val="3114465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6AC29-0C88-EA28-90E8-3859993DC7FD}"/>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3F8F670-7035-2982-96A0-F7065358ECF7}"/>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70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yo</a:t>
            </a:r>
            <a:r>
              <a:rPr lang="en-US" sz="2600" b="1" kern="100" dirty="0">
                <a:effectLst/>
                <a:latin typeface="Calibri" panose="020F0502020204030204" pitchFamily="34" charset="0"/>
                <a:ea typeface="Aptos" panose="020B0004020202020204" pitchFamily="34" charset="0"/>
                <a:cs typeface="Calibri" panose="020F0502020204030204" pitchFamily="34" charset="0"/>
              </a:rPr>
              <a:t> man with advanced BTC post 1st-line chemoimmunotherapy. Progressing now, HER2-positive and FGFR fusion. How to choose between anti-HER2 and anti-FGFR therapy? Is there a better sequence? </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81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yo</a:t>
            </a:r>
            <a:r>
              <a:rPr lang="en-US" sz="2600" dirty="0">
                <a:effectLst/>
                <a:latin typeface="Calibri" panose="020F0502020204030204" pitchFamily="34" charset="0"/>
                <a:ea typeface="Times New Roman" panose="02020603050405020304" pitchFamily="18" charset="0"/>
                <a:cs typeface="Calibri" panose="020F0502020204030204" pitchFamily="34" charset="0"/>
              </a:rPr>
              <a:t> with CKD and metastatic cholangiocarcinoma, NGS noted IDH2 mutation, HER2 IHC 2+. Disease progressed on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durva</a:t>
            </a:r>
            <a:r>
              <a:rPr lang="en-US" sz="2600" dirty="0">
                <a:effectLst/>
                <a:latin typeface="Calibri" panose="020F0502020204030204" pitchFamily="34" charset="0"/>
                <a:ea typeface="Times New Roman" panose="02020603050405020304" pitchFamily="18" charset="0"/>
                <a:cs typeface="Calibri" panose="020F0502020204030204" pitchFamily="34" charset="0"/>
              </a:rPr>
              <a:t>/carbo/gem. Would you target HER2 or IDH2 in the 2</a:t>
            </a:r>
            <a:r>
              <a:rPr lang="en-US" sz="2600" baseline="30000" dirty="0">
                <a:effectLst/>
                <a:latin typeface="Calibri" panose="020F0502020204030204" pitchFamily="34" charset="0"/>
                <a:ea typeface="Times New Roman" panose="02020603050405020304" pitchFamily="18" charset="0"/>
                <a:cs typeface="Calibri" panose="020F0502020204030204" pitchFamily="34" charset="0"/>
              </a:rPr>
              <a:t>nd</a:t>
            </a:r>
            <a:r>
              <a:rPr lang="en-US" sz="2600" dirty="0">
                <a:effectLst/>
                <a:latin typeface="Calibri" panose="020F0502020204030204" pitchFamily="34" charset="0"/>
                <a:ea typeface="Times New Roman" panose="02020603050405020304" pitchFamily="18" charset="0"/>
                <a:cs typeface="Calibri" panose="020F0502020204030204" pitchFamily="34" charset="0"/>
              </a:rPr>
              <a:t> line?</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50CD3F3-CD2B-070D-4D19-3DDBEE743248}"/>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Biliary Tract Cancers</a:t>
            </a:r>
          </a:p>
        </p:txBody>
      </p:sp>
    </p:spTree>
    <p:extLst>
      <p:ext uri="{BB962C8B-B14F-4D97-AF65-F5344CB8AC3E}">
        <p14:creationId xmlns:p14="http://schemas.microsoft.com/office/powerpoint/2010/main" val="189428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E6ADC-8F53-B4A2-C9C0-141192F734A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17505B0-C631-A582-9759-9D09F96B3342}"/>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61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yo</a:t>
            </a:r>
            <a:r>
              <a:rPr lang="en-US" sz="2600" b="1" kern="100" dirty="0">
                <a:effectLst/>
                <a:latin typeface="Calibri" panose="020F0502020204030204" pitchFamily="34" charset="0"/>
                <a:ea typeface="Aptos" panose="020B0004020202020204" pitchFamily="34" charset="0"/>
                <a:cs typeface="Calibri" panose="020F0502020204030204" pitchFamily="34" charset="0"/>
              </a:rPr>
              <a:t> male with HER2 IHC 3+ cholangiocarcinoma with h/o kidney transplantation 3 yrs prior. Would you plan to give anti-HER2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tx</a:t>
            </a:r>
            <a:r>
              <a:rPr lang="en-US" sz="2600" b="1" kern="100" dirty="0">
                <a:effectLst/>
                <a:latin typeface="Calibri" panose="020F0502020204030204" pitchFamily="34" charset="0"/>
                <a:ea typeface="Aptos" panose="020B0004020202020204" pitchFamily="34" charset="0"/>
                <a:cs typeface="Calibri" panose="020F0502020204030204" pitchFamily="34" charset="0"/>
              </a:rPr>
              <a:t> up front? In such a case, can I use either T-DXd or zanidatamab first to bypass using front-line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gemicitabine</a:t>
            </a:r>
            <a:r>
              <a:rPr lang="en-US" sz="2600" b="1" kern="100" dirty="0">
                <a:effectLst/>
                <a:latin typeface="Calibri" panose="020F0502020204030204" pitchFamily="34" charset="0"/>
                <a:ea typeface="Aptos" panose="020B0004020202020204" pitchFamily="34" charset="0"/>
                <a:cs typeface="Calibri" panose="020F0502020204030204" pitchFamily="34" charset="0"/>
              </a:rPr>
              <a:t> + cisplatin chemo alone?</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67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yo</a:t>
            </a:r>
            <a:r>
              <a:rPr lang="en-US" sz="2600" dirty="0">
                <a:effectLst/>
                <a:latin typeface="Calibri" panose="020F0502020204030204" pitchFamily="34" charset="0"/>
                <a:ea typeface="Times New Roman" panose="02020603050405020304" pitchFamily="18" charset="0"/>
                <a:cs typeface="Calibri" panose="020F0502020204030204" pitchFamily="34" charset="0"/>
              </a:rPr>
              <a:t> male with HER2 IHC 3+ cholangiocarcinoma treated with cis/gem/</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durva</a:t>
            </a:r>
            <a:r>
              <a:rPr lang="en-US" sz="2600" dirty="0">
                <a:effectLst/>
                <a:latin typeface="Calibri" panose="020F0502020204030204" pitchFamily="34" charset="0"/>
                <a:ea typeface="Times New Roman" panose="02020603050405020304" pitchFamily="18" charset="0"/>
                <a:cs typeface="Calibri" panose="020F0502020204030204" pitchFamily="34" charset="0"/>
              </a:rPr>
              <a:t> and developed Grade 2 pneumonitis on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durva</a:t>
            </a:r>
            <a:r>
              <a:rPr lang="en-US" sz="2600" dirty="0">
                <a:effectLst/>
                <a:latin typeface="Calibri" panose="020F0502020204030204" pitchFamily="34" charset="0"/>
                <a:ea typeface="Times New Roman" panose="02020603050405020304" pitchFamily="18" charset="0"/>
                <a:cs typeface="Calibri" panose="020F0502020204030204" pitchFamily="34" charset="0"/>
              </a:rPr>
              <a:t>, which resolved quickly with steroids. Now has disease progression 11 months later. Would you give trastuzumab deruxtecan to this patient with previous pneumonitis, although completely and quickly resolved, on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durva</a:t>
            </a:r>
            <a:r>
              <a:rPr lang="en-US" sz="2600" dirty="0">
                <a:effectLst/>
                <a:latin typeface="Calibri" panose="020F0502020204030204" pitchFamily="34" charset="0"/>
                <a:ea typeface="Times New Roman" panose="02020603050405020304" pitchFamily="18" charset="0"/>
                <a:cs typeface="Calibri" panose="020F0502020204030204" pitchFamily="34" charset="0"/>
              </a:rPr>
              <a:t>?</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2AF6A7C-C150-65D0-6F29-2F831DBC8F71}"/>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Biliary Tract Cancers</a:t>
            </a:r>
          </a:p>
        </p:txBody>
      </p:sp>
    </p:spTree>
    <p:extLst>
      <p:ext uri="{BB962C8B-B14F-4D97-AF65-F5344CB8AC3E}">
        <p14:creationId xmlns:p14="http://schemas.microsoft.com/office/powerpoint/2010/main" val="3196131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4B40A-6860-A078-A6D8-AC255C60CB0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31BA2DB-E9F9-50A5-DF87-3DC9DA66747D}"/>
              </a:ext>
            </a:extLst>
          </p:cNvPr>
          <p:cNvSpPr/>
          <p:nvPr/>
        </p:nvSpPr>
        <p:spPr bwMode="auto">
          <a:xfrm>
            <a:off x="740128" y="2132856"/>
            <a:ext cx="1082848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9271EC0-5E74-1977-E18A-544DB26E84D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F157082C-D6EC-0C7A-6A3B-B0766DC6230D}"/>
              </a:ext>
            </a:extLst>
          </p:cNvPr>
          <p:cNvSpPr>
            <a:spLocks noGrp="1"/>
          </p:cNvSpPr>
          <p:nvPr>
            <p:ph idx="1"/>
          </p:nvPr>
        </p:nvSpPr>
        <p:spPr>
          <a:xfrm>
            <a:off x="1199456" y="1556792"/>
            <a:ext cx="10153128" cy="4658274"/>
          </a:xfrm>
        </p:spPr>
        <p:txBody>
          <a:bodyPr/>
          <a:lstStyle/>
          <a:p>
            <a:pPr marL="98425" indent="0">
              <a:lnSpc>
                <a:spcPct val="100000"/>
              </a:lnSpc>
              <a:spcBef>
                <a:spcPts val="2200"/>
              </a:spcBef>
              <a:spcAft>
                <a:spcPts val="0"/>
              </a:spcAft>
              <a:buNone/>
            </a:pPr>
            <a:r>
              <a:rPr lang="en-US" sz="2500" dirty="0">
                <a:solidFill>
                  <a:srgbClr val="0432FF"/>
                </a:solidFill>
              </a:rPr>
              <a:t>Module 1:</a:t>
            </a:r>
            <a:r>
              <a:rPr lang="en-US" sz="2500" dirty="0">
                <a:solidFill>
                  <a:schemeClr val="tx1"/>
                </a:solidFill>
              </a:rPr>
              <a:t> Biliary Tract Cancers — Dr Ellis </a:t>
            </a:r>
          </a:p>
          <a:p>
            <a:pPr marL="98425" indent="0">
              <a:lnSpc>
                <a:spcPct val="100000"/>
              </a:lnSpc>
              <a:spcBef>
                <a:spcPts val="2200"/>
              </a:spcBef>
              <a:spcAft>
                <a:spcPts val="0"/>
              </a:spcAft>
              <a:buNone/>
            </a:pPr>
            <a:r>
              <a:rPr lang="en-US" sz="2500" dirty="0">
                <a:solidFill>
                  <a:schemeClr val="bg1"/>
                </a:solidFill>
              </a:rPr>
              <a:t>Module 2: Gastroesophageal Cancers — Dr </a:t>
            </a:r>
            <a:r>
              <a:rPr lang="en-US" sz="2500" dirty="0" err="1">
                <a:solidFill>
                  <a:schemeClr val="bg1"/>
                </a:solidFill>
              </a:rPr>
              <a:t>Wainberg</a:t>
            </a:r>
            <a:endParaRPr lang="en-US" sz="2500" dirty="0">
              <a:solidFill>
                <a:schemeClr val="bg1"/>
              </a:solidFill>
            </a:endParaRPr>
          </a:p>
          <a:p>
            <a:pPr marL="98425" indent="0">
              <a:lnSpc>
                <a:spcPct val="100000"/>
              </a:lnSpc>
              <a:spcBef>
                <a:spcPts val="2200"/>
              </a:spcBef>
              <a:spcAft>
                <a:spcPts val="0"/>
              </a:spcAft>
              <a:buNone/>
            </a:pPr>
            <a:r>
              <a:rPr lang="en-US" sz="2500" dirty="0">
                <a:solidFill>
                  <a:srgbClr val="0432FF"/>
                </a:solidFill>
              </a:rPr>
              <a:t>Module 3: </a:t>
            </a:r>
            <a:r>
              <a:rPr lang="en-US" sz="2500" dirty="0">
                <a:solidFill>
                  <a:schemeClr val="tx1"/>
                </a:solidFill>
              </a:rPr>
              <a:t>Colorectal Cancer — Prof Van </a:t>
            </a:r>
            <a:r>
              <a:rPr lang="en-US" sz="2500" dirty="0" err="1">
                <a:solidFill>
                  <a:schemeClr val="tx1"/>
                </a:solidFill>
              </a:rPr>
              <a:t>Cutsem</a:t>
            </a:r>
            <a:endParaRPr lang="en-US" sz="2500" dirty="0">
              <a:solidFill>
                <a:schemeClr val="tx1"/>
              </a:solidFill>
            </a:endParaRPr>
          </a:p>
        </p:txBody>
      </p:sp>
    </p:spTree>
    <p:extLst>
      <p:ext uri="{BB962C8B-B14F-4D97-AF65-F5344CB8AC3E}">
        <p14:creationId xmlns:p14="http://schemas.microsoft.com/office/powerpoint/2010/main" val="3705738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Dr Wainberg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197F58FD-80AF-53DD-A67B-446CCEB7D4A8}"/>
              </a:ext>
            </a:extLst>
          </p:cNvPr>
          <p:cNvGraphicFramePr>
            <a:graphicFrameLocks/>
          </p:cNvGraphicFramePr>
          <p:nvPr/>
        </p:nvGraphicFramePr>
        <p:xfrm>
          <a:off x="1236095" y="1676400"/>
          <a:ext cx="9719807" cy="4343400"/>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2503515">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AbbVie Inc, Amgen Inc, AstraZeneca Pharmaceuticals LP, Boehringer Ingelheim Pharmaceuticals Inc, Bristol Myers Squibb, Daiichi Sankyo Inc, EMD Serono Inc, Gilead Sciences Inc, Incyte Corporation, Ipsen Biopharmaceuticals Inc, Jazz Pharmaceuticals Inc, Lilly, Merck, Novartis, </a:t>
                      </a:r>
                      <a:r>
                        <a:rPr lang="en-US" sz="2000" b="0" kern="1200" dirty="0" err="1">
                          <a:solidFill>
                            <a:schemeClr val="tx1"/>
                          </a:solidFill>
                          <a:effectLst/>
                          <a:latin typeface="+mn-lt"/>
                          <a:ea typeface="+mn-ea"/>
                          <a:cs typeface="+mn-cs"/>
                        </a:rPr>
                        <a:t>Novocure</a:t>
                      </a:r>
                      <a:r>
                        <a:rPr lang="en-US" sz="2000" b="0" kern="1200" dirty="0">
                          <a:solidFill>
                            <a:schemeClr val="tx1"/>
                          </a:solidFill>
                          <a:effectLst/>
                          <a:latin typeface="+mn-lt"/>
                          <a:ea typeface="+mn-ea"/>
                          <a:cs typeface="+mn-cs"/>
                        </a:rPr>
                        <a:t> Inc, Pfizer Inc,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29969">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Arcus Biosciences, Bristol Myers Squibb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1009916">
                <a:tc>
                  <a:txBody>
                    <a:bodyPr/>
                    <a:lstStyle/>
                    <a:p>
                      <a:r>
                        <a:rPr lang="en-US" sz="20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AstraZeneca Pharmaceuticals LP,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266806"/>
                  </a:ext>
                </a:extLst>
              </a:tr>
            </a:tbl>
          </a:graphicData>
        </a:graphic>
      </p:graphicFrame>
    </p:spTree>
    <p:custDataLst>
      <p:tags r:id="rId1"/>
    </p:custDataLst>
    <p:extLst>
      <p:ext uri="{BB962C8B-B14F-4D97-AF65-F5344CB8AC3E}">
        <p14:creationId xmlns:p14="http://schemas.microsoft.com/office/powerpoint/2010/main" val="956378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CD282-517E-AACF-DF7F-BD8F49698A16}"/>
              </a:ext>
            </a:extLst>
          </p:cNvPr>
          <p:cNvSpPr>
            <a:spLocks noGrp="1"/>
          </p:cNvSpPr>
          <p:nvPr>
            <p:ph type="ctrTitle"/>
          </p:nvPr>
        </p:nvSpPr>
        <p:spPr>
          <a:xfrm>
            <a:off x="1524000" y="769073"/>
            <a:ext cx="9144000" cy="2387600"/>
          </a:xfrm>
        </p:spPr>
        <p:txBody>
          <a:bodyPr/>
          <a:lstStyle/>
          <a:p>
            <a:r>
              <a:rPr lang="en-US" dirty="0"/>
              <a:t>HER 2+ Gastric/GEJ Cancers</a:t>
            </a:r>
          </a:p>
        </p:txBody>
      </p:sp>
      <p:sp>
        <p:nvSpPr>
          <p:cNvPr id="3" name="Subtitle 2">
            <a:extLst>
              <a:ext uri="{FF2B5EF4-FFF2-40B4-BE49-F238E27FC236}">
                <a16:creationId xmlns:a16="http://schemas.microsoft.com/office/drawing/2014/main" id="{8F1303DD-DBA4-77C3-3F10-3850CB922DB8}"/>
              </a:ext>
            </a:extLst>
          </p:cNvPr>
          <p:cNvSpPr>
            <a:spLocks noGrp="1"/>
          </p:cNvSpPr>
          <p:nvPr>
            <p:ph type="subTitle" idx="1"/>
          </p:nvPr>
        </p:nvSpPr>
        <p:spPr>
          <a:xfrm>
            <a:off x="1440872" y="3701328"/>
            <a:ext cx="9144000" cy="1655762"/>
          </a:xfrm>
        </p:spPr>
        <p:txBody>
          <a:bodyPr>
            <a:noAutofit/>
          </a:bodyPr>
          <a:lstStyle/>
          <a:p>
            <a:pPr>
              <a:lnSpc>
                <a:spcPct val="120000"/>
              </a:lnSpc>
            </a:pPr>
            <a:r>
              <a:rPr lang="en-US" sz="2000" b="1" dirty="0"/>
              <a:t>Zev Wainberg, MD</a:t>
            </a:r>
          </a:p>
          <a:p>
            <a:pPr>
              <a:lnSpc>
                <a:spcPct val="120000"/>
              </a:lnSpc>
            </a:pPr>
            <a:r>
              <a:rPr lang="en-US" sz="2000" dirty="0"/>
              <a:t>Co-Director, UCLA Gastrointestinal Oncology Program</a:t>
            </a:r>
            <a:br>
              <a:rPr lang="en-US" sz="2000" dirty="0"/>
            </a:br>
            <a:r>
              <a:rPr lang="en-US" sz="2000" dirty="0"/>
              <a:t>Director, Early Phase Clinical Research Program, Jonsson Comprehensive Cancer Center</a:t>
            </a:r>
          </a:p>
          <a:p>
            <a:pPr>
              <a:lnSpc>
                <a:spcPct val="120000"/>
              </a:lnSpc>
            </a:pPr>
            <a:r>
              <a:rPr lang="en-US" sz="2000" dirty="0"/>
              <a:t> Professor of Medicine and Surgery, David Geffen School of Medicine at UCLA</a:t>
            </a:r>
          </a:p>
        </p:txBody>
      </p:sp>
    </p:spTree>
    <p:extLst>
      <p:ext uri="{BB962C8B-B14F-4D97-AF65-F5344CB8AC3E}">
        <p14:creationId xmlns:p14="http://schemas.microsoft.com/office/powerpoint/2010/main" val="3597015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8948-A9B2-1AA4-B5B1-F981C007D673}"/>
              </a:ext>
            </a:extLst>
          </p:cNvPr>
          <p:cNvSpPr>
            <a:spLocks noGrp="1"/>
          </p:cNvSpPr>
          <p:nvPr>
            <p:ph type="title"/>
          </p:nvPr>
        </p:nvSpPr>
        <p:spPr/>
        <p:txBody>
          <a:bodyPr>
            <a:normAutofit/>
          </a:bodyPr>
          <a:lstStyle/>
          <a:p>
            <a:r>
              <a:rPr lang="en-US" sz="3200" dirty="0">
                <a:solidFill>
                  <a:srgbClr val="FFFF00"/>
                </a:solidFill>
              </a:rPr>
              <a:t>HER2 biology in gastroesophageal adenocarcinoma</a:t>
            </a:r>
          </a:p>
        </p:txBody>
      </p:sp>
      <p:sp>
        <p:nvSpPr>
          <p:cNvPr id="10" name="Rectangle 9">
            <a:extLst>
              <a:ext uri="{FF2B5EF4-FFF2-40B4-BE49-F238E27FC236}">
                <a16:creationId xmlns:a16="http://schemas.microsoft.com/office/drawing/2014/main" id="{3966F982-C301-DA25-4149-36BBDE1FDBF5}"/>
              </a:ext>
            </a:extLst>
          </p:cNvPr>
          <p:cNvSpPr/>
          <p:nvPr/>
        </p:nvSpPr>
        <p:spPr>
          <a:xfrm>
            <a:off x="6465570" y="1648335"/>
            <a:ext cx="5086350" cy="3971415"/>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~15-20% of gastric/ GE adenocarcinoma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Member of the HER family of receptors (HER1/EGFR, HER3, HER4)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HER2 heterodimerization activates downstream RAS/MAPK and PI3K signaling pathways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Intestinal type &gt; diffuse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Typical anatomical location: GE </a:t>
            </a:r>
            <a:r>
              <a:rPr kumimoji="0" lang="en-US" sz="1800" b="0" i="0" u="none" strike="noStrike" kern="1200" cap="none" spc="0" normalizeH="0" baseline="0" noProof="0" dirty="0" err="1">
                <a:ln>
                  <a:noFill/>
                </a:ln>
                <a:solidFill>
                  <a:prstClr val="white"/>
                </a:solidFill>
                <a:effectLst/>
                <a:uLnTx/>
                <a:uFillTx/>
                <a:latin typeface="Arial" panose="020B0604020202020204"/>
                <a:ea typeface="+mn-ea"/>
                <a:cs typeface="+mn-cs"/>
              </a:rPr>
              <a:t>jxn</a:t>
            </a: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 esophagus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Associated with PDL1 co-expression and a favorable tumor immune microenvironment </a:t>
            </a:r>
          </a:p>
        </p:txBody>
      </p:sp>
      <p:pic>
        <p:nvPicPr>
          <p:cNvPr id="19" name="Picture 18" descr="A diagram of a stomach&#10;&#10;AI-generated content may be incorrect.">
            <a:extLst>
              <a:ext uri="{FF2B5EF4-FFF2-40B4-BE49-F238E27FC236}">
                <a16:creationId xmlns:a16="http://schemas.microsoft.com/office/drawing/2014/main" id="{8FB27686-884E-CBFF-7FC9-8FF7B0047EC2}"/>
              </a:ext>
            </a:extLst>
          </p:cNvPr>
          <p:cNvPicPr>
            <a:picLocks noChangeAspect="1"/>
          </p:cNvPicPr>
          <p:nvPr/>
        </p:nvPicPr>
        <p:blipFill>
          <a:blip r:embed="rId3">
            <a:extLst>
              <a:ext uri="{28A0092B-C50C-407E-A947-70E740481C1C}">
                <a14:useLocalDpi xmlns:a14="http://schemas.microsoft.com/office/drawing/2010/main" val="0"/>
              </a:ext>
            </a:extLst>
          </a:blip>
          <a:srcRect l="12299" t="8617"/>
          <a:stretch>
            <a:fillRect/>
          </a:stretch>
        </p:blipFill>
        <p:spPr>
          <a:xfrm>
            <a:off x="762000" y="1648335"/>
            <a:ext cx="4900394" cy="3971415"/>
          </a:xfrm>
          <a:prstGeom prst="rect">
            <a:avLst/>
          </a:prstGeom>
        </p:spPr>
      </p:pic>
      <p:cxnSp>
        <p:nvCxnSpPr>
          <p:cNvPr id="23" name="Straight Connector 22">
            <a:extLst>
              <a:ext uri="{FF2B5EF4-FFF2-40B4-BE49-F238E27FC236}">
                <a16:creationId xmlns:a16="http://schemas.microsoft.com/office/drawing/2014/main" id="{9E806918-B41D-8401-B31D-B08BD1C9F394}"/>
              </a:ext>
            </a:extLst>
          </p:cNvPr>
          <p:cNvCxnSpPr/>
          <p:nvPr/>
        </p:nvCxnSpPr>
        <p:spPr>
          <a:xfrm>
            <a:off x="962025" y="2857500"/>
            <a:ext cx="4600575"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534D96D-4F59-03AF-5E71-2C5B48050002}"/>
              </a:ext>
            </a:extLst>
          </p:cNvPr>
          <p:cNvSpPr txBox="1"/>
          <p:nvPr/>
        </p:nvSpPr>
        <p:spPr>
          <a:xfrm>
            <a:off x="1057275" y="2110153"/>
            <a:ext cx="156324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a:ea typeface="+mn-ea"/>
                <a:cs typeface="+mn-cs"/>
              </a:rPr>
              <a:t>HER2+ more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a:ea typeface="+mn-ea"/>
                <a:cs typeface="+mn-cs"/>
              </a:rPr>
              <a:t>common</a:t>
            </a:r>
          </a:p>
        </p:txBody>
      </p:sp>
      <p:sp>
        <p:nvSpPr>
          <p:cNvPr id="25" name="TextBox 24">
            <a:extLst>
              <a:ext uri="{FF2B5EF4-FFF2-40B4-BE49-F238E27FC236}">
                <a16:creationId xmlns:a16="http://schemas.microsoft.com/office/drawing/2014/main" id="{CA7EE867-512E-0A46-768D-97D12625AB81}"/>
              </a:ext>
            </a:extLst>
          </p:cNvPr>
          <p:cNvSpPr txBox="1"/>
          <p:nvPr/>
        </p:nvSpPr>
        <p:spPr>
          <a:xfrm>
            <a:off x="1082923" y="3059668"/>
            <a:ext cx="151195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a:ea typeface="+mn-ea"/>
                <a:cs typeface="+mn-cs"/>
              </a:rPr>
              <a:t>HER2+ less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a:ea typeface="+mn-ea"/>
                <a:cs typeface="+mn-cs"/>
              </a:rPr>
              <a:t>common</a:t>
            </a:r>
          </a:p>
        </p:txBody>
      </p:sp>
      <p:cxnSp>
        <p:nvCxnSpPr>
          <p:cNvPr id="27" name="Straight Arrow Connector 26">
            <a:extLst>
              <a:ext uri="{FF2B5EF4-FFF2-40B4-BE49-F238E27FC236}">
                <a16:creationId xmlns:a16="http://schemas.microsoft.com/office/drawing/2014/main" id="{40C8C41E-44F6-0B2F-3304-1469ACD3EE8F}"/>
              </a:ext>
            </a:extLst>
          </p:cNvPr>
          <p:cNvCxnSpPr/>
          <p:nvPr/>
        </p:nvCxnSpPr>
        <p:spPr>
          <a:xfrm flipV="1">
            <a:off x="895350" y="1970969"/>
            <a:ext cx="0" cy="83820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C6A247B-8C22-A542-5DD2-94E5BEE82A48}"/>
              </a:ext>
            </a:extLst>
          </p:cNvPr>
          <p:cNvCxnSpPr>
            <a:cxnSpLocks/>
          </p:cNvCxnSpPr>
          <p:nvPr/>
        </p:nvCxnSpPr>
        <p:spPr>
          <a:xfrm>
            <a:off x="895350" y="2957512"/>
            <a:ext cx="0" cy="904875"/>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CB4BA68-B8D4-1F98-2A22-803EE2560297}"/>
              </a:ext>
            </a:extLst>
          </p:cNvPr>
          <p:cNvSpPr txBox="1"/>
          <p:nvPr/>
        </p:nvSpPr>
        <p:spPr>
          <a:xfrm>
            <a:off x="7645563" y="6215877"/>
            <a:ext cx="4546437" cy="553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Koopman et al</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J Cancer Research and Clin Onco</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l 2021;39(Suppl 15):4045.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Yang et al.,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Lancet</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2024;404(10466):1991-2005.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Bartley et al., J Clin Oncol 2017;35(4):446-464. </a:t>
            </a:r>
          </a:p>
        </p:txBody>
      </p:sp>
    </p:spTree>
    <p:extLst>
      <p:ext uri="{BB962C8B-B14F-4D97-AF65-F5344CB8AC3E}">
        <p14:creationId xmlns:p14="http://schemas.microsoft.com/office/powerpoint/2010/main" val="2929629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C60E7-DC8D-14B0-7CE1-6BBECE43C720}"/>
              </a:ext>
            </a:extLst>
          </p:cNvPr>
          <p:cNvSpPr>
            <a:spLocks noGrp="1"/>
          </p:cNvSpPr>
          <p:nvPr>
            <p:ph type="title"/>
          </p:nvPr>
        </p:nvSpPr>
        <p:spPr>
          <a:xfrm>
            <a:off x="640080" y="133651"/>
            <a:ext cx="10972800" cy="1371600"/>
          </a:xfrm>
        </p:spPr>
        <p:txBody>
          <a:bodyPr/>
          <a:lstStyle/>
          <a:p>
            <a:r>
              <a:rPr lang="en-US" dirty="0">
                <a:solidFill>
                  <a:srgbClr val="FFFF00"/>
                </a:solidFill>
              </a:rPr>
              <a:t>HER2 testing: IHC +/- FISH is the gold standard, but there are other options</a:t>
            </a:r>
          </a:p>
        </p:txBody>
      </p:sp>
      <p:graphicFrame>
        <p:nvGraphicFramePr>
          <p:cNvPr id="5" name="Content Placeholder 4">
            <a:extLst>
              <a:ext uri="{FF2B5EF4-FFF2-40B4-BE49-F238E27FC236}">
                <a16:creationId xmlns:a16="http://schemas.microsoft.com/office/drawing/2014/main" id="{FF26DE6B-627F-9B40-8521-AD1A03229DC8}"/>
              </a:ext>
            </a:extLst>
          </p:cNvPr>
          <p:cNvGraphicFramePr>
            <a:graphicFrameLocks noGrp="1"/>
          </p:cNvGraphicFramePr>
          <p:nvPr>
            <p:ph sz="quarter" idx="13"/>
          </p:nvPr>
        </p:nvGraphicFramePr>
        <p:xfrm>
          <a:off x="640080" y="1393031"/>
          <a:ext cx="10972800" cy="3959718"/>
        </p:xfrm>
        <a:graphic>
          <a:graphicData uri="http://schemas.openxmlformats.org/drawingml/2006/table">
            <a:tbl>
              <a:tblPr firstRow="1" firstCol="1" bandRow="1">
                <a:tableStyleId>{21E4AEA4-8DFA-4A89-87EB-49C32662AFE0}</a:tableStyleId>
              </a:tblPr>
              <a:tblGrid>
                <a:gridCol w="2743200">
                  <a:extLst>
                    <a:ext uri="{9D8B030D-6E8A-4147-A177-3AD203B41FA5}">
                      <a16:colId xmlns:a16="http://schemas.microsoft.com/office/drawing/2014/main" val="634498520"/>
                    </a:ext>
                  </a:extLst>
                </a:gridCol>
                <a:gridCol w="2743200">
                  <a:extLst>
                    <a:ext uri="{9D8B030D-6E8A-4147-A177-3AD203B41FA5}">
                      <a16:colId xmlns:a16="http://schemas.microsoft.com/office/drawing/2014/main" val="4032039840"/>
                    </a:ext>
                  </a:extLst>
                </a:gridCol>
                <a:gridCol w="2743200">
                  <a:extLst>
                    <a:ext uri="{9D8B030D-6E8A-4147-A177-3AD203B41FA5}">
                      <a16:colId xmlns:a16="http://schemas.microsoft.com/office/drawing/2014/main" val="3106776721"/>
                    </a:ext>
                  </a:extLst>
                </a:gridCol>
                <a:gridCol w="2743200">
                  <a:extLst>
                    <a:ext uri="{9D8B030D-6E8A-4147-A177-3AD203B41FA5}">
                      <a16:colId xmlns:a16="http://schemas.microsoft.com/office/drawing/2014/main" val="1344125529"/>
                    </a:ext>
                  </a:extLst>
                </a:gridCol>
              </a:tblGrid>
              <a:tr h="913059">
                <a:tc>
                  <a:txBody>
                    <a:bodyPr/>
                    <a:lstStyle/>
                    <a:p>
                      <a:r>
                        <a:rPr lang="en-US" sz="2000" dirty="0"/>
                        <a:t>Diagnostic test</a:t>
                      </a:r>
                    </a:p>
                  </a:txBody>
                  <a:tcPr anchor="ctr"/>
                </a:tc>
                <a:tc>
                  <a:txBody>
                    <a:bodyPr/>
                    <a:lstStyle/>
                    <a:p>
                      <a:pPr algn="ctr"/>
                      <a:r>
                        <a:rPr lang="en-US" sz="2000" dirty="0"/>
                        <a:t>Diagnostic Criteria for Positive Result</a:t>
                      </a:r>
                    </a:p>
                  </a:txBody>
                  <a:tcPr anchor="ctr"/>
                </a:tc>
                <a:tc>
                  <a:txBody>
                    <a:bodyPr/>
                    <a:lstStyle/>
                    <a:p>
                      <a:pPr algn="ctr"/>
                      <a:r>
                        <a:rPr lang="en-US" sz="2000" dirty="0"/>
                        <a:t>Advantages</a:t>
                      </a:r>
                    </a:p>
                  </a:txBody>
                  <a:tcPr anchor="ctr"/>
                </a:tc>
                <a:tc>
                  <a:txBody>
                    <a:bodyPr/>
                    <a:lstStyle/>
                    <a:p>
                      <a:pPr algn="ctr"/>
                      <a:r>
                        <a:rPr lang="en-US" sz="2000" dirty="0"/>
                        <a:t>Disadvantages</a:t>
                      </a:r>
                    </a:p>
                  </a:txBody>
                  <a:tcPr anchor="ctr"/>
                </a:tc>
                <a:extLst>
                  <a:ext uri="{0D108BD9-81ED-4DB2-BD59-A6C34878D82A}">
                    <a16:rowId xmlns:a16="http://schemas.microsoft.com/office/drawing/2014/main" val="1073958493"/>
                  </a:ext>
                </a:extLst>
              </a:tr>
              <a:tr h="913059">
                <a:tc>
                  <a:txBody>
                    <a:bodyPr/>
                    <a:lstStyle/>
                    <a:p>
                      <a:r>
                        <a:rPr lang="en-US" sz="2000" dirty="0"/>
                        <a:t>IHC +/- FISH*</a:t>
                      </a:r>
                    </a:p>
                  </a:txBody>
                  <a:tcPr anchor="ctr"/>
                </a:tc>
                <a:tc>
                  <a:txBody>
                    <a:bodyPr/>
                    <a:lstStyle/>
                    <a:p>
                      <a:pPr marL="285750" indent="-285750" algn="l">
                        <a:buFont typeface="Arial" panose="020B0604020202020204" pitchFamily="34" charset="0"/>
                        <a:buChar char="•"/>
                      </a:pPr>
                      <a:r>
                        <a:rPr lang="en-US" sz="1600" dirty="0">
                          <a:solidFill>
                            <a:schemeClr val="tx1"/>
                          </a:solidFill>
                        </a:rPr>
                        <a:t>IHC 3+ OR</a:t>
                      </a:r>
                    </a:p>
                    <a:p>
                      <a:pPr marL="285750" indent="-285750" algn="l">
                        <a:buFont typeface="Arial" panose="020B0604020202020204" pitchFamily="34" charset="0"/>
                        <a:buChar char="•"/>
                      </a:pPr>
                      <a:r>
                        <a:rPr lang="en-US" sz="1600" dirty="0">
                          <a:solidFill>
                            <a:schemeClr val="tx1"/>
                          </a:solidFill>
                        </a:rPr>
                        <a:t>IHC 2+ </a:t>
                      </a:r>
                      <a:r>
                        <a:rPr lang="en-US" sz="1600" u="sng" dirty="0">
                          <a:solidFill>
                            <a:schemeClr val="tx1"/>
                          </a:solidFill>
                        </a:rPr>
                        <a:t>and</a:t>
                      </a:r>
                      <a:r>
                        <a:rPr lang="en-US" sz="1600" dirty="0">
                          <a:solidFill>
                            <a:schemeClr val="tx1"/>
                          </a:solidFill>
                        </a:rPr>
                        <a:t> FISH+</a:t>
                      </a:r>
                    </a:p>
                  </a:txBody>
                  <a:tcPr anchor="ctr"/>
                </a:tc>
                <a:tc>
                  <a:txBody>
                    <a:bodyPr/>
                    <a:lstStyle/>
                    <a:p>
                      <a:pPr marL="285750" indent="-285750" algn="l">
                        <a:buFont typeface="Arial" panose="020B0604020202020204" pitchFamily="34" charset="0"/>
                        <a:buChar char="•"/>
                      </a:pPr>
                      <a:r>
                        <a:rPr lang="en-US" sz="1600" b="1" dirty="0">
                          <a:solidFill>
                            <a:schemeClr val="accent4">
                              <a:lumMod val="50000"/>
                            </a:schemeClr>
                          </a:solidFill>
                        </a:rPr>
                        <a:t>GOLD STANDARD</a:t>
                      </a:r>
                    </a:p>
                    <a:p>
                      <a:pPr marL="285750" indent="-285750" algn="l">
                        <a:buFont typeface="Arial" panose="020B0604020202020204" pitchFamily="34" charset="0"/>
                        <a:buChar char="•"/>
                      </a:pPr>
                      <a:r>
                        <a:rPr lang="en-US" sz="1600" dirty="0">
                          <a:solidFill>
                            <a:schemeClr val="tx1"/>
                          </a:solidFill>
                        </a:rPr>
                        <a:t>Cost effective</a:t>
                      </a:r>
                    </a:p>
                    <a:p>
                      <a:pPr marL="285750" indent="-285750" algn="l">
                        <a:buFont typeface="Arial" panose="020B0604020202020204" pitchFamily="34" charset="0"/>
                        <a:buChar char="•"/>
                      </a:pPr>
                      <a:r>
                        <a:rPr lang="en-US" sz="1600" dirty="0">
                          <a:solidFill>
                            <a:schemeClr val="tx1"/>
                          </a:solidFill>
                        </a:rPr>
                        <a:t>Rapid</a:t>
                      </a:r>
                    </a:p>
                  </a:txBody>
                  <a:tcPr anchor="ctr"/>
                </a:tc>
                <a:tc>
                  <a:txBody>
                    <a:bodyPr/>
                    <a:lstStyle/>
                    <a:p>
                      <a:pPr marL="285750" indent="-285750" algn="l">
                        <a:buFont typeface="Arial" panose="020B0604020202020204" pitchFamily="34" charset="0"/>
                        <a:buChar char="•"/>
                      </a:pPr>
                      <a:r>
                        <a:rPr lang="en-US" sz="1600" dirty="0">
                          <a:solidFill>
                            <a:schemeClr val="tx1"/>
                          </a:solidFill>
                        </a:rPr>
                        <a:t>Requires tissue</a:t>
                      </a:r>
                    </a:p>
                    <a:p>
                      <a:pPr marL="285750" indent="-285750" algn="l">
                        <a:buFont typeface="Arial" panose="020B0604020202020204" pitchFamily="34" charset="0"/>
                        <a:buChar char="•"/>
                      </a:pPr>
                      <a:r>
                        <a:rPr lang="en-US" sz="1600" dirty="0">
                          <a:solidFill>
                            <a:schemeClr val="tx1"/>
                          </a:solidFill>
                        </a:rPr>
                        <a:t>Intra- and inter-lesional heterogeneity</a:t>
                      </a:r>
                    </a:p>
                  </a:txBody>
                  <a:tcPr anchor="ctr"/>
                </a:tc>
                <a:extLst>
                  <a:ext uri="{0D108BD9-81ED-4DB2-BD59-A6C34878D82A}">
                    <a16:rowId xmlns:a16="http://schemas.microsoft.com/office/drawing/2014/main" val="3885204658"/>
                  </a:ext>
                </a:extLst>
              </a:tr>
              <a:tr h="1005038">
                <a:tc>
                  <a:txBody>
                    <a:bodyPr/>
                    <a:lstStyle/>
                    <a:p>
                      <a:r>
                        <a:rPr lang="en-US" sz="2000" dirty="0"/>
                        <a:t>Tissue NGS</a:t>
                      </a:r>
                    </a:p>
                  </a:txBody>
                  <a:tcPr anchor="ctr"/>
                </a:tc>
                <a:tc>
                  <a:txBody>
                    <a:bodyPr/>
                    <a:lstStyle/>
                    <a:p>
                      <a:pPr marL="285750" indent="-285750" algn="l">
                        <a:buFont typeface="Arial" panose="020B0604020202020204" pitchFamily="34" charset="0"/>
                        <a:buChar char="•"/>
                      </a:pPr>
                      <a:r>
                        <a:rPr lang="en-US" sz="1600" dirty="0">
                          <a:solidFill>
                            <a:schemeClr val="tx1"/>
                          </a:solidFill>
                        </a:rPr>
                        <a:t>copy number ≥5 with &gt;80% of exons amplified </a:t>
                      </a:r>
                    </a:p>
                    <a:p>
                      <a:pPr marL="285750" indent="-285750" algn="l">
                        <a:buFont typeface="Arial" panose="020B0604020202020204" pitchFamily="34" charset="0"/>
                        <a:buChar char="•"/>
                      </a:pPr>
                      <a:r>
                        <a:rPr lang="en-US" sz="1600" dirty="0">
                          <a:solidFill>
                            <a:schemeClr val="tx1"/>
                          </a:solidFill>
                        </a:rPr>
                        <a:t>≥2.5-fold change in copy number</a:t>
                      </a:r>
                    </a:p>
                  </a:txBody>
                  <a:tcPr anchor="ctr"/>
                </a:tc>
                <a:tc>
                  <a:txBody>
                    <a:bodyPr/>
                    <a:lstStyle/>
                    <a:p>
                      <a:pPr marL="285750" indent="-285750" algn="l">
                        <a:buFont typeface="Arial" panose="020B0604020202020204" pitchFamily="34" charset="0"/>
                        <a:buChar char="•"/>
                      </a:pPr>
                      <a:r>
                        <a:rPr lang="en-US" sz="1600" dirty="0">
                          <a:solidFill>
                            <a:schemeClr val="tx1"/>
                          </a:solidFill>
                        </a:rPr>
                        <a:t>High concordance with IHC/FISH</a:t>
                      </a:r>
                    </a:p>
                    <a:p>
                      <a:pPr marL="285750" indent="-285750" algn="l">
                        <a:buFont typeface="Arial" panose="020B0604020202020204" pitchFamily="34" charset="0"/>
                        <a:buChar char="•"/>
                      </a:pPr>
                      <a:r>
                        <a:rPr lang="en-US" sz="1600" dirty="0">
                          <a:solidFill>
                            <a:schemeClr val="tx1"/>
                          </a:solidFill>
                        </a:rPr>
                        <a:t>Multiple targets tested simultaneously</a:t>
                      </a:r>
                    </a:p>
                  </a:txBody>
                  <a:tcPr anchor="ctr"/>
                </a:tc>
                <a:tc>
                  <a:txBody>
                    <a:bodyPr/>
                    <a:lstStyle/>
                    <a:p>
                      <a:pPr marL="285750" indent="-285750" algn="l">
                        <a:buFont typeface="Arial" panose="020B0604020202020204" pitchFamily="34" charset="0"/>
                        <a:buChar char="•"/>
                      </a:pPr>
                      <a:r>
                        <a:rPr lang="en-US" sz="1600" dirty="0">
                          <a:solidFill>
                            <a:schemeClr val="tx1"/>
                          </a:solidFill>
                        </a:rPr>
                        <a:t>Cost</a:t>
                      </a:r>
                    </a:p>
                    <a:p>
                      <a:pPr marL="285750" indent="-285750" algn="l">
                        <a:buFont typeface="Arial" panose="020B0604020202020204" pitchFamily="34" charset="0"/>
                        <a:buChar char="•"/>
                      </a:pPr>
                      <a:r>
                        <a:rPr lang="en-US" sz="1600" dirty="0">
                          <a:solidFill>
                            <a:schemeClr val="tx1"/>
                          </a:solidFill>
                        </a:rPr>
                        <a:t>Longer turn around time</a:t>
                      </a:r>
                    </a:p>
                  </a:txBody>
                  <a:tcPr anchor="ctr"/>
                </a:tc>
                <a:extLst>
                  <a:ext uri="{0D108BD9-81ED-4DB2-BD59-A6C34878D82A}">
                    <a16:rowId xmlns:a16="http://schemas.microsoft.com/office/drawing/2014/main" val="1682623008"/>
                  </a:ext>
                </a:extLst>
              </a:tr>
              <a:tr h="1005038">
                <a:tc>
                  <a:txBody>
                    <a:bodyPr/>
                    <a:lstStyle/>
                    <a:p>
                      <a:r>
                        <a:rPr lang="en-US" sz="2000" dirty="0"/>
                        <a:t>Blood NGS</a:t>
                      </a:r>
                    </a:p>
                  </a:txBody>
                  <a:tcPr anchor="ctr"/>
                </a:tc>
                <a:tc>
                  <a:txBody>
                    <a:bodyPr/>
                    <a:lstStyle/>
                    <a:p>
                      <a:pPr marL="285750" indent="-285750" algn="l">
                        <a:buFont typeface="Arial" panose="020B0604020202020204" pitchFamily="34" charset="0"/>
                        <a:buChar char="•"/>
                      </a:pPr>
                      <a:r>
                        <a:rPr lang="en-US" sz="1600" dirty="0">
                          <a:solidFill>
                            <a:schemeClr val="tx1"/>
                          </a:solidFill>
                        </a:rPr>
                        <a:t>“Amplification”</a:t>
                      </a:r>
                    </a:p>
                    <a:p>
                      <a:pPr marL="285750" indent="-285750" algn="l">
                        <a:buFont typeface="Arial" panose="020B0604020202020204" pitchFamily="34" charset="0"/>
                        <a:buChar char="•"/>
                      </a:pPr>
                      <a:r>
                        <a:rPr lang="en-US" sz="1600" dirty="0">
                          <a:solidFill>
                            <a:schemeClr val="tx1"/>
                          </a:solidFill>
                        </a:rPr>
                        <a:t>Variable copy number cutoffs</a:t>
                      </a:r>
                    </a:p>
                  </a:txBody>
                  <a:tcPr anchor="ctr"/>
                </a:tc>
                <a:tc>
                  <a:txBody>
                    <a:bodyPr/>
                    <a:lstStyle/>
                    <a:p>
                      <a:pPr marL="285750" indent="-285750" algn="l">
                        <a:buFont typeface="Arial" panose="020B0604020202020204" pitchFamily="34" charset="0"/>
                        <a:buChar char="•"/>
                      </a:pPr>
                      <a:r>
                        <a:rPr lang="en-US" sz="1600" dirty="0">
                          <a:solidFill>
                            <a:schemeClr val="tx1"/>
                          </a:solidFill>
                        </a:rPr>
                        <a:t>Speed</a:t>
                      </a:r>
                    </a:p>
                    <a:p>
                      <a:pPr marL="285750" indent="-285750" algn="l">
                        <a:buFont typeface="Arial" panose="020B0604020202020204" pitchFamily="34" charset="0"/>
                        <a:buChar char="•"/>
                      </a:pPr>
                      <a:r>
                        <a:rPr lang="en-US" sz="1600" dirty="0">
                          <a:solidFill>
                            <a:schemeClr val="tx1"/>
                          </a:solidFill>
                        </a:rPr>
                        <a:t>Convenience</a:t>
                      </a:r>
                    </a:p>
                    <a:p>
                      <a:pPr marL="285750" indent="-285750" algn="l">
                        <a:buFont typeface="Arial" panose="020B0604020202020204" pitchFamily="34" charset="0"/>
                        <a:buChar char="•"/>
                      </a:pPr>
                      <a:r>
                        <a:rPr lang="en-US" sz="1600" dirty="0">
                          <a:solidFill>
                            <a:schemeClr val="tx1"/>
                          </a:solidFill>
                        </a:rPr>
                        <a:t>Detects intra-and inter-lesional heterogeneity</a:t>
                      </a:r>
                    </a:p>
                  </a:txBody>
                  <a:tcPr anchor="ctr"/>
                </a:tc>
                <a:tc>
                  <a:txBody>
                    <a:bodyPr/>
                    <a:lstStyle/>
                    <a:p>
                      <a:pPr marL="285750" indent="-285750" algn="l">
                        <a:buFont typeface="Arial" panose="020B0604020202020204" pitchFamily="34" charset="0"/>
                        <a:buChar char="•"/>
                      </a:pPr>
                      <a:r>
                        <a:rPr lang="en-US" sz="1600" dirty="0">
                          <a:solidFill>
                            <a:schemeClr val="tx1"/>
                          </a:solidFill>
                        </a:rPr>
                        <a:t>Cost</a:t>
                      </a:r>
                    </a:p>
                    <a:p>
                      <a:pPr marL="285750" indent="-285750" algn="l">
                        <a:buFont typeface="Arial" panose="020B0604020202020204" pitchFamily="34" charset="0"/>
                        <a:buChar char="•"/>
                      </a:pPr>
                      <a:r>
                        <a:rPr lang="en-US" sz="1600" dirty="0">
                          <a:solidFill>
                            <a:schemeClr val="tx1"/>
                          </a:solidFill>
                        </a:rPr>
                        <a:t>Requires high shedding</a:t>
                      </a:r>
                    </a:p>
                    <a:p>
                      <a:pPr marL="285750" indent="-285750" algn="l">
                        <a:buFont typeface="Arial" panose="020B0604020202020204" pitchFamily="34" charset="0"/>
                        <a:buChar char="•"/>
                      </a:pPr>
                      <a:r>
                        <a:rPr lang="en-US" sz="1600" dirty="0">
                          <a:solidFill>
                            <a:schemeClr val="tx1"/>
                          </a:solidFill>
                        </a:rPr>
                        <a:t>Lower sensitivity</a:t>
                      </a:r>
                    </a:p>
                  </a:txBody>
                  <a:tcPr anchor="ctr"/>
                </a:tc>
                <a:extLst>
                  <a:ext uri="{0D108BD9-81ED-4DB2-BD59-A6C34878D82A}">
                    <a16:rowId xmlns:a16="http://schemas.microsoft.com/office/drawing/2014/main" val="1412037508"/>
                  </a:ext>
                </a:extLst>
              </a:tr>
            </a:tbl>
          </a:graphicData>
        </a:graphic>
      </p:graphicFrame>
      <p:sp>
        <p:nvSpPr>
          <p:cNvPr id="6" name="TextBox 5">
            <a:extLst>
              <a:ext uri="{FF2B5EF4-FFF2-40B4-BE49-F238E27FC236}">
                <a16:creationId xmlns:a16="http://schemas.microsoft.com/office/drawing/2014/main" id="{E139EE8B-B04D-35E8-6E1E-5B2BC2AE04C2}"/>
              </a:ext>
            </a:extLst>
          </p:cNvPr>
          <p:cNvSpPr txBox="1"/>
          <p:nvPr/>
        </p:nvSpPr>
        <p:spPr>
          <a:xfrm>
            <a:off x="640080" y="5367338"/>
            <a:ext cx="1108519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Immunohistochemistry (IHC) score of 3+ (showing strong complete or basolateral membranous staining in &gt; 10% of the tumor cells [surgical specimen] or in a tumor cell cluster [≥ 5 cells] irrespective of percentage of tumor cells stained [biopsy]) or IHC score of 2+ (moderate/weak complete basolateral or lateral membranous reactivity in &gt; 10% of the neoplastic cells [surgical specimen] or in a tumor cluster [≥ 5 tumor cells {biopsy}]). Gene amplification by </a:t>
            </a:r>
            <a:r>
              <a:rPr kumimoji="0" lang="en-US" sz="900" b="0" i="1" u="none" strike="noStrike" kern="1200" cap="none" spc="0" normalizeH="0" baseline="0" noProof="0" dirty="0">
                <a:ln>
                  <a:noFill/>
                </a:ln>
                <a:solidFill>
                  <a:prstClr val="white"/>
                </a:solidFill>
                <a:effectLst/>
                <a:uLnTx/>
                <a:uFillTx/>
                <a:latin typeface="Arial" panose="020B0604020202020204"/>
                <a:ea typeface="+mn-ea"/>
                <a:cs typeface="+mn-cs"/>
              </a:rPr>
              <a:t>in situ</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hybridization (ISH+) (chromosome enumeration probe [CEP] 17 ratio ≥ 2 or average HER2 copy number ≥6 signals/cell.</a:t>
            </a:r>
          </a:p>
        </p:txBody>
      </p:sp>
      <p:sp>
        <p:nvSpPr>
          <p:cNvPr id="7" name="TextBox 6">
            <a:extLst>
              <a:ext uri="{FF2B5EF4-FFF2-40B4-BE49-F238E27FC236}">
                <a16:creationId xmlns:a16="http://schemas.microsoft.com/office/drawing/2014/main" id="{01AE181D-0372-5EEC-054B-1E348DCF48C0}"/>
              </a:ext>
            </a:extLst>
          </p:cNvPr>
          <p:cNvSpPr txBox="1"/>
          <p:nvPr/>
        </p:nvSpPr>
        <p:spPr>
          <a:xfrm>
            <a:off x="8955216" y="6170351"/>
            <a:ext cx="3236784" cy="553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Klempner et al</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 J Clin Oncol</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2021;39(Suppl 15):4045.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Ross et al.,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J Mol Diagnostics</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2017;19(2):244-254.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Bartley et al., J Clin Oncol 2017;35(4):446-464. </a:t>
            </a:r>
          </a:p>
        </p:txBody>
      </p:sp>
      <p:sp>
        <p:nvSpPr>
          <p:cNvPr id="8" name="Rectangle 7">
            <a:extLst>
              <a:ext uri="{FF2B5EF4-FFF2-40B4-BE49-F238E27FC236}">
                <a16:creationId xmlns:a16="http://schemas.microsoft.com/office/drawing/2014/main" id="{994BF84C-D466-ABEA-CCC1-229A7B824447}"/>
              </a:ext>
            </a:extLst>
          </p:cNvPr>
          <p:cNvSpPr/>
          <p:nvPr/>
        </p:nvSpPr>
        <p:spPr>
          <a:xfrm>
            <a:off x="640080" y="2305050"/>
            <a:ext cx="10972800" cy="90487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048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E12F1-251E-7ADC-308F-3FFEA1E2495B}"/>
              </a:ext>
            </a:extLst>
          </p:cNvPr>
          <p:cNvSpPr>
            <a:spLocks noGrp="1"/>
          </p:cNvSpPr>
          <p:nvPr>
            <p:ph type="title"/>
          </p:nvPr>
        </p:nvSpPr>
        <p:spPr/>
        <p:txBody>
          <a:bodyPr/>
          <a:lstStyle/>
          <a:p>
            <a:r>
              <a:rPr lang="en-US" altLang="en-US" dirty="0"/>
              <a:t>HER2-Targeting Agents as First-Line Treatment: Esophagogastric Cancer is Not Breast Cancer</a:t>
            </a:r>
            <a:endParaRPr lang="en-US" dirty="0"/>
          </a:p>
        </p:txBody>
      </p:sp>
      <p:sp>
        <p:nvSpPr>
          <p:cNvPr id="4" name="Content Placeholder 3">
            <a:extLst>
              <a:ext uri="{FF2B5EF4-FFF2-40B4-BE49-F238E27FC236}">
                <a16:creationId xmlns:a16="http://schemas.microsoft.com/office/drawing/2014/main" id="{387A25B2-736F-35F1-0BCE-87D4A5E370C9}"/>
              </a:ext>
            </a:extLst>
          </p:cNvPr>
          <p:cNvSpPr>
            <a:spLocks noGrp="1"/>
          </p:cNvSpPr>
          <p:nvPr>
            <p:ph sz="half" idx="1"/>
          </p:nvPr>
        </p:nvSpPr>
        <p:spPr>
          <a:xfrm>
            <a:off x="584258" y="1524636"/>
            <a:ext cx="6202007" cy="4678738"/>
          </a:xfrm>
        </p:spPr>
        <p:txBody>
          <a:bodyPr/>
          <a:lstStyle/>
          <a:p>
            <a:pPr>
              <a:spcBef>
                <a:spcPts val="0"/>
              </a:spcBef>
            </a:pPr>
            <a:r>
              <a:rPr lang="en-US" sz="2000" b="1" dirty="0"/>
              <a:t>Trastuzumab approved first line</a:t>
            </a:r>
          </a:p>
          <a:p>
            <a:pPr lvl="1">
              <a:spcBef>
                <a:spcPts val="0"/>
              </a:spcBef>
            </a:pPr>
            <a:r>
              <a:rPr lang="en-US" sz="1800" dirty="0" err="1"/>
              <a:t>ToGA</a:t>
            </a:r>
            <a:r>
              <a:rPr lang="en-US" sz="1800" dirty="0"/>
              <a:t>:  Cape-Cis + trastuzumab improved RR, PFS, OS</a:t>
            </a:r>
          </a:p>
          <a:p>
            <a:pPr lvl="1">
              <a:spcBef>
                <a:spcPts val="0"/>
              </a:spcBef>
            </a:pPr>
            <a:r>
              <a:rPr lang="en-US" sz="1800" dirty="0" err="1"/>
              <a:t>mOS</a:t>
            </a:r>
            <a:r>
              <a:rPr lang="en-US" sz="1800" dirty="0"/>
              <a:t> in IHC2+/FISH or IHC3+ for trastuzumab + CT vs CT: 16.0 vs 11.8; HR (95% CI): 0.65 (0.51-0.83)</a:t>
            </a:r>
          </a:p>
          <a:p>
            <a:pPr lvl="1">
              <a:spcBef>
                <a:spcPts val="0"/>
              </a:spcBef>
            </a:pPr>
            <a:endParaRPr lang="en-US" sz="1800" dirty="0"/>
          </a:p>
          <a:p>
            <a:pPr>
              <a:spcBef>
                <a:spcPts val="0"/>
              </a:spcBef>
            </a:pPr>
            <a:r>
              <a:rPr lang="en-US" sz="2000" b="1" dirty="0"/>
              <a:t>First-line lapatinib + cape/oxaliplatin</a:t>
            </a:r>
          </a:p>
          <a:p>
            <a:pPr lvl="1">
              <a:spcBef>
                <a:spcPts val="0"/>
              </a:spcBef>
            </a:pPr>
            <a:r>
              <a:rPr lang="en-US" sz="1800" dirty="0"/>
              <a:t>No difference in OS</a:t>
            </a:r>
          </a:p>
          <a:p>
            <a:pPr lvl="1">
              <a:spcBef>
                <a:spcPts val="0"/>
              </a:spcBef>
            </a:pPr>
            <a:r>
              <a:rPr lang="en-US" sz="1800" dirty="0" err="1"/>
              <a:t>mOs</a:t>
            </a:r>
            <a:r>
              <a:rPr lang="en-US" sz="1800" dirty="0"/>
              <a:t> for lapatinib + cape/oxaliplatin vs cape/oxaliplatin: 12.2 vs 10.5 (HR: 0.91: 0.73-1.12; </a:t>
            </a:r>
            <a:r>
              <a:rPr lang="en-US" sz="1800" i="1" dirty="0"/>
              <a:t>P</a:t>
            </a:r>
            <a:r>
              <a:rPr lang="en-US" sz="1800" dirty="0"/>
              <a:t> = .3492)</a:t>
            </a:r>
          </a:p>
          <a:p>
            <a:pPr lvl="1">
              <a:spcBef>
                <a:spcPts val="0"/>
              </a:spcBef>
            </a:pPr>
            <a:endParaRPr lang="en-US" sz="1800" dirty="0"/>
          </a:p>
          <a:p>
            <a:pPr>
              <a:spcBef>
                <a:spcPts val="0"/>
              </a:spcBef>
            </a:pPr>
            <a:r>
              <a:rPr lang="en-US" sz="2000" b="1" dirty="0"/>
              <a:t>First-line </a:t>
            </a:r>
            <a:r>
              <a:rPr lang="en-US" sz="2000" b="1" dirty="0" err="1"/>
              <a:t>pertuzumab</a:t>
            </a:r>
            <a:r>
              <a:rPr lang="en-US" sz="2000" b="1" dirty="0"/>
              <a:t> + trastuzumab/Cis+ FU</a:t>
            </a:r>
          </a:p>
          <a:p>
            <a:pPr lvl="1">
              <a:spcBef>
                <a:spcPts val="0"/>
              </a:spcBef>
            </a:pPr>
            <a:r>
              <a:rPr lang="en-US" sz="1800" dirty="0"/>
              <a:t>No difference in OS</a:t>
            </a:r>
          </a:p>
          <a:p>
            <a:pPr lvl="1">
              <a:spcBef>
                <a:spcPts val="0"/>
              </a:spcBef>
            </a:pPr>
            <a:r>
              <a:rPr lang="en-US" sz="1800" dirty="0" err="1"/>
              <a:t>mOS</a:t>
            </a:r>
            <a:r>
              <a:rPr lang="en-US" sz="1800" dirty="0"/>
              <a:t> for </a:t>
            </a:r>
            <a:r>
              <a:rPr lang="en-US" sz="1800" dirty="0" err="1"/>
              <a:t>pertuzumab</a:t>
            </a:r>
            <a:r>
              <a:rPr lang="en-US" sz="1800" dirty="0"/>
              <a:t> vs control: 17.5 vs 14.2 </a:t>
            </a:r>
            <a:r>
              <a:rPr lang="en-US" sz="1800" dirty="0" err="1"/>
              <a:t>mos</a:t>
            </a:r>
            <a:r>
              <a:rPr lang="en-US" sz="1800" dirty="0"/>
              <a:t> (HR (95% CI): 0.84 (0.71-1.00), </a:t>
            </a:r>
            <a:r>
              <a:rPr lang="en-US" sz="1800" i="1" dirty="0"/>
              <a:t>P</a:t>
            </a:r>
            <a:r>
              <a:rPr lang="en-US" sz="1800" dirty="0"/>
              <a:t> = .057)</a:t>
            </a:r>
          </a:p>
          <a:p>
            <a:endParaRPr lang="en-US" dirty="0"/>
          </a:p>
        </p:txBody>
      </p:sp>
      <p:sp>
        <p:nvSpPr>
          <p:cNvPr id="9" name="TextBox 8">
            <a:extLst>
              <a:ext uri="{FF2B5EF4-FFF2-40B4-BE49-F238E27FC236}">
                <a16:creationId xmlns:a16="http://schemas.microsoft.com/office/drawing/2014/main" id="{AD1BC6BA-19F2-8164-7AF3-9C6807172114}"/>
              </a:ext>
            </a:extLst>
          </p:cNvPr>
          <p:cNvSpPr txBox="1"/>
          <p:nvPr/>
        </p:nvSpPr>
        <p:spPr bwMode="auto">
          <a:xfrm>
            <a:off x="442474" y="6404806"/>
            <a:ext cx="75705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Bang. Lancet. 2010;376: 687. Hecht. JCO. 2016;34:443.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Tabernero</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Lancet Oncol. 2018;19: 1372.</a:t>
            </a:r>
          </a:p>
        </p:txBody>
      </p:sp>
      <p:grpSp>
        <p:nvGrpSpPr>
          <p:cNvPr id="190" name="Group 189">
            <a:extLst>
              <a:ext uri="{FF2B5EF4-FFF2-40B4-BE49-F238E27FC236}">
                <a16:creationId xmlns:a16="http://schemas.microsoft.com/office/drawing/2014/main" id="{06729B6A-310B-73EB-ACF8-83794CB1DA04}"/>
              </a:ext>
            </a:extLst>
          </p:cNvPr>
          <p:cNvGrpSpPr/>
          <p:nvPr/>
        </p:nvGrpSpPr>
        <p:grpSpPr>
          <a:xfrm>
            <a:off x="7415892" y="1586528"/>
            <a:ext cx="3471809" cy="1523084"/>
            <a:chOff x="7415892" y="1779415"/>
            <a:chExt cx="3471809" cy="1523084"/>
          </a:xfrm>
        </p:grpSpPr>
        <p:sp>
          <p:nvSpPr>
            <p:cNvPr id="141" name="Freeform 140">
              <a:extLst>
                <a:ext uri="{FF2B5EF4-FFF2-40B4-BE49-F238E27FC236}">
                  <a16:creationId xmlns:a16="http://schemas.microsoft.com/office/drawing/2014/main" id="{716E32C7-7F25-3FC5-C566-BDA3C3DC953D}"/>
                </a:ext>
              </a:extLst>
            </p:cNvPr>
            <p:cNvSpPr/>
            <p:nvPr/>
          </p:nvSpPr>
          <p:spPr bwMode="auto">
            <a:xfrm>
              <a:off x="7864475" y="2486025"/>
              <a:ext cx="911225" cy="603250"/>
            </a:xfrm>
            <a:custGeom>
              <a:avLst/>
              <a:gdLst>
                <a:gd name="connsiteX0" fmla="*/ 0 w 911225"/>
                <a:gd name="connsiteY0" fmla="*/ 0 h 603250"/>
                <a:gd name="connsiteX1" fmla="*/ 911225 w 911225"/>
                <a:gd name="connsiteY1" fmla="*/ 0 h 603250"/>
                <a:gd name="connsiteX2" fmla="*/ 911225 w 911225"/>
                <a:gd name="connsiteY2" fmla="*/ 603250 h 603250"/>
              </a:gdLst>
              <a:ahLst/>
              <a:cxnLst>
                <a:cxn ang="0">
                  <a:pos x="connsiteX0" y="connsiteY0"/>
                </a:cxn>
                <a:cxn ang="0">
                  <a:pos x="connsiteX1" y="connsiteY1"/>
                </a:cxn>
                <a:cxn ang="0">
                  <a:pos x="connsiteX2" y="connsiteY2"/>
                </a:cxn>
              </a:cxnLst>
              <a:rect l="l" t="t" r="r" b="b"/>
              <a:pathLst>
                <a:path w="911225" h="603250">
                  <a:moveTo>
                    <a:pt x="0" y="0"/>
                  </a:moveTo>
                  <a:lnTo>
                    <a:pt x="911225" y="0"/>
                  </a:lnTo>
                  <a:lnTo>
                    <a:pt x="911225" y="603250"/>
                  </a:lnTo>
                </a:path>
              </a:pathLst>
            </a:custGeom>
            <a:noFill/>
            <a:ln w="19050">
              <a:solidFill>
                <a:schemeClr val="tx1">
                  <a:lumMod val="50000"/>
                </a:schemeClr>
              </a:solidFill>
              <a:prstDash val="sysDash"/>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2" name="Freeform 141">
              <a:extLst>
                <a:ext uri="{FF2B5EF4-FFF2-40B4-BE49-F238E27FC236}">
                  <a16:creationId xmlns:a16="http://schemas.microsoft.com/office/drawing/2014/main" id="{78D4870D-728B-F9BB-3365-1F021C0BA8BD}"/>
                </a:ext>
              </a:extLst>
            </p:cNvPr>
            <p:cNvSpPr/>
            <p:nvPr/>
          </p:nvSpPr>
          <p:spPr bwMode="auto">
            <a:xfrm>
              <a:off x="8768823" y="2486025"/>
              <a:ext cx="343427" cy="603250"/>
            </a:xfrm>
            <a:custGeom>
              <a:avLst/>
              <a:gdLst>
                <a:gd name="connsiteX0" fmla="*/ 0 w 911225"/>
                <a:gd name="connsiteY0" fmla="*/ 0 h 603250"/>
                <a:gd name="connsiteX1" fmla="*/ 911225 w 911225"/>
                <a:gd name="connsiteY1" fmla="*/ 0 h 603250"/>
                <a:gd name="connsiteX2" fmla="*/ 911225 w 911225"/>
                <a:gd name="connsiteY2" fmla="*/ 603250 h 603250"/>
              </a:gdLst>
              <a:ahLst/>
              <a:cxnLst>
                <a:cxn ang="0">
                  <a:pos x="connsiteX0" y="connsiteY0"/>
                </a:cxn>
                <a:cxn ang="0">
                  <a:pos x="connsiteX1" y="connsiteY1"/>
                </a:cxn>
                <a:cxn ang="0">
                  <a:pos x="connsiteX2" y="connsiteY2"/>
                </a:cxn>
              </a:cxnLst>
              <a:rect l="l" t="t" r="r" b="b"/>
              <a:pathLst>
                <a:path w="911225" h="603250">
                  <a:moveTo>
                    <a:pt x="0" y="0"/>
                  </a:moveTo>
                  <a:lnTo>
                    <a:pt x="911225" y="0"/>
                  </a:lnTo>
                  <a:lnTo>
                    <a:pt x="911225" y="603250"/>
                  </a:lnTo>
                </a:path>
              </a:pathLst>
            </a:custGeom>
            <a:noFill/>
            <a:ln w="19050">
              <a:solidFill>
                <a:schemeClr val="tx1">
                  <a:lumMod val="50000"/>
                </a:schemeClr>
              </a:solidFill>
              <a:prstDash val="sysDash"/>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Freeform 5">
              <a:extLst>
                <a:ext uri="{FF2B5EF4-FFF2-40B4-BE49-F238E27FC236}">
                  <a16:creationId xmlns:a16="http://schemas.microsoft.com/office/drawing/2014/main" id="{F9C9C012-86F5-572E-2F6E-D7D140EB570C}"/>
                </a:ext>
              </a:extLst>
            </p:cNvPr>
            <p:cNvSpPr/>
            <p:nvPr/>
          </p:nvSpPr>
          <p:spPr bwMode="auto">
            <a:xfrm>
              <a:off x="7864474" y="1863725"/>
              <a:ext cx="2862137" cy="1225550"/>
            </a:xfrm>
            <a:custGeom>
              <a:avLst/>
              <a:gdLst>
                <a:gd name="connsiteX0" fmla="*/ 0 w 2305050"/>
                <a:gd name="connsiteY0" fmla="*/ 0 h 1225550"/>
                <a:gd name="connsiteX1" fmla="*/ 0 w 2305050"/>
                <a:gd name="connsiteY1" fmla="*/ 1225550 h 1225550"/>
                <a:gd name="connsiteX2" fmla="*/ 31750 w 2305050"/>
                <a:gd name="connsiteY2" fmla="*/ 1225550 h 1225550"/>
                <a:gd name="connsiteX3" fmla="*/ 2305050 w 2305050"/>
                <a:gd name="connsiteY3" fmla="*/ 1225550 h 1225550"/>
              </a:gdLst>
              <a:ahLst/>
              <a:cxnLst>
                <a:cxn ang="0">
                  <a:pos x="connsiteX0" y="connsiteY0"/>
                </a:cxn>
                <a:cxn ang="0">
                  <a:pos x="connsiteX1" y="connsiteY1"/>
                </a:cxn>
                <a:cxn ang="0">
                  <a:pos x="connsiteX2" y="connsiteY2"/>
                </a:cxn>
                <a:cxn ang="0">
                  <a:pos x="connsiteX3" y="connsiteY3"/>
                </a:cxn>
              </a:cxnLst>
              <a:rect l="l" t="t" r="r" b="b"/>
              <a:pathLst>
                <a:path w="2305050" h="1225550">
                  <a:moveTo>
                    <a:pt x="0" y="0"/>
                  </a:moveTo>
                  <a:lnTo>
                    <a:pt x="0" y="1225550"/>
                  </a:lnTo>
                  <a:lnTo>
                    <a:pt x="31750" y="1225550"/>
                  </a:lnTo>
                  <a:lnTo>
                    <a:pt x="2305050" y="1225550"/>
                  </a:lnTo>
                </a:path>
              </a:pathLst>
            </a:custGeom>
            <a:noFill/>
            <a:ln w="28575">
              <a:solidFill>
                <a:schemeClr val="bg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D81E11C6-7BFD-E767-0B52-CDD60A818A86}"/>
                </a:ext>
              </a:extLst>
            </p:cNvPr>
            <p:cNvGrpSpPr/>
            <p:nvPr/>
          </p:nvGrpSpPr>
          <p:grpSpPr>
            <a:xfrm>
              <a:off x="8856105" y="1891075"/>
              <a:ext cx="2031596" cy="400110"/>
              <a:chOff x="9890125" y="2217355"/>
              <a:chExt cx="2031596" cy="400110"/>
            </a:xfrm>
          </p:grpSpPr>
          <p:sp>
            <p:nvSpPr>
              <p:cNvPr id="7" name="TextBox 6">
                <a:extLst>
                  <a:ext uri="{FF2B5EF4-FFF2-40B4-BE49-F238E27FC236}">
                    <a16:creationId xmlns:a16="http://schemas.microsoft.com/office/drawing/2014/main" id="{B2EFB078-8A5D-4242-1F25-7425316CE5AA}"/>
                  </a:ext>
                </a:extLst>
              </p:cNvPr>
              <p:cNvSpPr txBox="1"/>
              <p:nvPr/>
            </p:nvSpPr>
            <p:spPr bwMode="auto">
              <a:xfrm>
                <a:off x="10026650" y="2217355"/>
                <a:ext cx="18950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Trastuzumab plus chemotherapy</a:t>
                </a:r>
                <a:b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Chemotherapy only</a:t>
                </a:r>
              </a:p>
            </p:txBody>
          </p:sp>
          <p:cxnSp>
            <p:nvCxnSpPr>
              <p:cNvPr id="11" name="Straight Connector 10">
                <a:extLst>
                  <a:ext uri="{FF2B5EF4-FFF2-40B4-BE49-F238E27FC236}">
                    <a16:creationId xmlns:a16="http://schemas.microsoft.com/office/drawing/2014/main" id="{D575A948-A640-EDEE-0E8A-4CDBD8705B3C}"/>
                  </a:ext>
                </a:extLst>
              </p:cNvPr>
              <p:cNvCxnSpPr/>
              <p:nvPr/>
            </p:nvCxnSpPr>
            <p:spPr bwMode="auto">
              <a:xfrm>
                <a:off x="9890125" y="2345659"/>
                <a:ext cx="187325" cy="0"/>
              </a:xfrm>
              <a:prstGeom prst="line">
                <a:avLst/>
              </a:prstGeom>
              <a:noFill/>
              <a:ln w="28575" cap="flat" cmpd="sng" algn="ctr">
                <a:solidFill>
                  <a:srgbClr val="015873"/>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094B7688-DA4C-7E7F-F8D2-D44825A57F2D}"/>
                  </a:ext>
                </a:extLst>
              </p:cNvPr>
              <p:cNvCxnSpPr/>
              <p:nvPr/>
            </p:nvCxnSpPr>
            <p:spPr bwMode="auto">
              <a:xfrm>
                <a:off x="9890125" y="2485359"/>
                <a:ext cx="187325" cy="0"/>
              </a:xfrm>
              <a:prstGeom prst="line">
                <a:avLst/>
              </a:prstGeom>
              <a:noFill/>
              <a:ln w="28575" cap="flat" cmpd="sng" algn="ctr">
                <a:solidFill>
                  <a:srgbClr val="E1471D"/>
                </a:solidFill>
                <a:prstDash val="solid"/>
                <a:round/>
                <a:headEnd type="none" w="med" len="med"/>
                <a:tailEnd type="none" w="med" len="med"/>
              </a:ln>
              <a:effectLst/>
            </p:spPr>
          </p:cxnSp>
        </p:grpSp>
        <p:sp>
          <p:nvSpPr>
            <p:cNvPr id="16" name="TextBox 15">
              <a:extLst>
                <a:ext uri="{FF2B5EF4-FFF2-40B4-BE49-F238E27FC236}">
                  <a16:creationId xmlns:a16="http://schemas.microsoft.com/office/drawing/2014/main" id="{8B428733-97DC-726B-6B6A-26E5BB0666FC}"/>
                </a:ext>
              </a:extLst>
            </p:cNvPr>
            <p:cNvSpPr txBox="1"/>
            <p:nvPr/>
          </p:nvSpPr>
          <p:spPr bwMode="auto">
            <a:xfrm rot="16200000">
              <a:off x="6928098" y="2362980"/>
              <a:ext cx="12218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Survival probability</a:t>
              </a:r>
            </a:p>
          </p:txBody>
        </p:sp>
        <p:grpSp>
          <p:nvGrpSpPr>
            <p:cNvPr id="24" name="Group 23">
              <a:extLst>
                <a:ext uri="{FF2B5EF4-FFF2-40B4-BE49-F238E27FC236}">
                  <a16:creationId xmlns:a16="http://schemas.microsoft.com/office/drawing/2014/main" id="{0D9BDB42-2352-DC69-1F50-210718071C1B}"/>
                </a:ext>
              </a:extLst>
            </p:cNvPr>
            <p:cNvGrpSpPr/>
            <p:nvPr/>
          </p:nvGrpSpPr>
          <p:grpSpPr>
            <a:xfrm>
              <a:off x="7823200" y="1895475"/>
              <a:ext cx="45720" cy="1190625"/>
              <a:chOff x="7772400" y="1895475"/>
              <a:chExt cx="45720" cy="1190625"/>
            </a:xfrm>
          </p:grpSpPr>
          <p:cxnSp>
            <p:nvCxnSpPr>
              <p:cNvPr id="18" name="Straight Connector 17">
                <a:extLst>
                  <a:ext uri="{FF2B5EF4-FFF2-40B4-BE49-F238E27FC236}">
                    <a16:creationId xmlns:a16="http://schemas.microsoft.com/office/drawing/2014/main" id="{C9AF258A-D795-3B52-2F3D-8186CCCA788D}"/>
                  </a:ext>
                </a:extLst>
              </p:cNvPr>
              <p:cNvCxnSpPr>
                <a:cxnSpLocks/>
              </p:cNvCxnSpPr>
              <p:nvPr/>
            </p:nvCxnSpPr>
            <p:spPr bwMode="auto">
              <a:xfrm>
                <a:off x="7772400" y="1895475"/>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22045BD8-A5C5-3208-536F-6BB8E07F3D72}"/>
                  </a:ext>
                </a:extLst>
              </p:cNvPr>
              <p:cNvCxnSpPr>
                <a:cxnSpLocks/>
              </p:cNvCxnSpPr>
              <p:nvPr/>
            </p:nvCxnSpPr>
            <p:spPr bwMode="auto">
              <a:xfrm>
                <a:off x="7772400" y="2133600"/>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5A47C3A5-9DC4-E71C-AAC2-B422FE882CF9}"/>
                  </a:ext>
                </a:extLst>
              </p:cNvPr>
              <p:cNvCxnSpPr>
                <a:cxnSpLocks/>
              </p:cNvCxnSpPr>
              <p:nvPr/>
            </p:nvCxnSpPr>
            <p:spPr bwMode="auto">
              <a:xfrm>
                <a:off x="7772400" y="2371725"/>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628F36F2-58BB-F4AB-6647-5186E5C0B522}"/>
                  </a:ext>
                </a:extLst>
              </p:cNvPr>
              <p:cNvCxnSpPr>
                <a:cxnSpLocks/>
              </p:cNvCxnSpPr>
              <p:nvPr/>
            </p:nvCxnSpPr>
            <p:spPr bwMode="auto">
              <a:xfrm>
                <a:off x="7772400" y="2609850"/>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10DED0A8-B67B-CA28-FAE1-36E7DA158E9C}"/>
                  </a:ext>
                </a:extLst>
              </p:cNvPr>
              <p:cNvCxnSpPr>
                <a:cxnSpLocks/>
              </p:cNvCxnSpPr>
              <p:nvPr/>
            </p:nvCxnSpPr>
            <p:spPr bwMode="auto">
              <a:xfrm>
                <a:off x="7772400" y="2847975"/>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7C729353-604D-B635-B3B3-20512DCC64DE}"/>
                  </a:ext>
                </a:extLst>
              </p:cNvPr>
              <p:cNvCxnSpPr>
                <a:cxnSpLocks/>
              </p:cNvCxnSpPr>
              <p:nvPr/>
            </p:nvCxnSpPr>
            <p:spPr bwMode="auto">
              <a:xfrm>
                <a:off x="7772400" y="3086100"/>
                <a:ext cx="45720" cy="0"/>
              </a:xfrm>
              <a:prstGeom prst="line">
                <a:avLst/>
              </a:prstGeom>
              <a:noFill/>
              <a:ln w="28575" cap="flat" cmpd="sng" algn="ctr">
                <a:solidFill>
                  <a:schemeClr val="bg1"/>
                </a:solidFill>
                <a:prstDash val="solid"/>
                <a:round/>
                <a:headEnd type="none" w="med" len="med"/>
                <a:tailEnd type="none" w="med" len="med"/>
              </a:ln>
              <a:effectLst/>
            </p:spPr>
          </p:cxnSp>
        </p:grpSp>
        <p:grpSp>
          <p:nvGrpSpPr>
            <p:cNvPr id="45" name="Group 44">
              <a:extLst>
                <a:ext uri="{FF2B5EF4-FFF2-40B4-BE49-F238E27FC236}">
                  <a16:creationId xmlns:a16="http://schemas.microsoft.com/office/drawing/2014/main" id="{D561CC16-82CD-7C1C-8834-B69EF00C3D34}"/>
                </a:ext>
              </a:extLst>
            </p:cNvPr>
            <p:cNvGrpSpPr/>
            <p:nvPr/>
          </p:nvGrpSpPr>
          <p:grpSpPr>
            <a:xfrm>
              <a:off x="7862820" y="3077913"/>
              <a:ext cx="2790972" cy="45720"/>
              <a:chOff x="7864475" y="3141314"/>
              <a:chExt cx="2276475" cy="45720"/>
            </a:xfrm>
          </p:grpSpPr>
          <p:cxnSp>
            <p:nvCxnSpPr>
              <p:cNvPr id="26" name="Straight Connector 25">
                <a:extLst>
                  <a:ext uri="{FF2B5EF4-FFF2-40B4-BE49-F238E27FC236}">
                    <a16:creationId xmlns:a16="http://schemas.microsoft.com/office/drawing/2014/main" id="{60CC5FD4-D721-0D40-7723-4F528F23DF09}"/>
                  </a:ext>
                </a:extLst>
              </p:cNvPr>
              <p:cNvCxnSpPr>
                <a:cxnSpLocks/>
              </p:cNvCxnSpPr>
              <p:nvPr/>
            </p:nvCxnSpPr>
            <p:spPr bwMode="auto">
              <a:xfrm rot="5400000">
                <a:off x="9106325"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CAABE193-9FC4-8C4E-DB03-0B53540E17D8}"/>
                  </a:ext>
                </a:extLst>
              </p:cNvPr>
              <p:cNvCxnSpPr>
                <a:cxnSpLocks/>
              </p:cNvCxnSpPr>
              <p:nvPr/>
            </p:nvCxnSpPr>
            <p:spPr bwMode="auto">
              <a:xfrm rot="5400000">
                <a:off x="8853383"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4DE4CC-62CB-C3FD-C397-55F4DAAC149E}"/>
                  </a:ext>
                </a:extLst>
              </p:cNvPr>
              <p:cNvCxnSpPr>
                <a:cxnSpLocks/>
              </p:cNvCxnSpPr>
              <p:nvPr/>
            </p:nvCxnSpPr>
            <p:spPr bwMode="auto">
              <a:xfrm rot="5400000">
                <a:off x="8600441"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0ABC514-3E9E-B433-F827-02270280C3B7}"/>
                  </a:ext>
                </a:extLst>
              </p:cNvPr>
              <p:cNvCxnSpPr>
                <a:cxnSpLocks/>
              </p:cNvCxnSpPr>
              <p:nvPr/>
            </p:nvCxnSpPr>
            <p:spPr bwMode="auto">
              <a:xfrm rot="5400000">
                <a:off x="8347499"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DA65BEE4-C433-F5B0-8F4C-68C533136AC4}"/>
                  </a:ext>
                </a:extLst>
              </p:cNvPr>
              <p:cNvCxnSpPr>
                <a:cxnSpLocks/>
              </p:cNvCxnSpPr>
              <p:nvPr/>
            </p:nvCxnSpPr>
            <p:spPr bwMode="auto">
              <a:xfrm rot="5400000">
                <a:off x="8094557"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80708B71-3F34-B3BA-8104-76BFF79D9461}"/>
                  </a:ext>
                </a:extLst>
              </p:cNvPr>
              <p:cNvCxnSpPr>
                <a:cxnSpLocks/>
              </p:cNvCxnSpPr>
              <p:nvPr/>
            </p:nvCxnSpPr>
            <p:spPr bwMode="auto">
              <a:xfrm rot="5400000">
                <a:off x="7841615"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925A4DC7-D693-C030-2F16-AF8F86A2BA60}"/>
                  </a:ext>
                </a:extLst>
              </p:cNvPr>
              <p:cNvCxnSpPr>
                <a:cxnSpLocks/>
              </p:cNvCxnSpPr>
              <p:nvPr/>
            </p:nvCxnSpPr>
            <p:spPr bwMode="auto">
              <a:xfrm rot="5400000">
                <a:off x="9232796"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B7C2DC4B-08BE-10A7-7A38-0726FB0A2282}"/>
                  </a:ext>
                </a:extLst>
              </p:cNvPr>
              <p:cNvCxnSpPr>
                <a:cxnSpLocks/>
              </p:cNvCxnSpPr>
              <p:nvPr/>
            </p:nvCxnSpPr>
            <p:spPr bwMode="auto">
              <a:xfrm rot="5400000">
                <a:off x="8979854"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525C435A-59D7-7296-6B58-02939CC4F633}"/>
                  </a:ext>
                </a:extLst>
              </p:cNvPr>
              <p:cNvCxnSpPr>
                <a:cxnSpLocks/>
              </p:cNvCxnSpPr>
              <p:nvPr/>
            </p:nvCxnSpPr>
            <p:spPr bwMode="auto">
              <a:xfrm rot="5400000">
                <a:off x="8726912"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AB2035D1-EAE5-A0DE-469A-7283B0AE2891}"/>
                  </a:ext>
                </a:extLst>
              </p:cNvPr>
              <p:cNvCxnSpPr>
                <a:cxnSpLocks/>
              </p:cNvCxnSpPr>
              <p:nvPr/>
            </p:nvCxnSpPr>
            <p:spPr bwMode="auto">
              <a:xfrm rot="5400000">
                <a:off x="8473970"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F37F088C-09CE-FE51-D56C-C4E0F23FBD2B}"/>
                  </a:ext>
                </a:extLst>
              </p:cNvPr>
              <p:cNvCxnSpPr>
                <a:cxnSpLocks/>
              </p:cNvCxnSpPr>
              <p:nvPr/>
            </p:nvCxnSpPr>
            <p:spPr bwMode="auto">
              <a:xfrm rot="5400000">
                <a:off x="8221028"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91F094EE-CC2A-E64D-F5C0-5AFC5F852ADE}"/>
                  </a:ext>
                </a:extLst>
              </p:cNvPr>
              <p:cNvCxnSpPr>
                <a:cxnSpLocks/>
              </p:cNvCxnSpPr>
              <p:nvPr/>
            </p:nvCxnSpPr>
            <p:spPr bwMode="auto">
              <a:xfrm rot="5400000">
                <a:off x="7968086"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1E8D6CB8-163C-DA0A-109E-EF889D5D50FF}"/>
                  </a:ext>
                </a:extLst>
              </p:cNvPr>
              <p:cNvCxnSpPr>
                <a:cxnSpLocks/>
              </p:cNvCxnSpPr>
              <p:nvPr/>
            </p:nvCxnSpPr>
            <p:spPr bwMode="auto">
              <a:xfrm rot="5400000">
                <a:off x="9991622"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52CEA1E5-464A-2D1B-8397-E5D24892F643}"/>
                  </a:ext>
                </a:extLst>
              </p:cNvPr>
              <p:cNvCxnSpPr>
                <a:cxnSpLocks/>
              </p:cNvCxnSpPr>
              <p:nvPr/>
            </p:nvCxnSpPr>
            <p:spPr bwMode="auto">
              <a:xfrm rot="5400000">
                <a:off x="9738680"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CBC8CDB0-1828-5727-247A-96EFF8F11A97}"/>
                  </a:ext>
                </a:extLst>
              </p:cNvPr>
              <p:cNvCxnSpPr>
                <a:cxnSpLocks/>
              </p:cNvCxnSpPr>
              <p:nvPr/>
            </p:nvCxnSpPr>
            <p:spPr bwMode="auto">
              <a:xfrm rot="5400000">
                <a:off x="9485738"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65A14246-857D-4418-4949-3D7D2B4DFA2B}"/>
                  </a:ext>
                </a:extLst>
              </p:cNvPr>
              <p:cNvCxnSpPr>
                <a:cxnSpLocks/>
              </p:cNvCxnSpPr>
              <p:nvPr/>
            </p:nvCxnSpPr>
            <p:spPr bwMode="auto">
              <a:xfrm rot="5400000">
                <a:off x="10118090"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5F148F44-B08F-C7B2-DC19-AFE0520EBD11}"/>
                  </a:ext>
                </a:extLst>
              </p:cNvPr>
              <p:cNvCxnSpPr>
                <a:cxnSpLocks/>
              </p:cNvCxnSpPr>
              <p:nvPr/>
            </p:nvCxnSpPr>
            <p:spPr bwMode="auto">
              <a:xfrm rot="5400000">
                <a:off x="9865151"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3889B762-6ECC-59BC-088C-12A89872745B}"/>
                  </a:ext>
                </a:extLst>
              </p:cNvPr>
              <p:cNvCxnSpPr>
                <a:cxnSpLocks/>
              </p:cNvCxnSpPr>
              <p:nvPr/>
            </p:nvCxnSpPr>
            <p:spPr bwMode="auto">
              <a:xfrm rot="5400000">
                <a:off x="9612209" y="316417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0D274A85-1FAF-83CC-992E-751376EAC101}"/>
                  </a:ext>
                </a:extLst>
              </p:cNvPr>
              <p:cNvCxnSpPr>
                <a:cxnSpLocks/>
              </p:cNvCxnSpPr>
              <p:nvPr/>
            </p:nvCxnSpPr>
            <p:spPr bwMode="auto">
              <a:xfrm rot="5400000">
                <a:off x="9359267" y="3164174"/>
                <a:ext cx="45720" cy="0"/>
              </a:xfrm>
              <a:prstGeom prst="line">
                <a:avLst/>
              </a:prstGeom>
              <a:noFill/>
              <a:ln w="28575" cap="flat" cmpd="sng" algn="ctr">
                <a:solidFill>
                  <a:schemeClr val="bg1"/>
                </a:solidFill>
                <a:prstDash val="solid"/>
                <a:round/>
                <a:headEnd type="none" w="med" len="med"/>
                <a:tailEnd type="none" w="med" len="med"/>
              </a:ln>
              <a:effectLst/>
            </p:spPr>
          </p:cxnSp>
        </p:grpSp>
        <p:grpSp>
          <p:nvGrpSpPr>
            <p:cNvPr id="67" name="Group 66">
              <a:extLst>
                <a:ext uri="{FF2B5EF4-FFF2-40B4-BE49-F238E27FC236}">
                  <a16:creationId xmlns:a16="http://schemas.microsoft.com/office/drawing/2014/main" id="{68367B3A-7997-96D1-E969-A493D5A25F65}"/>
                </a:ext>
              </a:extLst>
            </p:cNvPr>
            <p:cNvGrpSpPr/>
            <p:nvPr/>
          </p:nvGrpSpPr>
          <p:grpSpPr>
            <a:xfrm>
              <a:off x="7757333" y="3071652"/>
              <a:ext cx="3050523" cy="230847"/>
              <a:chOff x="7757333" y="3071652"/>
              <a:chExt cx="3050523" cy="230847"/>
            </a:xfrm>
          </p:grpSpPr>
          <p:sp>
            <p:nvSpPr>
              <p:cNvPr id="46" name="TextBox 45">
                <a:extLst>
                  <a:ext uri="{FF2B5EF4-FFF2-40B4-BE49-F238E27FC236}">
                    <a16:creationId xmlns:a16="http://schemas.microsoft.com/office/drawing/2014/main" id="{7C17FE5F-A3E2-26B4-3376-F72553FC009F}"/>
                  </a:ext>
                </a:extLst>
              </p:cNvPr>
              <p:cNvSpPr txBox="1"/>
              <p:nvPr/>
            </p:nvSpPr>
            <p:spPr bwMode="auto">
              <a:xfrm>
                <a:off x="10499726" y="3071652"/>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36</a:t>
                </a:r>
              </a:p>
            </p:txBody>
          </p:sp>
          <p:sp>
            <p:nvSpPr>
              <p:cNvPr id="47" name="TextBox 46">
                <a:extLst>
                  <a:ext uri="{FF2B5EF4-FFF2-40B4-BE49-F238E27FC236}">
                    <a16:creationId xmlns:a16="http://schemas.microsoft.com/office/drawing/2014/main" id="{CF1FFA67-53D6-EEEA-B873-3201D284FEAA}"/>
                  </a:ext>
                </a:extLst>
              </p:cNvPr>
              <p:cNvSpPr txBox="1"/>
              <p:nvPr/>
            </p:nvSpPr>
            <p:spPr bwMode="auto">
              <a:xfrm>
                <a:off x="10347529" y="307166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34</a:t>
                </a:r>
              </a:p>
            </p:txBody>
          </p:sp>
          <p:sp>
            <p:nvSpPr>
              <p:cNvPr id="48" name="TextBox 47">
                <a:extLst>
                  <a:ext uri="{FF2B5EF4-FFF2-40B4-BE49-F238E27FC236}">
                    <a16:creationId xmlns:a16="http://schemas.microsoft.com/office/drawing/2014/main" id="{97B728C9-26F6-8FFB-15CA-05C4673329DE}"/>
                  </a:ext>
                </a:extLst>
              </p:cNvPr>
              <p:cNvSpPr txBox="1"/>
              <p:nvPr/>
            </p:nvSpPr>
            <p:spPr bwMode="auto">
              <a:xfrm>
                <a:off x="10187744" y="307166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32</a:t>
                </a:r>
              </a:p>
            </p:txBody>
          </p:sp>
          <p:sp>
            <p:nvSpPr>
              <p:cNvPr id="49" name="TextBox 48">
                <a:extLst>
                  <a:ext uri="{FF2B5EF4-FFF2-40B4-BE49-F238E27FC236}">
                    <a16:creationId xmlns:a16="http://schemas.microsoft.com/office/drawing/2014/main" id="{A1A1D006-D9BD-6224-E540-0757E2FC2432}"/>
                  </a:ext>
                </a:extLst>
              </p:cNvPr>
              <p:cNvSpPr txBox="1"/>
              <p:nvPr/>
            </p:nvSpPr>
            <p:spPr bwMode="auto">
              <a:xfrm>
                <a:off x="10034568" y="307166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30</a:t>
                </a:r>
              </a:p>
            </p:txBody>
          </p:sp>
          <p:sp>
            <p:nvSpPr>
              <p:cNvPr id="50" name="TextBox 49">
                <a:extLst>
                  <a:ext uri="{FF2B5EF4-FFF2-40B4-BE49-F238E27FC236}">
                    <a16:creationId xmlns:a16="http://schemas.microsoft.com/office/drawing/2014/main" id="{7D5138D6-1CBB-1DC7-9884-4932553F9A9C}"/>
                  </a:ext>
                </a:extLst>
              </p:cNvPr>
              <p:cNvSpPr txBox="1"/>
              <p:nvPr/>
            </p:nvSpPr>
            <p:spPr bwMode="auto">
              <a:xfrm>
                <a:off x="9729694" y="307166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26</a:t>
                </a:r>
              </a:p>
            </p:txBody>
          </p:sp>
          <p:sp>
            <p:nvSpPr>
              <p:cNvPr id="51" name="TextBox 50">
                <a:extLst>
                  <a:ext uri="{FF2B5EF4-FFF2-40B4-BE49-F238E27FC236}">
                    <a16:creationId xmlns:a16="http://schemas.microsoft.com/office/drawing/2014/main" id="{8C1CC279-B7C9-2161-CA6A-CD131C2121AF}"/>
                  </a:ext>
                </a:extLst>
              </p:cNvPr>
              <p:cNvSpPr txBox="1"/>
              <p:nvPr/>
            </p:nvSpPr>
            <p:spPr bwMode="auto">
              <a:xfrm>
                <a:off x="9874902" y="3071667"/>
                <a:ext cx="3169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28</a:t>
                </a:r>
              </a:p>
            </p:txBody>
          </p:sp>
          <p:sp>
            <p:nvSpPr>
              <p:cNvPr id="52" name="TextBox 51">
                <a:extLst>
                  <a:ext uri="{FF2B5EF4-FFF2-40B4-BE49-F238E27FC236}">
                    <a16:creationId xmlns:a16="http://schemas.microsoft.com/office/drawing/2014/main" id="{33B23C64-4F9B-58C5-14F0-6CEC3B3DDB32}"/>
                  </a:ext>
                </a:extLst>
              </p:cNvPr>
              <p:cNvSpPr txBox="1"/>
              <p:nvPr/>
            </p:nvSpPr>
            <p:spPr bwMode="auto">
              <a:xfrm>
                <a:off x="9260401" y="307166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p:txBody>
          </p:sp>
          <p:sp>
            <p:nvSpPr>
              <p:cNvPr id="53" name="TextBox 52">
                <a:extLst>
                  <a:ext uri="{FF2B5EF4-FFF2-40B4-BE49-F238E27FC236}">
                    <a16:creationId xmlns:a16="http://schemas.microsoft.com/office/drawing/2014/main" id="{794A6F3B-F54F-C902-9EC6-B43B3B974CA9}"/>
                  </a:ext>
                </a:extLst>
              </p:cNvPr>
              <p:cNvSpPr txBox="1"/>
              <p:nvPr/>
            </p:nvSpPr>
            <p:spPr bwMode="auto">
              <a:xfrm>
                <a:off x="9569944" y="307166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a:t>
                </a:r>
              </a:p>
            </p:txBody>
          </p:sp>
          <p:sp>
            <p:nvSpPr>
              <p:cNvPr id="54" name="TextBox 53">
                <a:extLst>
                  <a:ext uri="{FF2B5EF4-FFF2-40B4-BE49-F238E27FC236}">
                    <a16:creationId xmlns:a16="http://schemas.microsoft.com/office/drawing/2014/main" id="{3A4399F3-26BA-8232-A19E-0398D3B1145C}"/>
                  </a:ext>
                </a:extLst>
              </p:cNvPr>
              <p:cNvSpPr txBox="1"/>
              <p:nvPr/>
            </p:nvSpPr>
            <p:spPr bwMode="auto">
              <a:xfrm>
                <a:off x="9097518" y="3071667"/>
                <a:ext cx="3063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18</a:t>
                </a:r>
              </a:p>
            </p:txBody>
          </p:sp>
          <p:sp>
            <p:nvSpPr>
              <p:cNvPr id="55" name="TextBox 54">
                <a:extLst>
                  <a:ext uri="{FF2B5EF4-FFF2-40B4-BE49-F238E27FC236}">
                    <a16:creationId xmlns:a16="http://schemas.microsoft.com/office/drawing/2014/main" id="{05175643-26C9-6EAE-0C87-1221B4B52E4F}"/>
                  </a:ext>
                </a:extLst>
              </p:cNvPr>
              <p:cNvSpPr txBox="1"/>
              <p:nvPr/>
            </p:nvSpPr>
            <p:spPr bwMode="auto">
              <a:xfrm>
                <a:off x="9414467" y="307166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22</a:t>
                </a:r>
              </a:p>
            </p:txBody>
          </p:sp>
          <p:sp>
            <p:nvSpPr>
              <p:cNvPr id="56" name="TextBox 55">
                <a:extLst>
                  <a:ext uri="{FF2B5EF4-FFF2-40B4-BE49-F238E27FC236}">
                    <a16:creationId xmlns:a16="http://schemas.microsoft.com/office/drawing/2014/main" id="{D6A31435-4B91-0279-A9B6-14BBE3A8EE84}"/>
                  </a:ext>
                </a:extLst>
              </p:cNvPr>
              <p:cNvSpPr txBox="1"/>
              <p:nvPr/>
            </p:nvSpPr>
            <p:spPr bwMode="auto">
              <a:xfrm>
                <a:off x="8797340" y="307166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14</a:t>
                </a:r>
              </a:p>
            </p:txBody>
          </p:sp>
          <p:sp>
            <p:nvSpPr>
              <p:cNvPr id="57" name="TextBox 56">
                <a:extLst>
                  <a:ext uri="{FF2B5EF4-FFF2-40B4-BE49-F238E27FC236}">
                    <a16:creationId xmlns:a16="http://schemas.microsoft.com/office/drawing/2014/main" id="{85DB39CA-4077-57EB-321F-59ECE2E5A1F6}"/>
                  </a:ext>
                </a:extLst>
              </p:cNvPr>
              <p:cNvSpPr txBox="1"/>
              <p:nvPr/>
            </p:nvSpPr>
            <p:spPr bwMode="auto">
              <a:xfrm>
                <a:off x="8638710" y="307166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a:t>
                </a:r>
              </a:p>
            </p:txBody>
          </p:sp>
          <p:sp>
            <p:nvSpPr>
              <p:cNvPr id="58" name="TextBox 57">
                <a:extLst>
                  <a:ext uri="{FF2B5EF4-FFF2-40B4-BE49-F238E27FC236}">
                    <a16:creationId xmlns:a16="http://schemas.microsoft.com/office/drawing/2014/main" id="{6EF610B2-8D03-2836-28C7-79B04167C3E6}"/>
                  </a:ext>
                </a:extLst>
              </p:cNvPr>
              <p:cNvSpPr txBox="1"/>
              <p:nvPr/>
            </p:nvSpPr>
            <p:spPr bwMode="auto">
              <a:xfrm>
                <a:off x="8481993" y="307166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a:t>
                </a:r>
              </a:p>
            </p:txBody>
          </p:sp>
          <p:sp>
            <p:nvSpPr>
              <p:cNvPr id="59" name="TextBox 58">
                <a:extLst>
                  <a:ext uri="{FF2B5EF4-FFF2-40B4-BE49-F238E27FC236}">
                    <a16:creationId xmlns:a16="http://schemas.microsoft.com/office/drawing/2014/main" id="{A5578CB3-129C-D540-AE62-FDD86815F566}"/>
                  </a:ext>
                </a:extLst>
              </p:cNvPr>
              <p:cNvSpPr txBox="1"/>
              <p:nvPr/>
            </p:nvSpPr>
            <p:spPr bwMode="auto">
              <a:xfrm>
                <a:off x="8417941" y="3071667"/>
                <a:ext cx="1295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a:t>
                </a:r>
              </a:p>
            </p:txBody>
          </p:sp>
          <p:sp>
            <p:nvSpPr>
              <p:cNvPr id="60" name="TextBox 59">
                <a:extLst>
                  <a:ext uri="{FF2B5EF4-FFF2-40B4-BE49-F238E27FC236}">
                    <a16:creationId xmlns:a16="http://schemas.microsoft.com/office/drawing/2014/main" id="{C7E6EF18-4670-8DD2-9C70-B3BE039E8846}"/>
                  </a:ext>
                </a:extLst>
              </p:cNvPr>
              <p:cNvSpPr txBox="1"/>
              <p:nvPr/>
            </p:nvSpPr>
            <p:spPr bwMode="auto">
              <a:xfrm>
                <a:off x="8256820" y="3071667"/>
                <a:ext cx="1403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a:t>
                </a:r>
              </a:p>
            </p:txBody>
          </p:sp>
          <p:sp>
            <p:nvSpPr>
              <p:cNvPr id="61" name="TextBox 60">
                <a:extLst>
                  <a:ext uri="{FF2B5EF4-FFF2-40B4-BE49-F238E27FC236}">
                    <a16:creationId xmlns:a16="http://schemas.microsoft.com/office/drawing/2014/main" id="{33893986-1E9D-8FD8-3E55-5259D7D189EB}"/>
                  </a:ext>
                </a:extLst>
              </p:cNvPr>
              <p:cNvSpPr txBox="1"/>
              <p:nvPr/>
            </p:nvSpPr>
            <p:spPr bwMode="auto">
              <a:xfrm>
                <a:off x="8117178" y="3071667"/>
                <a:ext cx="1069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a:t>
                </a:r>
              </a:p>
            </p:txBody>
          </p:sp>
          <p:sp>
            <p:nvSpPr>
              <p:cNvPr id="62" name="TextBox 61">
                <a:extLst>
                  <a:ext uri="{FF2B5EF4-FFF2-40B4-BE49-F238E27FC236}">
                    <a16:creationId xmlns:a16="http://schemas.microsoft.com/office/drawing/2014/main" id="{6B55A5DB-180C-343C-3E37-BA94BC23CE95}"/>
                  </a:ext>
                </a:extLst>
              </p:cNvPr>
              <p:cNvSpPr txBox="1"/>
              <p:nvPr/>
            </p:nvSpPr>
            <p:spPr bwMode="auto">
              <a:xfrm>
                <a:off x="7913972" y="3071667"/>
                <a:ext cx="20964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a:t>
                </a:r>
              </a:p>
            </p:txBody>
          </p:sp>
          <p:sp>
            <p:nvSpPr>
              <p:cNvPr id="63" name="TextBox 62">
                <a:extLst>
                  <a:ext uri="{FF2B5EF4-FFF2-40B4-BE49-F238E27FC236}">
                    <a16:creationId xmlns:a16="http://schemas.microsoft.com/office/drawing/2014/main" id="{4EEBDBA0-75FA-6BFC-EFC9-D391F92FEC18}"/>
                  </a:ext>
                </a:extLst>
              </p:cNvPr>
              <p:cNvSpPr txBox="1"/>
              <p:nvPr/>
            </p:nvSpPr>
            <p:spPr bwMode="auto">
              <a:xfrm>
                <a:off x="7757333" y="3071667"/>
                <a:ext cx="2165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a:t>
                </a:r>
              </a:p>
            </p:txBody>
          </p:sp>
          <p:sp>
            <p:nvSpPr>
              <p:cNvPr id="64" name="TextBox 63">
                <a:extLst>
                  <a:ext uri="{FF2B5EF4-FFF2-40B4-BE49-F238E27FC236}">
                    <a16:creationId xmlns:a16="http://schemas.microsoft.com/office/drawing/2014/main" id="{FEFB987B-9B90-E758-7BFD-D5213CABB953}"/>
                  </a:ext>
                </a:extLst>
              </p:cNvPr>
              <p:cNvSpPr txBox="1"/>
              <p:nvPr/>
            </p:nvSpPr>
            <p:spPr bwMode="auto">
              <a:xfrm>
                <a:off x="8948525" y="3071667"/>
                <a:ext cx="3063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a:t>
                </a:r>
              </a:p>
            </p:txBody>
          </p:sp>
        </p:grpSp>
        <p:sp>
          <p:nvSpPr>
            <p:cNvPr id="65" name="TextBox 64">
              <a:extLst>
                <a:ext uri="{FF2B5EF4-FFF2-40B4-BE49-F238E27FC236}">
                  <a16:creationId xmlns:a16="http://schemas.microsoft.com/office/drawing/2014/main" id="{8F041417-9283-60DE-6EF0-74AACEE5A176}"/>
                </a:ext>
              </a:extLst>
            </p:cNvPr>
            <p:cNvSpPr txBox="1"/>
            <p:nvPr/>
          </p:nvSpPr>
          <p:spPr bwMode="auto">
            <a:xfrm>
              <a:off x="8431192" y="2877284"/>
              <a:ext cx="3918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11.8</a:t>
              </a:r>
            </a:p>
          </p:txBody>
        </p:sp>
        <p:sp>
          <p:nvSpPr>
            <p:cNvPr id="66" name="TextBox 65">
              <a:extLst>
                <a:ext uri="{FF2B5EF4-FFF2-40B4-BE49-F238E27FC236}">
                  <a16:creationId xmlns:a16="http://schemas.microsoft.com/office/drawing/2014/main" id="{F5F1ED32-BD6B-4D8C-6D90-F60C1A7AD3F1}"/>
                </a:ext>
              </a:extLst>
            </p:cNvPr>
            <p:cNvSpPr txBox="1"/>
            <p:nvPr/>
          </p:nvSpPr>
          <p:spPr bwMode="auto">
            <a:xfrm>
              <a:off x="9053321" y="2877284"/>
              <a:ext cx="3918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16.0</a:t>
              </a:r>
            </a:p>
          </p:txBody>
        </p:sp>
        <p:grpSp>
          <p:nvGrpSpPr>
            <p:cNvPr id="74" name="Group 73">
              <a:extLst>
                <a:ext uri="{FF2B5EF4-FFF2-40B4-BE49-F238E27FC236}">
                  <a16:creationId xmlns:a16="http://schemas.microsoft.com/office/drawing/2014/main" id="{AFA9A22F-436B-E650-E741-B3582BEE7BE5}"/>
                </a:ext>
              </a:extLst>
            </p:cNvPr>
            <p:cNvGrpSpPr/>
            <p:nvPr/>
          </p:nvGrpSpPr>
          <p:grpSpPr>
            <a:xfrm>
              <a:off x="7571417" y="1779415"/>
              <a:ext cx="326315" cy="1420441"/>
              <a:chOff x="7279317" y="1779415"/>
              <a:chExt cx="326315" cy="1420441"/>
            </a:xfrm>
          </p:grpSpPr>
          <p:sp>
            <p:nvSpPr>
              <p:cNvPr id="68" name="TextBox 67">
                <a:extLst>
                  <a:ext uri="{FF2B5EF4-FFF2-40B4-BE49-F238E27FC236}">
                    <a16:creationId xmlns:a16="http://schemas.microsoft.com/office/drawing/2014/main" id="{F41CE56F-6A86-576E-BFB9-F44656BDF9C7}"/>
                  </a:ext>
                </a:extLst>
              </p:cNvPr>
              <p:cNvSpPr txBox="1"/>
              <p:nvPr/>
            </p:nvSpPr>
            <p:spPr bwMode="auto">
              <a:xfrm>
                <a:off x="7279317" y="1779415"/>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a:t>
                </a:r>
              </a:p>
            </p:txBody>
          </p:sp>
          <p:sp>
            <p:nvSpPr>
              <p:cNvPr id="69" name="TextBox 68">
                <a:extLst>
                  <a:ext uri="{FF2B5EF4-FFF2-40B4-BE49-F238E27FC236}">
                    <a16:creationId xmlns:a16="http://schemas.microsoft.com/office/drawing/2014/main" id="{A2FB5569-CE57-631D-5448-1E02F2EA32A0}"/>
                  </a:ext>
                </a:extLst>
              </p:cNvPr>
              <p:cNvSpPr txBox="1"/>
              <p:nvPr/>
            </p:nvSpPr>
            <p:spPr bwMode="auto">
              <a:xfrm>
                <a:off x="7279317" y="2017337"/>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0.8</a:t>
                </a:r>
              </a:p>
            </p:txBody>
          </p:sp>
          <p:sp>
            <p:nvSpPr>
              <p:cNvPr id="70" name="TextBox 69">
                <a:extLst>
                  <a:ext uri="{FF2B5EF4-FFF2-40B4-BE49-F238E27FC236}">
                    <a16:creationId xmlns:a16="http://schemas.microsoft.com/office/drawing/2014/main" id="{8E5E147A-A75E-22A8-35BC-0784CF1311EC}"/>
                  </a:ext>
                </a:extLst>
              </p:cNvPr>
              <p:cNvSpPr txBox="1"/>
              <p:nvPr/>
            </p:nvSpPr>
            <p:spPr bwMode="auto">
              <a:xfrm>
                <a:off x="7279317" y="2255259"/>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0.6</a:t>
                </a:r>
              </a:p>
            </p:txBody>
          </p:sp>
          <p:sp>
            <p:nvSpPr>
              <p:cNvPr id="71" name="TextBox 70">
                <a:extLst>
                  <a:ext uri="{FF2B5EF4-FFF2-40B4-BE49-F238E27FC236}">
                    <a16:creationId xmlns:a16="http://schemas.microsoft.com/office/drawing/2014/main" id="{AF078642-631C-FA02-760F-4DA415BE39F5}"/>
                  </a:ext>
                </a:extLst>
              </p:cNvPr>
              <p:cNvSpPr txBox="1"/>
              <p:nvPr/>
            </p:nvSpPr>
            <p:spPr bwMode="auto">
              <a:xfrm>
                <a:off x="7279317" y="2493181"/>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0.4</a:t>
                </a:r>
              </a:p>
            </p:txBody>
          </p:sp>
          <p:sp>
            <p:nvSpPr>
              <p:cNvPr id="72" name="TextBox 71">
                <a:extLst>
                  <a:ext uri="{FF2B5EF4-FFF2-40B4-BE49-F238E27FC236}">
                    <a16:creationId xmlns:a16="http://schemas.microsoft.com/office/drawing/2014/main" id="{77F80E8D-9FAF-50AC-FAFA-7789A9414D2D}"/>
                  </a:ext>
                </a:extLst>
              </p:cNvPr>
              <p:cNvSpPr txBox="1"/>
              <p:nvPr/>
            </p:nvSpPr>
            <p:spPr bwMode="auto">
              <a:xfrm>
                <a:off x="7279317" y="2731103"/>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0.2</a:t>
                </a:r>
              </a:p>
            </p:txBody>
          </p:sp>
          <p:sp>
            <p:nvSpPr>
              <p:cNvPr id="73" name="TextBox 72">
                <a:extLst>
                  <a:ext uri="{FF2B5EF4-FFF2-40B4-BE49-F238E27FC236}">
                    <a16:creationId xmlns:a16="http://schemas.microsoft.com/office/drawing/2014/main" id="{3D3393CB-C648-6EB3-5CC2-0743440ED424}"/>
                  </a:ext>
                </a:extLst>
              </p:cNvPr>
              <p:cNvSpPr txBox="1"/>
              <p:nvPr/>
            </p:nvSpPr>
            <p:spPr bwMode="auto">
              <a:xfrm>
                <a:off x="7279317" y="2969024"/>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a:t>
                </a:r>
              </a:p>
            </p:txBody>
          </p:sp>
        </p:grpSp>
      </p:grpSp>
      <p:grpSp>
        <p:nvGrpSpPr>
          <p:cNvPr id="99" name="Group 98">
            <a:extLst>
              <a:ext uri="{FF2B5EF4-FFF2-40B4-BE49-F238E27FC236}">
                <a16:creationId xmlns:a16="http://schemas.microsoft.com/office/drawing/2014/main" id="{41E8F23F-D0C6-9C1E-6133-47EF35774E90}"/>
              </a:ext>
            </a:extLst>
          </p:cNvPr>
          <p:cNvGrpSpPr/>
          <p:nvPr/>
        </p:nvGrpSpPr>
        <p:grpSpPr>
          <a:xfrm>
            <a:off x="7219618" y="3201538"/>
            <a:ext cx="3508432" cy="1673042"/>
            <a:chOff x="7219618" y="3254003"/>
            <a:chExt cx="3508432" cy="1673042"/>
          </a:xfrm>
        </p:grpSpPr>
        <p:grpSp>
          <p:nvGrpSpPr>
            <p:cNvPr id="76" name="Group 75">
              <a:extLst>
                <a:ext uri="{FF2B5EF4-FFF2-40B4-BE49-F238E27FC236}">
                  <a16:creationId xmlns:a16="http://schemas.microsoft.com/office/drawing/2014/main" id="{24033765-7955-CE7E-8CD9-B6CBA03E851A}"/>
                </a:ext>
              </a:extLst>
            </p:cNvPr>
            <p:cNvGrpSpPr/>
            <p:nvPr/>
          </p:nvGrpSpPr>
          <p:grpSpPr>
            <a:xfrm>
              <a:off x="9800403" y="3518034"/>
              <a:ext cx="853388" cy="400110"/>
              <a:chOff x="9890125" y="2217355"/>
              <a:chExt cx="853388" cy="400110"/>
            </a:xfrm>
          </p:grpSpPr>
          <p:sp>
            <p:nvSpPr>
              <p:cNvPr id="77" name="TextBox 76">
                <a:extLst>
                  <a:ext uri="{FF2B5EF4-FFF2-40B4-BE49-F238E27FC236}">
                    <a16:creationId xmlns:a16="http://schemas.microsoft.com/office/drawing/2014/main" id="{2D7F310F-68A8-A1C7-B5E1-EA6E5FC6DEEB}"/>
                  </a:ext>
                </a:extLst>
              </p:cNvPr>
              <p:cNvSpPr txBox="1"/>
              <p:nvPr/>
            </p:nvSpPr>
            <p:spPr bwMode="auto">
              <a:xfrm>
                <a:off x="10026650" y="2217355"/>
                <a:ext cx="7168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CapeOx+L</a:t>
                </a:r>
                <a:b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CapeOx+P</a:t>
                </a: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cxnSp>
            <p:nvCxnSpPr>
              <p:cNvPr id="78" name="Straight Connector 77">
                <a:extLst>
                  <a:ext uri="{FF2B5EF4-FFF2-40B4-BE49-F238E27FC236}">
                    <a16:creationId xmlns:a16="http://schemas.microsoft.com/office/drawing/2014/main" id="{5E9C7B8E-B07C-1221-5EE9-829D978787A9}"/>
                  </a:ext>
                </a:extLst>
              </p:cNvPr>
              <p:cNvCxnSpPr/>
              <p:nvPr/>
            </p:nvCxnSpPr>
            <p:spPr bwMode="auto">
              <a:xfrm>
                <a:off x="9890125" y="2345659"/>
                <a:ext cx="187325" cy="0"/>
              </a:xfrm>
              <a:prstGeom prst="line">
                <a:avLst/>
              </a:prstGeom>
              <a:noFill/>
              <a:ln w="28575" cap="flat" cmpd="sng" algn="ctr">
                <a:solidFill>
                  <a:srgbClr val="00823B"/>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F6D50E87-3503-26A5-1E4F-C35227AC815F}"/>
                  </a:ext>
                </a:extLst>
              </p:cNvPr>
              <p:cNvCxnSpPr/>
              <p:nvPr/>
            </p:nvCxnSpPr>
            <p:spPr bwMode="auto">
              <a:xfrm>
                <a:off x="9890125" y="2485359"/>
                <a:ext cx="187325" cy="0"/>
              </a:xfrm>
              <a:prstGeom prst="line">
                <a:avLst/>
              </a:prstGeom>
              <a:noFill/>
              <a:ln w="28575" cap="flat" cmpd="sng" algn="ctr">
                <a:solidFill>
                  <a:srgbClr val="682E74"/>
                </a:solidFill>
                <a:prstDash val="solid"/>
                <a:round/>
                <a:headEnd type="none" w="med" len="med"/>
                <a:tailEnd type="none" w="med" len="med"/>
              </a:ln>
              <a:effectLst/>
            </p:spPr>
          </p:cxnSp>
        </p:grpSp>
        <p:sp>
          <p:nvSpPr>
            <p:cNvPr id="80" name="TextBox 79">
              <a:extLst>
                <a:ext uri="{FF2B5EF4-FFF2-40B4-BE49-F238E27FC236}">
                  <a16:creationId xmlns:a16="http://schemas.microsoft.com/office/drawing/2014/main" id="{561B26E5-078F-EB1D-762D-74DEBAF33804}"/>
                </a:ext>
              </a:extLst>
            </p:cNvPr>
            <p:cNvSpPr txBox="1"/>
            <p:nvPr/>
          </p:nvSpPr>
          <p:spPr bwMode="auto">
            <a:xfrm rot="16200000">
              <a:off x="6783921" y="3760624"/>
              <a:ext cx="12715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Cumulative Survival </a:t>
              </a:r>
              <a:b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(probability)</a:t>
              </a:r>
            </a:p>
          </p:txBody>
        </p:sp>
        <p:grpSp>
          <p:nvGrpSpPr>
            <p:cNvPr id="81" name="Group 80">
              <a:extLst>
                <a:ext uri="{FF2B5EF4-FFF2-40B4-BE49-F238E27FC236}">
                  <a16:creationId xmlns:a16="http://schemas.microsoft.com/office/drawing/2014/main" id="{F0DBD644-DEE2-4DA3-9CC9-09CCD9DCE38D}"/>
                </a:ext>
              </a:extLst>
            </p:cNvPr>
            <p:cNvGrpSpPr/>
            <p:nvPr/>
          </p:nvGrpSpPr>
          <p:grpSpPr>
            <a:xfrm>
              <a:off x="7824639" y="3370063"/>
              <a:ext cx="45720" cy="1190625"/>
              <a:chOff x="7772400" y="1895475"/>
              <a:chExt cx="45720" cy="1190625"/>
            </a:xfrm>
          </p:grpSpPr>
          <p:cxnSp>
            <p:nvCxnSpPr>
              <p:cNvPr id="82" name="Straight Connector 81">
                <a:extLst>
                  <a:ext uri="{FF2B5EF4-FFF2-40B4-BE49-F238E27FC236}">
                    <a16:creationId xmlns:a16="http://schemas.microsoft.com/office/drawing/2014/main" id="{675DD49E-E3B9-AAFF-732F-0D3FE5D26512}"/>
                  </a:ext>
                </a:extLst>
              </p:cNvPr>
              <p:cNvCxnSpPr>
                <a:cxnSpLocks/>
              </p:cNvCxnSpPr>
              <p:nvPr/>
            </p:nvCxnSpPr>
            <p:spPr bwMode="auto">
              <a:xfrm>
                <a:off x="7772400" y="1895475"/>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05A46D8A-E692-58A5-363D-259E083E5C40}"/>
                  </a:ext>
                </a:extLst>
              </p:cNvPr>
              <p:cNvCxnSpPr>
                <a:cxnSpLocks/>
              </p:cNvCxnSpPr>
              <p:nvPr/>
            </p:nvCxnSpPr>
            <p:spPr bwMode="auto">
              <a:xfrm>
                <a:off x="7772400" y="2133600"/>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8A45F2C9-3F35-35E2-9AE1-90993F95E4EF}"/>
                  </a:ext>
                </a:extLst>
              </p:cNvPr>
              <p:cNvCxnSpPr>
                <a:cxnSpLocks/>
              </p:cNvCxnSpPr>
              <p:nvPr/>
            </p:nvCxnSpPr>
            <p:spPr bwMode="auto">
              <a:xfrm>
                <a:off x="7772400" y="2371725"/>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8B9267D3-B207-E38A-78E0-4C0FD88BE133}"/>
                  </a:ext>
                </a:extLst>
              </p:cNvPr>
              <p:cNvCxnSpPr>
                <a:cxnSpLocks/>
              </p:cNvCxnSpPr>
              <p:nvPr/>
            </p:nvCxnSpPr>
            <p:spPr bwMode="auto">
              <a:xfrm>
                <a:off x="7772400" y="2609850"/>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5BC16243-55E1-F2AB-47D5-BDEB92304D71}"/>
                  </a:ext>
                </a:extLst>
              </p:cNvPr>
              <p:cNvCxnSpPr>
                <a:cxnSpLocks/>
              </p:cNvCxnSpPr>
              <p:nvPr/>
            </p:nvCxnSpPr>
            <p:spPr bwMode="auto">
              <a:xfrm>
                <a:off x="7772400" y="2847975"/>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5C802A87-C0E8-39DF-6C3A-1B96540D9144}"/>
                  </a:ext>
                </a:extLst>
              </p:cNvPr>
              <p:cNvCxnSpPr>
                <a:cxnSpLocks/>
              </p:cNvCxnSpPr>
              <p:nvPr/>
            </p:nvCxnSpPr>
            <p:spPr bwMode="auto">
              <a:xfrm>
                <a:off x="7772400" y="3086100"/>
                <a:ext cx="45720" cy="0"/>
              </a:xfrm>
              <a:prstGeom prst="line">
                <a:avLst/>
              </a:prstGeom>
              <a:noFill/>
              <a:ln w="28575" cap="flat" cmpd="sng" algn="ctr">
                <a:solidFill>
                  <a:schemeClr val="bg1"/>
                </a:solidFill>
                <a:prstDash val="solid"/>
                <a:round/>
                <a:headEnd type="none" w="med" len="med"/>
                <a:tailEnd type="none" w="med" len="med"/>
              </a:ln>
              <a:effectLst/>
            </p:spPr>
          </p:cxnSp>
        </p:grpSp>
        <p:grpSp>
          <p:nvGrpSpPr>
            <p:cNvPr id="137" name="Group 136">
              <a:extLst>
                <a:ext uri="{FF2B5EF4-FFF2-40B4-BE49-F238E27FC236}">
                  <a16:creationId xmlns:a16="http://schemas.microsoft.com/office/drawing/2014/main" id="{99FBDA3C-77A6-D6F7-7644-8DFCF5AD4488}"/>
                </a:ext>
              </a:extLst>
            </p:cNvPr>
            <p:cNvGrpSpPr/>
            <p:nvPr/>
          </p:nvGrpSpPr>
          <p:grpSpPr>
            <a:xfrm>
              <a:off x="7864259" y="4552501"/>
              <a:ext cx="2679051" cy="45720"/>
              <a:chOff x="7864259" y="4597601"/>
              <a:chExt cx="2679051" cy="45720"/>
            </a:xfrm>
          </p:grpSpPr>
          <p:cxnSp>
            <p:nvCxnSpPr>
              <p:cNvPr id="91" name="Straight Connector 90">
                <a:extLst>
                  <a:ext uri="{FF2B5EF4-FFF2-40B4-BE49-F238E27FC236}">
                    <a16:creationId xmlns:a16="http://schemas.microsoft.com/office/drawing/2014/main" id="{37718A40-C243-D28C-3E33-3EAC447BCC6C}"/>
                  </a:ext>
                </a:extLst>
              </p:cNvPr>
              <p:cNvCxnSpPr>
                <a:cxnSpLocks/>
              </p:cNvCxnSpPr>
              <p:nvPr/>
            </p:nvCxnSpPr>
            <p:spPr bwMode="auto">
              <a:xfrm rot="5400000">
                <a:off x="8734415" y="462046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4D87BEB4-D3A2-3FB3-FF19-AA0DAFEFC384}"/>
                  </a:ext>
                </a:extLst>
              </p:cNvPr>
              <p:cNvCxnSpPr>
                <a:cxnSpLocks/>
              </p:cNvCxnSpPr>
              <p:nvPr/>
            </p:nvCxnSpPr>
            <p:spPr bwMode="auto">
              <a:xfrm rot="5400000">
                <a:off x="8436743" y="462046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8C834C90-1E89-0C49-92E9-82119347D3F7}"/>
                  </a:ext>
                </a:extLst>
              </p:cNvPr>
              <p:cNvCxnSpPr>
                <a:cxnSpLocks/>
              </p:cNvCxnSpPr>
              <p:nvPr/>
            </p:nvCxnSpPr>
            <p:spPr bwMode="auto">
              <a:xfrm rot="5400000">
                <a:off x="8139071" y="462046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0C7A19B0-5207-D01E-A549-6678C02F0510}"/>
                  </a:ext>
                </a:extLst>
              </p:cNvPr>
              <p:cNvCxnSpPr>
                <a:cxnSpLocks/>
              </p:cNvCxnSpPr>
              <p:nvPr/>
            </p:nvCxnSpPr>
            <p:spPr bwMode="auto">
              <a:xfrm rot="5400000">
                <a:off x="7841399" y="462046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ABB66448-9338-DB87-F4DB-85840FE7792B}"/>
                  </a:ext>
                </a:extLst>
              </p:cNvPr>
              <p:cNvCxnSpPr>
                <a:cxnSpLocks/>
              </p:cNvCxnSpPr>
              <p:nvPr/>
            </p:nvCxnSpPr>
            <p:spPr bwMode="auto">
              <a:xfrm rot="5400000">
                <a:off x="9627431" y="462046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D5F0FF16-FCBC-35A6-E93A-EB2673058E83}"/>
                  </a:ext>
                </a:extLst>
              </p:cNvPr>
              <p:cNvCxnSpPr>
                <a:cxnSpLocks/>
              </p:cNvCxnSpPr>
              <p:nvPr/>
            </p:nvCxnSpPr>
            <p:spPr bwMode="auto">
              <a:xfrm rot="5400000">
                <a:off x="9329759" y="462046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20846168-8A15-1420-98C3-97144813011B}"/>
                  </a:ext>
                </a:extLst>
              </p:cNvPr>
              <p:cNvCxnSpPr>
                <a:cxnSpLocks/>
              </p:cNvCxnSpPr>
              <p:nvPr/>
            </p:nvCxnSpPr>
            <p:spPr bwMode="auto">
              <a:xfrm rot="5400000">
                <a:off x="9032087" y="462046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C0CA55B3-728F-54D3-4317-E38723A3390A}"/>
                  </a:ext>
                </a:extLst>
              </p:cNvPr>
              <p:cNvCxnSpPr>
                <a:cxnSpLocks/>
              </p:cNvCxnSpPr>
              <p:nvPr/>
            </p:nvCxnSpPr>
            <p:spPr bwMode="auto">
              <a:xfrm rot="5400000">
                <a:off x="10520450" y="462046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04E8684F-E689-12BF-7AB5-2336456F6DED}"/>
                  </a:ext>
                </a:extLst>
              </p:cNvPr>
              <p:cNvCxnSpPr>
                <a:cxnSpLocks/>
              </p:cNvCxnSpPr>
              <p:nvPr/>
            </p:nvCxnSpPr>
            <p:spPr bwMode="auto">
              <a:xfrm rot="5400000">
                <a:off x="9925103" y="462046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66C05A91-3316-711B-D60C-D8C7E37FB08A}"/>
                  </a:ext>
                </a:extLst>
              </p:cNvPr>
              <p:cNvCxnSpPr>
                <a:cxnSpLocks/>
              </p:cNvCxnSpPr>
              <p:nvPr/>
            </p:nvCxnSpPr>
            <p:spPr bwMode="auto">
              <a:xfrm rot="5400000">
                <a:off x="10222775" y="4620461"/>
                <a:ext cx="45720" cy="0"/>
              </a:xfrm>
              <a:prstGeom prst="line">
                <a:avLst/>
              </a:prstGeom>
              <a:noFill/>
              <a:ln w="28575" cap="flat" cmpd="sng" algn="ctr">
                <a:solidFill>
                  <a:schemeClr val="bg1"/>
                </a:solidFill>
                <a:prstDash val="solid"/>
                <a:round/>
                <a:headEnd type="none" w="med" len="med"/>
                <a:tailEnd type="none" w="med" len="med"/>
              </a:ln>
              <a:effectLst/>
            </p:spPr>
          </p:cxnSp>
        </p:grpSp>
        <p:grpSp>
          <p:nvGrpSpPr>
            <p:cNvPr id="138" name="Group 137">
              <a:extLst>
                <a:ext uri="{FF2B5EF4-FFF2-40B4-BE49-F238E27FC236}">
                  <a16:creationId xmlns:a16="http://schemas.microsoft.com/office/drawing/2014/main" id="{0D8BC50B-9C08-D4DC-CD1E-DE2EF16223DE}"/>
                </a:ext>
              </a:extLst>
            </p:cNvPr>
            <p:cNvGrpSpPr/>
            <p:nvPr/>
          </p:nvGrpSpPr>
          <p:grpSpPr>
            <a:xfrm>
              <a:off x="7758772" y="4554887"/>
              <a:ext cx="2937144" cy="230832"/>
              <a:chOff x="7758772" y="4599987"/>
              <a:chExt cx="2937144" cy="230832"/>
            </a:xfrm>
          </p:grpSpPr>
          <p:sp>
            <p:nvSpPr>
              <p:cNvPr id="110" name="TextBox 109">
                <a:extLst>
                  <a:ext uri="{FF2B5EF4-FFF2-40B4-BE49-F238E27FC236}">
                    <a16:creationId xmlns:a16="http://schemas.microsoft.com/office/drawing/2014/main" id="{82A43281-9739-6D13-0296-50EFDF6CFF4D}"/>
                  </a:ext>
                </a:extLst>
              </p:cNvPr>
              <p:cNvSpPr txBox="1"/>
              <p:nvPr/>
            </p:nvSpPr>
            <p:spPr bwMode="auto">
              <a:xfrm>
                <a:off x="10387786" y="459998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45</a:t>
                </a:r>
              </a:p>
            </p:txBody>
          </p:sp>
          <p:sp>
            <p:nvSpPr>
              <p:cNvPr id="112" name="TextBox 111">
                <a:extLst>
                  <a:ext uri="{FF2B5EF4-FFF2-40B4-BE49-F238E27FC236}">
                    <a16:creationId xmlns:a16="http://schemas.microsoft.com/office/drawing/2014/main" id="{E97B82B2-E0F5-5075-2F2D-30A96EC49C0A}"/>
                  </a:ext>
                </a:extLst>
              </p:cNvPr>
              <p:cNvSpPr txBox="1"/>
              <p:nvPr/>
            </p:nvSpPr>
            <p:spPr bwMode="auto">
              <a:xfrm>
                <a:off x="10092079" y="459998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40</a:t>
                </a:r>
              </a:p>
            </p:txBody>
          </p:sp>
          <p:sp>
            <p:nvSpPr>
              <p:cNvPr id="113" name="TextBox 112">
                <a:extLst>
                  <a:ext uri="{FF2B5EF4-FFF2-40B4-BE49-F238E27FC236}">
                    <a16:creationId xmlns:a16="http://schemas.microsoft.com/office/drawing/2014/main" id="{B5D27450-E303-11E3-555D-D80FDED234F7}"/>
                  </a:ext>
                </a:extLst>
              </p:cNvPr>
              <p:cNvSpPr txBox="1"/>
              <p:nvPr/>
            </p:nvSpPr>
            <p:spPr bwMode="auto">
              <a:xfrm>
                <a:off x="9795830" y="459998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35</a:t>
                </a:r>
              </a:p>
            </p:txBody>
          </p:sp>
          <p:sp>
            <p:nvSpPr>
              <p:cNvPr id="115" name="TextBox 114">
                <a:extLst>
                  <a:ext uri="{FF2B5EF4-FFF2-40B4-BE49-F238E27FC236}">
                    <a16:creationId xmlns:a16="http://schemas.microsoft.com/office/drawing/2014/main" id="{BFC169D4-CCC1-7C41-43E3-1FCC91D00650}"/>
                  </a:ext>
                </a:extLst>
              </p:cNvPr>
              <p:cNvSpPr txBox="1"/>
              <p:nvPr/>
            </p:nvSpPr>
            <p:spPr bwMode="auto">
              <a:xfrm>
                <a:off x="8899531" y="459998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p:txBody>
          </p:sp>
          <p:sp>
            <p:nvSpPr>
              <p:cNvPr id="116" name="TextBox 115">
                <a:extLst>
                  <a:ext uri="{FF2B5EF4-FFF2-40B4-BE49-F238E27FC236}">
                    <a16:creationId xmlns:a16="http://schemas.microsoft.com/office/drawing/2014/main" id="{9C2135BD-5D29-0361-230A-991973D14F3A}"/>
                  </a:ext>
                </a:extLst>
              </p:cNvPr>
              <p:cNvSpPr txBox="1"/>
              <p:nvPr/>
            </p:nvSpPr>
            <p:spPr bwMode="auto">
              <a:xfrm>
                <a:off x="9502375" y="459998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30</a:t>
                </a:r>
              </a:p>
            </p:txBody>
          </p:sp>
          <p:sp>
            <p:nvSpPr>
              <p:cNvPr id="117" name="TextBox 116">
                <a:extLst>
                  <a:ext uri="{FF2B5EF4-FFF2-40B4-BE49-F238E27FC236}">
                    <a16:creationId xmlns:a16="http://schemas.microsoft.com/office/drawing/2014/main" id="{99BA2440-B9CA-6791-4709-DD7E1F339412}"/>
                  </a:ext>
                </a:extLst>
              </p:cNvPr>
              <p:cNvSpPr txBox="1"/>
              <p:nvPr/>
            </p:nvSpPr>
            <p:spPr bwMode="auto">
              <a:xfrm>
                <a:off x="9202473" y="4599987"/>
                <a:ext cx="3063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25</a:t>
                </a:r>
              </a:p>
            </p:txBody>
          </p:sp>
          <p:sp>
            <p:nvSpPr>
              <p:cNvPr id="119" name="TextBox 118">
                <a:extLst>
                  <a:ext uri="{FF2B5EF4-FFF2-40B4-BE49-F238E27FC236}">
                    <a16:creationId xmlns:a16="http://schemas.microsoft.com/office/drawing/2014/main" id="{1914EECC-221C-A251-54C7-F4F024ED7C91}"/>
                  </a:ext>
                </a:extLst>
              </p:cNvPr>
              <p:cNvSpPr txBox="1"/>
              <p:nvPr/>
            </p:nvSpPr>
            <p:spPr bwMode="auto">
              <a:xfrm>
                <a:off x="8604687" y="4599987"/>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15</a:t>
                </a:r>
              </a:p>
            </p:txBody>
          </p:sp>
          <p:sp>
            <p:nvSpPr>
              <p:cNvPr id="122" name="TextBox 121">
                <a:extLst>
                  <a:ext uri="{FF2B5EF4-FFF2-40B4-BE49-F238E27FC236}">
                    <a16:creationId xmlns:a16="http://schemas.microsoft.com/office/drawing/2014/main" id="{B698AE9D-E9A1-FD42-F345-2F9D378FDCC5}"/>
                  </a:ext>
                </a:extLst>
              </p:cNvPr>
              <p:cNvSpPr txBox="1"/>
              <p:nvPr/>
            </p:nvSpPr>
            <p:spPr bwMode="auto">
              <a:xfrm>
                <a:off x="8307237" y="4599987"/>
                <a:ext cx="3063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a:t>
                </a:r>
              </a:p>
            </p:txBody>
          </p:sp>
          <p:sp>
            <p:nvSpPr>
              <p:cNvPr id="124" name="TextBox 123">
                <a:extLst>
                  <a:ext uri="{FF2B5EF4-FFF2-40B4-BE49-F238E27FC236}">
                    <a16:creationId xmlns:a16="http://schemas.microsoft.com/office/drawing/2014/main" id="{31E8AB4E-3814-CBBE-0F72-5E9645596A1B}"/>
                  </a:ext>
                </a:extLst>
              </p:cNvPr>
              <p:cNvSpPr txBox="1"/>
              <p:nvPr/>
            </p:nvSpPr>
            <p:spPr bwMode="auto">
              <a:xfrm>
                <a:off x="8114304" y="4599987"/>
                <a:ext cx="1069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a:t>
                </a:r>
              </a:p>
            </p:txBody>
          </p:sp>
          <p:sp>
            <p:nvSpPr>
              <p:cNvPr id="126" name="TextBox 125">
                <a:extLst>
                  <a:ext uri="{FF2B5EF4-FFF2-40B4-BE49-F238E27FC236}">
                    <a16:creationId xmlns:a16="http://schemas.microsoft.com/office/drawing/2014/main" id="{DD39F653-6CCF-3CEC-154D-FAF8E6EEE657}"/>
                  </a:ext>
                </a:extLst>
              </p:cNvPr>
              <p:cNvSpPr txBox="1"/>
              <p:nvPr/>
            </p:nvSpPr>
            <p:spPr bwMode="auto">
              <a:xfrm>
                <a:off x="7758772" y="4599987"/>
                <a:ext cx="2165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a:t>
                </a:r>
              </a:p>
            </p:txBody>
          </p:sp>
        </p:grpSp>
        <p:grpSp>
          <p:nvGrpSpPr>
            <p:cNvPr id="130" name="Group 129">
              <a:extLst>
                <a:ext uri="{FF2B5EF4-FFF2-40B4-BE49-F238E27FC236}">
                  <a16:creationId xmlns:a16="http://schemas.microsoft.com/office/drawing/2014/main" id="{F4195895-4138-C829-F7ED-08667AA3DCF1}"/>
                </a:ext>
              </a:extLst>
            </p:cNvPr>
            <p:cNvGrpSpPr/>
            <p:nvPr/>
          </p:nvGrpSpPr>
          <p:grpSpPr>
            <a:xfrm>
              <a:off x="7572856" y="3254003"/>
              <a:ext cx="326315" cy="1420441"/>
              <a:chOff x="7279317" y="1779415"/>
              <a:chExt cx="326315" cy="1420441"/>
            </a:xfrm>
          </p:grpSpPr>
          <p:sp>
            <p:nvSpPr>
              <p:cNvPr id="131" name="TextBox 130">
                <a:extLst>
                  <a:ext uri="{FF2B5EF4-FFF2-40B4-BE49-F238E27FC236}">
                    <a16:creationId xmlns:a16="http://schemas.microsoft.com/office/drawing/2014/main" id="{0AE8FF2B-4507-FA7A-1F1E-40C8F206A357}"/>
                  </a:ext>
                </a:extLst>
              </p:cNvPr>
              <p:cNvSpPr txBox="1"/>
              <p:nvPr/>
            </p:nvSpPr>
            <p:spPr bwMode="auto">
              <a:xfrm>
                <a:off x="7279317" y="1779415"/>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a:t>
                </a:r>
              </a:p>
            </p:txBody>
          </p:sp>
          <p:sp>
            <p:nvSpPr>
              <p:cNvPr id="132" name="TextBox 131">
                <a:extLst>
                  <a:ext uri="{FF2B5EF4-FFF2-40B4-BE49-F238E27FC236}">
                    <a16:creationId xmlns:a16="http://schemas.microsoft.com/office/drawing/2014/main" id="{36E7FCEF-BC3F-7AAE-FF5A-A88C000B55BF}"/>
                  </a:ext>
                </a:extLst>
              </p:cNvPr>
              <p:cNvSpPr txBox="1"/>
              <p:nvPr/>
            </p:nvSpPr>
            <p:spPr bwMode="auto">
              <a:xfrm>
                <a:off x="7279317" y="2017337"/>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0.8</a:t>
                </a:r>
              </a:p>
            </p:txBody>
          </p:sp>
          <p:sp>
            <p:nvSpPr>
              <p:cNvPr id="133" name="TextBox 132">
                <a:extLst>
                  <a:ext uri="{FF2B5EF4-FFF2-40B4-BE49-F238E27FC236}">
                    <a16:creationId xmlns:a16="http://schemas.microsoft.com/office/drawing/2014/main" id="{BE769D6B-B6F8-B0FA-D465-1A778AF1AB7C}"/>
                  </a:ext>
                </a:extLst>
              </p:cNvPr>
              <p:cNvSpPr txBox="1"/>
              <p:nvPr/>
            </p:nvSpPr>
            <p:spPr bwMode="auto">
              <a:xfrm>
                <a:off x="7279317" y="2255259"/>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0.6</a:t>
                </a:r>
              </a:p>
            </p:txBody>
          </p:sp>
          <p:sp>
            <p:nvSpPr>
              <p:cNvPr id="134" name="TextBox 133">
                <a:extLst>
                  <a:ext uri="{FF2B5EF4-FFF2-40B4-BE49-F238E27FC236}">
                    <a16:creationId xmlns:a16="http://schemas.microsoft.com/office/drawing/2014/main" id="{18B95A5D-C92E-F10A-1BEA-4B54F4FAAB6A}"/>
                  </a:ext>
                </a:extLst>
              </p:cNvPr>
              <p:cNvSpPr txBox="1"/>
              <p:nvPr/>
            </p:nvSpPr>
            <p:spPr bwMode="auto">
              <a:xfrm>
                <a:off x="7279317" y="2493181"/>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0.4</a:t>
                </a:r>
              </a:p>
            </p:txBody>
          </p:sp>
          <p:sp>
            <p:nvSpPr>
              <p:cNvPr id="135" name="TextBox 134">
                <a:extLst>
                  <a:ext uri="{FF2B5EF4-FFF2-40B4-BE49-F238E27FC236}">
                    <a16:creationId xmlns:a16="http://schemas.microsoft.com/office/drawing/2014/main" id="{9EBB1275-0715-9167-9FE8-A43CC59916E8}"/>
                  </a:ext>
                </a:extLst>
              </p:cNvPr>
              <p:cNvSpPr txBox="1"/>
              <p:nvPr/>
            </p:nvSpPr>
            <p:spPr bwMode="auto">
              <a:xfrm>
                <a:off x="7279317" y="2731103"/>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0.2</a:t>
                </a:r>
              </a:p>
            </p:txBody>
          </p:sp>
          <p:sp>
            <p:nvSpPr>
              <p:cNvPr id="136" name="TextBox 135">
                <a:extLst>
                  <a:ext uri="{FF2B5EF4-FFF2-40B4-BE49-F238E27FC236}">
                    <a16:creationId xmlns:a16="http://schemas.microsoft.com/office/drawing/2014/main" id="{B337FE18-0D0F-A847-6C78-A4BB5A19D5F7}"/>
                  </a:ext>
                </a:extLst>
              </p:cNvPr>
              <p:cNvSpPr txBox="1"/>
              <p:nvPr/>
            </p:nvSpPr>
            <p:spPr bwMode="auto">
              <a:xfrm>
                <a:off x="7279317" y="2969024"/>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a:t>
                </a:r>
              </a:p>
            </p:txBody>
          </p:sp>
        </p:grpSp>
        <p:sp>
          <p:nvSpPr>
            <p:cNvPr id="75" name="Freeform 74">
              <a:extLst>
                <a:ext uri="{FF2B5EF4-FFF2-40B4-BE49-F238E27FC236}">
                  <a16:creationId xmlns:a16="http://schemas.microsoft.com/office/drawing/2014/main" id="{C6275E10-E5B1-5956-2ACD-8EEEBDD9596D}"/>
                </a:ext>
              </a:extLst>
            </p:cNvPr>
            <p:cNvSpPr/>
            <p:nvPr/>
          </p:nvSpPr>
          <p:spPr bwMode="auto">
            <a:xfrm>
              <a:off x="7865913" y="3338313"/>
              <a:ext cx="2862137" cy="1225550"/>
            </a:xfrm>
            <a:custGeom>
              <a:avLst/>
              <a:gdLst>
                <a:gd name="connsiteX0" fmla="*/ 0 w 2305050"/>
                <a:gd name="connsiteY0" fmla="*/ 0 h 1225550"/>
                <a:gd name="connsiteX1" fmla="*/ 0 w 2305050"/>
                <a:gd name="connsiteY1" fmla="*/ 1225550 h 1225550"/>
                <a:gd name="connsiteX2" fmla="*/ 31750 w 2305050"/>
                <a:gd name="connsiteY2" fmla="*/ 1225550 h 1225550"/>
                <a:gd name="connsiteX3" fmla="*/ 2305050 w 2305050"/>
                <a:gd name="connsiteY3" fmla="*/ 1225550 h 1225550"/>
              </a:gdLst>
              <a:ahLst/>
              <a:cxnLst>
                <a:cxn ang="0">
                  <a:pos x="connsiteX0" y="connsiteY0"/>
                </a:cxn>
                <a:cxn ang="0">
                  <a:pos x="connsiteX1" y="connsiteY1"/>
                </a:cxn>
                <a:cxn ang="0">
                  <a:pos x="connsiteX2" y="connsiteY2"/>
                </a:cxn>
                <a:cxn ang="0">
                  <a:pos x="connsiteX3" y="connsiteY3"/>
                </a:cxn>
              </a:cxnLst>
              <a:rect l="l" t="t" r="r" b="b"/>
              <a:pathLst>
                <a:path w="2305050" h="1225550">
                  <a:moveTo>
                    <a:pt x="0" y="0"/>
                  </a:moveTo>
                  <a:lnTo>
                    <a:pt x="0" y="1225550"/>
                  </a:lnTo>
                  <a:lnTo>
                    <a:pt x="31750" y="1225550"/>
                  </a:lnTo>
                  <a:lnTo>
                    <a:pt x="2305050" y="1225550"/>
                  </a:lnTo>
                </a:path>
              </a:pathLst>
            </a:custGeom>
            <a:noFill/>
            <a:ln w="28575">
              <a:solidFill>
                <a:schemeClr val="bg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0" name="TextBox 139">
              <a:extLst>
                <a:ext uri="{FF2B5EF4-FFF2-40B4-BE49-F238E27FC236}">
                  <a16:creationId xmlns:a16="http://schemas.microsoft.com/office/drawing/2014/main" id="{7B620039-F9FF-FA45-7A4D-318C4F1D84AC}"/>
                </a:ext>
              </a:extLst>
            </p:cNvPr>
            <p:cNvSpPr txBox="1"/>
            <p:nvPr/>
          </p:nvSpPr>
          <p:spPr bwMode="auto">
            <a:xfrm>
              <a:off x="8100416" y="4696213"/>
              <a:ext cx="22566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Time from Random Assignment (months)</a:t>
              </a:r>
            </a:p>
          </p:txBody>
        </p:sp>
      </p:grpSp>
      <p:grpSp>
        <p:nvGrpSpPr>
          <p:cNvPr id="193" name="Group 192">
            <a:extLst>
              <a:ext uri="{FF2B5EF4-FFF2-40B4-BE49-F238E27FC236}">
                <a16:creationId xmlns:a16="http://schemas.microsoft.com/office/drawing/2014/main" id="{ED0AA072-8B00-1CCC-F651-CE99A39F4473}"/>
              </a:ext>
            </a:extLst>
          </p:cNvPr>
          <p:cNvGrpSpPr/>
          <p:nvPr/>
        </p:nvGrpSpPr>
        <p:grpSpPr>
          <a:xfrm>
            <a:off x="7384345" y="4780133"/>
            <a:ext cx="4243198" cy="1435960"/>
            <a:chOff x="7384345" y="4842763"/>
            <a:chExt cx="4243198" cy="1435960"/>
          </a:xfrm>
        </p:grpSpPr>
        <p:grpSp>
          <p:nvGrpSpPr>
            <p:cNvPr id="25" name="Group 24">
              <a:extLst>
                <a:ext uri="{FF2B5EF4-FFF2-40B4-BE49-F238E27FC236}">
                  <a16:creationId xmlns:a16="http://schemas.microsoft.com/office/drawing/2014/main" id="{363CA094-A6E5-C73E-01E1-26AFDC59B625}"/>
                </a:ext>
              </a:extLst>
            </p:cNvPr>
            <p:cNvGrpSpPr/>
            <p:nvPr/>
          </p:nvGrpSpPr>
          <p:grpSpPr>
            <a:xfrm>
              <a:off x="9776898" y="5027892"/>
              <a:ext cx="1292611" cy="400110"/>
              <a:chOff x="9890125" y="2217355"/>
              <a:chExt cx="1292611" cy="400110"/>
            </a:xfrm>
          </p:grpSpPr>
          <p:sp>
            <p:nvSpPr>
              <p:cNvPr id="158" name="TextBox 157">
                <a:extLst>
                  <a:ext uri="{FF2B5EF4-FFF2-40B4-BE49-F238E27FC236}">
                    <a16:creationId xmlns:a16="http://schemas.microsoft.com/office/drawing/2014/main" id="{893F1404-EB34-C9B3-92E0-029D39FFFB98}"/>
                  </a:ext>
                </a:extLst>
              </p:cNvPr>
              <p:cNvSpPr txBox="1"/>
              <p:nvPr/>
            </p:nvSpPr>
            <p:spPr bwMode="auto">
              <a:xfrm>
                <a:off x="10026650" y="2217355"/>
                <a:ext cx="1156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Pertuzumab</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group</a:t>
                </a:r>
                <a:b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Control group</a:t>
                </a:r>
              </a:p>
            </p:txBody>
          </p:sp>
          <p:cxnSp>
            <p:nvCxnSpPr>
              <p:cNvPr id="159" name="Straight Connector 158">
                <a:extLst>
                  <a:ext uri="{FF2B5EF4-FFF2-40B4-BE49-F238E27FC236}">
                    <a16:creationId xmlns:a16="http://schemas.microsoft.com/office/drawing/2014/main" id="{7085E39B-42F5-CBED-9F7A-AB5A684025F3}"/>
                  </a:ext>
                </a:extLst>
              </p:cNvPr>
              <p:cNvCxnSpPr/>
              <p:nvPr/>
            </p:nvCxnSpPr>
            <p:spPr bwMode="auto">
              <a:xfrm>
                <a:off x="9890125" y="2345659"/>
                <a:ext cx="187325" cy="0"/>
              </a:xfrm>
              <a:prstGeom prst="line">
                <a:avLst/>
              </a:prstGeom>
              <a:noFill/>
              <a:ln w="28575" cap="flat" cmpd="sng" algn="ctr">
                <a:solidFill>
                  <a:srgbClr val="FDB338"/>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1DE66E6D-BE36-D38F-2E58-713F3A4B5DAC}"/>
                  </a:ext>
                </a:extLst>
              </p:cNvPr>
              <p:cNvCxnSpPr/>
              <p:nvPr/>
            </p:nvCxnSpPr>
            <p:spPr bwMode="auto">
              <a:xfrm>
                <a:off x="9890125" y="2485359"/>
                <a:ext cx="187325" cy="0"/>
              </a:xfrm>
              <a:prstGeom prst="line">
                <a:avLst/>
              </a:prstGeom>
              <a:noFill/>
              <a:ln w="28575" cap="flat" cmpd="sng" algn="ctr">
                <a:solidFill>
                  <a:schemeClr val="accent2"/>
                </a:solidFill>
                <a:prstDash val="solid"/>
                <a:round/>
                <a:headEnd type="none" w="med" len="med"/>
                <a:tailEnd type="none" w="med" len="med"/>
              </a:ln>
              <a:effectLst/>
            </p:spPr>
          </p:cxnSp>
        </p:grpSp>
        <p:sp>
          <p:nvSpPr>
            <p:cNvPr id="88" name="TextBox 87">
              <a:extLst>
                <a:ext uri="{FF2B5EF4-FFF2-40B4-BE49-F238E27FC236}">
                  <a16:creationId xmlns:a16="http://schemas.microsoft.com/office/drawing/2014/main" id="{5D92806C-DA04-432E-0407-4118CFE5A6A0}"/>
                </a:ext>
              </a:extLst>
            </p:cNvPr>
            <p:cNvSpPr txBox="1"/>
            <p:nvPr/>
          </p:nvSpPr>
          <p:spPr bwMode="auto">
            <a:xfrm rot="16200000">
              <a:off x="6896551" y="5330557"/>
              <a:ext cx="12218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Overall Survival (%)</a:t>
              </a:r>
            </a:p>
          </p:txBody>
        </p:sp>
        <p:grpSp>
          <p:nvGrpSpPr>
            <p:cNvPr id="89" name="Group 88">
              <a:extLst>
                <a:ext uri="{FF2B5EF4-FFF2-40B4-BE49-F238E27FC236}">
                  <a16:creationId xmlns:a16="http://schemas.microsoft.com/office/drawing/2014/main" id="{4AECBD00-1B83-5D98-D157-B9405337BFBE}"/>
                </a:ext>
              </a:extLst>
            </p:cNvPr>
            <p:cNvGrpSpPr/>
            <p:nvPr/>
          </p:nvGrpSpPr>
          <p:grpSpPr>
            <a:xfrm>
              <a:off x="7817091" y="4979166"/>
              <a:ext cx="45720" cy="956911"/>
              <a:chOff x="7772400" y="1895475"/>
              <a:chExt cx="45720" cy="1190625"/>
            </a:xfrm>
          </p:grpSpPr>
          <p:cxnSp>
            <p:nvCxnSpPr>
              <p:cNvPr id="152" name="Straight Connector 151">
                <a:extLst>
                  <a:ext uri="{FF2B5EF4-FFF2-40B4-BE49-F238E27FC236}">
                    <a16:creationId xmlns:a16="http://schemas.microsoft.com/office/drawing/2014/main" id="{2C9F6563-F8E0-6F18-7AB1-A216AB43AE3A}"/>
                  </a:ext>
                </a:extLst>
              </p:cNvPr>
              <p:cNvCxnSpPr>
                <a:cxnSpLocks/>
              </p:cNvCxnSpPr>
              <p:nvPr/>
            </p:nvCxnSpPr>
            <p:spPr bwMode="auto">
              <a:xfrm>
                <a:off x="7772400" y="1895475"/>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C19861D9-AC2F-F5A7-6BF5-8AD49E128558}"/>
                  </a:ext>
                </a:extLst>
              </p:cNvPr>
              <p:cNvCxnSpPr>
                <a:cxnSpLocks/>
              </p:cNvCxnSpPr>
              <p:nvPr/>
            </p:nvCxnSpPr>
            <p:spPr bwMode="auto">
              <a:xfrm>
                <a:off x="7772400" y="2133600"/>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AA50A0C1-7796-1BB2-4534-2B927D4735BD}"/>
                  </a:ext>
                </a:extLst>
              </p:cNvPr>
              <p:cNvCxnSpPr>
                <a:cxnSpLocks/>
              </p:cNvCxnSpPr>
              <p:nvPr/>
            </p:nvCxnSpPr>
            <p:spPr bwMode="auto">
              <a:xfrm>
                <a:off x="7772400" y="2371725"/>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DB55D78C-52E7-1957-DD51-E2E44E2A4C03}"/>
                  </a:ext>
                </a:extLst>
              </p:cNvPr>
              <p:cNvCxnSpPr>
                <a:cxnSpLocks/>
              </p:cNvCxnSpPr>
              <p:nvPr/>
            </p:nvCxnSpPr>
            <p:spPr bwMode="auto">
              <a:xfrm>
                <a:off x="7772400" y="2609850"/>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8292FC02-8EE3-702D-9C03-44DFD6D84C70}"/>
                  </a:ext>
                </a:extLst>
              </p:cNvPr>
              <p:cNvCxnSpPr>
                <a:cxnSpLocks/>
              </p:cNvCxnSpPr>
              <p:nvPr/>
            </p:nvCxnSpPr>
            <p:spPr bwMode="auto">
              <a:xfrm>
                <a:off x="7772400" y="2847975"/>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29669176-723C-564B-C24C-4B0B8CF6756E}"/>
                  </a:ext>
                </a:extLst>
              </p:cNvPr>
              <p:cNvCxnSpPr>
                <a:cxnSpLocks/>
              </p:cNvCxnSpPr>
              <p:nvPr/>
            </p:nvCxnSpPr>
            <p:spPr bwMode="auto">
              <a:xfrm>
                <a:off x="7772400" y="3086100"/>
                <a:ext cx="45720" cy="0"/>
              </a:xfrm>
              <a:prstGeom prst="line">
                <a:avLst/>
              </a:prstGeom>
              <a:noFill/>
              <a:ln w="28575" cap="flat" cmpd="sng" algn="ctr">
                <a:solidFill>
                  <a:schemeClr val="bg1"/>
                </a:solidFill>
                <a:prstDash val="solid"/>
                <a:round/>
                <a:headEnd type="none" w="med" len="med"/>
                <a:tailEnd type="none" w="med" len="med"/>
              </a:ln>
              <a:effectLst/>
            </p:spPr>
          </p:cxnSp>
        </p:grpSp>
        <p:grpSp>
          <p:nvGrpSpPr>
            <p:cNvPr id="163" name="Group 162">
              <a:extLst>
                <a:ext uri="{FF2B5EF4-FFF2-40B4-BE49-F238E27FC236}">
                  <a16:creationId xmlns:a16="http://schemas.microsoft.com/office/drawing/2014/main" id="{37D7E332-3B3F-8472-70EA-3DB4B871ECF6}"/>
                </a:ext>
              </a:extLst>
            </p:cNvPr>
            <p:cNvGrpSpPr/>
            <p:nvPr/>
          </p:nvGrpSpPr>
          <p:grpSpPr>
            <a:xfrm>
              <a:off x="7531581" y="4861744"/>
              <a:ext cx="354798" cy="1188089"/>
              <a:chOff x="7437887" y="4861744"/>
              <a:chExt cx="354798" cy="1188089"/>
            </a:xfrm>
          </p:grpSpPr>
          <p:sp>
            <p:nvSpPr>
              <p:cNvPr id="100" name="TextBox 99">
                <a:extLst>
                  <a:ext uri="{FF2B5EF4-FFF2-40B4-BE49-F238E27FC236}">
                    <a16:creationId xmlns:a16="http://schemas.microsoft.com/office/drawing/2014/main" id="{7328EF2F-A530-343F-4E7A-FCD9282C8D08}"/>
                  </a:ext>
                </a:extLst>
              </p:cNvPr>
              <p:cNvSpPr txBox="1"/>
              <p:nvPr/>
            </p:nvSpPr>
            <p:spPr bwMode="auto">
              <a:xfrm>
                <a:off x="7437887" y="4861744"/>
                <a:ext cx="3547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100</a:t>
                </a:r>
              </a:p>
            </p:txBody>
          </p:sp>
          <p:sp>
            <p:nvSpPr>
              <p:cNvPr id="102" name="TextBox 101">
                <a:extLst>
                  <a:ext uri="{FF2B5EF4-FFF2-40B4-BE49-F238E27FC236}">
                    <a16:creationId xmlns:a16="http://schemas.microsoft.com/office/drawing/2014/main" id="{16909DB9-2315-F180-2198-FCAA9E5BEA86}"/>
                  </a:ext>
                </a:extLst>
              </p:cNvPr>
              <p:cNvSpPr txBox="1"/>
              <p:nvPr/>
            </p:nvSpPr>
            <p:spPr bwMode="auto">
              <a:xfrm>
                <a:off x="7466370" y="5053195"/>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a:t>
                </a:r>
              </a:p>
            </p:txBody>
          </p:sp>
          <p:sp>
            <p:nvSpPr>
              <p:cNvPr id="104" name="TextBox 103">
                <a:extLst>
                  <a:ext uri="{FF2B5EF4-FFF2-40B4-BE49-F238E27FC236}">
                    <a16:creationId xmlns:a16="http://schemas.microsoft.com/office/drawing/2014/main" id="{B93E387E-BBEC-D9DD-6F0C-482ED7B60D2F}"/>
                  </a:ext>
                </a:extLst>
              </p:cNvPr>
              <p:cNvSpPr txBox="1"/>
              <p:nvPr/>
            </p:nvSpPr>
            <p:spPr bwMode="auto">
              <a:xfrm>
                <a:off x="7466370" y="5244646"/>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a:t>
                </a:r>
              </a:p>
            </p:txBody>
          </p:sp>
          <p:sp>
            <p:nvSpPr>
              <p:cNvPr id="106" name="TextBox 105">
                <a:extLst>
                  <a:ext uri="{FF2B5EF4-FFF2-40B4-BE49-F238E27FC236}">
                    <a16:creationId xmlns:a16="http://schemas.microsoft.com/office/drawing/2014/main" id="{2CA049BC-B8FB-5FCC-1998-954E95F925BB}"/>
                  </a:ext>
                </a:extLst>
              </p:cNvPr>
              <p:cNvSpPr txBox="1"/>
              <p:nvPr/>
            </p:nvSpPr>
            <p:spPr bwMode="auto">
              <a:xfrm>
                <a:off x="7466370" y="5436097"/>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40</a:t>
                </a:r>
              </a:p>
            </p:txBody>
          </p:sp>
          <p:sp>
            <p:nvSpPr>
              <p:cNvPr id="107" name="TextBox 106">
                <a:extLst>
                  <a:ext uri="{FF2B5EF4-FFF2-40B4-BE49-F238E27FC236}">
                    <a16:creationId xmlns:a16="http://schemas.microsoft.com/office/drawing/2014/main" id="{9C725E03-75ED-DD30-2A32-EA68A304D4DC}"/>
                  </a:ext>
                </a:extLst>
              </p:cNvPr>
              <p:cNvSpPr txBox="1"/>
              <p:nvPr/>
            </p:nvSpPr>
            <p:spPr bwMode="auto">
              <a:xfrm>
                <a:off x="7466370" y="5627548"/>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p:txBody>
          </p:sp>
          <p:sp>
            <p:nvSpPr>
              <p:cNvPr id="108" name="TextBox 107">
                <a:extLst>
                  <a:ext uri="{FF2B5EF4-FFF2-40B4-BE49-F238E27FC236}">
                    <a16:creationId xmlns:a16="http://schemas.microsoft.com/office/drawing/2014/main" id="{22897493-CE9F-37B8-C098-D608E7701B37}"/>
                  </a:ext>
                </a:extLst>
              </p:cNvPr>
              <p:cNvSpPr txBox="1"/>
              <p:nvPr/>
            </p:nvSpPr>
            <p:spPr bwMode="auto">
              <a:xfrm>
                <a:off x="7466370" y="5819001"/>
                <a:ext cx="326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a:t>
                </a:r>
              </a:p>
            </p:txBody>
          </p:sp>
        </p:grpSp>
        <p:sp>
          <p:nvSpPr>
            <p:cNvPr id="161" name="Freeform 160">
              <a:extLst>
                <a:ext uri="{FF2B5EF4-FFF2-40B4-BE49-F238E27FC236}">
                  <a16:creationId xmlns:a16="http://schemas.microsoft.com/office/drawing/2014/main" id="{9259A7C5-9892-1579-87E3-59A00C9A2A7C}"/>
                </a:ext>
              </a:extLst>
            </p:cNvPr>
            <p:cNvSpPr/>
            <p:nvPr/>
          </p:nvSpPr>
          <p:spPr bwMode="auto">
            <a:xfrm>
              <a:off x="7858366" y="4942072"/>
              <a:ext cx="3650332" cy="997180"/>
            </a:xfrm>
            <a:custGeom>
              <a:avLst/>
              <a:gdLst>
                <a:gd name="connsiteX0" fmla="*/ 0 w 2305050"/>
                <a:gd name="connsiteY0" fmla="*/ 0 h 1225550"/>
                <a:gd name="connsiteX1" fmla="*/ 0 w 2305050"/>
                <a:gd name="connsiteY1" fmla="*/ 1225550 h 1225550"/>
                <a:gd name="connsiteX2" fmla="*/ 31750 w 2305050"/>
                <a:gd name="connsiteY2" fmla="*/ 1225550 h 1225550"/>
                <a:gd name="connsiteX3" fmla="*/ 2305050 w 2305050"/>
                <a:gd name="connsiteY3" fmla="*/ 1225550 h 1225550"/>
              </a:gdLst>
              <a:ahLst/>
              <a:cxnLst>
                <a:cxn ang="0">
                  <a:pos x="connsiteX0" y="connsiteY0"/>
                </a:cxn>
                <a:cxn ang="0">
                  <a:pos x="connsiteX1" y="connsiteY1"/>
                </a:cxn>
                <a:cxn ang="0">
                  <a:pos x="connsiteX2" y="connsiteY2"/>
                </a:cxn>
                <a:cxn ang="0">
                  <a:pos x="connsiteX3" y="connsiteY3"/>
                </a:cxn>
              </a:cxnLst>
              <a:rect l="l" t="t" r="r" b="b"/>
              <a:pathLst>
                <a:path w="2305050" h="1225550">
                  <a:moveTo>
                    <a:pt x="0" y="0"/>
                  </a:moveTo>
                  <a:lnTo>
                    <a:pt x="0" y="1225550"/>
                  </a:lnTo>
                  <a:lnTo>
                    <a:pt x="31750" y="1225550"/>
                  </a:lnTo>
                  <a:lnTo>
                    <a:pt x="2305050" y="1225550"/>
                  </a:lnTo>
                </a:path>
              </a:pathLst>
            </a:custGeom>
            <a:noFill/>
            <a:ln w="28575">
              <a:solidFill>
                <a:schemeClr val="bg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2" name="TextBox 161">
              <a:extLst>
                <a:ext uri="{FF2B5EF4-FFF2-40B4-BE49-F238E27FC236}">
                  <a16:creationId xmlns:a16="http://schemas.microsoft.com/office/drawing/2014/main" id="{40E6FA10-9EF1-8E8D-9246-B8272F5B897A}"/>
                </a:ext>
              </a:extLst>
            </p:cNvPr>
            <p:cNvSpPr txBox="1"/>
            <p:nvPr/>
          </p:nvSpPr>
          <p:spPr bwMode="auto">
            <a:xfrm>
              <a:off x="8546484" y="6047891"/>
              <a:ext cx="22566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Time since </a:t>
              </a:r>
              <a:r>
                <a:rPr kumimoji="0" lang="en-US" sz="9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randomisation</a:t>
              </a:r>
              <a:r>
                <a:rPr kumimoji="0" lang="en-US"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(months)</a:t>
              </a:r>
            </a:p>
          </p:txBody>
        </p:sp>
        <p:grpSp>
          <p:nvGrpSpPr>
            <p:cNvPr id="176" name="Group 175">
              <a:extLst>
                <a:ext uri="{FF2B5EF4-FFF2-40B4-BE49-F238E27FC236}">
                  <a16:creationId xmlns:a16="http://schemas.microsoft.com/office/drawing/2014/main" id="{E49B5B4C-127A-F151-51B0-037D96402FF1}"/>
                </a:ext>
              </a:extLst>
            </p:cNvPr>
            <p:cNvGrpSpPr/>
            <p:nvPr/>
          </p:nvGrpSpPr>
          <p:grpSpPr>
            <a:xfrm>
              <a:off x="7856712" y="5926637"/>
              <a:ext cx="3618442" cy="45720"/>
              <a:chOff x="7856712" y="5926637"/>
              <a:chExt cx="3618442" cy="45720"/>
            </a:xfrm>
          </p:grpSpPr>
          <p:cxnSp>
            <p:nvCxnSpPr>
              <p:cNvPr id="129" name="Straight Connector 128">
                <a:extLst>
                  <a:ext uri="{FF2B5EF4-FFF2-40B4-BE49-F238E27FC236}">
                    <a16:creationId xmlns:a16="http://schemas.microsoft.com/office/drawing/2014/main" id="{80C97955-910F-80EF-B3FF-A9DE92515351}"/>
                  </a:ext>
                </a:extLst>
              </p:cNvPr>
              <p:cNvCxnSpPr>
                <a:cxnSpLocks/>
              </p:cNvCxnSpPr>
              <p:nvPr/>
            </p:nvCxnSpPr>
            <p:spPr bwMode="auto">
              <a:xfrm rot="5400000">
                <a:off x="8350773"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901A79F5-F3ED-3D19-7F40-15BF4A1BAD48}"/>
                  </a:ext>
                </a:extLst>
              </p:cNvPr>
              <p:cNvCxnSpPr>
                <a:cxnSpLocks/>
              </p:cNvCxnSpPr>
              <p:nvPr/>
            </p:nvCxnSpPr>
            <p:spPr bwMode="auto">
              <a:xfrm rot="5400000">
                <a:off x="8178466"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3C6BFB2F-2D08-8178-0664-487935B4ABAC}"/>
                  </a:ext>
                </a:extLst>
              </p:cNvPr>
              <p:cNvCxnSpPr>
                <a:cxnSpLocks/>
              </p:cNvCxnSpPr>
              <p:nvPr/>
            </p:nvCxnSpPr>
            <p:spPr bwMode="auto">
              <a:xfrm rot="5400000">
                <a:off x="8006159"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4E571A77-3715-4DF1-740C-06092B008EEE}"/>
                  </a:ext>
                </a:extLst>
              </p:cNvPr>
              <p:cNvCxnSpPr>
                <a:cxnSpLocks/>
              </p:cNvCxnSpPr>
              <p:nvPr/>
            </p:nvCxnSpPr>
            <p:spPr bwMode="auto">
              <a:xfrm rot="5400000">
                <a:off x="7833852"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E0B4B96A-B07B-D817-5FC1-8575AA07ACF5}"/>
                  </a:ext>
                </a:extLst>
              </p:cNvPr>
              <p:cNvCxnSpPr>
                <a:cxnSpLocks/>
              </p:cNvCxnSpPr>
              <p:nvPr/>
            </p:nvCxnSpPr>
            <p:spPr bwMode="auto">
              <a:xfrm rot="5400000">
                <a:off x="8867694"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14508E78-362F-D16B-A7B1-CF84429CB30D}"/>
                  </a:ext>
                </a:extLst>
              </p:cNvPr>
              <p:cNvCxnSpPr>
                <a:cxnSpLocks/>
              </p:cNvCxnSpPr>
              <p:nvPr/>
            </p:nvCxnSpPr>
            <p:spPr bwMode="auto">
              <a:xfrm rot="5400000">
                <a:off x="8695387"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79904C54-627B-4DB6-A647-56B39BC2D166}"/>
                  </a:ext>
                </a:extLst>
              </p:cNvPr>
              <p:cNvCxnSpPr>
                <a:cxnSpLocks/>
              </p:cNvCxnSpPr>
              <p:nvPr/>
            </p:nvCxnSpPr>
            <p:spPr bwMode="auto">
              <a:xfrm rot="5400000">
                <a:off x="8523080"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D8518423-614B-6BFD-9C17-0B558AD0A73F}"/>
                  </a:ext>
                </a:extLst>
              </p:cNvPr>
              <p:cNvCxnSpPr>
                <a:cxnSpLocks/>
              </p:cNvCxnSpPr>
              <p:nvPr/>
            </p:nvCxnSpPr>
            <p:spPr bwMode="auto">
              <a:xfrm rot="5400000">
                <a:off x="9901536"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FADF99B0-DC20-E7F1-DD7B-E8C53628D7CF}"/>
                  </a:ext>
                </a:extLst>
              </p:cNvPr>
              <p:cNvCxnSpPr>
                <a:cxnSpLocks/>
              </p:cNvCxnSpPr>
              <p:nvPr/>
            </p:nvCxnSpPr>
            <p:spPr bwMode="auto">
              <a:xfrm rot="5400000">
                <a:off x="9212308"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F224940C-39CE-F828-0172-3D8BD1BA1992}"/>
                  </a:ext>
                </a:extLst>
              </p:cNvPr>
              <p:cNvCxnSpPr>
                <a:cxnSpLocks/>
              </p:cNvCxnSpPr>
              <p:nvPr/>
            </p:nvCxnSpPr>
            <p:spPr bwMode="auto">
              <a:xfrm rot="5400000">
                <a:off x="9556922"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92929B91-010C-0E5D-98B7-49F25E22C5B4}"/>
                  </a:ext>
                </a:extLst>
              </p:cNvPr>
              <p:cNvCxnSpPr>
                <a:cxnSpLocks/>
              </p:cNvCxnSpPr>
              <p:nvPr/>
            </p:nvCxnSpPr>
            <p:spPr bwMode="auto">
              <a:xfrm rot="5400000">
                <a:off x="9040001"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5838788E-039C-8C12-16F5-C8440C9FB859}"/>
                  </a:ext>
                </a:extLst>
              </p:cNvPr>
              <p:cNvCxnSpPr>
                <a:cxnSpLocks/>
              </p:cNvCxnSpPr>
              <p:nvPr/>
            </p:nvCxnSpPr>
            <p:spPr bwMode="auto">
              <a:xfrm rot="5400000">
                <a:off x="10073843"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DEEE5487-1C74-1D9C-D277-794701C9A8A0}"/>
                  </a:ext>
                </a:extLst>
              </p:cNvPr>
              <p:cNvCxnSpPr>
                <a:cxnSpLocks/>
              </p:cNvCxnSpPr>
              <p:nvPr/>
            </p:nvCxnSpPr>
            <p:spPr bwMode="auto">
              <a:xfrm rot="5400000">
                <a:off x="9729229"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FB762FA6-EDAF-212E-81F0-884067FB2594}"/>
                  </a:ext>
                </a:extLst>
              </p:cNvPr>
              <p:cNvCxnSpPr>
                <a:cxnSpLocks/>
              </p:cNvCxnSpPr>
              <p:nvPr/>
            </p:nvCxnSpPr>
            <p:spPr bwMode="auto">
              <a:xfrm rot="5400000">
                <a:off x="9384615"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46CC27EE-14E5-77FD-6040-5800F7BC1D1A}"/>
                  </a:ext>
                </a:extLst>
              </p:cNvPr>
              <p:cNvCxnSpPr>
                <a:cxnSpLocks/>
              </p:cNvCxnSpPr>
              <p:nvPr/>
            </p:nvCxnSpPr>
            <p:spPr bwMode="auto">
              <a:xfrm rot="5400000">
                <a:off x="11452294"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6196B7CA-DD66-FFB2-4441-9452C706353F}"/>
                  </a:ext>
                </a:extLst>
              </p:cNvPr>
              <p:cNvCxnSpPr>
                <a:cxnSpLocks/>
              </p:cNvCxnSpPr>
              <p:nvPr/>
            </p:nvCxnSpPr>
            <p:spPr bwMode="auto">
              <a:xfrm rot="5400000">
                <a:off x="10246150"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5F23B0D6-2C75-61F7-DF6A-E04CAAFE28D2}"/>
                  </a:ext>
                </a:extLst>
              </p:cNvPr>
              <p:cNvCxnSpPr>
                <a:cxnSpLocks/>
              </p:cNvCxnSpPr>
              <p:nvPr/>
            </p:nvCxnSpPr>
            <p:spPr bwMode="auto">
              <a:xfrm rot="5400000">
                <a:off x="10590764"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C5A9C2A3-B2E5-4751-5A98-5BAA2694DC77}"/>
                  </a:ext>
                </a:extLst>
              </p:cNvPr>
              <p:cNvCxnSpPr>
                <a:cxnSpLocks/>
              </p:cNvCxnSpPr>
              <p:nvPr/>
            </p:nvCxnSpPr>
            <p:spPr bwMode="auto">
              <a:xfrm rot="5400000">
                <a:off x="10763071"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EC35E004-2AA4-3C05-E816-0C666F965C3A}"/>
                  </a:ext>
                </a:extLst>
              </p:cNvPr>
              <p:cNvCxnSpPr>
                <a:cxnSpLocks/>
              </p:cNvCxnSpPr>
              <p:nvPr/>
            </p:nvCxnSpPr>
            <p:spPr bwMode="auto">
              <a:xfrm rot="5400000">
                <a:off x="10418457"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F1895CA5-C67C-0504-86F6-868960AD160F}"/>
                  </a:ext>
                </a:extLst>
              </p:cNvPr>
              <p:cNvCxnSpPr>
                <a:cxnSpLocks/>
              </p:cNvCxnSpPr>
              <p:nvPr/>
            </p:nvCxnSpPr>
            <p:spPr bwMode="auto">
              <a:xfrm rot="5400000">
                <a:off x="10935378"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3B9AFDBC-F8C3-4F46-BDF0-BC00F0D8EC4B}"/>
                  </a:ext>
                </a:extLst>
              </p:cNvPr>
              <p:cNvCxnSpPr>
                <a:cxnSpLocks/>
              </p:cNvCxnSpPr>
              <p:nvPr/>
            </p:nvCxnSpPr>
            <p:spPr bwMode="auto">
              <a:xfrm rot="5400000">
                <a:off x="11107685" y="5949497"/>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FB111F8E-F018-C487-54A3-7203ED98D36C}"/>
                  </a:ext>
                </a:extLst>
              </p:cNvPr>
              <p:cNvCxnSpPr>
                <a:cxnSpLocks/>
              </p:cNvCxnSpPr>
              <p:nvPr/>
            </p:nvCxnSpPr>
            <p:spPr bwMode="auto">
              <a:xfrm rot="5400000">
                <a:off x="11279992" y="5949497"/>
                <a:ext cx="45720" cy="0"/>
              </a:xfrm>
              <a:prstGeom prst="line">
                <a:avLst/>
              </a:prstGeom>
              <a:noFill/>
              <a:ln w="28575" cap="flat" cmpd="sng" algn="ctr">
                <a:solidFill>
                  <a:schemeClr val="bg1"/>
                </a:solidFill>
                <a:prstDash val="solid"/>
                <a:round/>
                <a:headEnd type="none" w="med" len="med"/>
                <a:tailEnd type="none" w="med" len="med"/>
              </a:ln>
              <a:effectLst/>
            </p:spPr>
          </p:cxnSp>
        </p:grpSp>
        <p:grpSp>
          <p:nvGrpSpPr>
            <p:cNvPr id="189" name="Group 188">
              <a:extLst>
                <a:ext uri="{FF2B5EF4-FFF2-40B4-BE49-F238E27FC236}">
                  <a16:creationId xmlns:a16="http://schemas.microsoft.com/office/drawing/2014/main" id="{3626762A-8F04-C107-A399-A59941065DFB}"/>
                </a:ext>
              </a:extLst>
            </p:cNvPr>
            <p:cNvGrpSpPr/>
            <p:nvPr/>
          </p:nvGrpSpPr>
          <p:grpSpPr>
            <a:xfrm>
              <a:off x="7751225" y="5924233"/>
              <a:ext cx="3876318" cy="230832"/>
              <a:chOff x="7751225" y="5924233"/>
              <a:chExt cx="3876318" cy="230832"/>
            </a:xfrm>
          </p:grpSpPr>
          <p:sp>
            <p:nvSpPr>
              <p:cNvPr id="109" name="TextBox 108">
                <a:extLst>
                  <a:ext uri="{FF2B5EF4-FFF2-40B4-BE49-F238E27FC236}">
                    <a16:creationId xmlns:a16="http://schemas.microsoft.com/office/drawing/2014/main" id="{9AFB5C02-2243-499E-65B8-27FC3439FA91}"/>
                  </a:ext>
                </a:extLst>
              </p:cNvPr>
              <p:cNvSpPr txBox="1"/>
              <p:nvPr/>
            </p:nvSpPr>
            <p:spPr bwMode="auto">
              <a:xfrm>
                <a:off x="11319413" y="5924233"/>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42</a:t>
                </a:r>
              </a:p>
            </p:txBody>
          </p:sp>
          <p:sp>
            <p:nvSpPr>
              <p:cNvPr id="111" name="TextBox 110">
                <a:extLst>
                  <a:ext uri="{FF2B5EF4-FFF2-40B4-BE49-F238E27FC236}">
                    <a16:creationId xmlns:a16="http://schemas.microsoft.com/office/drawing/2014/main" id="{7BC57055-50A9-1469-41F7-AD650E2D28CC}"/>
                  </a:ext>
                </a:extLst>
              </p:cNvPr>
              <p:cNvSpPr txBox="1"/>
              <p:nvPr/>
            </p:nvSpPr>
            <p:spPr bwMode="auto">
              <a:xfrm>
                <a:off x="11152009" y="5924233"/>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40</a:t>
                </a:r>
              </a:p>
            </p:txBody>
          </p:sp>
          <p:sp>
            <p:nvSpPr>
              <p:cNvPr id="114" name="TextBox 113">
                <a:extLst>
                  <a:ext uri="{FF2B5EF4-FFF2-40B4-BE49-F238E27FC236}">
                    <a16:creationId xmlns:a16="http://schemas.microsoft.com/office/drawing/2014/main" id="{5B6E1734-5E21-60E7-1A97-BC5CFD8371B8}"/>
                  </a:ext>
                </a:extLst>
              </p:cNvPr>
              <p:cNvSpPr txBox="1"/>
              <p:nvPr/>
            </p:nvSpPr>
            <p:spPr bwMode="auto">
              <a:xfrm>
                <a:off x="10804663" y="5924233"/>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36</a:t>
                </a:r>
              </a:p>
            </p:txBody>
          </p:sp>
          <p:sp>
            <p:nvSpPr>
              <p:cNvPr id="118" name="TextBox 117">
                <a:extLst>
                  <a:ext uri="{FF2B5EF4-FFF2-40B4-BE49-F238E27FC236}">
                    <a16:creationId xmlns:a16="http://schemas.microsoft.com/office/drawing/2014/main" id="{920F336C-0073-D4B2-57F3-3408D49CF6A2}"/>
                  </a:ext>
                </a:extLst>
              </p:cNvPr>
              <p:cNvSpPr txBox="1"/>
              <p:nvPr/>
            </p:nvSpPr>
            <p:spPr bwMode="auto">
              <a:xfrm>
                <a:off x="9424706" y="5924233"/>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p:txBody>
          </p:sp>
          <p:sp>
            <p:nvSpPr>
              <p:cNvPr id="120" name="TextBox 119">
                <a:extLst>
                  <a:ext uri="{FF2B5EF4-FFF2-40B4-BE49-F238E27FC236}">
                    <a16:creationId xmlns:a16="http://schemas.microsoft.com/office/drawing/2014/main" id="{14A6972A-A432-111D-8FF7-2ADEF02D9BC6}"/>
                  </a:ext>
                </a:extLst>
              </p:cNvPr>
              <p:cNvSpPr txBox="1"/>
              <p:nvPr/>
            </p:nvSpPr>
            <p:spPr bwMode="auto">
              <a:xfrm>
                <a:off x="10286709" y="5924233"/>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30</a:t>
                </a:r>
              </a:p>
            </p:txBody>
          </p:sp>
          <p:sp>
            <p:nvSpPr>
              <p:cNvPr id="121" name="TextBox 120">
                <a:extLst>
                  <a:ext uri="{FF2B5EF4-FFF2-40B4-BE49-F238E27FC236}">
                    <a16:creationId xmlns:a16="http://schemas.microsoft.com/office/drawing/2014/main" id="{0164432C-B2E8-5DB6-D90F-F3879CE4D4DE}"/>
                  </a:ext>
                </a:extLst>
              </p:cNvPr>
              <p:cNvSpPr txBox="1"/>
              <p:nvPr/>
            </p:nvSpPr>
            <p:spPr bwMode="auto">
              <a:xfrm>
                <a:off x="9599655" y="5924233"/>
                <a:ext cx="3063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22</a:t>
                </a:r>
              </a:p>
            </p:txBody>
          </p:sp>
          <p:sp>
            <p:nvSpPr>
              <p:cNvPr id="123" name="TextBox 122">
                <a:extLst>
                  <a:ext uri="{FF2B5EF4-FFF2-40B4-BE49-F238E27FC236}">
                    <a16:creationId xmlns:a16="http://schemas.microsoft.com/office/drawing/2014/main" id="{4092339A-8973-A267-7B0F-B2E7949B469D}"/>
                  </a:ext>
                </a:extLst>
              </p:cNvPr>
              <p:cNvSpPr txBox="1"/>
              <p:nvPr/>
            </p:nvSpPr>
            <p:spPr bwMode="auto">
              <a:xfrm>
                <a:off x="8218636" y="5924233"/>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a:t>
                </a:r>
              </a:p>
            </p:txBody>
          </p:sp>
          <p:sp>
            <p:nvSpPr>
              <p:cNvPr id="125" name="TextBox 124">
                <a:extLst>
                  <a:ext uri="{FF2B5EF4-FFF2-40B4-BE49-F238E27FC236}">
                    <a16:creationId xmlns:a16="http://schemas.microsoft.com/office/drawing/2014/main" id="{0A2DA72D-86D9-0A96-4A42-50679BC607F7}"/>
                  </a:ext>
                </a:extLst>
              </p:cNvPr>
              <p:cNvSpPr txBox="1"/>
              <p:nvPr/>
            </p:nvSpPr>
            <p:spPr bwMode="auto">
              <a:xfrm>
                <a:off x="8047455" y="5924233"/>
                <a:ext cx="3063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a:t>
                </a:r>
              </a:p>
            </p:txBody>
          </p:sp>
          <p:sp>
            <p:nvSpPr>
              <p:cNvPr id="127" name="TextBox 126">
                <a:extLst>
                  <a:ext uri="{FF2B5EF4-FFF2-40B4-BE49-F238E27FC236}">
                    <a16:creationId xmlns:a16="http://schemas.microsoft.com/office/drawing/2014/main" id="{E339ACD5-478D-CD50-AD55-F5D030EBABD1}"/>
                  </a:ext>
                </a:extLst>
              </p:cNvPr>
              <p:cNvSpPr txBox="1"/>
              <p:nvPr/>
            </p:nvSpPr>
            <p:spPr bwMode="auto">
              <a:xfrm>
                <a:off x="7975593" y="5924233"/>
                <a:ext cx="1069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a:t>
                </a:r>
              </a:p>
            </p:txBody>
          </p:sp>
          <p:sp>
            <p:nvSpPr>
              <p:cNvPr id="128" name="TextBox 127">
                <a:extLst>
                  <a:ext uri="{FF2B5EF4-FFF2-40B4-BE49-F238E27FC236}">
                    <a16:creationId xmlns:a16="http://schemas.microsoft.com/office/drawing/2014/main" id="{7DA46DED-2CF8-2CAB-5B42-9E3F4CFDAAA7}"/>
                  </a:ext>
                </a:extLst>
              </p:cNvPr>
              <p:cNvSpPr txBox="1"/>
              <p:nvPr/>
            </p:nvSpPr>
            <p:spPr bwMode="auto">
              <a:xfrm>
                <a:off x="7751225" y="5924233"/>
                <a:ext cx="2165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a:t>
                </a:r>
              </a:p>
            </p:txBody>
          </p:sp>
          <p:sp>
            <p:nvSpPr>
              <p:cNvPr id="177" name="TextBox 176">
                <a:extLst>
                  <a:ext uri="{FF2B5EF4-FFF2-40B4-BE49-F238E27FC236}">
                    <a16:creationId xmlns:a16="http://schemas.microsoft.com/office/drawing/2014/main" id="{8DA61FA4-91B5-CE60-BA6E-756D97485270}"/>
                  </a:ext>
                </a:extLst>
              </p:cNvPr>
              <p:cNvSpPr txBox="1"/>
              <p:nvPr/>
            </p:nvSpPr>
            <p:spPr bwMode="auto">
              <a:xfrm>
                <a:off x="10974948" y="5924233"/>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38</a:t>
                </a:r>
              </a:p>
            </p:txBody>
          </p:sp>
          <p:sp>
            <p:nvSpPr>
              <p:cNvPr id="178" name="TextBox 177">
                <a:extLst>
                  <a:ext uri="{FF2B5EF4-FFF2-40B4-BE49-F238E27FC236}">
                    <a16:creationId xmlns:a16="http://schemas.microsoft.com/office/drawing/2014/main" id="{44924453-44D6-F626-2976-F86CF4AD37F8}"/>
                  </a:ext>
                </a:extLst>
              </p:cNvPr>
              <p:cNvSpPr txBox="1"/>
              <p:nvPr/>
            </p:nvSpPr>
            <p:spPr bwMode="auto">
              <a:xfrm>
                <a:off x="10459824" y="5924233"/>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32</a:t>
                </a:r>
              </a:p>
            </p:txBody>
          </p:sp>
          <p:sp>
            <p:nvSpPr>
              <p:cNvPr id="179" name="TextBox 178">
                <a:extLst>
                  <a:ext uri="{FF2B5EF4-FFF2-40B4-BE49-F238E27FC236}">
                    <a16:creationId xmlns:a16="http://schemas.microsoft.com/office/drawing/2014/main" id="{5DA3AD61-DA26-160A-E173-938B443520B2}"/>
                  </a:ext>
                </a:extLst>
              </p:cNvPr>
              <p:cNvSpPr txBox="1"/>
              <p:nvPr/>
            </p:nvSpPr>
            <p:spPr bwMode="auto">
              <a:xfrm>
                <a:off x="10630109" y="5924233"/>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34</a:t>
                </a:r>
              </a:p>
            </p:txBody>
          </p:sp>
          <p:sp>
            <p:nvSpPr>
              <p:cNvPr id="180" name="TextBox 179">
                <a:extLst>
                  <a:ext uri="{FF2B5EF4-FFF2-40B4-BE49-F238E27FC236}">
                    <a16:creationId xmlns:a16="http://schemas.microsoft.com/office/drawing/2014/main" id="{51DA8F76-5DB6-DF16-DF06-B98277DFDD79}"/>
                  </a:ext>
                </a:extLst>
              </p:cNvPr>
              <p:cNvSpPr txBox="1"/>
              <p:nvPr/>
            </p:nvSpPr>
            <p:spPr bwMode="auto">
              <a:xfrm>
                <a:off x="9772651" y="5924233"/>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a:t>
                </a:r>
              </a:p>
            </p:txBody>
          </p:sp>
          <p:sp>
            <p:nvSpPr>
              <p:cNvPr id="181" name="TextBox 180">
                <a:extLst>
                  <a:ext uri="{FF2B5EF4-FFF2-40B4-BE49-F238E27FC236}">
                    <a16:creationId xmlns:a16="http://schemas.microsoft.com/office/drawing/2014/main" id="{46AA03ED-50CC-FCFC-785F-A68C59D2987B}"/>
                  </a:ext>
                </a:extLst>
              </p:cNvPr>
              <p:cNvSpPr txBox="1"/>
              <p:nvPr/>
            </p:nvSpPr>
            <p:spPr bwMode="auto">
              <a:xfrm>
                <a:off x="9944015" y="5924233"/>
                <a:ext cx="3063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26</a:t>
                </a:r>
              </a:p>
            </p:txBody>
          </p:sp>
          <p:sp>
            <p:nvSpPr>
              <p:cNvPr id="182" name="TextBox 181">
                <a:extLst>
                  <a:ext uri="{FF2B5EF4-FFF2-40B4-BE49-F238E27FC236}">
                    <a16:creationId xmlns:a16="http://schemas.microsoft.com/office/drawing/2014/main" id="{6644A171-EB59-A187-5A95-DB82DAE38A90}"/>
                  </a:ext>
                </a:extLst>
              </p:cNvPr>
              <p:cNvSpPr txBox="1"/>
              <p:nvPr/>
            </p:nvSpPr>
            <p:spPr bwMode="auto">
              <a:xfrm>
                <a:off x="10117813" y="5924233"/>
                <a:ext cx="3063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28</a:t>
                </a:r>
              </a:p>
            </p:txBody>
          </p:sp>
          <p:sp>
            <p:nvSpPr>
              <p:cNvPr id="183" name="TextBox 182">
                <a:extLst>
                  <a:ext uri="{FF2B5EF4-FFF2-40B4-BE49-F238E27FC236}">
                    <a16:creationId xmlns:a16="http://schemas.microsoft.com/office/drawing/2014/main" id="{A81BA4F8-07F1-F99F-01D7-058F5AD596EC}"/>
                  </a:ext>
                </a:extLst>
              </p:cNvPr>
              <p:cNvSpPr txBox="1"/>
              <p:nvPr/>
            </p:nvSpPr>
            <p:spPr bwMode="auto">
              <a:xfrm>
                <a:off x="8906238" y="5924233"/>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14</a:t>
                </a:r>
              </a:p>
            </p:txBody>
          </p:sp>
          <p:sp>
            <p:nvSpPr>
              <p:cNvPr id="184" name="TextBox 183">
                <a:extLst>
                  <a:ext uri="{FF2B5EF4-FFF2-40B4-BE49-F238E27FC236}">
                    <a16:creationId xmlns:a16="http://schemas.microsoft.com/office/drawing/2014/main" id="{7ADE698C-EB33-EC04-0FC7-DF73B16E2662}"/>
                  </a:ext>
                </a:extLst>
              </p:cNvPr>
              <p:cNvSpPr txBox="1"/>
              <p:nvPr/>
            </p:nvSpPr>
            <p:spPr bwMode="auto">
              <a:xfrm>
                <a:off x="8734749" y="5924233"/>
                <a:ext cx="3063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a:t>
                </a:r>
              </a:p>
            </p:txBody>
          </p:sp>
          <p:sp>
            <p:nvSpPr>
              <p:cNvPr id="185" name="TextBox 184">
                <a:extLst>
                  <a:ext uri="{FF2B5EF4-FFF2-40B4-BE49-F238E27FC236}">
                    <a16:creationId xmlns:a16="http://schemas.microsoft.com/office/drawing/2014/main" id="{C110442F-5607-A233-DC3F-7F2CC724BDAA}"/>
                  </a:ext>
                </a:extLst>
              </p:cNvPr>
              <p:cNvSpPr txBox="1"/>
              <p:nvPr/>
            </p:nvSpPr>
            <p:spPr bwMode="auto">
              <a:xfrm>
                <a:off x="8560362" y="5924233"/>
                <a:ext cx="3063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a:t>
                </a:r>
              </a:p>
            </p:txBody>
          </p:sp>
          <p:sp>
            <p:nvSpPr>
              <p:cNvPr id="186" name="TextBox 185">
                <a:extLst>
                  <a:ext uri="{FF2B5EF4-FFF2-40B4-BE49-F238E27FC236}">
                    <a16:creationId xmlns:a16="http://schemas.microsoft.com/office/drawing/2014/main" id="{A6D788FB-57E4-0492-9A90-38E7E6AAB150}"/>
                  </a:ext>
                </a:extLst>
              </p:cNvPr>
              <p:cNvSpPr txBox="1"/>
              <p:nvPr/>
            </p:nvSpPr>
            <p:spPr bwMode="auto">
              <a:xfrm>
                <a:off x="8435344" y="5924233"/>
                <a:ext cx="2165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a:t>
                </a:r>
              </a:p>
            </p:txBody>
          </p:sp>
          <p:sp>
            <p:nvSpPr>
              <p:cNvPr id="187" name="TextBox 186">
                <a:extLst>
                  <a:ext uri="{FF2B5EF4-FFF2-40B4-BE49-F238E27FC236}">
                    <a16:creationId xmlns:a16="http://schemas.microsoft.com/office/drawing/2014/main" id="{ED4DF5CD-5D24-1DF4-AC3D-7EDE9592C511}"/>
                  </a:ext>
                </a:extLst>
              </p:cNvPr>
              <p:cNvSpPr txBox="1"/>
              <p:nvPr/>
            </p:nvSpPr>
            <p:spPr bwMode="auto">
              <a:xfrm>
                <a:off x="9250788" y="5924233"/>
                <a:ext cx="3081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18</a:t>
                </a:r>
              </a:p>
            </p:txBody>
          </p:sp>
          <p:sp>
            <p:nvSpPr>
              <p:cNvPr id="188" name="TextBox 187">
                <a:extLst>
                  <a:ext uri="{FF2B5EF4-FFF2-40B4-BE49-F238E27FC236}">
                    <a16:creationId xmlns:a16="http://schemas.microsoft.com/office/drawing/2014/main" id="{588CA797-ED73-D95E-2BFB-B187133FFC93}"/>
                  </a:ext>
                </a:extLst>
              </p:cNvPr>
              <p:cNvSpPr txBox="1"/>
              <p:nvPr/>
            </p:nvSpPr>
            <p:spPr bwMode="auto">
              <a:xfrm>
                <a:off x="9076944" y="5924233"/>
                <a:ext cx="3063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a:t>
                </a:r>
              </a:p>
            </p:txBody>
          </p:sp>
        </p:grpSp>
      </p:grpSp>
      <p:sp>
        <p:nvSpPr>
          <p:cNvPr id="3" name="Freeform: Shape 2">
            <a:extLst>
              <a:ext uri="{FF2B5EF4-FFF2-40B4-BE49-F238E27FC236}">
                <a16:creationId xmlns:a16="http://schemas.microsoft.com/office/drawing/2014/main" id="{AD37E059-A028-9D2A-73BB-5A3B97D9E93D}"/>
              </a:ext>
            </a:extLst>
          </p:cNvPr>
          <p:cNvSpPr/>
          <p:nvPr/>
        </p:nvSpPr>
        <p:spPr bwMode="auto">
          <a:xfrm>
            <a:off x="7924800" y="1690408"/>
            <a:ext cx="2612231" cy="1097756"/>
          </a:xfrm>
          <a:custGeom>
            <a:avLst/>
            <a:gdLst>
              <a:gd name="connsiteX0" fmla="*/ 2612231 w 2612231"/>
              <a:gd name="connsiteY0" fmla="*/ 1097756 h 1097756"/>
              <a:gd name="connsiteX1" fmla="*/ 2545556 w 2612231"/>
              <a:gd name="connsiteY1" fmla="*/ 1097756 h 1097756"/>
              <a:gd name="connsiteX2" fmla="*/ 2545556 w 2612231"/>
              <a:gd name="connsiteY2" fmla="*/ 983456 h 1097756"/>
              <a:gd name="connsiteX3" fmla="*/ 2181225 w 2612231"/>
              <a:gd name="connsiteY3" fmla="*/ 983456 h 1097756"/>
              <a:gd name="connsiteX4" fmla="*/ 2181225 w 2612231"/>
              <a:gd name="connsiteY4" fmla="*/ 954881 h 1097756"/>
              <a:gd name="connsiteX5" fmla="*/ 2133600 w 2612231"/>
              <a:gd name="connsiteY5" fmla="*/ 954881 h 1097756"/>
              <a:gd name="connsiteX6" fmla="*/ 2133600 w 2612231"/>
              <a:gd name="connsiteY6" fmla="*/ 923925 h 1097756"/>
              <a:gd name="connsiteX7" fmla="*/ 1912144 w 2612231"/>
              <a:gd name="connsiteY7" fmla="*/ 923925 h 1097756"/>
              <a:gd name="connsiteX8" fmla="*/ 1912144 w 2612231"/>
              <a:gd name="connsiteY8" fmla="*/ 907256 h 1097756"/>
              <a:gd name="connsiteX9" fmla="*/ 1902619 w 2612231"/>
              <a:gd name="connsiteY9" fmla="*/ 907256 h 1097756"/>
              <a:gd name="connsiteX10" fmla="*/ 1902619 w 2612231"/>
              <a:gd name="connsiteY10" fmla="*/ 888206 h 1097756"/>
              <a:gd name="connsiteX11" fmla="*/ 1824038 w 2612231"/>
              <a:gd name="connsiteY11" fmla="*/ 888206 h 1097756"/>
              <a:gd name="connsiteX12" fmla="*/ 1824038 w 2612231"/>
              <a:gd name="connsiteY12" fmla="*/ 871538 h 1097756"/>
              <a:gd name="connsiteX13" fmla="*/ 1790700 w 2612231"/>
              <a:gd name="connsiteY13" fmla="*/ 871538 h 1097756"/>
              <a:gd name="connsiteX14" fmla="*/ 1790700 w 2612231"/>
              <a:gd name="connsiteY14" fmla="*/ 859631 h 1097756"/>
              <a:gd name="connsiteX15" fmla="*/ 1688306 w 2612231"/>
              <a:gd name="connsiteY15" fmla="*/ 859631 h 1097756"/>
              <a:gd name="connsiteX16" fmla="*/ 1688306 w 2612231"/>
              <a:gd name="connsiteY16" fmla="*/ 842963 h 1097756"/>
              <a:gd name="connsiteX17" fmla="*/ 1669256 w 2612231"/>
              <a:gd name="connsiteY17" fmla="*/ 842963 h 1097756"/>
              <a:gd name="connsiteX18" fmla="*/ 1669256 w 2612231"/>
              <a:gd name="connsiteY18" fmla="*/ 828675 h 1097756"/>
              <a:gd name="connsiteX19" fmla="*/ 1652588 w 2612231"/>
              <a:gd name="connsiteY19" fmla="*/ 828675 h 1097756"/>
              <a:gd name="connsiteX20" fmla="*/ 1652588 w 2612231"/>
              <a:gd name="connsiteY20" fmla="*/ 819150 h 1097756"/>
              <a:gd name="connsiteX21" fmla="*/ 1559719 w 2612231"/>
              <a:gd name="connsiteY21" fmla="*/ 819150 h 1097756"/>
              <a:gd name="connsiteX22" fmla="*/ 1559719 w 2612231"/>
              <a:gd name="connsiteY22" fmla="*/ 788194 h 1097756"/>
              <a:gd name="connsiteX23" fmla="*/ 1535906 w 2612231"/>
              <a:gd name="connsiteY23" fmla="*/ 788194 h 1097756"/>
              <a:gd name="connsiteX24" fmla="*/ 1535906 w 2612231"/>
              <a:gd name="connsiteY24" fmla="*/ 764381 h 1097756"/>
              <a:gd name="connsiteX25" fmla="*/ 1507331 w 2612231"/>
              <a:gd name="connsiteY25" fmla="*/ 764381 h 1097756"/>
              <a:gd name="connsiteX26" fmla="*/ 1507331 w 2612231"/>
              <a:gd name="connsiteY26" fmla="*/ 764381 h 1097756"/>
              <a:gd name="connsiteX27" fmla="*/ 1507331 w 2612231"/>
              <a:gd name="connsiteY27" fmla="*/ 752475 h 1097756"/>
              <a:gd name="connsiteX28" fmla="*/ 1481138 w 2612231"/>
              <a:gd name="connsiteY28" fmla="*/ 752475 h 1097756"/>
              <a:gd name="connsiteX29" fmla="*/ 1481138 w 2612231"/>
              <a:gd name="connsiteY29" fmla="*/ 745331 h 1097756"/>
              <a:gd name="connsiteX30" fmla="*/ 1476375 w 2612231"/>
              <a:gd name="connsiteY30" fmla="*/ 750094 h 1097756"/>
              <a:gd name="connsiteX31" fmla="*/ 1476375 w 2612231"/>
              <a:gd name="connsiteY31" fmla="*/ 738188 h 1097756"/>
              <a:gd name="connsiteX32" fmla="*/ 1457325 w 2612231"/>
              <a:gd name="connsiteY32" fmla="*/ 738188 h 1097756"/>
              <a:gd name="connsiteX33" fmla="*/ 1457325 w 2612231"/>
              <a:gd name="connsiteY33" fmla="*/ 726281 h 1097756"/>
              <a:gd name="connsiteX34" fmla="*/ 1443038 w 2612231"/>
              <a:gd name="connsiteY34" fmla="*/ 726281 h 1097756"/>
              <a:gd name="connsiteX35" fmla="*/ 1443038 w 2612231"/>
              <a:gd name="connsiteY35" fmla="*/ 711994 h 1097756"/>
              <a:gd name="connsiteX36" fmla="*/ 1407319 w 2612231"/>
              <a:gd name="connsiteY36" fmla="*/ 711994 h 1097756"/>
              <a:gd name="connsiteX37" fmla="*/ 1416844 w 2612231"/>
              <a:gd name="connsiteY37" fmla="*/ 702469 h 1097756"/>
              <a:gd name="connsiteX38" fmla="*/ 1381125 w 2612231"/>
              <a:gd name="connsiteY38" fmla="*/ 702469 h 1097756"/>
              <a:gd name="connsiteX39" fmla="*/ 1381125 w 2612231"/>
              <a:gd name="connsiteY39" fmla="*/ 690563 h 1097756"/>
              <a:gd name="connsiteX40" fmla="*/ 1354931 w 2612231"/>
              <a:gd name="connsiteY40" fmla="*/ 690563 h 1097756"/>
              <a:gd name="connsiteX41" fmla="*/ 1354931 w 2612231"/>
              <a:gd name="connsiteY41" fmla="*/ 690563 h 1097756"/>
              <a:gd name="connsiteX42" fmla="*/ 1354931 w 2612231"/>
              <a:gd name="connsiteY42" fmla="*/ 681038 h 1097756"/>
              <a:gd name="connsiteX43" fmla="*/ 1335881 w 2612231"/>
              <a:gd name="connsiteY43" fmla="*/ 681038 h 1097756"/>
              <a:gd name="connsiteX44" fmla="*/ 1335881 w 2612231"/>
              <a:gd name="connsiteY44" fmla="*/ 666750 h 1097756"/>
              <a:gd name="connsiteX45" fmla="*/ 1335881 w 2612231"/>
              <a:gd name="connsiteY45" fmla="*/ 652463 h 1097756"/>
              <a:gd name="connsiteX46" fmla="*/ 1323975 w 2612231"/>
              <a:gd name="connsiteY46" fmla="*/ 652463 h 1097756"/>
              <a:gd name="connsiteX47" fmla="*/ 1323975 w 2612231"/>
              <a:gd name="connsiteY47" fmla="*/ 635794 h 1097756"/>
              <a:gd name="connsiteX48" fmla="*/ 1312069 w 2612231"/>
              <a:gd name="connsiteY48" fmla="*/ 635794 h 1097756"/>
              <a:gd name="connsiteX49" fmla="*/ 1312069 w 2612231"/>
              <a:gd name="connsiteY49" fmla="*/ 626269 h 1097756"/>
              <a:gd name="connsiteX50" fmla="*/ 1300163 w 2612231"/>
              <a:gd name="connsiteY50" fmla="*/ 626269 h 1097756"/>
              <a:gd name="connsiteX51" fmla="*/ 1300163 w 2612231"/>
              <a:gd name="connsiteY51" fmla="*/ 616744 h 1097756"/>
              <a:gd name="connsiteX52" fmla="*/ 1185863 w 2612231"/>
              <a:gd name="connsiteY52" fmla="*/ 616744 h 1097756"/>
              <a:gd name="connsiteX53" fmla="*/ 1185863 w 2612231"/>
              <a:gd name="connsiteY53" fmla="*/ 588169 h 1097756"/>
              <a:gd name="connsiteX54" fmla="*/ 1173956 w 2612231"/>
              <a:gd name="connsiteY54" fmla="*/ 588169 h 1097756"/>
              <a:gd name="connsiteX55" fmla="*/ 1173956 w 2612231"/>
              <a:gd name="connsiteY55" fmla="*/ 588169 h 1097756"/>
              <a:gd name="connsiteX56" fmla="*/ 1154906 w 2612231"/>
              <a:gd name="connsiteY56" fmla="*/ 588169 h 1097756"/>
              <a:gd name="connsiteX57" fmla="*/ 1154906 w 2612231"/>
              <a:gd name="connsiteY57" fmla="*/ 554831 h 1097756"/>
              <a:gd name="connsiteX58" fmla="*/ 1143000 w 2612231"/>
              <a:gd name="connsiteY58" fmla="*/ 554831 h 1097756"/>
              <a:gd name="connsiteX59" fmla="*/ 1143000 w 2612231"/>
              <a:gd name="connsiteY59" fmla="*/ 535781 h 1097756"/>
              <a:gd name="connsiteX60" fmla="*/ 1090613 w 2612231"/>
              <a:gd name="connsiteY60" fmla="*/ 535781 h 1097756"/>
              <a:gd name="connsiteX61" fmla="*/ 1090613 w 2612231"/>
              <a:gd name="connsiteY61" fmla="*/ 526256 h 1097756"/>
              <a:gd name="connsiteX62" fmla="*/ 1069181 w 2612231"/>
              <a:gd name="connsiteY62" fmla="*/ 526256 h 1097756"/>
              <a:gd name="connsiteX63" fmla="*/ 1069181 w 2612231"/>
              <a:gd name="connsiteY63" fmla="*/ 507206 h 1097756"/>
              <a:gd name="connsiteX64" fmla="*/ 1019175 w 2612231"/>
              <a:gd name="connsiteY64" fmla="*/ 507206 h 1097756"/>
              <a:gd name="connsiteX65" fmla="*/ 1019175 w 2612231"/>
              <a:gd name="connsiteY65" fmla="*/ 485775 h 1097756"/>
              <a:gd name="connsiteX66" fmla="*/ 978694 w 2612231"/>
              <a:gd name="connsiteY66" fmla="*/ 485775 h 1097756"/>
              <a:gd name="connsiteX67" fmla="*/ 978694 w 2612231"/>
              <a:gd name="connsiteY67" fmla="*/ 476250 h 1097756"/>
              <a:gd name="connsiteX68" fmla="*/ 954881 w 2612231"/>
              <a:gd name="connsiteY68" fmla="*/ 476250 h 1097756"/>
              <a:gd name="connsiteX69" fmla="*/ 954881 w 2612231"/>
              <a:gd name="connsiteY69" fmla="*/ 469106 h 1097756"/>
              <a:gd name="connsiteX70" fmla="*/ 923925 w 2612231"/>
              <a:gd name="connsiteY70" fmla="*/ 469106 h 1097756"/>
              <a:gd name="connsiteX71" fmla="*/ 923925 w 2612231"/>
              <a:gd name="connsiteY71" fmla="*/ 452438 h 1097756"/>
              <a:gd name="connsiteX72" fmla="*/ 902494 w 2612231"/>
              <a:gd name="connsiteY72" fmla="*/ 452438 h 1097756"/>
              <a:gd name="connsiteX73" fmla="*/ 902494 w 2612231"/>
              <a:gd name="connsiteY73" fmla="*/ 442913 h 1097756"/>
              <a:gd name="connsiteX74" fmla="*/ 885825 w 2612231"/>
              <a:gd name="connsiteY74" fmla="*/ 442913 h 1097756"/>
              <a:gd name="connsiteX75" fmla="*/ 890588 w 2612231"/>
              <a:gd name="connsiteY75" fmla="*/ 438150 h 1097756"/>
              <a:gd name="connsiteX76" fmla="*/ 888206 w 2612231"/>
              <a:gd name="connsiteY76" fmla="*/ 435768 h 1097756"/>
              <a:gd name="connsiteX77" fmla="*/ 871538 w 2612231"/>
              <a:gd name="connsiteY77" fmla="*/ 435768 h 1097756"/>
              <a:gd name="connsiteX78" fmla="*/ 871538 w 2612231"/>
              <a:gd name="connsiteY78" fmla="*/ 423863 h 1097756"/>
              <a:gd name="connsiteX79" fmla="*/ 819150 w 2612231"/>
              <a:gd name="connsiteY79" fmla="*/ 423863 h 1097756"/>
              <a:gd name="connsiteX80" fmla="*/ 819150 w 2612231"/>
              <a:gd name="connsiteY80" fmla="*/ 414338 h 1097756"/>
              <a:gd name="connsiteX81" fmla="*/ 785813 w 2612231"/>
              <a:gd name="connsiteY81" fmla="*/ 414338 h 1097756"/>
              <a:gd name="connsiteX82" fmla="*/ 785813 w 2612231"/>
              <a:gd name="connsiteY82" fmla="*/ 402431 h 1097756"/>
              <a:gd name="connsiteX83" fmla="*/ 766763 w 2612231"/>
              <a:gd name="connsiteY83" fmla="*/ 402431 h 1097756"/>
              <a:gd name="connsiteX84" fmla="*/ 766763 w 2612231"/>
              <a:gd name="connsiteY84" fmla="*/ 390525 h 1097756"/>
              <a:gd name="connsiteX85" fmla="*/ 754856 w 2612231"/>
              <a:gd name="connsiteY85" fmla="*/ 390525 h 1097756"/>
              <a:gd name="connsiteX86" fmla="*/ 754856 w 2612231"/>
              <a:gd name="connsiteY86" fmla="*/ 383381 h 1097756"/>
              <a:gd name="connsiteX87" fmla="*/ 723900 w 2612231"/>
              <a:gd name="connsiteY87" fmla="*/ 383381 h 1097756"/>
              <a:gd name="connsiteX88" fmla="*/ 723900 w 2612231"/>
              <a:gd name="connsiteY88" fmla="*/ 364331 h 1097756"/>
              <a:gd name="connsiteX89" fmla="*/ 700088 w 2612231"/>
              <a:gd name="connsiteY89" fmla="*/ 364331 h 1097756"/>
              <a:gd name="connsiteX90" fmla="*/ 700088 w 2612231"/>
              <a:gd name="connsiteY90" fmla="*/ 347663 h 1097756"/>
              <a:gd name="connsiteX91" fmla="*/ 688181 w 2612231"/>
              <a:gd name="connsiteY91" fmla="*/ 347663 h 1097756"/>
              <a:gd name="connsiteX92" fmla="*/ 688181 w 2612231"/>
              <a:gd name="connsiteY92" fmla="*/ 340519 h 1097756"/>
              <a:gd name="connsiteX93" fmla="*/ 666750 w 2612231"/>
              <a:gd name="connsiteY93" fmla="*/ 340519 h 1097756"/>
              <a:gd name="connsiteX94" fmla="*/ 666750 w 2612231"/>
              <a:gd name="connsiteY94" fmla="*/ 328613 h 1097756"/>
              <a:gd name="connsiteX95" fmla="*/ 654843 w 2612231"/>
              <a:gd name="connsiteY95" fmla="*/ 316706 h 1097756"/>
              <a:gd name="connsiteX96" fmla="*/ 640556 w 2612231"/>
              <a:gd name="connsiteY96" fmla="*/ 316706 h 1097756"/>
              <a:gd name="connsiteX97" fmla="*/ 640556 w 2612231"/>
              <a:gd name="connsiteY97" fmla="*/ 304800 h 1097756"/>
              <a:gd name="connsiteX98" fmla="*/ 635794 w 2612231"/>
              <a:gd name="connsiteY98" fmla="*/ 304800 h 1097756"/>
              <a:gd name="connsiteX99" fmla="*/ 635794 w 2612231"/>
              <a:gd name="connsiteY99" fmla="*/ 292894 h 1097756"/>
              <a:gd name="connsiteX100" fmla="*/ 578644 w 2612231"/>
              <a:gd name="connsiteY100" fmla="*/ 292894 h 1097756"/>
              <a:gd name="connsiteX101" fmla="*/ 571500 w 2612231"/>
              <a:gd name="connsiteY101" fmla="*/ 285750 h 1097756"/>
              <a:gd name="connsiteX102" fmla="*/ 552450 w 2612231"/>
              <a:gd name="connsiteY102" fmla="*/ 285750 h 1097756"/>
              <a:gd name="connsiteX103" fmla="*/ 552450 w 2612231"/>
              <a:gd name="connsiteY103" fmla="*/ 273844 h 1097756"/>
              <a:gd name="connsiteX104" fmla="*/ 521494 w 2612231"/>
              <a:gd name="connsiteY104" fmla="*/ 273844 h 1097756"/>
              <a:gd name="connsiteX105" fmla="*/ 521494 w 2612231"/>
              <a:gd name="connsiteY105" fmla="*/ 250031 h 1097756"/>
              <a:gd name="connsiteX106" fmla="*/ 497681 w 2612231"/>
              <a:gd name="connsiteY106" fmla="*/ 250031 h 1097756"/>
              <a:gd name="connsiteX107" fmla="*/ 497681 w 2612231"/>
              <a:gd name="connsiteY107" fmla="*/ 233363 h 1097756"/>
              <a:gd name="connsiteX108" fmla="*/ 488156 w 2612231"/>
              <a:gd name="connsiteY108" fmla="*/ 233363 h 1097756"/>
              <a:gd name="connsiteX109" fmla="*/ 488156 w 2612231"/>
              <a:gd name="connsiteY109" fmla="*/ 223838 h 1097756"/>
              <a:gd name="connsiteX110" fmla="*/ 469106 w 2612231"/>
              <a:gd name="connsiteY110" fmla="*/ 223838 h 1097756"/>
              <a:gd name="connsiteX111" fmla="*/ 450056 w 2612231"/>
              <a:gd name="connsiteY111" fmla="*/ 223838 h 1097756"/>
              <a:gd name="connsiteX112" fmla="*/ 450056 w 2612231"/>
              <a:gd name="connsiteY112" fmla="*/ 202406 h 1097756"/>
              <a:gd name="connsiteX113" fmla="*/ 428625 w 2612231"/>
              <a:gd name="connsiteY113" fmla="*/ 202406 h 1097756"/>
              <a:gd name="connsiteX114" fmla="*/ 428625 w 2612231"/>
              <a:gd name="connsiteY114" fmla="*/ 185738 h 1097756"/>
              <a:gd name="connsiteX115" fmla="*/ 416719 w 2612231"/>
              <a:gd name="connsiteY115" fmla="*/ 185738 h 1097756"/>
              <a:gd name="connsiteX116" fmla="*/ 416719 w 2612231"/>
              <a:gd name="connsiteY116" fmla="*/ 176213 h 1097756"/>
              <a:gd name="connsiteX117" fmla="*/ 400050 w 2612231"/>
              <a:gd name="connsiteY117" fmla="*/ 176213 h 1097756"/>
              <a:gd name="connsiteX118" fmla="*/ 400050 w 2612231"/>
              <a:gd name="connsiteY118" fmla="*/ 164306 h 1097756"/>
              <a:gd name="connsiteX119" fmla="*/ 381000 w 2612231"/>
              <a:gd name="connsiteY119" fmla="*/ 164306 h 1097756"/>
              <a:gd name="connsiteX120" fmla="*/ 381000 w 2612231"/>
              <a:gd name="connsiteY120" fmla="*/ 164306 h 1097756"/>
              <a:gd name="connsiteX121" fmla="*/ 381000 w 2612231"/>
              <a:gd name="connsiteY121" fmla="*/ 152400 h 1097756"/>
              <a:gd name="connsiteX122" fmla="*/ 359569 w 2612231"/>
              <a:gd name="connsiteY122" fmla="*/ 152400 h 1097756"/>
              <a:gd name="connsiteX123" fmla="*/ 359569 w 2612231"/>
              <a:gd name="connsiteY123" fmla="*/ 135731 h 1097756"/>
              <a:gd name="connsiteX124" fmla="*/ 333375 w 2612231"/>
              <a:gd name="connsiteY124" fmla="*/ 135731 h 1097756"/>
              <a:gd name="connsiteX125" fmla="*/ 333375 w 2612231"/>
              <a:gd name="connsiteY125" fmla="*/ 123825 h 1097756"/>
              <a:gd name="connsiteX126" fmla="*/ 311944 w 2612231"/>
              <a:gd name="connsiteY126" fmla="*/ 123825 h 1097756"/>
              <a:gd name="connsiteX127" fmla="*/ 311944 w 2612231"/>
              <a:gd name="connsiteY127" fmla="*/ 114300 h 1097756"/>
              <a:gd name="connsiteX128" fmla="*/ 297656 w 2612231"/>
              <a:gd name="connsiteY128" fmla="*/ 114300 h 1097756"/>
              <a:gd name="connsiteX129" fmla="*/ 302418 w 2612231"/>
              <a:gd name="connsiteY129" fmla="*/ 109538 h 1097756"/>
              <a:gd name="connsiteX130" fmla="*/ 288131 w 2612231"/>
              <a:gd name="connsiteY130" fmla="*/ 109538 h 1097756"/>
              <a:gd name="connsiteX131" fmla="*/ 288131 w 2612231"/>
              <a:gd name="connsiteY131" fmla="*/ 102394 h 1097756"/>
              <a:gd name="connsiteX132" fmla="*/ 276225 w 2612231"/>
              <a:gd name="connsiteY132" fmla="*/ 102394 h 1097756"/>
              <a:gd name="connsiteX133" fmla="*/ 276225 w 2612231"/>
              <a:gd name="connsiteY133" fmla="*/ 80963 h 1097756"/>
              <a:gd name="connsiteX134" fmla="*/ 226219 w 2612231"/>
              <a:gd name="connsiteY134" fmla="*/ 80963 h 1097756"/>
              <a:gd name="connsiteX135" fmla="*/ 226219 w 2612231"/>
              <a:gd name="connsiteY135" fmla="*/ 76200 h 1097756"/>
              <a:gd name="connsiteX136" fmla="*/ 171450 w 2612231"/>
              <a:gd name="connsiteY136" fmla="*/ 76200 h 1097756"/>
              <a:gd name="connsiteX137" fmla="*/ 171450 w 2612231"/>
              <a:gd name="connsiteY137" fmla="*/ 54769 h 1097756"/>
              <a:gd name="connsiteX138" fmla="*/ 109538 w 2612231"/>
              <a:gd name="connsiteY138" fmla="*/ 54769 h 1097756"/>
              <a:gd name="connsiteX139" fmla="*/ 109538 w 2612231"/>
              <a:gd name="connsiteY139" fmla="*/ 42863 h 1097756"/>
              <a:gd name="connsiteX140" fmla="*/ 88106 w 2612231"/>
              <a:gd name="connsiteY140" fmla="*/ 42863 h 1097756"/>
              <a:gd name="connsiteX141" fmla="*/ 95250 w 2612231"/>
              <a:gd name="connsiteY141" fmla="*/ 35719 h 1097756"/>
              <a:gd name="connsiteX142" fmla="*/ 57150 w 2612231"/>
              <a:gd name="connsiteY142" fmla="*/ 35719 h 1097756"/>
              <a:gd name="connsiteX143" fmla="*/ 57150 w 2612231"/>
              <a:gd name="connsiteY143" fmla="*/ 35719 h 1097756"/>
              <a:gd name="connsiteX144" fmla="*/ 47625 w 2612231"/>
              <a:gd name="connsiteY144" fmla="*/ 26194 h 1097756"/>
              <a:gd name="connsiteX145" fmla="*/ 47625 w 2612231"/>
              <a:gd name="connsiteY145" fmla="*/ 16669 h 1097756"/>
              <a:gd name="connsiteX146" fmla="*/ 28575 w 2612231"/>
              <a:gd name="connsiteY146" fmla="*/ 16669 h 1097756"/>
              <a:gd name="connsiteX147" fmla="*/ 28575 w 2612231"/>
              <a:gd name="connsiteY147" fmla="*/ 0 h 1097756"/>
              <a:gd name="connsiteX148" fmla="*/ 0 w 2612231"/>
              <a:gd name="connsiteY148" fmla="*/ 0 h 1097756"/>
              <a:gd name="connsiteX0" fmla="*/ 2612231 w 2612231"/>
              <a:gd name="connsiteY0" fmla="*/ 1097756 h 1097756"/>
              <a:gd name="connsiteX1" fmla="*/ 2545556 w 2612231"/>
              <a:gd name="connsiteY1" fmla="*/ 1097756 h 1097756"/>
              <a:gd name="connsiteX2" fmla="*/ 2545556 w 2612231"/>
              <a:gd name="connsiteY2" fmla="*/ 983456 h 1097756"/>
              <a:gd name="connsiteX3" fmla="*/ 2181225 w 2612231"/>
              <a:gd name="connsiteY3" fmla="*/ 983456 h 1097756"/>
              <a:gd name="connsiteX4" fmla="*/ 2181225 w 2612231"/>
              <a:gd name="connsiteY4" fmla="*/ 954881 h 1097756"/>
              <a:gd name="connsiteX5" fmla="*/ 2133600 w 2612231"/>
              <a:gd name="connsiteY5" fmla="*/ 954881 h 1097756"/>
              <a:gd name="connsiteX6" fmla="*/ 2133600 w 2612231"/>
              <a:gd name="connsiteY6" fmla="*/ 923925 h 1097756"/>
              <a:gd name="connsiteX7" fmla="*/ 1912144 w 2612231"/>
              <a:gd name="connsiteY7" fmla="*/ 923925 h 1097756"/>
              <a:gd name="connsiteX8" fmla="*/ 1912144 w 2612231"/>
              <a:gd name="connsiteY8" fmla="*/ 907256 h 1097756"/>
              <a:gd name="connsiteX9" fmla="*/ 1902619 w 2612231"/>
              <a:gd name="connsiteY9" fmla="*/ 907256 h 1097756"/>
              <a:gd name="connsiteX10" fmla="*/ 1902619 w 2612231"/>
              <a:gd name="connsiteY10" fmla="*/ 888206 h 1097756"/>
              <a:gd name="connsiteX11" fmla="*/ 1824038 w 2612231"/>
              <a:gd name="connsiteY11" fmla="*/ 888206 h 1097756"/>
              <a:gd name="connsiteX12" fmla="*/ 1824038 w 2612231"/>
              <a:gd name="connsiteY12" fmla="*/ 871538 h 1097756"/>
              <a:gd name="connsiteX13" fmla="*/ 1790700 w 2612231"/>
              <a:gd name="connsiteY13" fmla="*/ 871538 h 1097756"/>
              <a:gd name="connsiteX14" fmla="*/ 1790700 w 2612231"/>
              <a:gd name="connsiteY14" fmla="*/ 859631 h 1097756"/>
              <a:gd name="connsiteX15" fmla="*/ 1688306 w 2612231"/>
              <a:gd name="connsiteY15" fmla="*/ 859631 h 1097756"/>
              <a:gd name="connsiteX16" fmla="*/ 1688306 w 2612231"/>
              <a:gd name="connsiteY16" fmla="*/ 842963 h 1097756"/>
              <a:gd name="connsiteX17" fmla="*/ 1669256 w 2612231"/>
              <a:gd name="connsiteY17" fmla="*/ 842963 h 1097756"/>
              <a:gd name="connsiteX18" fmla="*/ 1669256 w 2612231"/>
              <a:gd name="connsiteY18" fmla="*/ 828675 h 1097756"/>
              <a:gd name="connsiteX19" fmla="*/ 1652588 w 2612231"/>
              <a:gd name="connsiteY19" fmla="*/ 828675 h 1097756"/>
              <a:gd name="connsiteX20" fmla="*/ 1652588 w 2612231"/>
              <a:gd name="connsiteY20" fmla="*/ 819150 h 1097756"/>
              <a:gd name="connsiteX21" fmla="*/ 1559719 w 2612231"/>
              <a:gd name="connsiteY21" fmla="*/ 819150 h 1097756"/>
              <a:gd name="connsiteX22" fmla="*/ 1559719 w 2612231"/>
              <a:gd name="connsiteY22" fmla="*/ 788194 h 1097756"/>
              <a:gd name="connsiteX23" fmla="*/ 1535906 w 2612231"/>
              <a:gd name="connsiteY23" fmla="*/ 788194 h 1097756"/>
              <a:gd name="connsiteX24" fmla="*/ 1535906 w 2612231"/>
              <a:gd name="connsiteY24" fmla="*/ 764381 h 1097756"/>
              <a:gd name="connsiteX25" fmla="*/ 1507331 w 2612231"/>
              <a:gd name="connsiteY25" fmla="*/ 764381 h 1097756"/>
              <a:gd name="connsiteX26" fmla="*/ 1507331 w 2612231"/>
              <a:gd name="connsiteY26" fmla="*/ 764381 h 1097756"/>
              <a:gd name="connsiteX27" fmla="*/ 1507331 w 2612231"/>
              <a:gd name="connsiteY27" fmla="*/ 752475 h 1097756"/>
              <a:gd name="connsiteX28" fmla="*/ 1481138 w 2612231"/>
              <a:gd name="connsiteY28" fmla="*/ 752475 h 1097756"/>
              <a:gd name="connsiteX29" fmla="*/ 1481138 w 2612231"/>
              <a:gd name="connsiteY29" fmla="*/ 745331 h 1097756"/>
              <a:gd name="connsiteX30" fmla="*/ 1476375 w 2612231"/>
              <a:gd name="connsiteY30" fmla="*/ 750094 h 1097756"/>
              <a:gd name="connsiteX31" fmla="*/ 1476375 w 2612231"/>
              <a:gd name="connsiteY31" fmla="*/ 738188 h 1097756"/>
              <a:gd name="connsiteX32" fmla="*/ 1457325 w 2612231"/>
              <a:gd name="connsiteY32" fmla="*/ 738188 h 1097756"/>
              <a:gd name="connsiteX33" fmla="*/ 1457325 w 2612231"/>
              <a:gd name="connsiteY33" fmla="*/ 726281 h 1097756"/>
              <a:gd name="connsiteX34" fmla="*/ 1443038 w 2612231"/>
              <a:gd name="connsiteY34" fmla="*/ 726281 h 1097756"/>
              <a:gd name="connsiteX35" fmla="*/ 1443038 w 2612231"/>
              <a:gd name="connsiteY35" fmla="*/ 711994 h 1097756"/>
              <a:gd name="connsiteX36" fmla="*/ 1407319 w 2612231"/>
              <a:gd name="connsiteY36" fmla="*/ 711994 h 1097756"/>
              <a:gd name="connsiteX37" fmla="*/ 1416844 w 2612231"/>
              <a:gd name="connsiteY37" fmla="*/ 702469 h 1097756"/>
              <a:gd name="connsiteX38" fmla="*/ 1381125 w 2612231"/>
              <a:gd name="connsiteY38" fmla="*/ 702469 h 1097756"/>
              <a:gd name="connsiteX39" fmla="*/ 1381125 w 2612231"/>
              <a:gd name="connsiteY39" fmla="*/ 690563 h 1097756"/>
              <a:gd name="connsiteX40" fmla="*/ 1354931 w 2612231"/>
              <a:gd name="connsiteY40" fmla="*/ 690563 h 1097756"/>
              <a:gd name="connsiteX41" fmla="*/ 1354931 w 2612231"/>
              <a:gd name="connsiteY41" fmla="*/ 690563 h 1097756"/>
              <a:gd name="connsiteX42" fmla="*/ 1354931 w 2612231"/>
              <a:gd name="connsiteY42" fmla="*/ 681038 h 1097756"/>
              <a:gd name="connsiteX43" fmla="*/ 1335881 w 2612231"/>
              <a:gd name="connsiteY43" fmla="*/ 681038 h 1097756"/>
              <a:gd name="connsiteX44" fmla="*/ 1335881 w 2612231"/>
              <a:gd name="connsiteY44" fmla="*/ 666750 h 1097756"/>
              <a:gd name="connsiteX45" fmla="*/ 1335881 w 2612231"/>
              <a:gd name="connsiteY45" fmla="*/ 652463 h 1097756"/>
              <a:gd name="connsiteX46" fmla="*/ 1323975 w 2612231"/>
              <a:gd name="connsiteY46" fmla="*/ 652463 h 1097756"/>
              <a:gd name="connsiteX47" fmla="*/ 1323975 w 2612231"/>
              <a:gd name="connsiteY47" fmla="*/ 635794 h 1097756"/>
              <a:gd name="connsiteX48" fmla="*/ 1312069 w 2612231"/>
              <a:gd name="connsiteY48" fmla="*/ 635794 h 1097756"/>
              <a:gd name="connsiteX49" fmla="*/ 1312069 w 2612231"/>
              <a:gd name="connsiteY49" fmla="*/ 626269 h 1097756"/>
              <a:gd name="connsiteX50" fmla="*/ 1300163 w 2612231"/>
              <a:gd name="connsiteY50" fmla="*/ 626269 h 1097756"/>
              <a:gd name="connsiteX51" fmla="*/ 1300163 w 2612231"/>
              <a:gd name="connsiteY51" fmla="*/ 616744 h 1097756"/>
              <a:gd name="connsiteX52" fmla="*/ 1185863 w 2612231"/>
              <a:gd name="connsiteY52" fmla="*/ 616744 h 1097756"/>
              <a:gd name="connsiteX53" fmla="*/ 1185863 w 2612231"/>
              <a:gd name="connsiteY53" fmla="*/ 588169 h 1097756"/>
              <a:gd name="connsiteX54" fmla="*/ 1173956 w 2612231"/>
              <a:gd name="connsiteY54" fmla="*/ 588169 h 1097756"/>
              <a:gd name="connsiteX55" fmla="*/ 1173956 w 2612231"/>
              <a:gd name="connsiteY55" fmla="*/ 588169 h 1097756"/>
              <a:gd name="connsiteX56" fmla="*/ 1154906 w 2612231"/>
              <a:gd name="connsiteY56" fmla="*/ 588169 h 1097756"/>
              <a:gd name="connsiteX57" fmla="*/ 1154906 w 2612231"/>
              <a:gd name="connsiteY57" fmla="*/ 554831 h 1097756"/>
              <a:gd name="connsiteX58" fmla="*/ 1143000 w 2612231"/>
              <a:gd name="connsiteY58" fmla="*/ 554831 h 1097756"/>
              <a:gd name="connsiteX59" fmla="*/ 1143000 w 2612231"/>
              <a:gd name="connsiteY59" fmla="*/ 535781 h 1097756"/>
              <a:gd name="connsiteX60" fmla="*/ 1090613 w 2612231"/>
              <a:gd name="connsiteY60" fmla="*/ 535781 h 1097756"/>
              <a:gd name="connsiteX61" fmla="*/ 1090613 w 2612231"/>
              <a:gd name="connsiteY61" fmla="*/ 526256 h 1097756"/>
              <a:gd name="connsiteX62" fmla="*/ 1069181 w 2612231"/>
              <a:gd name="connsiteY62" fmla="*/ 526256 h 1097756"/>
              <a:gd name="connsiteX63" fmla="*/ 1069181 w 2612231"/>
              <a:gd name="connsiteY63" fmla="*/ 507206 h 1097756"/>
              <a:gd name="connsiteX64" fmla="*/ 1019175 w 2612231"/>
              <a:gd name="connsiteY64" fmla="*/ 507206 h 1097756"/>
              <a:gd name="connsiteX65" fmla="*/ 1019175 w 2612231"/>
              <a:gd name="connsiteY65" fmla="*/ 485775 h 1097756"/>
              <a:gd name="connsiteX66" fmla="*/ 978694 w 2612231"/>
              <a:gd name="connsiteY66" fmla="*/ 485775 h 1097756"/>
              <a:gd name="connsiteX67" fmla="*/ 978694 w 2612231"/>
              <a:gd name="connsiteY67" fmla="*/ 476250 h 1097756"/>
              <a:gd name="connsiteX68" fmla="*/ 954881 w 2612231"/>
              <a:gd name="connsiteY68" fmla="*/ 476250 h 1097756"/>
              <a:gd name="connsiteX69" fmla="*/ 954881 w 2612231"/>
              <a:gd name="connsiteY69" fmla="*/ 469106 h 1097756"/>
              <a:gd name="connsiteX70" fmla="*/ 923925 w 2612231"/>
              <a:gd name="connsiteY70" fmla="*/ 469106 h 1097756"/>
              <a:gd name="connsiteX71" fmla="*/ 923925 w 2612231"/>
              <a:gd name="connsiteY71" fmla="*/ 452438 h 1097756"/>
              <a:gd name="connsiteX72" fmla="*/ 902494 w 2612231"/>
              <a:gd name="connsiteY72" fmla="*/ 452438 h 1097756"/>
              <a:gd name="connsiteX73" fmla="*/ 902494 w 2612231"/>
              <a:gd name="connsiteY73" fmla="*/ 442913 h 1097756"/>
              <a:gd name="connsiteX74" fmla="*/ 885825 w 2612231"/>
              <a:gd name="connsiteY74" fmla="*/ 442913 h 1097756"/>
              <a:gd name="connsiteX75" fmla="*/ 890588 w 2612231"/>
              <a:gd name="connsiteY75" fmla="*/ 438150 h 1097756"/>
              <a:gd name="connsiteX76" fmla="*/ 888206 w 2612231"/>
              <a:gd name="connsiteY76" fmla="*/ 435768 h 1097756"/>
              <a:gd name="connsiteX77" fmla="*/ 871538 w 2612231"/>
              <a:gd name="connsiteY77" fmla="*/ 435768 h 1097756"/>
              <a:gd name="connsiteX78" fmla="*/ 871538 w 2612231"/>
              <a:gd name="connsiteY78" fmla="*/ 423863 h 1097756"/>
              <a:gd name="connsiteX79" fmla="*/ 819150 w 2612231"/>
              <a:gd name="connsiteY79" fmla="*/ 423863 h 1097756"/>
              <a:gd name="connsiteX80" fmla="*/ 819150 w 2612231"/>
              <a:gd name="connsiteY80" fmla="*/ 414338 h 1097756"/>
              <a:gd name="connsiteX81" fmla="*/ 785813 w 2612231"/>
              <a:gd name="connsiteY81" fmla="*/ 414338 h 1097756"/>
              <a:gd name="connsiteX82" fmla="*/ 785813 w 2612231"/>
              <a:gd name="connsiteY82" fmla="*/ 402431 h 1097756"/>
              <a:gd name="connsiteX83" fmla="*/ 766763 w 2612231"/>
              <a:gd name="connsiteY83" fmla="*/ 402431 h 1097756"/>
              <a:gd name="connsiteX84" fmla="*/ 766763 w 2612231"/>
              <a:gd name="connsiteY84" fmla="*/ 390525 h 1097756"/>
              <a:gd name="connsiteX85" fmla="*/ 754856 w 2612231"/>
              <a:gd name="connsiteY85" fmla="*/ 390525 h 1097756"/>
              <a:gd name="connsiteX86" fmla="*/ 754856 w 2612231"/>
              <a:gd name="connsiteY86" fmla="*/ 383381 h 1097756"/>
              <a:gd name="connsiteX87" fmla="*/ 723900 w 2612231"/>
              <a:gd name="connsiteY87" fmla="*/ 383381 h 1097756"/>
              <a:gd name="connsiteX88" fmla="*/ 723900 w 2612231"/>
              <a:gd name="connsiteY88" fmla="*/ 364331 h 1097756"/>
              <a:gd name="connsiteX89" fmla="*/ 700088 w 2612231"/>
              <a:gd name="connsiteY89" fmla="*/ 364331 h 1097756"/>
              <a:gd name="connsiteX90" fmla="*/ 700088 w 2612231"/>
              <a:gd name="connsiteY90" fmla="*/ 347663 h 1097756"/>
              <a:gd name="connsiteX91" fmla="*/ 688181 w 2612231"/>
              <a:gd name="connsiteY91" fmla="*/ 347663 h 1097756"/>
              <a:gd name="connsiteX92" fmla="*/ 688181 w 2612231"/>
              <a:gd name="connsiteY92" fmla="*/ 340519 h 1097756"/>
              <a:gd name="connsiteX93" fmla="*/ 666750 w 2612231"/>
              <a:gd name="connsiteY93" fmla="*/ 340519 h 1097756"/>
              <a:gd name="connsiteX94" fmla="*/ 666750 w 2612231"/>
              <a:gd name="connsiteY94" fmla="*/ 328613 h 1097756"/>
              <a:gd name="connsiteX95" fmla="*/ 654843 w 2612231"/>
              <a:gd name="connsiteY95" fmla="*/ 316706 h 1097756"/>
              <a:gd name="connsiteX96" fmla="*/ 640556 w 2612231"/>
              <a:gd name="connsiteY96" fmla="*/ 316706 h 1097756"/>
              <a:gd name="connsiteX97" fmla="*/ 640556 w 2612231"/>
              <a:gd name="connsiteY97" fmla="*/ 304800 h 1097756"/>
              <a:gd name="connsiteX98" fmla="*/ 635794 w 2612231"/>
              <a:gd name="connsiteY98" fmla="*/ 304800 h 1097756"/>
              <a:gd name="connsiteX99" fmla="*/ 635794 w 2612231"/>
              <a:gd name="connsiteY99" fmla="*/ 292894 h 1097756"/>
              <a:gd name="connsiteX100" fmla="*/ 578644 w 2612231"/>
              <a:gd name="connsiteY100" fmla="*/ 292894 h 1097756"/>
              <a:gd name="connsiteX101" fmla="*/ 571500 w 2612231"/>
              <a:gd name="connsiteY101" fmla="*/ 285750 h 1097756"/>
              <a:gd name="connsiteX102" fmla="*/ 552450 w 2612231"/>
              <a:gd name="connsiteY102" fmla="*/ 285750 h 1097756"/>
              <a:gd name="connsiteX103" fmla="*/ 552450 w 2612231"/>
              <a:gd name="connsiteY103" fmla="*/ 273844 h 1097756"/>
              <a:gd name="connsiteX104" fmla="*/ 521494 w 2612231"/>
              <a:gd name="connsiteY104" fmla="*/ 273844 h 1097756"/>
              <a:gd name="connsiteX105" fmla="*/ 521494 w 2612231"/>
              <a:gd name="connsiteY105" fmla="*/ 250031 h 1097756"/>
              <a:gd name="connsiteX106" fmla="*/ 497681 w 2612231"/>
              <a:gd name="connsiteY106" fmla="*/ 250031 h 1097756"/>
              <a:gd name="connsiteX107" fmla="*/ 497681 w 2612231"/>
              <a:gd name="connsiteY107" fmla="*/ 233363 h 1097756"/>
              <a:gd name="connsiteX108" fmla="*/ 488156 w 2612231"/>
              <a:gd name="connsiteY108" fmla="*/ 233363 h 1097756"/>
              <a:gd name="connsiteX109" fmla="*/ 488156 w 2612231"/>
              <a:gd name="connsiteY109" fmla="*/ 223838 h 1097756"/>
              <a:gd name="connsiteX110" fmla="*/ 469106 w 2612231"/>
              <a:gd name="connsiteY110" fmla="*/ 223838 h 1097756"/>
              <a:gd name="connsiteX111" fmla="*/ 450056 w 2612231"/>
              <a:gd name="connsiteY111" fmla="*/ 223838 h 1097756"/>
              <a:gd name="connsiteX112" fmla="*/ 450056 w 2612231"/>
              <a:gd name="connsiteY112" fmla="*/ 202406 h 1097756"/>
              <a:gd name="connsiteX113" fmla="*/ 428625 w 2612231"/>
              <a:gd name="connsiteY113" fmla="*/ 202406 h 1097756"/>
              <a:gd name="connsiteX114" fmla="*/ 428625 w 2612231"/>
              <a:gd name="connsiteY114" fmla="*/ 185738 h 1097756"/>
              <a:gd name="connsiteX115" fmla="*/ 416719 w 2612231"/>
              <a:gd name="connsiteY115" fmla="*/ 185738 h 1097756"/>
              <a:gd name="connsiteX116" fmla="*/ 416719 w 2612231"/>
              <a:gd name="connsiteY116" fmla="*/ 176213 h 1097756"/>
              <a:gd name="connsiteX117" fmla="*/ 400050 w 2612231"/>
              <a:gd name="connsiteY117" fmla="*/ 176213 h 1097756"/>
              <a:gd name="connsiteX118" fmla="*/ 400050 w 2612231"/>
              <a:gd name="connsiteY118" fmla="*/ 164306 h 1097756"/>
              <a:gd name="connsiteX119" fmla="*/ 381000 w 2612231"/>
              <a:gd name="connsiteY119" fmla="*/ 164306 h 1097756"/>
              <a:gd name="connsiteX120" fmla="*/ 381000 w 2612231"/>
              <a:gd name="connsiteY120" fmla="*/ 164306 h 1097756"/>
              <a:gd name="connsiteX121" fmla="*/ 381000 w 2612231"/>
              <a:gd name="connsiteY121" fmla="*/ 152400 h 1097756"/>
              <a:gd name="connsiteX122" fmla="*/ 359569 w 2612231"/>
              <a:gd name="connsiteY122" fmla="*/ 152400 h 1097756"/>
              <a:gd name="connsiteX123" fmla="*/ 359569 w 2612231"/>
              <a:gd name="connsiteY123" fmla="*/ 135731 h 1097756"/>
              <a:gd name="connsiteX124" fmla="*/ 333375 w 2612231"/>
              <a:gd name="connsiteY124" fmla="*/ 135731 h 1097756"/>
              <a:gd name="connsiteX125" fmla="*/ 333375 w 2612231"/>
              <a:gd name="connsiteY125" fmla="*/ 123825 h 1097756"/>
              <a:gd name="connsiteX126" fmla="*/ 311944 w 2612231"/>
              <a:gd name="connsiteY126" fmla="*/ 123825 h 1097756"/>
              <a:gd name="connsiteX127" fmla="*/ 311944 w 2612231"/>
              <a:gd name="connsiteY127" fmla="*/ 114300 h 1097756"/>
              <a:gd name="connsiteX128" fmla="*/ 297656 w 2612231"/>
              <a:gd name="connsiteY128" fmla="*/ 114300 h 1097756"/>
              <a:gd name="connsiteX129" fmla="*/ 288131 w 2612231"/>
              <a:gd name="connsiteY129" fmla="*/ 104776 h 1097756"/>
              <a:gd name="connsiteX130" fmla="*/ 288131 w 2612231"/>
              <a:gd name="connsiteY130" fmla="*/ 109538 h 1097756"/>
              <a:gd name="connsiteX131" fmla="*/ 288131 w 2612231"/>
              <a:gd name="connsiteY131" fmla="*/ 102394 h 1097756"/>
              <a:gd name="connsiteX132" fmla="*/ 276225 w 2612231"/>
              <a:gd name="connsiteY132" fmla="*/ 102394 h 1097756"/>
              <a:gd name="connsiteX133" fmla="*/ 276225 w 2612231"/>
              <a:gd name="connsiteY133" fmla="*/ 80963 h 1097756"/>
              <a:gd name="connsiteX134" fmla="*/ 226219 w 2612231"/>
              <a:gd name="connsiteY134" fmla="*/ 80963 h 1097756"/>
              <a:gd name="connsiteX135" fmla="*/ 226219 w 2612231"/>
              <a:gd name="connsiteY135" fmla="*/ 76200 h 1097756"/>
              <a:gd name="connsiteX136" fmla="*/ 171450 w 2612231"/>
              <a:gd name="connsiteY136" fmla="*/ 76200 h 1097756"/>
              <a:gd name="connsiteX137" fmla="*/ 171450 w 2612231"/>
              <a:gd name="connsiteY137" fmla="*/ 54769 h 1097756"/>
              <a:gd name="connsiteX138" fmla="*/ 109538 w 2612231"/>
              <a:gd name="connsiteY138" fmla="*/ 54769 h 1097756"/>
              <a:gd name="connsiteX139" fmla="*/ 109538 w 2612231"/>
              <a:gd name="connsiteY139" fmla="*/ 42863 h 1097756"/>
              <a:gd name="connsiteX140" fmla="*/ 88106 w 2612231"/>
              <a:gd name="connsiteY140" fmla="*/ 42863 h 1097756"/>
              <a:gd name="connsiteX141" fmla="*/ 95250 w 2612231"/>
              <a:gd name="connsiteY141" fmla="*/ 35719 h 1097756"/>
              <a:gd name="connsiteX142" fmla="*/ 57150 w 2612231"/>
              <a:gd name="connsiteY142" fmla="*/ 35719 h 1097756"/>
              <a:gd name="connsiteX143" fmla="*/ 57150 w 2612231"/>
              <a:gd name="connsiteY143" fmla="*/ 35719 h 1097756"/>
              <a:gd name="connsiteX144" fmla="*/ 47625 w 2612231"/>
              <a:gd name="connsiteY144" fmla="*/ 26194 h 1097756"/>
              <a:gd name="connsiteX145" fmla="*/ 47625 w 2612231"/>
              <a:gd name="connsiteY145" fmla="*/ 16669 h 1097756"/>
              <a:gd name="connsiteX146" fmla="*/ 28575 w 2612231"/>
              <a:gd name="connsiteY146" fmla="*/ 16669 h 1097756"/>
              <a:gd name="connsiteX147" fmla="*/ 28575 w 2612231"/>
              <a:gd name="connsiteY147" fmla="*/ 0 h 1097756"/>
              <a:gd name="connsiteX148" fmla="*/ 0 w 2612231"/>
              <a:gd name="connsiteY148" fmla="*/ 0 h 1097756"/>
              <a:gd name="connsiteX0" fmla="*/ 2612231 w 2612231"/>
              <a:gd name="connsiteY0" fmla="*/ 1097756 h 1097756"/>
              <a:gd name="connsiteX1" fmla="*/ 2545556 w 2612231"/>
              <a:gd name="connsiteY1" fmla="*/ 1097756 h 1097756"/>
              <a:gd name="connsiteX2" fmla="*/ 2545556 w 2612231"/>
              <a:gd name="connsiteY2" fmla="*/ 983456 h 1097756"/>
              <a:gd name="connsiteX3" fmla="*/ 2181225 w 2612231"/>
              <a:gd name="connsiteY3" fmla="*/ 983456 h 1097756"/>
              <a:gd name="connsiteX4" fmla="*/ 2181225 w 2612231"/>
              <a:gd name="connsiteY4" fmla="*/ 954881 h 1097756"/>
              <a:gd name="connsiteX5" fmla="*/ 2133600 w 2612231"/>
              <a:gd name="connsiteY5" fmla="*/ 954881 h 1097756"/>
              <a:gd name="connsiteX6" fmla="*/ 2133600 w 2612231"/>
              <a:gd name="connsiteY6" fmla="*/ 923925 h 1097756"/>
              <a:gd name="connsiteX7" fmla="*/ 1912144 w 2612231"/>
              <a:gd name="connsiteY7" fmla="*/ 923925 h 1097756"/>
              <a:gd name="connsiteX8" fmla="*/ 1912144 w 2612231"/>
              <a:gd name="connsiteY8" fmla="*/ 907256 h 1097756"/>
              <a:gd name="connsiteX9" fmla="*/ 1902619 w 2612231"/>
              <a:gd name="connsiteY9" fmla="*/ 907256 h 1097756"/>
              <a:gd name="connsiteX10" fmla="*/ 1902619 w 2612231"/>
              <a:gd name="connsiteY10" fmla="*/ 888206 h 1097756"/>
              <a:gd name="connsiteX11" fmla="*/ 1824038 w 2612231"/>
              <a:gd name="connsiteY11" fmla="*/ 888206 h 1097756"/>
              <a:gd name="connsiteX12" fmla="*/ 1824038 w 2612231"/>
              <a:gd name="connsiteY12" fmla="*/ 871538 h 1097756"/>
              <a:gd name="connsiteX13" fmla="*/ 1790700 w 2612231"/>
              <a:gd name="connsiteY13" fmla="*/ 871538 h 1097756"/>
              <a:gd name="connsiteX14" fmla="*/ 1790700 w 2612231"/>
              <a:gd name="connsiteY14" fmla="*/ 859631 h 1097756"/>
              <a:gd name="connsiteX15" fmla="*/ 1688306 w 2612231"/>
              <a:gd name="connsiteY15" fmla="*/ 859631 h 1097756"/>
              <a:gd name="connsiteX16" fmla="*/ 1688306 w 2612231"/>
              <a:gd name="connsiteY16" fmla="*/ 842963 h 1097756"/>
              <a:gd name="connsiteX17" fmla="*/ 1669256 w 2612231"/>
              <a:gd name="connsiteY17" fmla="*/ 842963 h 1097756"/>
              <a:gd name="connsiteX18" fmla="*/ 1669256 w 2612231"/>
              <a:gd name="connsiteY18" fmla="*/ 828675 h 1097756"/>
              <a:gd name="connsiteX19" fmla="*/ 1652588 w 2612231"/>
              <a:gd name="connsiteY19" fmla="*/ 828675 h 1097756"/>
              <a:gd name="connsiteX20" fmla="*/ 1652588 w 2612231"/>
              <a:gd name="connsiteY20" fmla="*/ 819150 h 1097756"/>
              <a:gd name="connsiteX21" fmla="*/ 1559719 w 2612231"/>
              <a:gd name="connsiteY21" fmla="*/ 819150 h 1097756"/>
              <a:gd name="connsiteX22" fmla="*/ 1559719 w 2612231"/>
              <a:gd name="connsiteY22" fmla="*/ 788194 h 1097756"/>
              <a:gd name="connsiteX23" fmla="*/ 1535906 w 2612231"/>
              <a:gd name="connsiteY23" fmla="*/ 788194 h 1097756"/>
              <a:gd name="connsiteX24" fmla="*/ 1535906 w 2612231"/>
              <a:gd name="connsiteY24" fmla="*/ 764381 h 1097756"/>
              <a:gd name="connsiteX25" fmla="*/ 1507331 w 2612231"/>
              <a:gd name="connsiteY25" fmla="*/ 764381 h 1097756"/>
              <a:gd name="connsiteX26" fmla="*/ 1507331 w 2612231"/>
              <a:gd name="connsiteY26" fmla="*/ 764381 h 1097756"/>
              <a:gd name="connsiteX27" fmla="*/ 1507331 w 2612231"/>
              <a:gd name="connsiteY27" fmla="*/ 752475 h 1097756"/>
              <a:gd name="connsiteX28" fmla="*/ 1481138 w 2612231"/>
              <a:gd name="connsiteY28" fmla="*/ 752475 h 1097756"/>
              <a:gd name="connsiteX29" fmla="*/ 1481138 w 2612231"/>
              <a:gd name="connsiteY29" fmla="*/ 745331 h 1097756"/>
              <a:gd name="connsiteX30" fmla="*/ 1478756 w 2612231"/>
              <a:gd name="connsiteY30" fmla="*/ 742951 h 1097756"/>
              <a:gd name="connsiteX31" fmla="*/ 1476375 w 2612231"/>
              <a:gd name="connsiteY31" fmla="*/ 738188 h 1097756"/>
              <a:gd name="connsiteX32" fmla="*/ 1457325 w 2612231"/>
              <a:gd name="connsiteY32" fmla="*/ 738188 h 1097756"/>
              <a:gd name="connsiteX33" fmla="*/ 1457325 w 2612231"/>
              <a:gd name="connsiteY33" fmla="*/ 726281 h 1097756"/>
              <a:gd name="connsiteX34" fmla="*/ 1443038 w 2612231"/>
              <a:gd name="connsiteY34" fmla="*/ 726281 h 1097756"/>
              <a:gd name="connsiteX35" fmla="*/ 1443038 w 2612231"/>
              <a:gd name="connsiteY35" fmla="*/ 711994 h 1097756"/>
              <a:gd name="connsiteX36" fmla="*/ 1407319 w 2612231"/>
              <a:gd name="connsiteY36" fmla="*/ 711994 h 1097756"/>
              <a:gd name="connsiteX37" fmla="*/ 1416844 w 2612231"/>
              <a:gd name="connsiteY37" fmla="*/ 702469 h 1097756"/>
              <a:gd name="connsiteX38" fmla="*/ 1381125 w 2612231"/>
              <a:gd name="connsiteY38" fmla="*/ 702469 h 1097756"/>
              <a:gd name="connsiteX39" fmla="*/ 1381125 w 2612231"/>
              <a:gd name="connsiteY39" fmla="*/ 690563 h 1097756"/>
              <a:gd name="connsiteX40" fmla="*/ 1354931 w 2612231"/>
              <a:gd name="connsiteY40" fmla="*/ 690563 h 1097756"/>
              <a:gd name="connsiteX41" fmla="*/ 1354931 w 2612231"/>
              <a:gd name="connsiteY41" fmla="*/ 690563 h 1097756"/>
              <a:gd name="connsiteX42" fmla="*/ 1354931 w 2612231"/>
              <a:gd name="connsiteY42" fmla="*/ 681038 h 1097756"/>
              <a:gd name="connsiteX43" fmla="*/ 1335881 w 2612231"/>
              <a:gd name="connsiteY43" fmla="*/ 681038 h 1097756"/>
              <a:gd name="connsiteX44" fmla="*/ 1335881 w 2612231"/>
              <a:gd name="connsiteY44" fmla="*/ 666750 h 1097756"/>
              <a:gd name="connsiteX45" fmla="*/ 1335881 w 2612231"/>
              <a:gd name="connsiteY45" fmla="*/ 652463 h 1097756"/>
              <a:gd name="connsiteX46" fmla="*/ 1323975 w 2612231"/>
              <a:gd name="connsiteY46" fmla="*/ 652463 h 1097756"/>
              <a:gd name="connsiteX47" fmla="*/ 1323975 w 2612231"/>
              <a:gd name="connsiteY47" fmla="*/ 635794 h 1097756"/>
              <a:gd name="connsiteX48" fmla="*/ 1312069 w 2612231"/>
              <a:gd name="connsiteY48" fmla="*/ 635794 h 1097756"/>
              <a:gd name="connsiteX49" fmla="*/ 1312069 w 2612231"/>
              <a:gd name="connsiteY49" fmla="*/ 626269 h 1097756"/>
              <a:gd name="connsiteX50" fmla="*/ 1300163 w 2612231"/>
              <a:gd name="connsiteY50" fmla="*/ 626269 h 1097756"/>
              <a:gd name="connsiteX51" fmla="*/ 1300163 w 2612231"/>
              <a:gd name="connsiteY51" fmla="*/ 616744 h 1097756"/>
              <a:gd name="connsiteX52" fmla="*/ 1185863 w 2612231"/>
              <a:gd name="connsiteY52" fmla="*/ 616744 h 1097756"/>
              <a:gd name="connsiteX53" fmla="*/ 1185863 w 2612231"/>
              <a:gd name="connsiteY53" fmla="*/ 588169 h 1097756"/>
              <a:gd name="connsiteX54" fmla="*/ 1173956 w 2612231"/>
              <a:gd name="connsiteY54" fmla="*/ 588169 h 1097756"/>
              <a:gd name="connsiteX55" fmla="*/ 1173956 w 2612231"/>
              <a:gd name="connsiteY55" fmla="*/ 588169 h 1097756"/>
              <a:gd name="connsiteX56" fmla="*/ 1154906 w 2612231"/>
              <a:gd name="connsiteY56" fmla="*/ 588169 h 1097756"/>
              <a:gd name="connsiteX57" fmla="*/ 1154906 w 2612231"/>
              <a:gd name="connsiteY57" fmla="*/ 554831 h 1097756"/>
              <a:gd name="connsiteX58" fmla="*/ 1143000 w 2612231"/>
              <a:gd name="connsiteY58" fmla="*/ 554831 h 1097756"/>
              <a:gd name="connsiteX59" fmla="*/ 1143000 w 2612231"/>
              <a:gd name="connsiteY59" fmla="*/ 535781 h 1097756"/>
              <a:gd name="connsiteX60" fmla="*/ 1090613 w 2612231"/>
              <a:gd name="connsiteY60" fmla="*/ 535781 h 1097756"/>
              <a:gd name="connsiteX61" fmla="*/ 1090613 w 2612231"/>
              <a:gd name="connsiteY61" fmla="*/ 526256 h 1097756"/>
              <a:gd name="connsiteX62" fmla="*/ 1069181 w 2612231"/>
              <a:gd name="connsiteY62" fmla="*/ 526256 h 1097756"/>
              <a:gd name="connsiteX63" fmla="*/ 1069181 w 2612231"/>
              <a:gd name="connsiteY63" fmla="*/ 507206 h 1097756"/>
              <a:gd name="connsiteX64" fmla="*/ 1019175 w 2612231"/>
              <a:gd name="connsiteY64" fmla="*/ 507206 h 1097756"/>
              <a:gd name="connsiteX65" fmla="*/ 1019175 w 2612231"/>
              <a:gd name="connsiteY65" fmla="*/ 485775 h 1097756"/>
              <a:gd name="connsiteX66" fmla="*/ 978694 w 2612231"/>
              <a:gd name="connsiteY66" fmla="*/ 485775 h 1097756"/>
              <a:gd name="connsiteX67" fmla="*/ 978694 w 2612231"/>
              <a:gd name="connsiteY67" fmla="*/ 476250 h 1097756"/>
              <a:gd name="connsiteX68" fmla="*/ 954881 w 2612231"/>
              <a:gd name="connsiteY68" fmla="*/ 476250 h 1097756"/>
              <a:gd name="connsiteX69" fmla="*/ 954881 w 2612231"/>
              <a:gd name="connsiteY69" fmla="*/ 469106 h 1097756"/>
              <a:gd name="connsiteX70" fmla="*/ 923925 w 2612231"/>
              <a:gd name="connsiteY70" fmla="*/ 469106 h 1097756"/>
              <a:gd name="connsiteX71" fmla="*/ 923925 w 2612231"/>
              <a:gd name="connsiteY71" fmla="*/ 452438 h 1097756"/>
              <a:gd name="connsiteX72" fmla="*/ 902494 w 2612231"/>
              <a:gd name="connsiteY72" fmla="*/ 452438 h 1097756"/>
              <a:gd name="connsiteX73" fmla="*/ 902494 w 2612231"/>
              <a:gd name="connsiteY73" fmla="*/ 442913 h 1097756"/>
              <a:gd name="connsiteX74" fmla="*/ 885825 w 2612231"/>
              <a:gd name="connsiteY74" fmla="*/ 442913 h 1097756"/>
              <a:gd name="connsiteX75" fmla="*/ 890588 w 2612231"/>
              <a:gd name="connsiteY75" fmla="*/ 438150 h 1097756"/>
              <a:gd name="connsiteX76" fmla="*/ 888206 w 2612231"/>
              <a:gd name="connsiteY76" fmla="*/ 435768 h 1097756"/>
              <a:gd name="connsiteX77" fmla="*/ 871538 w 2612231"/>
              <a:gd name="connsiteY77" fmla="*/ 435768 h 1097756"/>
              <a:gd name="connsiteX78" fmla="*/ 871538 w 2612231"/>
              <a:gd name="connsiteY78" fmla="*/ 423863 h 1097756"/>
              <a:gd name="connsiteX79" fmla="*/ 819150 w 2612231"/>
              <a:gd name="connsiteY79" fmla="*/ 423863 h 1097756"/>
              <a:gd name="connsiteX80" fmla="*/ 819150 w 2612231"/>
              <a:gd name="connsiteY80" fmla="*/ 414338 h 1097756"/>
              <a:gd name="connsiteX81" fmla="*/ 785813 w 2612231"/>
              <a:gd name="connsiteY81" fmla="*/ 414338 h 1097756"/>
              <a:gd name="connsiteX82" fmla="*/ 785813 w 2612231"/>
              <a:gd name="connsiteY82" fmla="*/ 402431 h 1097756"/>
              <a:gd name="connsiteX83" fmla="*/ 766763 w 2612231"/>
              <a:gd name="connsiteY83" fmla="*/ 402431 h 1097756"/>
              <a:gd name="connsiteX84" fmla="*/ 766763 w 2612231"/>
              <a:gd name="connsiteY84" fmla="*/ 390525 h 1097756"/>
              <a:gd name="connsiteX85" fmla="*/ 754856 w 2612231"/>
              <a:gd name="connsiteY85" fmla="*/ 390525 h 1097756"/>
              <a:gd name="connsiteX86" fmla="*/ 754856 w 2612231"/>
              <a:gd name="connsiteY86" fmla="*/ 383381 h 1097756"/>
              <a:gd name="connsiteX87" fmla="*/ 723900 w 2612231"/>
              <a:gd name="connsiteY87" fmla="*/ 383381 h 1097756"/>
              <a:gd name="connsiteX88" fmla="*/ 723900 w 2612231"/>
              <a:gd name="connsiteY88" fmla="*/ 364331 h 1097756"/>
              <a:gd name="connsiteX89" fmla="*/ 700088 w 2612231"/>
              <a:gd name="connsiteY89" fmla="*/ 364331 h 1097756"/>
              <a:gd name="connsiteX90" fmla="*/ 700088 w 2612231"/>
              <a:gd name="connsiteY90" fmla="*/ 347663 h 1097756"/>
              <a:gd name="connsiteX91" fmla="*/ 688181 w 2612231"/>
              <a:gd name="connsiteY91" fmla="*/ 347663 h 1097756"/>
              <a:gd name="connsiteX92" fmla="*/ 688181 w 2612231"/>
              <a:gd name="connsiteY92" fmla="*/ 340519 h 1097756"/>
              <a:gd name="connsiteX93" fmla="*/ 666750 w 2612231"/>
              <a:gd name="connsiteY93" fmla="*/ 340519 h 1097756"/>
              <a:gd name="connsiteX94" fmla="*/ 666750 w 2612231"/>
              <a:gd name="connsiteY94" fmla="*/ 328613 h 1097756"/>
              <a:gd name="connsiteX95" fmla="*/ 654843 w 2612231"/>
              <a:gd name="connsiteY95" fmla="*/ 316706 h 1097756"/>
              <a:gd name="connsiteX96" fmla="*/ 640556 w 2612231"/>
              <a:gd name="connsiteY96" fmla="*/ 316706 h 1097756"/>
              <a:gd name="connsiteX97" fmla="*/ 640556 w 2612231"/>
              <a:gd name="connsiteY97" fmla="*/ 304800 h 1097756"/>
              <a:gd name="connsiteX98" fmla="*/ 635794 w 2612231"/>
              <a:gd name="connsiteY98" fmla="*/ 304800 h 1097756"/>
              <a:gd name="connsiteX99" fmla="*/ 635794 w 2612231"/>
              <a:gd name="connsiteY99" fmla="*/ 292894 h 1097756"/>
              <a:gd name="connsiteX100" fmla="*/ 578644 w 2612231"/>
              <a:gd name="connsiteY100" fmla="*/ 292894 h 1097756"/>
              <a:gd name="connsiteX101" fmla="*/ 571500 w 2612231"/>
              <a:gd name="connsiteY101" fmla="*/ 285750 h 1097756"/>
              <a:gd name="connsiteX102" fmla="*/ 552450 w 2612231"/>
              <a:gd name="connsiteY102" fmla="*/ 285750 h 1097756"/>
              <a:gd name="connsiteX103" fmla="*/ 552450 w 2612231"/>
              <a:gd name="connsiteY103" fmla="*/ 273844 h 1097756"/>
              <a:gd name="connsiteX104" fmla="*/ 521494 w 2612231"/>
              <a:gd name="connsiteY104" fmla="*/ 273844 h 1097756"/>
              <a:gd name="connsiteX105" fmla="*/ 521494 w 2612231"/>
              <a:gd name="connsiteY105" fmla="*/ 250031 h 1097756"/>
              <a:gd name="connsiteX106" fmla="*/ 497681 w 2612231"/>
              <a:gd name="connsiteY106" fmla="*/ 250031 h 1097756"/>
              <a:gd name="connsiteX107" fmla="*/ 497681 w 2612231"/>
              <a:gd name="connsiteY107" fmla="*/ 233363 h 1097756"/>
              <a:gd name="connsiteX108" fmla="*/ 488156 w 2612231"/>
              <a:gd name="connsiteY108" fmla="*/ 233363 h 1097756"/>
              <a:gd name="connsiteX109" fmla="*/ 488156 w 2612231"/>
              <a:gd name="connsiteY109" fmla="*/ 223838 h 1097756"/>
              <a:gd name="connsiteX110" fmla="*/ 469106 w 2612231"/>
              <a:gd name="connsiteY110" fmla="*/ 223838 h 1097756"/>
              <a:gd name="connsiteX111" fmla="*/ 450056 w 2612231"/>
              <a:gd name="connsiteY111" fmla="*/ 223838 h 1097756"/>
              <a:gd name="connsiteX112" fmla="*/ 450056 w 2612231"/>
              <a:gd name="connsiteY112" fmla="*/ 202406 h 1097756"/>
              <a:gd name="connsiteX113" fmla="*/ 428625 w 2612231"/>
              <a:gd name="connsiteY113" fmla="*/ 202406 h 1097756"/>
              <a:gd name="connsiteX114" fmla="*/ 428625 w 2612231"/>
              <a:gd name="connsiteY114" fmla="*/ 185738 h 1097756"/>
              <a:gd name="connsiteX115" fmla="*/ 416719 w 2612231"/>
              <a:gd name="connsiteY115" fmla="*/ 185738 h 1097756"/>
              <a:gd name="connsiteX116" fmla="*/ 416719 w 2612231"/>
              <a:gd name="connsiteY116" fmla="*/ 176213 h 1097756"/>
              <a:gd name="connsiteX117" fmla="*/ 400050 w 2612231"/>
              <a:gd name="connsiteY117" fmla="*/ 176213 h 1097756"/>
              <a:gd name="connsiteX118" fmla="*/ 400050 w 2612231"/>
              <a:gd name="connsiteY118" fmla="*/ 164306 h 1097756"/>
              <a:gd name="connsiteX119" fmla="*/ 381000 w 2612231"/>
              <a:gd name="connsiteY119" fmla="*/ 164306 h 1097756"/>
              <a:gd name="connsiteX120" fmla="*/ 381000 w 2612231"/>
              <a:gd name="connsiteY120" fmla="*/ 164306 h 1097756"/>
              <a:gd name="connsiteX121" fmla="*/ 381000 w 2612231"/>
              <a:gd name="connsiteY121" fmla="*/ 152400 h 1097756"/>
              <a:gd name="connsiteX122" fmla="*/ 359569 w 2612231"/>
              <a:gd name="connsiteY122" fmla="*/ 152400 h 1097756"/>
              <a:gd name="connsiteX123" fmla="*/ 359569 w 2612231"/>
              <a:gd name="connsiteY123" fmla="*/ 135731 h 1097756"/>
              <a:gd name="connsiteX124" fmla="*/ 333375 w 2612231"/>
              <a:gd name="connsiteY124" fmla="*/ 135731 h 1097756"/>
              <a:gd name="connsiteX125" fmla="*/ 333375 w 2612231"/>
              <a:gd name="connsiteY125" fmla="*/ 123825 h 1097756"/>
              <a:gd name="connsiteX126" fmla="*/ 311944 w 2612231"/>
              <a:gd name="connsiteY126" fmla="*/ 123825 h 1097756"/>
              <a:gd name="connsiteX127" fmla="*/ 311944 w 2612231"/>
              <a:gd name="connsiteY127" fmla="*/ 114300 h 1097756"/>
              <a:gd name="connsiteX128" fmla="*/ 297656 w 2612231"/>
              <a:gd name="connsiteY128" fmla="*/ 114300 h 1097756"/>
              <a:gd name="connsiteX129" fmla="*/ 288131 w 2612231"/>
              <a:gd name="connsiteY129" fmla="*/ 104776 h 1097756"/>
              <a:gd name="connsiteX130" fmla="*/ 288131 w 2612231"/>
              <a:gd name="connsiteY130" fmla="*/ 109538 h 1097756"/>
              <a:gd name="connsiteX131" fmla="*/ 288131 w 2612231"/>
              <a:gd name="connsiteY131" fmla="*/ 102394 h 1097756"/>
              <a:gd name="connsiteX132" fmla="*/ 276225 w 2612231"/>
              <a:gd name="connsiteY132" fmla="*/ 102394 h 1097756"/>
              <a:gd name="connsiteX133" fmla="*/ 276225 w 2612231"/>
              <a:gd name="connsiteY133" fmla="*/ 80963 h 1097756"/>
              <a:gd name="connsiteX134" fmla="*/ 226219 w 2612231"/>
              <a:gd name="connsiteY134" fmla="*/ 80963 h 1097756"/>
              <a:gd name="connsiteX135" fmla="*/ 226219 w 2612231"/>
              <a:gd name="connsiteY135" fmla="*/ 76200 h 1097756"/>
              <a:gd name="connsiteX136" fmla="*/ 171450 w 2612231"/>
              <a:gd name="connsiteY136" fmla="*/ 76200 h 1097756"/>
              <a:gd name="connsiteX137" fmla="*/ 171450 w 2612231"/>
              <a:gd name="connsiteY137" fmla="*/ 54769 h 1097756"/>
              <a:gd name="connsiteX138" fmla="*/ 109538 w 2612231"/>
              <a:gd name="connsiteY138" fmla="*/ 54769 h 1097756"/>
              <a:gd name="connsiteX139" fmla="*/ 109538 w 2612231"/>
              <a:gd name="connsiteY139" fmla="*/ 42863 h 1097756"/>
              <a:gd name="connsiteX140" fmla="*/ 88106 w 2612231"/>
              <a:gd name="connsiteY140" fmla="*/ 42863 h 1097756"/>
              <a:gd name="connsiteX141" fmla="*/ 95250 w 2612231"/>
              <a:gd name="connsiteY141" fmla="*/ 35719 h 1097756"/>
              <a:gd name="connsiteX142" fmla="*/ 57150 w 2612231"/>
              <a:gd name="connsiteY142" fmla="*/ 35719 h 1097756"/>
              <a:gd name="connsiteX143" fmla="*/ 57150 w 2612231"/>
              <a:gd name="connsiteY143" fmla="*/ 35719 h 1097756"/>
              <a:gd name="connsiteX144" fmla="*/ 47625 w 2612231"/>
              <a:gd name="connsiteY144" fmla="*/ 26194 h 1097756"/>
              <a:gd name="connsiteX145" fmla="*/ 47625 w 2612231"/>
              <a:gd name="connsiteY145" fmla="*/ 16669 h 1097756"/>
              <a:gd name="connsiteX146" fmla="*/ 28575 w 2612231"/>
              <a:gd name="connsiteY146" fmla="*/ 16669 h 1097756"/>
              <a:gd name="connsiteX147" fmla="*/ 28575 w 2612231"/>
              <a:gd name="connsiteY147" fmla="*/ 0 h 1097756"/>
              <a:gd name="connsiteX148" fmla="*/ 0 w 2612231"/>
              <a:gd name="connsiteY148" fmla="*/ 0 h 1097756"/>
              <a:gd name="connsiteX0" fmla="*/ 2612231 w 2612231"/>
              <a:gd name="connsiteY0" fmla="*/ 1097756 h 1097756"/>
              <a:gd name="connsiteX1" fmla="*/ 2545556 w 2612231"/>
              <a:gd name="connsiteY1" fmla="*/ 1097756 h 1097756"/>
              <a:gd name="connsiteX2" fmla="*/ 2545556 w 2612231"/>
              <a:gd name="connsiteY2" fmla="*/ 983456 h 1097756"/>
              <a:gd name="connsiteX3" fmla="*/ 2181225 w 2612231"/>
              <a:gd name="connsiteY3" fmla="*/ 983456 h 1097756"/>
              <a:gd name="connsiteX4" fmla="*/ 2181225 w 2612231"/>
              <a:gd name="connsiteY4" fmla="*/ 954881 h 1097756"/>
              <a:gd name="connsiteX5" fmla="*/ 2133600 w 2612231"/>
              <a:gd name="connsiteY5" fmla="*/ 954881 h 1097756"/>
              <a:gd name="connsiteX6" fmla="*/ 2133600 w 2612231"/>
              <a:gd name="connsiteY6" fmla="*/ 923925 h 1097756"/>
              <a:gd name="connsiteX7" fmla="*/ 1912144 w 2612231"/>
              <a:gd name="connsiteY7" fmla="*/ 923925 h 1097756"/>
              <a:gd name="connsiteX8" fmla="*/ 1912144 w 2612231"/>
              <a:gd name="connsiteY8" fmla="*/ 907256 h 1097756"/>
              <a:gd name="connsiteX9" fmla="*/ 1902619 w 2612231"/>
              <a:gd name="connsiteY9" fmla="*/ 907256 h 1097756"/>
              <a:gd name="connsiteX10" fmla="*/ 1902619 w 2612231"/>
              <a:gd name="connsiteY10" fmla="*/ 888206 h 1097756"/>
              <a:gd name="connsiteX11" fmla="*/ 1824038 w 2612231"/>
              <a:gd name="connsiteY11" fmla="*/ 888206 h 1097756"/>
              <a:gd name="connsiteX12" fmla="*/ 1824038 w 2612231"/>
              <a:gd name="connsiteY12" fmla="*/ 871538 h 1097756"/>
              <a:gd name="connsiteX13" fmla="*/ 1790700 w 2612231"/>
              <a:gd name="connsiteY13" fmla="*/ 871538 h 1097756"/>
              <a:gd name="connsiteX14" fmla="*/ 1790700 w 2612231"/>
              <a:gd name="connsiteY14" fmla="*/ 859631 h 1097756"/>
              <a:gd name="connsiteX15" fmla="*/ 1688306 w 2612231"/>
              <a:gd name="connsiteY15" fmla="*/ 859631 h 1097756"/>
              <a:gd name="connsiteX16" fmla="*/ 1688306 w 2612231"/>
              <a:gd name="connsiteY16" fmla="*/ 842963 h 1097756"/>
              <a:gd name="connsiteX17" fmla="*/ 1669256 w 2612231"/>
              <a:gd name="connsiteY17" fmla="*/ 842963 h 1097756"/>
              <a:gd name="connsiteX18" fmla="*/ 1669256 w 2612231"/>
              <a:gd name="connsiteY18" fmla="*/ 828675 h 1097756"/>
              <a:gd name="connsiteX19" fmla="*/ 1652588 w 2612231"/>
              <a:gd name="connsiteY19" fmla="*/ 828675 h 1097756"/>
              <a:gd name="connsiteX20" fmla="*/ 1652588 w 2612231"/>
              <a:gd name="connsiteY20" fmla="*/ 819150 h 1097756"/>
              <a:gd name="connsiteX21" fmla="*/ 1559719 w 2612231"/>
              <a:gd name="connsiteY21" fmla="*/ 819150 h 1097756"/>
              <a:gd name="connsiteX22" fmla="*/ 1559719 w 2612231"/>
              <a:gd name="connsiteY22" fmla="*/ 788194 h 1097756"/>
              <a:gd name="connsiteX23" fmla="*/ 1535906 w 2612231"/>
              <a:gd name="connsiteY23" fmla="*/ 788194 h 1097756"/>
              <a:gd name="connsiteX24" fmla="*/ 1535906 w 2612231"/>
              <a:gd name="connsiteY24" fmla="*/ 764381 h 1097756"/>
              <a:gd name="connsiteX25" fmla="*/ 1507331 w 2612231"/>
              <a:gd name="connsiteY25" fmla="*/ 764381 h 1097756"/>
              <a:gd name="connsiteX26" fmla="*/ 1507331 w 2612231"/>
              <a:gd name="connsiteY26" fmla="*/ 764381 h 1097756"/>
              <a:gd name="connsiteX27" fmla="*/ 1507331 w 2612231"/>
              <a:gd name="connsiteY27" fmla="*/ 752475 h 1097756"/>
              <a:gd name="connsiteX28" fmla="*/ 1481138 w 2612231"/>
              <a:gd name="connsiteY28" fmla="*/ 752475 h 1097756"/>
              <a:gd name="connsiteX29" fmla="*/ 1481138 w 2612231"/>
              <a:gd name="connsiteY29" fmla="*/ 745331 h 1097756"/>
              <a:gd name="connsiteX30" fmla="*/ 1478756 w 2612231"/>
              <a:gd name="connsiteY30" fmla="*/ 742951 h 1097756"/>
              <a:gd name="connsiteX31" fmla="*/ 1476375 w 2612231"/>
              <a:gd name="connsiteY31" fmla="*/ 738188 h 1097756"/>
              <a:gd name="connsiteX32" fmla="*/ 1457325 w 2612231"/>
              <a:gd name="connsiteY32" fmla="*/ 738188 h 1097756"/>
              <a:gd name="connsiteX33" fmla="*/ 1457325 w 2612231"/>
              <a:gd name="connsiteY33" fmla="*/ 726281 h 1097756"/>
              <a:gd name="connsiteX34" fmla="*/ 1443038 w 2612231"/>
              <a:gd name="connsiteY34" fmla="*/ 726281 h 1097756"/>
              <a:gd name="connsiteX35" fmla="*/ 1443038 w 2612231"/>
              <a:gd name="connsiteY35" fmla="*/ 711994 h 1097756"/>
              <a:gd name="connsiteX36" fmla="*/ 1416844 w 2612231"/>
              <a:gd name="connsiteY36" fmla="*/ 714376 h 1097756"/>
              <a:gd name="connsiteX37" fmla="*/ 1416844 w 2612231"/>
              <a:gd name="connsiteY37" fmla="*/ 702469 h 1097756"/>
              <a:gd name="connsiteX38" fmla="*/ 1381125 w 2612231"/>
              <a:gd name="connsiteY38" fmla="*/ 702469 h 1097756"/>
              <a:gd name="connsiteX39" fmla="*/ 1381125 w 2612231"/>
              <a:gd name="connsiteY39" fmla="*/ 690563 h 1097756"/>
              <a:gd name="connsiteX40" fmla="*/ 1354931 w 2612231"/>
              <a:gd name="connsiteY40" fmla="*/ 690563 h 1097756"/>
              <a:gd name="connsiteX41" fmla="*/ 1354931 w 2612231"/>
              <a:gd name="connsiteY41" fmla="*/ 690563 h 1097756"/>
              <a:gd name="connsiteX42" fmla="*/ 1354931 w 2612231"/>
              <a:gd name="connsiteY42" fmla="*/ 681038 h 1097756"/>
              <a:gd name="connsiteX43" fmla="*/ 1335881 w 2612231"/>
              <a:gd name="connsiteY43" fmla="*/ 681038 h 1097756"/>
              <a:gd name="connsiteX44" fmla="*/ 1335881 w 2612231"/>
              <a:gd name="connsiteY44" fmla="*/ 666750 h 1097756"/>
              <a:gd name="connsiteX45" fmla="*/ 1335881 w 2612231"/>
              <a:gd name="connsiteY45" fmla="*/ 652463 h 1097756"/>
              <a:gd name="connsiteX46" fmla="*/ 1323975 w 2612231"/>
              <a:gd name="connsiteY46" fmla="*/ 652463 h 1097756"/>
              <a:gd name="connsiteX47" fmla="*/ 1323975 w 2612231"/>
              <a:gd name="connsiteY47" fmla="*/ 635794 h 1097756"/>
              <a:gd name="connsiteX48" fmla="*/ 1312069 w 2612231"/>
              <a:gd name="connsiteY48" fmla="*/ 635794 h 1097756"/>
              <a:gd name="connsiteX49" fmla="*/ 1312069 w 2612231"/>
              <a:gd name="connsiteY49" fmla="*/ 626269 h 1097756"/>
              <a:gd name="connsiteX50" fmla="*/ 1300163 w 2612231"/>
              <a:gd name="connsiteY50" fmla="*/ 626269 h 1097756"/>
              <a:gd name="connsiteX51" fmla="*/ 1300163 w 2612231"/>
              <a:gd name="connsiteY51" fmla="*/ 616744 h 1097756"/>
              <a:gd name="connsiteX52" fmla="*/ 1185863 w 2612231"/>
              <a:gd name="connsiteY52" fmla="*/ 616744 h 1097756"/>
              <a:gd name="connsiteX53" fmla="*/ 1185863 w 2612231"/>
              <a:gd name="connsiteY53" fmla="*/ 588169 h 1097756"/>
              <a:gd name="connsiteX54" fmla="*/ 1173956 w 2612231"/>
              <a:gd name="connsiteY54" fmla="*/ 588169 h 1097756"/>
              <a:gd name="connsiteX55" fmla="*/ 1173956 w 2612231"/>
              <a:gd name="connsiteY55" fmla="*/ 588169 h 1097756"/>
              <a:gd name="connsiteX56" fmla="*/ 1154906 w 2612231"/>
              <a:gd name="connsiteY56" fmla="*/ 588169 h 1097756"/>
              <a:gd name="connsiteX57" fmla="*/ 1154906 w 2612231"/>
              <a:gd name="connsiteY57" fmla="*/ 554831 h 1097756"/>
              <a:gd name="connsiteX58" fmla="*/ 1143000 w 2612231"/>
              <a:gd name="connsiteY58" fmla="*/ 554831 h 1097756"/>
              <a:gd name="connsiteX59" fmla="*/ 1143000 w 2612231"/>
              <a:gd name="connsiteY59" fmla="*/ 535781 h 1097756"/>
              <a:gd name="connsiteX60" fmla="*/ 1090613 w 2612231"/>
              <a:gd name="connsiteY60" fmla="*/ 535781 h 1097756"/>
              <a:gd name="connsiteX61" fmla="*/ 1090613 w 2612231"/>
              <a:gd name="connsiteY61" fmla="*/ 526256 h 1097756"/>
              <a:gd name="connsiteX62" fmla="*/ 1069181 w 2612231"/>
              <a:gd name="connsiteY62" fmla="*/ 526256 h 1097756"/>
              <a:gd name="connsiteX63" fmla="*/ 1069181 w 2612231"/>
              <a:gd name="connsiteY63" fmla="*/ 507206 h 1097756"/>
              <a:gd name="connsiteX64" fmla="*/ 1019175 w 2612231"/>
              <a:gd name="connsiteY64" fmla="*/ 507206 h 1097756"/>
              <a:gd name="connsiteX65" fmla="*/ 1019175 w 2612231"/>
              <a:gd name="connsiteY65" fmla="*/ 485775 h 1097756"/>
              <a:gd name="connsiteX66" fmla="*/ 978694 w 2612231"/>
              <a:gd name="connsiteY66" fmla="*/ 485775 h 1097756"/>
              <a:gd name="connsiteX67" fmla="*/ 978694 w 2612231"/>
              <a:gd name="connsiteY67" fmla="*/ 476250 h 1097756"/>
              <a:gd name="connsiteX68" fmla="*/ 954881 w 2612231"/>
              <a:gd name="connsiteY68" fmla="*/ 476250 h 1097756"/>
              <a:gd name="connsiteX69" fmla="*/ 954881 w 2612231"/>
              <a:gd name="connsiteY69" fmla="*/ 469106 h 1097756"/>
              <a:gd name="connsiteX70" fmla="*/ 923925 w 2612231"/>
              <a:gd name="connsiteY70" fmla="*/ 469106 h 1097756"/>
              <a:gd name="connsiteX71" fmla="*/ 923925 w 2612231"/>
              <a:gd name="connsiteY71" fmla="*/ 452438 h 1097756"/>
              <a:gd name="connsiteX72" fmla="*/ 902494 w 2612231"/>
              <a:gd name="connsiteY72" fmla="*/ 452438 h 1097756"/>
              <a:gd name="connsiteX73" fmla="*/ 902494 w 2612231"/>
              <a:gd name="connsiteY73" fmla="*/ 442913 h 1097756"/>
              <a:gd name="connsiteX74" fmla="*/ 885825 w 2612231"/>
              <a:gd name="connsiteY74" fmla="*/ 442913 h 1097756"/>
              <a:gd name="connsiteX75" fmla="*/ 890588 w 2612231"/>
              <a:gd name="connsiteY75" fmla="*/ 438150 h 1097756"/>
              <a:gd name="connsiteX76" fmla="*/ 888206 w 2612231"/>
              <a:gd name="connsiteY76" fmla="*/ 435768 h 1097756"/>
              <a:gd name="connsiteX77" fmla="*/ 871538 w 2612231"/>
              <a:gd name="connsiteY77" fmla="*/ 435768 h 1097756"/>
              <a:gd name="connsiteX78" fmla="*/ 871538 w 2612231"/>
              <a:gd name="connsiteY78" fmla="*/ 423863 h 1097756"/>
              <a:gd name="connsiteX79" fmla="*/ 819150 w 2612231"/>
              <a:gd name="connsiteY79" fmla="*/ 423863 h 1097756"/>
              <a:gd name="connsiteX80" fmla="*/ 819150 w 2612231"/>
              <a:gd name="connsiteY80" fmla="*/ 414338 h 1097756"/>
              <a:gd name="connsiteX81" fmla="*/ 785813 w 2612231"/>
              <a:gd name="connsiteY81" fmla="*/ 414338 h 1097756"/>
              <a:gd name="connsiteX82" fmla="*/ 785813 w 2612231"/>
              <a:gd name="connsiteY82" fmla="*/ 402431 h 1097756"/>
              <a:gd name="connsiteX83" fmla="*/ 766763 w 2612231"/>
              <a:gd name="connsiteY83" fmla="*/ 402431 h 1097756"/>
              <a:gd name="connsiteX84" fmla="*/ 766763 w 2612231"/>
              <a:gd name="connsiteY84" fmla="*/ 390525 h 1097756"/>
              <a:gd name="connsiteX85" fmla="*/ 754856 w 2612231"/>
              <a:gd name="connsiteY85" fmla="*/ 390525 h 1097756"/>
              <a:gd name="connsiteX86" fmla="*/ 754856 w 2612231"/>
              <a:gd name="connsiteY86" fmla="*/ 383381 h 1097756"/>
              <a:gd name="connsiteX87" fmla="*/ 723900 w 2612231"/>
              <a:gd name="connsiteY87" fmla="*/ 383381 h 1097756"/>
              <a:gd name="connsiteX88" fmla="*/ 723900 w 2612231"/>
              <a:gd name="connsiteY88" fmla="*/ 364331 h 1097756"/>
              <a:gd name="connsiteX89" fmla="*/ 700088 w 2612231"/>
              <a:gd name="connsiteY89" fmla="*/ 364331 h 1097756"/>
              <a:gd name="connsiteX90" fmla="*/ 700088 w 2612231"/>
              <a:gd name="connsiteY90" fmla="*/ 347663 h 1097756"/>
              <a:gd name="connsiteX91" fmla="*/ 688181 w 2612231"/>
              <a:gd name="connsiteY91" fmla="*/ 347663 h 1097756"/>
              <a:gd name="connsiteX92" fmla="*/ 688181 w 2612231"/>
              <a:gd name="connsiteY92" fmla="*/ 340519 h 1097756"/>
              <a:gd name="connsiteX93" fmla="*/ 666750 w 2612231"/>
              <a:gd name="connsiteY93" fmla="*/ 340519 h 1097756"/>
              <a:gd name="connsiteX94" fmla="*/ 666750 w 2612231"/>
              <a:gd name="connsiteY94" fmla="*/ 328613 h 1097756"/>
              <a:gd name="connsiteX95" fmla="*/ 654843 w 2612231"/>
              <a:gd name="connsiteY95" fmla="*/ 316706 h 1097756"/>
              <a:gd name="connsiteX96" fmla="*/ 640556 w 2612231"/>
              <a:gd name="connsiteY96" fmla="*/ 316706 h 1097756"/>
              <a:gd name="connsiteX97" fmla="*/ 640556 w 2612231"/>
              <a:gd name="connsiteY97" fmla="*/ 304800 h 1097756"/>
              <a:gd name="connsiteX98" fmla="*/ 635794 w 2612231"/>
              <a:gd name="connsiteY98" fmla="*/ 304800 h 1097756"/>
              <a:gd name="connsiteX99" fmla="*/ 635794 w 2612231"/>
              <a:gd name="connsiteY99" fmla="*/ 292894 h 1097756"/>
              <a:gd name="connsiteX100" fmla="*/ 578644 w 2612231"/>
              <a:gd name="connsiteY100" fmla="*/ 292894 h 1097756"/>
              <a:gd name="connsiteX101" fmla="*/ 571500 w 2612231"/>
              <a:gd name="connsiteY101" fmla="*/ 285750 h 1097756"/>
              <a:gd name="connsiteX102" fmla="*/ 552450 w 2612231"/>
              <a:gd name="connsiteY102" fmla="*/ 285750 h 1097756"/>
              <a:gd name="connsiteX103" fmla="*/ 552450 w 2612231"/>
              <a:gd name="connsiteY103" fmla="*/ 273844 h 1097756"/>
              <a:gd name="connsiteX104" fmla="*/ 521494 w 2612231"/>
              <a:gd name="connsiteY104" fmla="*/ 273844 h 1097756"/>
              <a:gd name="connsiteX105" fmla="*/ 521494 w 2612231"/>
              <a:gd name="connsiteY105" fmla="*/ 250031 h 1097756"/>
              <a:gd name="connsiteX106" fmla="*/ 497681 w 2612231"/>
              <a:gd name="connsiteY106" fmla="*/ 250031 h 1097756"/>
              <a:gd name="connsiteX107" fmla="*/ 497681 w 2612231"/>
              <a:gd name="connsiteY107" fmla="*/ 233363 h 1097756"/>
              <a:gd name="connsiteX108" fmla="*/ 488156 w 2612231"/>
              <a:gd name="connsiteY108" fmla="*/ 233363 h 1097756"/>
              <a:gd name="connsiteX109" fmla="*/ 488156 w 2612231"/>
              <a:gd name="connsiteY109" fmla="*/ 223838 h 1097756"/>
              <a:gd name="connsiteX110" fmla="*/ 469106 w 2612231"/>
              <a:gd name="connsiteY110" fmla="*/ 223838 h 1097756"/>
              <a:gd name="connsiteX111" fmla="*/ 450056 w 2612231"/>
              <a:gd name="connsiteY111" fmla="*/ 223838 h 1097756"/>
              <a:gd name="connsiteX112" fmla="*/ 450056 w 2612231"/>
              <a:gd name="connsiteY112" fmla="*/ 202406 h 1097756"/>
              <a:gd name="connsiteX113" fmla="*/ 428625 w 2612231"/>
              <a:gd name="connsiteY113" fmla="*/ 202406 h 1097756"/>
              <a:gd name="connsiteX114" fmla="*/ 428625 w 2612231"/>
              <a:gd name="connsiteY114" fmla="*/ 185738 h 1097756"/>
              <a:gd name="connsiteX115" fmla="*/ 416719 w 2612231"/>
              <a:gd name="connsiteY115" fmla="*/ 185738 h 1097756"/>
              <a:gd name="connsiteX116" fmla="*/ 416719 w 2612231"/>
              <a:gd name="connsiteY116" fmla="*/ 176213 h 1097756"/>
              <a:gd name="connsiteX117" fmla="*/ 400050 w 2612231"/>
              <a:gd name="connsiteY117" fmla="*/ 176213 h 1097756"/>
              <a:gd name="connsiteX118" fmla="*/ 400050 w 2612231"/>
              <a:gd name="connsiteY118" fmla="*/ 164306 h 1097756"/>
              <a:gd name="connsiteX119" fmla="*/ 381000 w 2612231"/>
              <a:gd name="connsiteY119" fmla="*/ 164306 h 1097756"/>
              <a:gd name="connsiteX120" fmla="*/ 381000 w 2612231"/>
              <a:gd name="connsiteY120" fmla="*/ 164306 h 1097756"/>
              <a:gd name="connsiteX121" fmla="*/ 381000 w 2612231"/>
              <a:gd name="connsiteY121" fmla="*/ 152400 h 1097756"/>
              <a:gd name="connsiteX122" fmla="*/ 359569 w 2612231"/>
              <a:gd name="connsiteY122" fmla="*/ 152400 h 1097756"/>
              <a:gd name="connsiteX123" fmla="*/ 359569 w 2612231"/>
              <a:gd name="connsiteY123" fmla="*/ 135731 h 1097756"/>
              <a:gd name="connsiteX124" fmla="*/ 333375 w 2612231"/>
              <a:gd name="connsiteY124" fmla="*/ 135731 h 1097756"/>
              <a:gd name="connsiteX125" fmla="*/ 333375 w 2612231"/>
              <a:gd name="connsiteY125" fmla="*/ 123825 h 1097756"/>
              <a:gd name="connsiteX126" fmla="*/ 311944 w 2612231"/>
              <a:gd name="connsiteY126" fmla="*/ 123825 h 1097756"/>
              <a:gd name="connsiteX127" fmla="*/ 311944 w 2612231"/>
              <a:gd name="connsiteY127" fmla="*/ 114300 h 1097756"/>
              <a:gd name="connsiteX128" fmla="*/ 297656 w 2612231"/>
              <a:gd name="connsiteY128" fmla="*/ 114300 h 1097756"/>
              <a:gd name="connsiteX129" fmla="*/ 288131 w 2612231"/>
              <a:gd name="connsiteY129" fmla="*/ 104776 h 1097756"/>
              <a:gd name="connsiteX130" fmla="*/ 288131 w 2612231"/>
              <a:gd name="connsiteY130" fmla="*/ 109538 h 1097756"/>
              <a:gd name="connsiteX131" fmla="*/ 288131 w 2612231"/>
              <a:gd name="connsiteY131" fmla="*/ 102394 h 1097756"/>
              <a:gd name="connsiteX132" fmla="*/ 276225 w 2612231"/>
              <a:gd name="connsiteY132" fmla="*/ 102394 h 1097756"/>
              <a:gd name="connsiteX133" fmla="*/ 276225 w 2612231"/>
              <a:gd name="connsiteY133" fmla="*/ 80963 h 1097756"/>
              <a:gd name="connsiteX134" fmla="*/ 226219 w 2612231"/>
              <a:gd name="connsiteY134" fmla="*/ 80963 h 1097756"/>
              <a:gd name="connsiteX135" fmla="*/ 226219 w 2612231"/>
              <a:gd name="connsiteY135" fmla="*/ 76200 h 1097756"/>
              <a:gd name="connsiteX136" fmla="*/ 171450 w 2612231"/>
              <a:gd name="connsiteY136" fmla="*/ 76200 h 1097756"/>
              <a:gd name="connsiteX137" fmla="*/ 171450 w 2612231"/>
              <a:gd name="connsiteY137" fmla="*/ 54769 h 1097756"/>
              <a:gd name="connsiteX138" fmla="*/ 109538 w 2612231"/>
              <a:gd name="connsiteY138" fmla="*/ 54769 h 1097756"/>
              <a:gd name="connsiteX139" fmla="*/ 109538 w 2612231"/>
              <a:gd name="connsiteY139" fmla="*/ 42863 h 1097756"/>
              <a:gd name="connsiteX140" fmla="*/ 88106 w 2612231"/>
              <a:gd name="connsiteY140" fmla="*/ 42863 h 1097756"/>
              <a:gd name="connsiteX141" fmla="*/ 95250 w 2612231"/>
              <a:gd name="connsiteY141" fmla="*/ 35719 h 1097756"/>
              <a:gd name="connsiteX142" fmla="*/ 57150 w 2612231"/>
              <a:gd name="connsiteY142" fmla="*/ 35719 h 1097756"/>
              <a:gd name="connsiteX143" fmla="*/ 57150 w 2612231"/>
              <a:gd name="connsiteY143" fmla="*/ 35719 h 1097756"/>
              <a:gd name="connsiteX144" fmla="*/ 47625 w 2612231"/>
              <a:gd name="connsiteY144" fmla="*/ 26194 h 1097756"/>
              <a:gd name="connsiteX145" fmla="*/ 47625 w 2612231"/>
              <a:gd name="connsiteY145" fmla="*/ 16669 h 1097756"/>
              <a:gd name="connsiteX146" fmla="*/ 28575 w 2612231"/>
              <a:gd name="connsiteY146" fmla="*/ 16669 h 1097756"/>
              <a:gd name="connsiteX147" fmla="*/ 28575 w 2612231"/>
              <a:gd name="connsiteY147" fmla="*/ 0 h 1097756"/>
              <a:gd name="connsiteX148" fmla="*/ 0 w 2612231"/>
              <a:gd name="connsiteY148" fmla="*/ 0 h 109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612231" h="1097756">
                <a:moveTo>
                  <a:pt x="2612231" y="1097756"/>
                </a:moveTo>
                <a:lnTo>
                  <a:pt x="2545556" y="1097756"/>
                </a:lnTo>
                <a:lnTo>
                  <a:pt x="2545556" y="983456"/>
                </a:lnTo>
                <a:lnTo>
                  <a:pt x="2181225" y="983456"/>
                </a:lnTo>
                <a:lnTo>
                  <a:pt x="2181225" y="954881"/>
                </a:lnTo>
                <a:lnTo>
                  <a:pt x="2133600" y="954881"/>
                </a:lnTo>
                <a:lnTo>
                  <a:pt x="2133600" y="923925"/>
                </a:lnTo>
                <a:lnTo>
                  <a:pt x="1912144" y="923925"/>
                </a:lnTo>
                <a:lnTo>
                  <a:pt x="1912144" y="907256"/>
                </a:lnTo>
                <a:lnTo>
                  <a:pt x="1902619" y="907256"/>
                </a:lnTo>
                <a:lnTo>
                  <a:pt x="1902619" y="888206"/>
                </a:lnTo>
                <a:lnTo>
                  <a:pt x="1824038" y="888206"/>
                </a:lnTo>
                <a:lnTo>
                  <a:pt x="1824038" y="871538"/>
                </a:lnTo>
                <a:lnTo>
                  <a:pt x="1790700" y="871538"/>
                </a:lnTo>
                <a:lnTo>
                  <a:pt x="1790700" y="859631"/>
                </a:lnTo>
                <a:lnTo>
                  <a:pt x="1688306" y="859631"/>
                </a:lnTo>
                <a:lnTo>
                  <a:pt x="1688306" y="842963"/>
                </a:lnTo>
                <a:lnTo>
                  <a:pt x="1669256" y="842963"/>
                </a:lnTo>
                <a:lnTo>
                  <a:pt x="1669256" y="828675"/>
                </a:lnTo>
                <a:lnTo>
                  <a:pt x="1652588" y="828675"/>
                </a:lnTo>
                <a:lnTo>
                  <a:pt x="1652588" y="819150"/>
                </a:lnTo>
                <a:lnTo>
                  <a:pt x="1559719" y="819150"/>
                </a:lnTo>
                <a:lnTo>
                  <a:pt x="1559719" y="788194"/>
                </a:lnTo>
                <a:lnTo>
                  <a:pt x="1535906" y="788194"/>
                </a:lnTo>
                <a:lnTo>
                  <a:pt x="1535906" y="764381"/>
                </a:lnTo>
                <a:lnTo>
                  <a:pt x="1507331" y="764381"/>
                </a:lnTo>
                <a:lnTo>
                  <a:pt x="1507331" y="764381"/>
                </a:lnTo>
                <a:lnTo>
                  <a:pt x="1507331" y="752475"/>
                </a:lnTo>
                <a:lnTo>
                  <a:pt x="1481138" y="752475"/>
                </a:lnTo>
                <a:lnTo>
                  <a:pt x="1481138" y="745331"/>
                </a:lnTo>
                <a:lnTo>
                  <a:pt x="1478756" y="742951"/>
                </a:lnTo>
                <a:lnTo>
                  <a:pt x="1476375" y="738188"/>
                </a:lnTo>
                <a:lnTo>
                  <a:pt x="1457325" y="738188"/>
                </a:lnTo>
                <a:lnTo>
                  <a:pt x="1457325" y="726281"/>
                </a:lnTo>
                <a:lnTo>
                  <a:pt x="1443038" y="726281"/>
                </a:lnTo>
                <a:lnTo>
                  <a:pt x="1443038" y="711994"/>
                </a:lnTo>
                <a:lnTo>
                  <a:pt x="1416844" y="714376"/>
                </a:lnTo>
                <a:lnTo>
                  <a:pt x="1416844" y="702469"/>
                </a:lnTo>
                <a:lnTo>
                  <a:pt x="1381125" y="702469"/>
                </a:lnTo>
                <a:lnTo>
                  <a:pt x="1381125" y="690563"/>
                </a:lnTo>
                <a:lnTo>
                  <a:pt x="1354931" y="690563"/>
                </a:lnTo>
                <a:lnTo>
                  <a:pt x="1354931" y="690563"/>
                </a:lnTo>
                <a:lnTo>
                  <a:pt x="1354931" y="681038"/>
                </a:lnTo>
                <a:lnTo>
                  <a:pt x="1335881" y="681038"/>
                </a:lnTo>
                <a:lnTo>
                  <a:pt x="1335881" y="666750"/>
                </a:lnTo>
                <a:lnTo>
                  <a:pt x="1335881" y="652463"/>
                </a:lnTo>
                <a:lnTo>
                  <a:pt x="1323975" y="652463"/>
                </a:lnTo>
                <a:lnTo>
                  <a:pt x="1323975" y="635794"/>
                </a:lnTo>
                <a:lnTo>
                  <a:pt x="1312069" y="635794"/>
                </a:lnTo>
                <a:lnTo>
                  <a:pt x="1312069" y="626269"/>
                </a:lnTo>
                <a:lnTo>
                  <a:pt x="1300163" y="626269"/>
                </a:lnTo>
                <a:lnTo>
                  <a:pt x="1300163" y="616744"/>
                </a:lnTo>
                <a:lnTo>
                  <a:pt x="1185863" y="616744"/>
                </a:lnTo>
                <a:lnTo>
                  <a:pt x="1185863" y="588169"/>
                </a:lnTo>
                <a:lnTo>
                  <a:pt x="1173956" y="588169"/>
                </a:lnTo>
                <a:lnTo>
                  <a:pt x="1173956" y="588169"/>
                </a:lnTo>
                <a:lnTo>
                  <a:pt x="1154906" y="588169"/>
                </a:lnTo>
                <a:lnTo>
                  <a:pt x="1154906" y="554831"/>
                </a:lnTo>
                <a:lnTo>
                  <a:pt x="1143000" y="554831"/>
                </a:lnTo>
                <a:lnTo>
                  <a:pt x="1143000" y="535781"/>
                </a:lnTo>
                <a:lnTo>
                  <a:pt x="1090613" y="535781"/>
                </a:lnTo>
                <a:lnTo>
                  <a:pt x="1090613" y="526256"/>
                </a:lnTo>
                <a:lnTo>
                  <a:pt x="1069181" y="526256"/>
                </a:lnTo>
                <a:lnTo>
                  <a:pt x="1069181" y="507206"/>
                </a:lnTo>
                <a:lnTo>
                  <a:pt x="1019175" y="507206"/>
                </a:lnTo>
                <a:lnTo>
                  <a:pt x="1019175" y="485775"/>
                </a:lnTo>
                <a:lnTo>
                  <a:pt x="978694" y="485775"/>
                </a:lnTo>
                <a:lnTo>
                  <a:pt x="978694" y="476250"/>
                </a:lnTo>
                <a:lnTo>
                  <a:pt x="954881" y="476250"/>
                </a:lnTo>
                <a:lnTo>
                  <a:pt x="954881" y="469106"/>
                </a:lnTo>
                <a:lnTo>
                  <a:pt x="923925" y="469106"/>
                </a:lnTo>
                <a:lnTo>
                  <a:pt x="923925" y="452438"/>
                </a:lnTo>
                <a:lnTo>
                  <a:pt x="902494" y="452438"/>
                </a:lnTo>
                <a:lnTo>
                  <a:pt x="902494" y="442913"/>
                </a:lnTo>
                <a:lnTo>
                  <a:pt x="885825" y="442913"/>
                </a:lnTo>
                <a:lnTo>
                  <a:pt x="890588" y="438150"/>
                </a:lnTo>
                <a:lnTo>
                  <a:pt x="888206" y="435768"/>
                </a:lnTo>
                <a:lnTo>
                  <a:pt x="871538" y="435768"/>
                </a:lnTo>
                <a:lnTo>
                  <a:pt x="871538" y="423863"/>
                </a:lnTo>
                <a:lnTo>
                  <a:pt x="819150" y="423863"/>
                </a:lnTo>
                <a:lnTo>
                  <a:pt x="819150" y="414338"/>
                </a:lnTo>
                <a:lnTo>
                  <a:pt x="785813" y="414338"/>
                </a:lnTo>
                <a:lnTo>
                  <a:pt x="785813" y="402431"/>
                </a:lnTo>
                <a:lnTo>
                  <a:pt x="766763" y="402431"/>
                </a:lnTo>
                <a:lnTo>
                  <a:pt x="766763" y="390525"/>
                </a:lnTo>
                <a:lnTo>
                  <a:pt x="754856" y="390525"/>
                </a:lnTo>
                <a:lnTo>
                  <a:pt x="754856" y="383381"/>
                </a:lnTo>
                <a:lnTo>
                  <a:pt x="723900" y="383381"/>
                </a:lnTo>
                <a:lnTo>
                  <a:pt x="723900" y="364331"/>
                </a:lnTo>
                <a:lnTo>
                  <a:pt x="700088" y="364331"/>
                </a:lnTo>
                <a:lnTo>
                  <a:pt x="700088" y="347663"/>
                </a:lnTo>
                <a:lnTo>
                  <a:pt x="688181" y="347663"/>
                </a:lnTo>
                <a:lnTo>
                  <a:pt x="688181" y="340519"/>
                </a:lnTo>
                <a:lnTo>
                  <a:pt x="666750" y="340519"/>
                </a:lnTo>
                <a:lnTo>
                  <a:pt x="666750" y="328613"/>
                </a:lnTo>
                <a:lnTo>
                  <a:pt x="654843" y="316706"/>
                </a:lnTo>
                <a:lnTo>
                  <a:pt x="640556" y="316706"/>
                </a:lnTo>
                <a:lnTo>
                  <a:pt x="640556" y="304800"/>
                </a:lnTo>
                <a:lnTo>
                  <a:pt x="635794" y="304800"/>
                </a:lnTo>
                <a:lnTo>
                  <a:pt x="635794" y="292894"/>
                </a:lnTo>
                <a:lnTo>
                  <a:pt x="578644" y="292894"/>
                </a:lnTo>
                <a:lnTo>
                  <a:pt x="571500" y="285750"/>
                </a:lnTo>
                <a:lnTo>
                  <a:pt x="552450" y="285750"/>
                </a:lnTo>
                <a:lnTo>
                  <a:pt x="552450" y="273844"/>
                </a:lnTo>
                <a:lnTo>
                  <a:pt x="521494" y="273844"/>
                </a:lnTo>
                <a:lnTo>
                  <a:pt x="521494" y="250031"/>
                </a:lnTo>
                <a:lnTo>
                  <a:pt x="497681" y="250031"/>
                </a:lnTo>
                <a:lnTo>
                  <a:pt x="497681" y="233363"/>
                </a:lnTo>
                <a:lnTo>
                  <a:pt x="488156" y="233363"/>
                </a:lnTo>
                <a:lnTo>
                  <a:pt x="488156" y="223838"/>
                </a:lnTo>
                <a:lnTo>
                  <a:pt x="469106" y="223838"/>
                </a:lnTo>
                <a:lnTo>
                  <a:pt x="450056" y="223838"/>
                </a:lnTo>
                <a:lnTo>
                  <a:pt x="450056" y="202406"/>
                </a:lnTo>
                <a:lnTo>
                  <a:pt x="428625" y="202406"/>
                </a:lnTo>
                <a:lnTo>
                  <a:pt x="428625" y="185738"/>
                </a:lnTo>
                <a:lnTo>
                  <a:pt x="416719" y="185738"/>
                </a:lnTo>
                <a:lnTo>
                  <a:pt x="416719" y="176213"/>
                </a:lnTo>
                <a:lnTo>
                  <a:pt x="400050" y="176213"/>
                </a:lnTo>
                <a:lnTo>
                  <a:pt x="400050" y="164306"/>
                </a:lnTo>
                <a:lnTo>
                  <a:pt x="381000" y="164306"/>
                </a:lnTo>
                <a:lnTo>
                  <a:pt x="381000" y="164306"/>
                </a:lnTo>
                <a:lnTo>
                  <a:pt x="381000" y="152400"/>
                </a:lnTo>
                <a:lnTo>
                  <a:pt x="359569" y="152400"/>
                </a:lnTo>
                <a:lnTo>
                  <a:pt x="359569" y="135731"/>
                </a:lnTo>
                <a:lnTo>
                  <a:pt x="333375" y="135731"/>
                </a:lnTo>
                <a:lnTo>
                  <a:pt x="333375" y="123825"/>
                </a:lnTo>
                <a:lnTo>
                  <a:pt x="311944" y="123825"/>
                </a:lnTo>
                <a:lnTo>
                  <a:pt x="311944" y="114300"/>
                </a:lnTo>
                <a:lnTo>
                  <a:pt x="297656" y="114300"/>
                </a:lnTo>
                <a:lnTo>
                  <a:pt x="288131" y="104776"/>
                </a:lnTo>
                <a:lnTo>
                  <a:pt x="288131" y="109538"/>
                </a:lnTo>
                <a:lnTo>
                  <a:pt x="288131" y="102394"/>
                </a:lnTo>
                <a:lnTo>
                  <a:pt x="276225" y="102394"/>
                </a:lnTo>
                <a:lnTo>
                  <a:pt x="276225" y="80963"/>
                </a:lnTo>
                <a:lnTo>
                  <a:pt x="226219" y="80963"/>
                </a:lnTo>
                <a:lnTo>
                  <a:pt x="226219" y="76200"/>
                </a:lnTo>
                <a:lnTo>
                  <a:pt x="171450" y="76200"/>
                </a:lnTo>
                <a:lnTo>
                  <a:pt x="171450" y="54769"/>
                </a:lnTo>
                <a:lnTo>
                  <a:pt x="109538" y="54769"/>
                </a:lnTo>
                <a:lnTo>
                  <a:pt x="109538" y="42863"/>
                </a:lnTo>
                <a:lnTo>
                  <a:pt x="88106" y="42863"/>
                </a:lnTo>
                <a:lnTo>
                  <a:pt x="95250" y="35719"/>
                </a:lnTo>
                <a:lnTo>
                  <a:pt x="57150" y="35719"/>
                </a:lnTo>
                <a:lnTo>
                  <a:pt x="57150" y="35719"/>
                </a:lnTo>
                <a:lnTo>
                  <a:pt x="47625" y="26194"/>
                </a:lnTo>
                <a:lnTo>
                  <a:pt x="47625" y="16669"/>
                </a:lnTo>
                <a:lnTo>
                  <a:pt x="28575" y="16669"/>
                </a:lnTo>
                <a:lnTo>
                  <a:pt x="28575" y="0"/>
                </a:lnTo>
                <a:lnTo>
                  <a:pt x="0"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47F2259B-8E20-196E-C06D-5C181634B7A0}"/>
              </a:ext>
            </a:extLst>
          </p:cNvPr>
          <p:cNvSpPr/>
          <p:nvPr/>
        </p:nvSpPr>
        <p:spPr bwMode="auto">
          <a:xfrm>
            <a:off x="7872413" y="1676121"/>
            <a:ext cx="2386012" cy="1119187"/>
          </a:xfrm>
          <a:custGeom>
            <a:avLst/>
            <a:gdLst>
              <a:gd name="connsiteX0" fmla="*/ 2386012 w 2386012"/>
              <a:gd name="connsiteY0" fmla="*/ 1119187 h 1119187"/>
              <a:gd name="connsiteX1" fmla="*/ 2138362 w 2386012"/>
              <a:gd name="connsiteY1" fmla="*/ 1119187 h 1119187"/>
              <a:gd name="connsiteX2" fmla="*/ 2138362 w 2386012"/>
              <a:gd name="connsiteY2" fmla="*/ 1088231 h 1119187"/>
              <a:gd name="connsiteX3" fmla="*/ 2016918 w 2386012"/>
              <a:gd name="connsiteY3" fmla="*/ 1088231 h 1119187"/>
              <a:gd name="connsiteX4" fmla="*/ 2016918 w 2386012"/>
              <a:gd name="connsiteY4" fmla="*/ 1073943 h 1119187"/>
              <a:gd name="connsiteX5" fmla="*/ 2000250 w 2386012"/>
              <a:gd name="connsiteY5" fmla="*/ 1073943 h 1119187"/>
              <a:gd name="connsiteX6" fmla="*/ 2000250 w 2386012"/>
              <a:gd name="connsiteY6" fmla="*/ 1073943 h 1119187"/>
              <a:gd name="connsiteX7" fmla="*/ 2000250 w 2386012"/>
              <a:gd name="connsiteY7" fmla="*/ 1064418 h 1119187"/>
              <a:gd name="connsiteX8" fmla="*/ 1957387 w 2386012"/>
              <a:gd name="connsiteY8" fmla="*/ 1064418 h 1119187"/>
              <a:gd name="connsiteX9" fmla="*/ 1957387 w 2386012"/>
              <a:gd name="connsiteY9" fmla="*/ 1040606 h 1119187"/>
              <a:gd name="connsiteX10" fmla="*/ 1921668 w 2386012"/>
              <a:gd name="connsiteY10" fmla="*/ 1040606 h 1119187"/>
              <a:gd name="connsiteX11" fmla="*/ 1921668 w 2386012"/>
              <a:gd name="connsiteY11" fmla="*/ 1016793 h 1119187"/>
              <a:gd name="connsiteX12" fmla="*/ 1895475 w 2386012"/>
              <a:gd name="connsiteY12" fmla="*/ 1016793 h 1119187"/>
              <a:gd name="connsiteX13" fmla="*/ 1895475 w 2386012"/>
              <a:gd name="connsiteY13" fmla="*/ 1000125 h 1119187"/>
              <a:gd name="connsiteX14" fmla="*/ 1850231 w 2386012"/>
              <a:gd name="connsiteY14" fmla="*/ 1000125 h 1119187"/>
              <a:gd name="connsiteX15" fmla="*/ 1850231 w 2386012"/>
              <a:gd name="connsiteY15" fmla="*/ 985837 h 1119187"/>
              <a:gd name="connsiteX16" fmla="*/ 1685925 w 2386012"/>
              <a:gd name="connsiteY16" fmla="*/ 985837 h 1119187"/>
              <a:gd name="connsiteX17" fmla="*/ 1685925 w 2386012"/>
              <a:gd name="connsiteY17" fmla="*/ 973931 h 1119187"/>
              <a:gd name="connsiteX18" fmla="*/ 1590675 w 2386012"/>
              <a:gd name="connsiteY18" fmla="*/ 973931 h 1119187"/>
              <a:gd name="connsiteX19" fmla="*/ 1590675 w 2386012"/>
              <a:gd name="connsiteY19" fmla="*/ 952500 h 1119187"/>
              <a:gd name="connsiteX20" fmla="*/ 1545431 w 2386012"/>
              <a:gd name="connsiteY20" fmla="*/ 952500 h 1119187"/>
              <a:gd name="connsiteX21" fmla="*/ 1545431 w 2386012"/>
              <a:gd name="connsiteY21" fmla="*/ 902493 h 1119187"/>
              <a:gd name="connsiteX22" fmla="*/ 1495425 w 2386012"/>
              <a:gd name="connsiteY22" fmla="*/ 902493 h 1119187"/>
              <a:gd name="connsiteX23" fmla="*/ 1495425 w 2386012"/>
              <a:gd name="connsiteY23" fmla="*/ 871537 h 1119187"/>
              <a:gd name="connsiteX24" fmla="*/ 1452562 w 2386012"/>
              <a:gd name="connsiteY24" fmla="*/ 871537 h 1119187"/>
              <a:gd name="connsiteX25" fmla="*/ 1452562 w 2386012"/>
              <a:gd name="connsiteY25" fmla="*/ 871537 h 1119187"/>
              <a:gd name="connsiteX26" fmla="*/ 1452562 w 2386012"/>
              <a:gd name="connsiteY26" fmla="*/ 871537 h 1119187"/>
              <a:gd name="connsiteX27" fmla="*/ 1452562 w 2386012"/>
              <a:gd name="connsiteY27" fmla="*/ 871537 h 1119187"/>
              <a:gd name="connsiteX28" fmla="*/ 1452562 w 2386012"/>
              <a:gd name="connsiteY28" fmla="*/ 850106 h 1119187"/>
              <a:gd name="connsiteX29" fmla="*/ 1378743 w 2386012"/>
              <a:gd name="connsiteY29" fmla="*/ 850106 h 1119187"/>
              <a:gd name="connsiteX30" fmla="*/ 1378743 w 2386012"/>
              <a:gd name="connsiteY30" fmla="*/ 835818 h 1119187"/>
              <a:gd name="connsiteX31" fmla="*/ 1362075 w 2386012"/>
              <a:gd name="connsiteY31" fmla="*/ 835818 h 1119187"/>
              <a:gd name="connsiteX32" fmla="*/ 1362075 w 2386012"/>
              <a:gd name="connsiteY32" fmla="*/ 828675 h 1119187"/>
              <a:gd name="connsiteX33" fmla="*/ 1269206 w 2386012"/>
              <a:gd name="connsiteY33" fmla="*/ 828675 h 1119187"/>
              <a:gd name="connsiteX34" fmla="*/ 1269206 w 2386012"/>
              <a:gd name="connsiteY34" fmla="*/ 816768 h 1119187"/>
              <a:gd name="connsiteX35" fmla="*/ 1183481 w 2386012"/>
              <a:gd name="connsiteY35" fmla="*/ 816768 h 1119187"/>
              <a:gd name="connsiteX36" fmla="*/ 1183481 w 2386012"/>
              <a:gd name="connsiteY36" fmla="*/ 792956 h 1119187"/>
              <a:gd name="connsiteX37" fmla="*/ 1183481 w 2386012"/>
              <a:gd name="connsiteY37" fmla="*/ 792956 h 1119187"/>
              <a:gd name="connsiteX38" fmla="*/ 1166812 w 2386012"/>
              <a:gd name="connsiteY38" fmla="*/ 792956 h 1119187"/>
              <a:gd name="connsiteX39" fmla="*/ 1166812 w 2386012"/>
              <a:gd name="connsiteY39" fmla="*/ 771525 h 1119187"/>
              <a:gd name="connsiteX40" fmla="*/ 1145381 w 2386012"/>
              <a:gd name="connsiteY40" fmla="*/ 771525 h 1119187"/>
              <a:gd name="connsiteX41" fmla="*/ 1145381 w 2386012"/>
              <a:gd name="connsiteY41" fmla="*/ 752475 h 1119187"/>
              <a:gd name="connsiteX42" fmla="*/ 1109662 w 2386012"/>
              <a:gd name="connsiteY42" fmla="*/ 752475 h 1119187"/>
              <a:gd name="connsiteX43" fmla="*/ 1109662 w 2386012"/>
              <a:gd name="connsiteY43" fmla="*/ 745331 h 1119187"/>
              <a:gd name="connsiteX44" fmla="*/ 1083468 w 2386012"/>
              <a:gd name="connsiteY44" fmla="*/ 745331 h 1119187"/>
              <a:gd name="connsiteX45" fmla="*/ 1083468 w 2386012"/>
              <a:gd name="connsiteY45" fmla="*/ 735806 h 1119187"/>
              <a:gd name="connsiteX46" fmla="*/ 1054893 w 2386012"/>
              <a:gd name="connsiteY46" fmla="*/ 735806 h 1119187"/>
              <a:gd name="connsiteX47" fmla="*/ 1054893 w 2386012"/>
              <a:gd name="connsiteY47" fmla="*/ 714375 h 1119187"/>
              <a:gd name="connsiteX48" fmla="*/ 1038225 w 2386012"/>
              <a:gd name="connsiteY48" fmla="*/ 714375 h 1119187"/>
              <a:gd name="connsiteX49" fmla="*/ 1038225 w 2386012"/>
              <a:gd name="connsiteY49" fmla="*/ 692943 h 1119187"/>
              <a:gd name="connsiteX50" fmla="*/ 1004887 w 2386012"/>
              <a:gd name="connsiteY50" fmla="*/ 692943 h 1119187"/>
              <a:gd name="connsiteX51" fmla="*/ 1004887 w 2386012"/>
              <a:gd name="connsiteY51" fmla="*/ 669131 h 1119187"/>
              <a:gd name="connsiteX52" fmla="*/ 997743 w 2386012"/>
              <a:gd name="connsiteY52" fmla="*/ 676275 h 1119187"/>
              <a:gd name="connsiteX53" fmla="*/ 997743 w 2386012"/>
              <a:gd name="connsiteY53" fmla="*/ 661987 h 1119187"/>
              <a:gd name="connsiteX54" fmla="*/ 957262 w 2386012"/>
              <a:gd name="connsiteY54" fmla="*/ 661987 h 1119187"/>
              <a:gd name="connsiteX55" fmla="*/ 957262 w 2386012"/>
              <a:gd name="connsiteY55" fmla="*/ 633412 h 1119187"/>
              <a:gd name="connsiteX56" fmla="*/ 940593 w 2386012"/>
              <a:gd name="connsiteY56" fmla="*/ 633412 h 1119187"/>
              <a:gd name="connsiteX57" fmla="*/ 940593 w 2386012"/>
              <a:gd name="connsiteY57" fmla="*/ 616743 h 1119187"/>
              <a:gd name="connsiteX58" fmla="*/ 919162 w 2386012"/>
              <a:gd name="connsiteY58" fmla="*/ 616743 h 1119187"/>
              <a:gd name="connsiteX59" fmla="*/ 919162 w 2386012"/>
              <a:gd name="connsiteY59" fmla="*/ 600075 h 1119187"/>
              <a:gd name="connsiteX60" fmla="*/ 909637 w 2386012"/>
              <a:gd name="connsiteY60" fmla="*/ 600075 h 1119187"/>
              <a:gd name="connsiteX61" fmla="*/ 909637 w 2386012"/>
              <a:gd name="connsiteY61" fmla="*/ 590550 h 1119187"/>
              <a:gd name="connsiteX62" fmla="*/ 857250 w 2386012"/>
              <a:gd name="connsiteY62" fmla="*/ 590550 h 1119187"/>
              <a:gd name="connsiteX63" fmla="*/ 857250 w 2386012"/>
              <a:gd name="connsiteY63" fmla="*/ 566737 h 1119187"/>
              <a:gd name="connsiteX64" fmla="*/ 838200 w 2386012"/>
              <a:gd name="connsiteY64" fmla="*/ 566737 h 1119187"/>
              <a:gd name="connsiteX65" fmla="*/ 838200 w 2386012"/>
              <a:gd name="connsiteY65" fmla="*/ 557212 h 1119187"/>
              <a:gd name="connsiteX66" fmla="*/ 823912 w 2386012"/>
              <a:gd name="connsiteY66" fmla="*/ 557212 h 1119187"/>
              <a:gd name="connsiteX67" fmla="*/ 823912 w 2386012"/>
              <a:gd name="connsiteY67" fmla="*/ 557212 h 1119187"/>
              <a:gd name="connsiteX68" fmla="*/ 809625 w 2386012"/>
              <a:gd name="connsiteY68" fmla="*/ 542925 h 1119187"/>
              <a:gd name="connsiteX69" fmla="*/ 809625 w 2386012"/>
              <a:gd name="connsiteY69" fmla="*/ 523875 h 1119187"/>
              <a:gd name="connsiteX70" fmla="*/ 792956 w 2386012"/>
              <a:gd name="connsiteY70" fmla="*/ 523875 h 1119187"/>
              <a:gd name="connsiteX71" fmla="*/ 792956 w 2386012"/>
              <a:gd name="connsiteY71" fmla="*/ 507206 h 1119187"/>
              <a:gd name="connsiteX72" fmla="*/ 738187 w 2386012"/>
              <a:gd name="connsiteY72" fmla="*/ 507206 h 1119187"/>
              <a:gd name="connsiteX73" fmla="*/ 738187 w 2386012"/>
              <a:gd name="connsiteY73" fmla="*/ 507206 h 1119187"/>
              <a:gd name="connsiteX74" fmla="*/ 738187 w 2386012"/>
              <a:gd name="connsiteY74" fmla="*/ 490537 h 1119187"/>
              <a:gd name="connsiteX75" fmla="*/ 709612 w 2386012"/>
              <a:gd name="connsiteY75" fmla="*/ 490537 h 1119187"/>
              <a:gd name="connsiteX76" fmla="*/ 709612 w 2386012"/>
              <a:gd name="connsiteY76" fmla="*/ 476250 h 1119187"/>
              <a:gd name="connsiteX77" fmla="*/ 700087 w 2386012"/>
              <a:gd name="connsiteY77" fmla="*/ 476250 h 1119187"/>
              <a:gd name="connsiteX78" fmla="*/ 700087 w 2386012"/>
              <a:gd name="connsiteY78" fmla="*/ 461962 h 1119187"/>
              <a:gd name="connsiteX79" fmla="*/ 683418 w 2386012"/>
              <a:gd name="connsiteY79" fmla="*/ 461962 h 1119187"/>
              <a:gd name="connsiteX80" fmla="*/ 683418 w 2386012"/>
              <a:gd name="connsiteY80" fmla="*/ 450056 h 1119187"/>
              <a:gd name="connsiteX81" fmla="*/ 671512 w 2386012"/>
              <a:gd name="connsiteY81" fmla="*/ 450056 h 1119187"/>
              <a:gd name="connsiteX82" fmla="*/ 671512 w 2386012"/>
              <a:gd name="connsiteY82" fmla="*/ 450056 h 1119187"/>
              <a:gd name="connsiteX83" fmla="*/ 659606 w 2386012"/>
              <a:gd name="connsiteY83" fmla="*/ 438150 h 1119187"/>
              <a:gd name="connsiteX84" fmla="*/ 659606 w 2386012"/>
              <a:gd name="connsiteY84" fmla="*/ 421481 h 1119187"/>
              <a:gd name="connsiteX85" fmla="*/ 642937 w 2386012"/>
              <a:gd name="connsiteY85" fmla="*/ 421481 h 1119187"/>
              <a:gd name="connsiteX86" fmla="*/ 642937 w 2386012"/>
              <a:gd name="connsiteY86" fmla="*/ 411956 h 1119187"/>
              <a:gd name="connsiteX87" fmla="*/ 597693 w 2386012"/>
              <a:gd name="connsiteY87" fmla="*/ 411956 h 1119187"/>
              <a:gd name="connsiteX88" fmla="*/ 597693 w 2386012"/>
              <a:gd name="connsiteY88" fmla="*/ 395287 h 1119187"/>
              <a:gd name="connsiteX89" fmla="*/ 576262 w 2386012"/>
              <a:gd name="connsiteY89" fmla="*/ 395287 h 1119187"/>
              <a:gd name="connsiteX90" fmla="*/ 576262 w 2386012"/>
              <a:gd name="connsiteY90" fmla="*/ 376237 h 1119187"/>
              <a:gd name="connsiteX91" fmla="*/ 519112 w 2386012"/>
              <a:gd name="connsiteY91" fmla="*/ 376237 h 1119187"/>
              <a:gd name="connsiteX92" fmla="*/ 519112 w 2386012"/>
              <a:gd name="connsiteY92" fmla="*/ 357187 h 1119187"/>
              <a:gd name="connsiteX93" fmla="*/ 511968 w 2386012"/>
              <a:gd name="connsiteY93" fmla="*/ 357187 h 1119187"/>
              <a:gd name="connsiteX94" fmla="*/ 511968 w 2386012"/>
              <a:gd name="connsiteY94" fmla="*/ 340518 h 1119187"/>
              <a:gd name="connsiteX95" fmla="*/ 476250 w 2386012"/>
              <a:gd name="connsiteY95" fmla="*/ 340518 h 1119187"/>
              <a:gd name="connsiteX96" fmla="*/ 476250 w 2386012"/>
              <a:gd name="connsiteY96" fmla="*/ 309562 h 1119187"/>
              <a:gd name="connsiteX97" fmla="*/ 464343 w 2386012"/>
              <a:gd name="connsiteY97" fmla="*/ 309562 h 1119187"/>
              <a:gd name="connsiteX98" fmla="*/ 464343 w 2386012"/>
              <a:gd name="connsiteY98" fmla="*/ 288131 h 1119187"/>
              <a:gd name="connsiteX99" fmla="*/ 438150 w 2386012"/>
              <a:gd name="connsiteY99" fmla="*/ 288131 h 1119187"/>
              <a:gd name="connsiteX100" fmla="*/ 438150 w 2386012"/>
              <a:gd name="connsiteY100" fmla="*/ 288131 h 1119187"/>
              <a:gd name="connsiteX101" fmla="*/ 438150 w 2386012"/>
              <a:gd name="connsiteY101" fmla="*/ 257175 h 1119187"/>
              <a:gd name="connsiteX102" fmla="*/ 404812 w 2386012"/>
              <a:gd name="connsiteY102" fmla="*/ 257175 h 1119187"/>
              <a:gd name="connsiteX103" fmla="*/ 404812 w 2386012"/>
              <a:gd name="connsiteY103" fmla="*/ 242887 h 1119187"/>
              <a:gd name="connsiteX104" fmla="*/ 392906 w 2386012"/>
              <a:gd name="connsiteY104" fmla="*/ 242887 h 1119187"/>
              <a:gd name="connsiteX105" fmla="*/ 392906 w 2386012"/>
              <a:gd name="connsiteY105" fmla="*/ 207168 h 1119187"/>
              <a:gd name="connsiteX106" fmla="*/ 307181 w 2386012"/>
              <a:gd name="connsiteY106" fmla="*/ 207168 h 1119187"/>
              <a:gd name="connsiteX107" fmla="*/ 307181 w 2386012"/>
              <a:gd name="connsiteY107" fmla="*/ 164306 h 1119187"/>
              <a:gd name="connsiteX108" fmla="*/ 250031 w 2386012"/>
              <a:gd name="connsiteY108" fmla="*/ 164306 h 1119187"/>
              <a:gd name="connsiteX109" fmla="*/ 250031 w 2386012"/>
              <a:gd name="connsiteY109" fmla="*/ 145256 h 1119187"/>
              <a:gd name="connsiteX110" fmla="*/ 219075 w 2386012"/>
              <a:gd name="connsiteY110" fmla="*/ 145256 h 1119187"/>
              <a:gd name="connsiteX111" fmla="*/ 219075 w 2386012"/>
              <a:gd name="connsiteY111" fmla="*/ 128587 h 1119187"/>
              <a:gd name="connsiteX112" fmla="*/ 171450 w 2386012"/>
              <a:gd name="connsiteY112" fmla="*/ 128587 h 1119187"/>
              <a:gd name="connsiteX113" fmla="*/ 171450 w 2386012"/>
              <a:gd name="connsiteY113" fmla="*/ 111918 h 1119187"/>
              <a:gd name="connsiteX114" fmla="*/ 145256 w 2386012"/>
              <a:gd name="connsiteY114" fmla="*/ 111918 h 1119187"/>
              <a:gd name="connsiteX115" fmla="*/ 145256 w 2386012"/>
              <a:gd name="connsiteY115" fmla="*/ 90487 h 1119187"/>
              <a:gd name="connsiteX116" fmla="*/ 114300 w 2386012"/>
              <a:gd name="connsiteY116" fmla="*/ 90487 h 1119187"/>
              <a:gd name="connsiteX117" fmla="*/ 114300 w 2386012"/>
              <a:gd name="connsiteY117" fmla="*/ 71437 h 1119187"/>
              <a:gd name="connsiteX118" fmla="*/ 85725 w 2386012"/>
              <a:gd name="connsiteY118" fmla="*/ 71437 h 1119187"/>
              <a:gd name="connsiteX119" fmla="*/ 85725 w 2386012"/>
              <a:gd name="connsiteY119" fmla="*/ 54768 h 1119187"/>
              <a:gd name="connsiteX120" fmla="*/ 57150 w 2386012"/>
              <a:gd name="connsiteY120" fmla="*/ 54768 h 1119187"/>
              <a:gd name="connsiteX121" fmla="*/ 57150 w 2386012"/>
              <a:gd name="connsiteY121" fmla="*/ 19050 h 1119187"/>
              <a:gd name="connsiteX122" fmla="*/ 33337 w 2386012"/>
              <a:gd name="connsiteY122" fmla="*/ 19050 h 1119187"/>
              <a:gd name="connsiteX123" fmla="*/ 33337 w 2386012"/>
              <a:gd name="connsiteY123" fmla="*/ 0 h 1119187"/>
              <a:gd name="connsiteX124" fmla="*/ 0 w 2386012"/>
              <a:gd name="connsiteY124" fmla="*/ 0 h 111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386012" h="1119187">
                <a:moveTo>
                  <a:pt x="2386012" y="1119187"/>
                </a:moveTo>
                <a:lnTo>
                  <a:pt x="2138362" y="1119187"/>
                </a:lnTo>
                <a:lnTo>
                  <a:pt x="2138362" y="1088231"/>
                </a:lnTo>
                <a:lnTo>
                  <a:pt x="2016918" y="1088231"/>
                </a:lnTo>
                <a:lnTo>
                  <a:pt x="2016918" y="1073943"/>
                </a:lnTo>
                <a:lnTo>
                  <a:pt x="2000250" y="1073943"/>
                </a:lnTo>
                <a:lnTo>
                  <a:pt x="2000250" y="1073943"/>
                </a:lnTo>
                <a:lnTo>
                  <a:pt x="2000250" y="1064418"/>
                </a:lnTo>
                <a:lnTo>
                  <a:pt x="1957387" y="1064418"/>
                </a:lnTo>
                <a:lnTo>
                  <a:pt x="1957387" y="1040606"/>
                </a:lnTo>
                <a:lnTo>
                  <a:pt x="1921668" y="1040606"/>
                </a:lnTo>
                <a:lnTo>
                  <a:pt x="1921668" y="1016793"/>
                </a:lnTo>
                <a:lnTo>
                  <a:pt x="1895475" y="1016793"/>
                </a:lnTo>
                <a:lnTo>
                  <a:pt x="1895475" y="1000125"/>
                </a:lnTo>
                <a:lnTo>
                  <a:pt x="1850231" y="1000125"/>
                </a:lnTo>
                <a:lnTo>
                  <a:pt x="1850231" y="985837"/>
                </a:lnTo>
                <a:lnTo>
                  <a:pt x="1685925" y="985837"/>
                </a:lnTo>
                <a:lnTo>
                  <a:pt x="1685925" y="973931"/>
                </a:lnTo>
                <a:lnTo>
                  <a:pt x="1590675" y="973931"/>
                </a:lnTo>
                <a:lnTo>
                  <a:pt x="1590675" y="952500"/>
                </a:lnTo>
                <a:lnTo>
                  <a:pt x="1545431" y="952500"/>
                </a:lnTo>
                <a:lnTo>
                  <a:pt x="1545431" y="902493"/>
                </a:lnTo>
                <a:lnTo>
                  <a:pt x="1495425" y="902493"/>
                </a:lnTo>
                <a:lnTo>
                  <a:pt x="1495425" y="871537"/>
                </a:lnTo>
                <a:lnTo>
                  <a:pt x="1452562" y="871537"/>
                </a:lnTo>
                <a:lnTo>
                  <a:pt x="1452562" y="871537"/>
                </a:lnTo>
                <a:lnTo>
                  <a:pt x="1452562" y="871537"/>
                </a:lnTo>
                <a:lnTo>
                  <a:pt x="1452562" y="871537"/>
                </a:lnTo>
                <a:lnTo>
                  <a:pt x="1452562" y="850106"/>
                </a:lnTo>
                <a:lnTo>
                  <a:pt x="1378743" y="850106"/>
                </a:lnTo>
                <a:lnTo>
                  <a:pt x="1378743" y="835818"/>
                </a:lnTo>
                <a:lnTo>
                  <a:pt x="1362075" y="835818"/>
                </a:lnTo>
                <a:lnTo>
                  <a:pt x="1362075" y="828675"/>
                </a:lnTo>
                <a:lnTo>
                  <a:pt x="1269206" y="828675"/>
                </a:lnTo>
                <a:lnTo>
                  <a:pt x="1269206" y="816768"/>
                </a:lnTo>
                <a:lnTo>
                  <a:pt x="1183481" y="816768"/>
                </a:lnTo>
                <a:lnTo>
                  <a:pt x="1183481" y="792956"/>
                </a:lnTo>
                <a:lnTo>
                  <a:pt x="1183481" y="792956"/>
                </a:lnTo>
                <a:lnTo>
                  <a:pt x="1166812" y="792956"/>
                </a:lnTo>
                <a:lnTo>
                  <a:pt x="1166812" y="771525"/>
                </a:lnTo>
                <a:lnTo>
                  <a:pt x="1145381" y="771525"/>
                </a:lnTo>
                <a:lnTo>
                  <a:pt x="1145381" y="752475"/>
                </a:lnTo>
                <a:lnTo>
                  <a:pt x="1109662" y="752475"/>
                </a:lnTo>
                <a:lnTo>
                  <a:pt x="1109662" y="745331"/>
                </a:lnTo>
                <a:lnTo>
                  <a:pt x="1083468" y="745331"/>
                </a:lnTo>
                <a:lnTo>
                  <a:pt x="1083468" y="735806"/>
                </a:lnTo>
                <a:lnTo>
                  <a:pt x="1054893" y="735806"/>
                </a:lnTo>
                <a:lnTo>
                  <a:pt x="1054893" y="714375"/>
                </a:lnTo>
                <a:lnTo>
                  <a:pt x="1038225" y="714375"/>
                </a:lnTo>
                <a:lnTo>
                  <a:pt x="1038225" y="692943"/>
                </a:lnTo>
                <a:lnTo>
                  <a:pt x="1004887" y="692943"/>
                </a:lnTo>
                <a:lnTo>
                  <a:pt x="1004887" y="669131"/>
                </a:lnTo>
                <a:lnTo>
                  <a:pt x="997743" y="676275"/>
                </a:lnTo>
                <a:lnTo>
                  <a:pt x="997743" y="661987"/>
                </a:lnTo>
                <a:lnTo>
                  <a:pt x="957262" y="661987"/>
                </a:lnTo>
                <a:lnTo>
                  <a:pt x="957262" y="633412"/>
                </a:lnTo>
                <a:lnTo>
                  <a:pt x="940593" y="633412"/>
                </a:lnTo>
                <a:lnTo>
                  <a:pt x="940593" y="616743"/>
                </a:lnTo>
                <a:lnTo>
                  <a:pt x="919162" y="616743"/>
                </a:lnTo>
                <a:lnTo>
                  <a:pt x="919162" y="600075"/>
                </a:lnTo>
                <a:lnTo>
                  <a:pt x="909637" y="600075"/>
                </a:lnTo>
                <a:lnTo>
                  <a:pt x="909637" y="590550"/>
                </a:lnTo>
                <a:lnTo>
                  <a:pt x="857250" y="590550"/>
                </a:lnTo>
                <a:lnTo>
                  <a:pt x="857250" y="566737"/>
                </a:lnTo>
                <a:lnTo>
                  <a:pt x="838200" y="566737"/>
                </a:lnTo>
                <a:lnTo>
                  <a:pt x="838200" y="557212"/>
                </a:lnTo>
                <a:lnTo>
                  <a:pt x="823912" y="557212"/>
                </a:lnTo>
                <a:lnTo>
                  <a:pt x="823912" y="557212"/>
                </a:lnTo>
                <a:lnTo>
                  <a:pt x="809625" y="542925"/>
                </a:lnTo>
                <a:lnTo>
                  <a:pt x="809625" y="523875"/>
                </a:lnTo>
                <a:lnTo>
                  <a:pt x="792956" y="523875"/>
                </a:lnTo>
                <a:lnTo>
                  <a:pt x="792956" y="507206"/>
                </a:lnTo>
                <a:lnTo>
                  <a:pt x="738187" y="507206"/>
                </a:lnTo>
                <a:lnTo>
                  <a:pt x="738187" y="507206"/>
                </a:lnTo>
                <a:lnTo>
                  <a:pt x="738187" y="490537"/>
                </a:lnTo>
                <a:lnTo>
                  <a:pt x="709612" y="490537"/>
                </a:lnTo>
                <a:lnTo>
                  <a:pt x="709612" y="476250"/>
                </a:lnTo>
                <a:lnTo>
                  <a:pt x="700087" y="476250"/>
                </a:lnTo>
                <a:lnTo>
                  <a:pt x="700087" y="461962"/>
                </a:lnTo>
                <a:lnTo>
                  <a:pt x="683418" y="461962"/>
                </a:lnTo>
                <a:lnTo>
                  <a:pt x="683418" y="450056"/>
                </a:lnTo>
                <a:lnTo>
                  <a:pt x="671512" y="450056"/>
                </a:lnTo>
                <a:lnTo>
                  <a:pt x="671512" y="450056"/>
                </a:lnTo>
                <a:lnTo>
                  <a:pt x="659606" y="438150"/>
                </a:lnTo>
                <a:lnTo>
                  <a:pt x="659606" y="421481"/>
                </a:lnTo>
                <a:lnTo>
                  <a:pt x="642937" y="421481"/>
                </a:lnTo>
                <a:lnTo>
                  <a:pt x="642937" y="411956"/>
                </a:lnTo>
                <a:lnTo>
                  <a:pt x="597693" y="411956"/>
                </a:lnTo>
                <a:lnTo>
                  <a:pt x="597693" y="395287"/>
                </a:lnTo>
                <a:lnTo>
                  <a:pt x="576262" y="395287"/>
                </a:lnTo>
                <a:lnTo>
                  <a:pt x="576262" y="376237"/>
                </a:lnTo>
                <a:lnTo>
                  <a:pt x="519112" y="376237"/>
                </a:lnTo>
                <a:lnTo>
                  <a:pt x="519112" y="357187"/>
                </a:lnTo>
                <a:lnTo>
                  <a:pt x="511968" y="357187"/>
                </a:lnTo>
                <a:lnTo>
                  <a:pt x="511968" y="340518"/>
                </a:lnTo>
                <a:lnTo>
                  <a:pt x="476250" y="340518"/>
                </a:lnTo>
                <a:lnTo>
                  <a:pt x="476250" y="309562"/>
                </a:lnTo>
                <a:lnTo>
                  <a:pt x="464343" y="309562"/>
                </a:lnTo>
                <a:lnTo>
                  <a:pt x="464343" y="288131"/>
                </a:lnTo>
                <a:lnTo>
                  <a:pt x="438150" y="288131"/>
                </a:lnTo>
                <a:lnTo>
                  <a:pt x="438150" y="288131"/>
                </a:lnTo>
                <a:lnTo>
                  <a:pt x="438150" y="257175"/>
                </a:lnTo>
                <a:lnTo>
                  <a:pt x="404812" y="257175"/>
                </a:lnTo>
                <a:lnTo>
                  <a:pt x="404812" y="242887"/>
                </a:lnTo>
                <a:lnTo>
                  <a:pt x="392906" y="242887"/>
                </a:lnTo>
                <a:lnTo>
                  <a:pt x="392906" y="207168"/>
                </a:lnTo>
                <a:lnTo>
                  <a:pt x="307181" y="207168"/>
                </a:lnTo>
                <a:lnTo>
                  <a:pt x="307181" y="164306"/>
                </a:lnTo>
                <a:lnTo>
                  <a:pt x="250031" y="164306"/>
                </a:lnTo>
                <a:lnTo>
                  <a:pt x="250031" y="145256"/>
                </a:lnTo>
                <a:lnTo>
                  <a:pt x="219075" y="145256"/>
                </a:lnTo>
                <a:lnTo>
                  <a:pt x="219075" y="128587"/>
                </a:lnTo>
                <a:lnTo>
                  <a:pt x="171450" y="128587"/>
                </a:lnTo>
                <a:lnTo>
                  <a:pt x="171450" y="111918"/>
                </a:lnTo>
                <a:lnTo>
                  <a:pt x="145256" y="111918"/>
                </a:lnTo>
                <a:lnTo>
                  <a:pt x="145256" y="90487"/>
                </a:lnTo>
                <a:lnTo>
                  <a:pt x="114300" y="90487"/>
                </a:lnTo>
                <a:lnTo>
                  <a:pt x="114300" y="71437"/>
                </a:lnTo>
                <a:lnTo>
                  <a:pt x="85725" y="71437"/>
                </a:lnTo>
                <a:lnTo>
                  <a:pt x="85725" y="54768"/>
                </a:lnTo>
                <a:lnTo>
                  <a:pt x="57150" y="54768"/>
                </a:lnTo>
                <a:lnTo>
                  <a:pt x="57150" y="19050"/>
                </a:lnTo>
                <a:lnTo>
                  <a:pt x="33337" y="19050"/>
                </a:lnTo>
                <a:lnTo>
                  <a:pt x="33337" y="0"/>
                </a:lnTo>
                <a:lnTo>
                  <a:pt x="0" y="0"/>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4" name="Freeform: Shape 193">
            <a:extLst>
              <a:ext uri="{FF2B5EF4-FFF2-40B4-BE49-F238E27FC236}">
                <a16:creationId xmlns:a16="http://schemas.microsoft.com/office/drawing/2014/main" id="{19A1469C-C038-7D63-3CE6-4A475B8E68A6}"/>
              </a:ext>
            </a:extLst>
          </p:cNvPr>
          <p:cNvSpPr/>
          <p:nvPr/>
        </p:nvSpPr>
        <p:spPr bwMode="auto">
          <a:xfrm>
            <a:off x="7884319" y="3345656"/>
            <a:ext cx="2562225" cy="1057275"/>
          </a:xfrm>
          <a:custGeom>
            <a:avLst/>
            <a:gdLst>
              <a:gd name="connsiteX0" fmla="*/ 2562225 w 2562225"/>
              <a:gd name="connsiteY0" fmla="*/ 1057275 h 1057275"/>
              <a:gd name="connsiteX1" fmla="*/ 1826419 w 2562225"/>
              <a:gd name="connsiteY1" fmla="*/ 1057275 h 1057275"/>
              <a:gd name="connsiteX2" fmla="*/ 1826419 w 2562225"/>
              <a:gd name="connsiteY2" fmla="*/ 1038225 h 1057275"/>
              <a:gd name="connsiteX3" fmla="*/ 1726406 w 2562225"/>
              <a:gd name="connsiteY3" fmla="*/ 1038225 h 1057275"/>
              <a:gd name="connsiteX4" fmla="*/ 1726406 w 2562225"/>
              <a:gd name="connsiteY4" fmla="*/ 1019175 h 1057275"/>
              <a:gd name="connsiteX5" fmla="*/ 1631156 w 2562225"/>
              <a:gd name="connsiteY5" fmla="*/ 1019175 h 1057275"/>
              <a:gd name="connsiteX6" fmla="*/ 1631156 w 2562225"/>
              <a:gd name="connsiteY6" fmla="*/ 1004888 h 1057275"/>
              <a:gd name="connsiteX7" fmla="*/ 1576387 w 2562225"/>
              <a:gd name="connsiteY7" fmla="*/ 1004888 h 1057275"/>
              <a:gd name="connsiteX8" fmla="*/ 1576387 w 2562225"/>
              <a:gd name="connsiteY8" fmla="*/ 978694 h 1057275"/>
              <a:gd name="connsiteX9" fmla="*/ 1545431 w 2562225"/>
              <a:gd name="connsiteY9" fmla="*/ 978694 h 1057275"/>
              <a:gd name="connsiteX10" fmla="*/ 1545431 w 2562225"/>
              <a:gd name="connsiteY10" fmla="*/ 952500 h 1057275"/>
              <a:gd name="connsiteX11" fmla="*/ 1528762 w 2562225"/>
              <a:gd name="connsiteY11" fmla="*/ 952500 h 1057275"/>
              <a:gd name="connsiteX12" fmla="*/ 1528762 w 2562225"/>
              <a:gd name="connsiteY12" fmla="*/ 938213 h 1057275"/>
              <a:gd name="connsiteX13" fmla="*/ 1462087 w 2562225"/>
              <a:gd name="connsiteY13" fmla="*/ 938213 h 1057275"/>
              <a:gd name="connsiteX14" fmla="*/ 1464469 w 2562225"/>
              <a:gd name="connsiteY14" fmla="*/ 935831 h 1057275"/>
              <a:gd name="connsiteX15" fmla="*/ 1364456 w 2562225"/>
              <a:gd name="connsiteY15" fmla="*/ 935831 h 1057275"/>
              <a:gd name="connsiteX16" fmla="*/ 1364456 w 2562225"/>
              <a:gd name="connsiteY16" fmla="*/ 916782 h 1057275"/>
              <a:gd name="connsiteX17" fmla="*/ 1343025 w 2562225"/>
              <a:gd name="connsiteY17" fmla="*/ 916782 h 1057275"/>
              <a:gd name="connsiteX18" fmla="*/ 1343025 w 2562225"/>
              <a:gd name="connsiteY18" fmla="*/ 904875 h 1057275"/>
              <a:gd name="connsiteX19" fmla="*/ 1295400 w 2562225"/>
              <a:gd name="connsiteY19" fmla="*/ 904875 h 1057275"/>
              <a:gd name="connsiteX20" fmla="*/ 1295400 w 2562225"/>
              <a:gd name="connsiteY20" fmla="*/ 885825 h 1057275"/>
              <a:gd name="connsiteX21" fmla="*/ 1271587 w 2562225"/>
              <a:gd name="connsiteY21" fmla="*/ 885825 h 1057275"/>
              <a:gd name="connsiteX22" fmla="*/ 1271587 w 2562225"/>
              <a:gd name="connsiteY22" fmla="*/ 866775 h 1057275"/>
              <a:gd name="connsiteX23" fmla="*/ 1254919 w 2562225"/>
              <a:gd name="connsiteY23" fmla="*/ 866775 h 1057275"/>
              <a:gd name="connsiteX24" fmla="*/ 1254919 w 2562225"/>
              <a:gd name="connsiteY24" fmla="*/ 838200 h 1057275"/>
              <a:gd name="connsiteX25" fmla="*/ 1200150 w 2562225"/>
              <a:gd name="connsiteY25" fmla="*/ 838200 h 1057275"/>
              <a:gd name="connsiteX26" fmla="*/ 1200150 w 2562225"/>
              <a:gd name="connsiteY26" fmla="*/ 828675 h 1057275"/>
              <a:gd name="connsiteX27" fmla="*/ 1183481 w 2562225"/>
              <a:gd name="connsiteY27" fmla="*/ 828675 h 1057275"/>
              <a:gd name="connsiteX28" fmla="*/ 1183481 w 2562225"/>
              <a:gd name="connsiteY28" fmla="*/ 814388 h 1057275"/>
              <a:gd name="connsiteX29" fmla="*/ 1147762 w 2562225"/>
              <a:gd name="connsiteY29" fmla="*/ 814388 h 1057275"/>
              <a:gd name="connsiteX30" fmla="*/ 1147762 w 2562225"/>
              <a:gd name="connsiteY30" fmla="*/ 797719 h 1057275"/>
              <a:gd name="connsiteX31" fmla="*/ 1085850 w 2562225"/>
              <a:gd name="connsiteY31" fmla="*/ 797719 h 1057275"/>
              <a:gd name="connsiteX32" fmla="*/ 1085850 w 2562225"/>
              <a:gd name="connsiteY32" fmla="*/ 788194 h 1057275"/>
              <a:gd name="connsiteX33" fmla="*/ 1066800 w 2562225"/>
              <a:gd name="connsiteY33" fmla="*/ 788194 h 1057275"/>
              <a:gd name="connsiteX34" fmla="*/ 1066800 w 2562225"/>
              <a:gd name="connsiteY34" fmla="*/ 771525 h 1057275"/>
              <a:gd name="connsiteX35" fmla="*/ 1007269 w 2562225"/>
              <a:gd name="connsiteY35" fmla="*/ 771525 h 1057275"/>
              <a:gd name="connsiteX36" fmla="*/ 1007269 w 2562225"/>
              <a:gd name="connsiteY36" fmla="*/ 752475 h 1057275"/>
              <a:gd name="connsiteX37" fmla="*/ 988219 w 2562225"/>
              <a:gd name="connsiteY37" fmla="*/ 752475 h 1057275"/>
              <a:gd name="connsiteX38" fmla="*/ 988219 w 2562225"/>
              <a:gd name="connsiteY38" fmla="*/ 752475 h 1057275"/>
              <a:gd name="connsiteX39" fmla="*/ 988219 w 2562225"/>
              <a:gd name="connsiteY39" fmla="*/ 731044 h 1057275"/>
              <a:gd name="connsiteX40" fmla="*/ 954881 w 2562225"/>
              <a:gd name="connsiteY40" fmla="*/ 731044 h 1057275"/>
              <a:gd name="connsiteX41" fmla="*/ 954881 w 2562225"/>
              <a:gd name="connsiteY41" fmla="*/ 723900 h 1057275"/>
              <a:gd name="connsiteX42" fmla="*/ 921544 w 2562225"/>
              <a:gd name="connsiteY42" fmla="*/ 723900 h 1057275"/>
              <a:gd name="connsiteX43" fmla="*/ 921544 w 2562225"/>
              <a:gd name="connsiteY43" fmla="*/ 723900 h 1057275"/>
              <a:gd name="connsiteX44" fmla="*/ 921544 w 2562225"/>
              <a:gd name="connsiteY44" fmla="*/ 692944 h 1057275"/>
              <a:gd name="connsiteX45" fmla="*/ 873919 w 2562225"/>
              <a:gd name="connsiteY45" fmla="*/ 692944 h 1057275"/>
              <a:gd name="connsiteX46" fmla="*/ 873919 w 2562225"/>
              <a:gd name="connsiteY46" fmla="*/ 671513 h 1057275"/>
              <a:gd name="connsiteX47" fmla="*/ 835819 w 2562225"/>
              <a:gd name="connsiteY47" fmla="*/ 671513 h 1057275"/>
              <a:gd name="connsiteX48" fmla="*/ 835819 w 2562225"/>
              <a:gd name="connsiteY48" fmla="*/ 671513 h 1057275"/>
              <a:gd name="connsiteX49" fmla="*/ 812006 w 2562225"/>
              <a:gd name="connsiteY49" fmla="*/ 671513 h 1057275"/>
              <a:gd name="connsiteX50" fmla="*/ 812006 w 2562225"/>
              <a:gd name="connsiteY50" fmla="*/ 645319 h 1057275"/>
              <a:gd name="connsiteX51" fmla="*/ 795337 w 2562225"/>
              <a:gd name="connsiteY51" fmla="*/ 645319 h 1057275"/>
              <a:gd name="connsiteX52" fmla="*/ 795337 w 2562225"/>
              <a:gd name="connsiteY52" fmla="*/ 645319 h 1057275"/>
              <a:gd name="connsiteX53" fmla="*/ 783431 w 2562225"/>
              <a:gd name="connsiteY53" fmla="*/ 633413 h 1057275"/>
              <a:gd name="connsiteX54" fmla="*/ 773906 w 2562225"/>
              <a:gd name="connsiteY54" fmla="*/ 623888 h 1057275"/>
              <a:gd name="connsiteX55" fmla="*/ 738187 w 2562225"/>
              <a:gd name="connsiteY55" fmla="*/ 623888 h 1057275"/>
              <a:gd name="connsiteX56" fmla="*/ 738187 w 2562225"/>
              <a:gd name="connsiteY56" fmla="*/ 604838 h 1057275"/>
              <a:gd name="connsiteX57" fmla="*/ 721519 w 2562225"/>
              <a:gd name="connsiteY57" fmla="*/ 604838 h 1057275"/>
              <a:gd name="connsiteX58" fmla="*/ 721519 w 2562225"/>
              <a:gd name="connsiteY58" fmla="*/ 604838 h 1057275"/>
              <a:gd name="connsiteX59" fmla="*/ 709613 w 2562225"/>
              <a:gd name="connsiteY59" fmla="*/ 592932 h 1057275"/>
              <a:gd name="connsiteX60" fmla="*/ 709613 w 2562225"/>
              <a:gd name="connsiteY60" fmla="*/ 571500 h 1057275"/>
              <a:gd name="connsiteX61" fmla="*/ 688181 w 2562225"/>
              <a:gd name="connsiteY61" fmla="*/ 571500 h 1057275"/>
              <a:gd name="connsiteX62" fmla="*/ 688181 w 2562225"/>
              <a:gd name="connsiteY62" fmla="*/ 557213 h 1057275"/>
              <a:gd name="connsiteX63" fmla="*/ 671512 w 2562225"/>
              <a:gd name="connsiteY63" fmla="*/ 557213 h 1057275"/>
              <a:gd name="connsiteX64" fmla="*/ 671512 w 2562225"/>
              <a:gd name="connsiteY64" fmla="*/ 542925 h 1057275"/>
              <a:gd name="connsiteX65" fmla="*/ 650081 w 2562225"/>
              <a:gd name="connsiteY65" fmla="*/ 542925 h 1057275"/>
              <a:gd name="connsiteX66" fmla="*/ 650081 w 2562225"/>
              <a:gd name="connsiteY66" fmla="*/ 528638 h 1057275"/>
              <a:gd name="connsiteX67" fmla="*/ 645318 w 2562225"/>
              <a:gd name="connsiteY67" fmla="*/ 523875 h 1057275"/>
              <a:gd name="connsiteX68" fmla="*/ 628650 w 2562225"/>
              <a:gd name="connsiteY68" fmla="*/ 523875 h 1057275"/>
              <a:gd name="connsiteX69" fmla="*/ 628650 w 2562225"/>
              <a:gd name="connsiteY69" fmla="*/ 511969 h 1057275"/>
              <a:gd name="connsiteX70" fmla="*/ 595312 w 2562225"/>
              <a:gd name="connsiteY70" fmla="*/ 511969 h 1057275"/>
              <a:gd name="connsiteX71" fmla="*/ 595312 w 2562225"/>
              <a:gd name="connsiteY71" fmla="*/ 483394 h 1057275"/>
              <a:gd name="connsiteX72" fmla="*/ 581025 w 2562225"/>
              <a:gd name="connsiteY72" fmla="*/ 483394 h 1057275"/>
              <a:gd name="connsiteX73" fmla="*/ 581025 w 2562225"/>
              <a:gd name="connsiteY73" fmla="*/ 466725 h 1057275"/>
              <a:gd name="connsiteX74" fmla="*/ 569119 w 2562225"/>
              <a:gd name="connsiteY74" fmla="*/ 466725 h 1057275"/>
              <a:gd name="connsiteX75" fmla="*/ 569119 w 2562225"/>
              <a:gd name="connsiteY75" fmla="*/ 466725 h 1057275"/>
              <a:gd name="connsiteX76" fmla="*/ 552451 w 2562225"/>
              <a:gd name="connsiteY76" fmla="*/ 450057 h 1057275"/>
              <a:gd name="connsiteX77" fmla="*/ 531019 w 2562225"/>
              <a:gd name="connsiteY77" fmla="*/ 450057 h 1057275"/>
              <a:gd name="connsiteX78" fmla="*/ 531019 w 2562225"/>
              <a:gd name="connsiteY78" fmla="*/ 421482 h 1057275"/>
              <a:gd name="connsiteX79" fmla="*/ 492919 w 2562225"/>
              <a:gd name="connsiteY79" fmla="*/ 421482 h 1057275"/>
              <a:gd name="connsiteX80" fmla="*/ 492919 w 2562225"/>
              <a:gd name="connsiteY80" fmla="*/ 421482 h 1057275"/>
              <a:gd name="connsiteX81" fmla="*/ 478631 w 2562225"/>
              <a:gd name="connsiteY81" fmla="*/ 407194 h 1057275"/>
              <a:gd name="connsiteX82" fmla="*/ 478631 w 2562225"/>
              <a:gd name="connsiteY82" fmla="*/ 388144 h 1057275"/>
              <a:gd name="connsiteX83" fmla="*/ 457200 w 2562225"/>
              <a:gd name="connsiteY83" fmla="*/ 388144 h 1057275"/>
              <a:gd name="connsiteX84" fmla="*/ 457200 w 2562225"/>
              <a:gd name="connsiteY84" fmla="*/ 366713 h 1057275"/>
              <a:gd name="connsiteX85" fmla="*/ 447675 w 2562225"/>
              <a:gd name="connsiteY85" fmla="*/ 366713 h 1057275"/>
              <a:gd name="connsiteX86" fmla="*/ 447675 w 2562225"/>
              <a:gd name="connsiteY86" fmla="*/ 345282 h 1057275"/>
              <a:gd name="connsiteX87" fmla="*/ 431006 w 2562225"/>
              <a:gd name="connsiteY87" fmla="*/ 345282 h 1057275"/>
              <a:gd name="connsiteX88" fmla="*/ 431006 w 2562225"/>
              <a:gd name="connsiteY88" fmla="*/ 326232 h 1057275"/>
              <a:gd name="connsiteX89" fmla="*/ 416719 w 2562225"/>
              <a:gd name="connsiteY89" fmla="*/ 326232 h 1057275"/>
              <a:gd name="connsiteX90" fmla="*/ 416719 w 2562225"/>
              <a:gd name="connsiteY90" fmla="*/ 307182 h 1057275"/>
              <a:gd name="connsiteX91" fmla="*/ 378619 w 2562225"/>
              <a:gd name="connsiteY91" fmla="*/ 307182 h 1057275"/>
              <a:gd name="connsiteX92" fmla="*/ 378619 w 2562225"/>
              <a:gd name="connsiteY92" fmla="*/ 285750 h 1057275"/>
              <a:gd name="connsiteX93" fmla="*/ 352425 w 2562225"/>
              <a:gd name="connsiteY93" fmla="*/ 285750 h 1057275"/>
              <a:gd name="connsiteX94" fmla="*/ 352425 w 2562225"/>
              <a:gd name="connsiteY94" fmla="*/ 271463 h 1057275"/>
              <a:gd name="connsiteX95" fmla="*/ 326231 w 2562225"/>
              <a:gd name="connsiteY95" fmla="*/ 271463 h 1057275"/>
              <a:gd name="connsiteX96" fmla="*/ 326231 w 2562225"/>
              <a:gd name="connsiteY96" fmla="*/ 247650 h 1057275"/>
              <a:gd name="connsiteX97" fmla="*/ 319087 w 2562225"/>
              <a:gd name="connsiteY97" fmla="*/ 247650 h 1057275"/>
              <a:gd name="connsiteX98" fmla="*/ 319087 w 2562225"/>
              <a:gd name="connsiteY98" fmla="*/ 223838 h 1057275"/>
              <a:gd name="connsiteX99" fmla="*/ 273844 w 2562225"/>
              <a:gd name="connsiteY99" fmla="*/ 223838 h 1057275"/>
              <a:gd name="connsiteX100" fmla="*/ 273844 w 2562225"/>
              <a:gd name="connsiteY100" fmla="*/ 200025 h 1057275"/>
              <a:gd name="connsiteX101" fmla="*/ 257175 w 2562225"/>
              <a:gd name="connsiteY101" fmla="*/ 200025 h 1057275"/>
              <a:gd name="connsiteX102" fmla="*/ 257175 w 2562225"/>
              <a:gd name="connsiteY102" fmla="*/ 178594 h 1057275"/>
              <a:gd name="connsiteX103" fmla="*/ 230981 w 2562225"/>
              <a:gd name="connsiteY103" fmla="*/ 178594 h 1057275"/>
              <a:gd name="connsiteX104" fmla="*/ 245268 w 2562225"/>
              <a:gd name="connsiteY104" fmla="*/ 164307 h 1057275"/>
              <a:gd name="connsiteX105" fmla="*/ 200025 w 2562225"/>
              <a:gd name="connsiteY105" fmla="*/ 164307 h 1057275"/>
              <a:gd name="connsiteX106" fmla="*/ 200025 w 2562225"/>
              <a:gd name="connsiteY106" fmla="*/ 145257 h 1057275"/>
              <a:gd name="connsiteX107" fmla="*/ 178594 w 2562225"/>
              <a:gd name="connsiteY107" fmla="*/ 145257 h 1057275"/>
              <a:gd name="connsiteX108" fmla="*/ 178594 w 2562225"/>
              <a:gd name="connsiteY108" fmla="*/ 145257 h 1057275"/>
              <a:gd name="connsiteX109" fmla="*/ 164306 w 2562225"/>
              <a:gd name="connsiteY109" fmla="*/ 130969 h 1057275"/>
              <a:gd name="connsiteX110" fmla="*/ 164306 w 2562225"/>
              <a:gd name="connsiteY110" fmla="*/ 114300 h 1057275"/>
              <a:gd name="connsiteX111" fmla="*/ 133350 w 2562225"/>
              <a:gd name="connsiteY111" fmla="*/ 114300 h 1057275"/>
              <a:gd name="connsiteX112" fmla="*/ 133350 w 2562225"/>
              <a:gd name="connsiteY112" fmla="*/ 114300 h 1057275"/>
              <a:gd name="connsiteX113" fmla="*/ 119063 w 2562225"/>
              <a:gd name="connsiteY113" fmla="*/ 100013 h 1057275"/>
              <a:gd name="connsiteX114" fmla="*/ 119063 w 2562225"/>
              <a:gd name="connsiteY114" fmla="*/ 100013 h 1057275"/>
              <a:gd name="connsiteX115" fmla="*/ 95250 w 2562225"/>
              <a:gd name="connsiteY115" fmla="*/ 100013 h 1057275"/>
              <a:gd name="connsiteX116" fmla="*/ 95250 w 2562225"/>
              <a:gd name="connsiteY116" fmla="*/ 73819 h 1057275"/>
              <a:gd name="connsiteX117" fmla="*/ 69056 w 2562225"/>
              <a:gd name="connsiteY117" fmla="*/ 73819 h 1057275"/>
              <a:gd name="connsiteX118" fmla="*/ 69056 w 2562225"/>
              <a:gd name="connsiteY118" fmla="*/ 57150 h 1057275"/>
              <a:gd name="connsiteX119" fmla="*/ 57150 w 2562225"/>
              <a:gd name="connsiteY119" fmla="*/ 57150 h 1057275"/>
              <a:gd name="connsiteX120" fmla="*/ 57150 w 2562225"/>
              <a:gd name="connsiteY120" fmla="*/ 35719 h 1057275"/>
              <a:gd name="connsiteX121" fmla="*/ 33337 w 2562225"/>
              <a:gd name="connsiteY121" fmla="*/ 35719 h 1057275"/>
              <a:gd name="connsiteX122" fmla="*/ 33337 w 2562225"/>
              <a:gd name="connsiteY122" fmla="*/ 16669 h 1057275"/>
              <a:gd name="connsiteX123" fmla="*/ 16669 w 2562225"/>
              <a:gd name="connsiteY123" fmla="*/ 16669 h 1057275"/>
              <a:gd name="connsiteX124" fmla="*/ 16669 w 2562225"/>
              <a:gd name="connsiteY124" fmla="*/ 16669 h 1057275"/>
              <a:gd name="connsiteX125" fmla="*/ 0 w 2562225"/>
              <a:gd name="connsiteY125"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562225" h="1057275">
                <a:moveTo>
                  <a:pt x="2562225" y="1057275"/>
                </a:moveTo>
                <a:lnTo>
                  <a:pt x="1826419" y="1057275"/>
                </a:lnTo>
                <a:lnTo>
                  <a:pt x="1826419" y="1038225"/>
                </a:lnTo>
                <a:lnTo>
                  <a:pt x="1726406" y="1038225"/>
                </a:lnTo>
                <a:lnTo>
                  <a:pt x="1726406" y="1019175"/>
                </a:lnTo>
                <a:lnTo>
                  <a:pt x="1631156" y="1019175"/>
                </a:lnTo>
                <a:lnTo>
                  <a:pt x="1631156" y="1004888"/>
                </a:lnTo>
                <a:lnTo>
                  <a:pt x="1576387" y="1004888"/>
                </a:lnTo>
                <a:lnTo>
                  <a:pt x="1576387" y="978694"/>
                </a:lnTo>
                <a:lnTo>
                  <a:pt x="1545431" y="978694"/>
                </a:lnTo>
                <a:lnTo>
                  <a:pt x="1545431" y="952500"/>
                </a:lnTo>
                <a:lnTo>
                  <a:pt x="1528762" y="952500"/>
                </a:lnTo>
                <a:lnTo>
                  <a:pt x="1528762" y="938213"/>
                </a:lnTo>
                <a:lnTo>
                  <a:pt x="1462087" y="938213"/>
                </a:lnTo>
                <a:lnTo>
                  <a:pt x="1464469" y="935831"/>
                </a:lnTo>
                <a:lnTo>
                  <a:pt x="1364456" y="935831"/>
                </a:lnTo>
                <a:lnTo>
                  <a:pt x="1364456" y="916782"/>
                </a:lnTo>
                <a:lnTo>
                  <a:pt x="1343025" y="916782"/>
                </a:lnTo>
                <a:lnTo>
                  <a:pt x="1343025" y="904875"/>
                </a:lnTo>
                <a:lnTo>
                  <a:pt x="1295400" y="904875"/>
                </a:lnTo>
                <a:lnTo>
                  <a:pt x="1295400" y="885825"/>
                </a:lnTo>
                <a:lnTo>
                  <a:pt x="1271587" y="885825"/>
                </a:lnTo>
                <a:lnTo>
                  <a:pt x="1271587" y="866775"/>
                </a:lnTo>
                <a:lnTo>
                  <a:pt x="1254919" y="866775"/>
                </a:lnTo>
                <a:lnTo>
                  <a:pt x="1254919" y="838200"/>
                </a:lnTo>
                <a:lnTo>
                  <a:pt x="1200150" y="838200"/>
                </a:lnTo>
                <a:lnTo>
                  <a:pt x="1200150" y="828675"/>
                </a:lnTo>
                <a:lnTo>
                  <a:pt x="1183481" y="828675"/>
                </a:lnTo>
                <a:lnTo>
                  <a:pt x="1183481" y="814388"/>
                </a:lnTo>
                <a:lnTo>
                  <a:pt x="1147762" y="814388"/>
                </a:lnTo>
                <a:lnTo>
                  <a:pt x="1147762" y="797719"/>
                </a:lnTo>
                <a:lnTo>
                  <a:pt x="1085850" y="797719"/>
                </a:lnTo>
                <a:lnTo>
                  <a:pt x="1085850" y="788194"/>
                </a:lnTo>
                <a:lnTo>
                  <a:pt x="1066800" y="788194"/>
                </a:lnTo>
                <a:lnTo>
                  <a:pt x="1066800" y="771525"/>
                </a:lnTo>
                <a:lnTo>
                  <a:pt x="1007269" y="771525"/>
                </a:lnTo>
                <a:lnTo>
                  <a:pt x="1007269" y="752475"/>
                </a:lnTo>
                <a:lnTo>
                  <a:pt x="988219" y="752475"/>
                </a:lnTo>
                <a:lnTo>
                  <a:pt x="988219" y="752475"/>
                </a:lnTo>
                <a:lnTo>
                  <a:pt x="988219" y="731044"/>
                </a:lnTo>
                <a:lnTo>
                  <a:pt x="954881" y="731044"/>
                </a:lnTo>
                <a:lnTo>
                  <a:pt x="954881" y="723900"/>
                </a:lnTo>
                <a:lnTo>
                  <a:pt x="921544" y="723900"/>
                </a:lnTo>
                <a:lnTo>
                  <a:pt x="921544" y="723900"/>
                </a:lnTo>
                <a:lnTo>
                  <a:pt x="921544" y="692944"/>
                </a:lnTo>
                <a:lnTo>
                  <a:pt x="873919" y="692944"/>
                </a:lnTo>
                <a:lnTo>
                  <a:pt x="873919" y="671513"/>
                </a:lnTo>
                <a:lnTo>
                  <a:pt x="835819" y="671513"/>
                </a:lnTo>
                <a:lnTo>
                  <a:pt x="835819" y="671513"/>
                </a:lnTo>
                <a:lnTo>
                  <a:pt x="812006" y="671513"/>
                </a:lnTo>
                <a:lnTo>
                  <a:pt x="812006" y="645319"/>
                </a:lnTo>
                <a:lnTo>
                  <a:pt x="795337" y="645319"/>
                </a:lnTo>
                <a:lnTo>
                  <a:pt x="795337" y="645319"/>
                </a:lnTo>
                <a:lnTo>
                  <a:pt x="783431" y="633413"/>
                </a:lnTo>
                <a:lnTo>
                  <a:pt x="773906" y="623888"/>
                </a:lnTo>
                <a:lnTo>
                  <a:pt x="738187" y="623888"/>
                </a:lnTo>
                <a:lnTo>
                  <a:pt x="738187" y="604838"/>
                </a:lnTo>
                <a:lnTo>
                  <a:pt x="721519" y="604838"/>
                </a:lnTo>
                <a:lnTo>
                  <a:pt x="721519" y="604838"/>
                </a:lnTo>
                <a:lnTo>
                  <a:pt x="709613" y="592932"/>
                </a:lnTo>
                <a:lnTo>
                  <a:pt x="709613" y="571500"/>
                </a:lnTo>
                <a:lnTo>
                  <a:pt x="688181" y="571500"/>
                </a:lnTo>
                <a:lnTo>
                  <a:pt x="688181" y="557213"/>
                </a:lnTo>
                <a:lnTo>
                  <a:pt x="671512" y="557213"/>
                </a:lnTo>
                <a:lnTo>
                  <a:pt x="671512" y="542925"/>
                </a:lnTo>
                <a:lnTo>
                  <a:pt x="650081" y="542925"/>
                </a:lnTo>
                <a:lnTo>
                  <a:pt x="650081" y="528638"/>
                </a:lnTo>
                <a:lnTo>
                  <a:pt x="645318" y="523875"/>
                </a:lnTo>
                <a:lnTo>
                  <a:pt x="628650" y="523875"/>
                </a:lnTo>
                <a:lnTo>
                  <a:pt x="628650" y="511969"/>
                </a:lnTo>
                <a:lnTo>
                  <a:pt x="595312" y="511969"/>
                </a:lnTo>
                <a:lnTo>
                  <a:pt x="595312" y="483394"/>
                </a:lnTo>
                <a:lnTo>
                  <a:pt x="581025" y="483394"/>
                </a:lnTo>
                <a:lnTo>
                  <a:pt x="581025" y="466725"/>
                </a:lnTo>
                <a:lnTo>
                  <a:pt x="569119" y="466725"/>
                </a:lnTo>
                <a:lnTo>
                  <a:pt x="569119" y="466725"/>
                </a:lnTo>
                <a:lnTo>
                  <a:pt x="552451" y="450057"/>
                </a:lnTo>
                <a:lnTo>
                  <a:pt x="531019" y="450057"/>
                </a:lnTo>
                <a:lnTo>
                  <a:pt x="531019" y="421482"/>
                </a:lnTo>
                <a:lnTo>
                  <a:pt x="492919" y="421482"/>
                </a:lnTo>
                <a:lnTo>
                  <a:pt x="492919" y="421482"/>
                </a:lnTo>
                <a:lnTo>
                  <a:pt x="478631" y="407194"/>
                </a:lnTo>
                <a:lnTo>
                  <a:pt x="478631" y="388144"/>
                </a:lnTo>
                <a:lnTo>
                  <a:pt x="457200" y="388144"/>
                </a:lnTo>
                <a:lnTo>
                  <a:pt x="457200" y="366713"/>
                </a:lnTo>
                <a:lnTo>
                  <a:pt x="447675" y="366713"/>
                </a:lnTo>
                <a:lnTo>
                  <a:pt x="447675" y="345282"/>
                </a:lnTo>
                <a:lnTo>
                  <a:pt x="431006" y="345282"/>
                </a:lnTo>
                <a:lnTo>
                  <a:pt x="431006" y="326232"/>
                </a:lnTo>
                <a:lnTo>
                  <a:pt x="416719" y="326232"/>
                </a:lnTo>
                <a:lnTo>
                  <a:pt x="416719" y="307182"/>
                </a:lnTo>
                <a:lnTo>
                  <a:pt x="378619" y="307182"/>
                </a:lnTo>
                <a:lnTo>
                  <a:pt x="378619" y="285750"/>
                </a:lnTo>
                <a:lnTo>
                  <a:pt x="352425" y="285750"/>
                </a:lnTo>
                <a:lnTo>
                  <a:pt x="352425" y="271463"/>
                </a:lnTo>
                <a:lnTo>
                  <a:pt x="326231" y="271463"/>
                </a:lnTo>
                <a:lnTo>
                  <a:pt x="326231" y="247650"/>
                </a:lnTo>
                <a:lnTo>
                  <a:pt x="319087" y="247650"/>
                </a:lnTo>
                <a:lnTo>
                  <a:pt x="319087" y="223838"/>
                </a:lnTo>
                <a:lnTo>
                  <a:pt x="273844" y="223838"/>
                </a:lnTo>
                <a:lnTo>
                  <a:pt x="273844" y="200025"/>
                </a:lnTo>
                <a:lnTo>
                  <a:pt x="257175" y="200025"/>
                </a:lnTo>
                <a:lnTo>
                  <a:pt x="257175" y="178594"/>
                </a:lnTo>
                <a:lnTo>
                  <a:pt x="230981" y="178594"/>
                </a:lnTo>
                <a:lnTo>
                  <a:pt x="245268" y="164307"/>
                </a:lnTo>
                <a:lnTo>
                  <a:pt x="200025" y="164307"/>
                </a:lnTo>
                <a:lnTo>
                  <a:pt x="200025" y="145257"/>
                </a:lnTo>
                <a:lnTo>
                  <a:pt x="178594" y="145257"/>
                </a:lnTo>
                <a:lnTo>
                  <a:pt x="178594" y="145257"/>
                </a:lnTo>
                <a:lnTo>
                  <a:pt x="164306" y="130969"/>
                </a:lnTo>
                <a:lnTo>
                  <a:pt x="164306" y="114300"/>
                </a:lnTo>
                <a:lnTo>
                  <a:pt x="133350" y="114300"/>
                </a:lnTo>
                <a:lnTo>
                  <a:pt x="133350" y="114300"/>
                </a:lnTo>
                <a:lnTo>
                  <a:pt x="119063" y="100013"/>
                </a:lnTo>
                <a:lnTo>
                  <a:pt x="119063" y="100013"/>
                </a:lnTo>
                <a:lnTo>
                  <a:pt x="95250" y="100013"/>
                </a:lnTo>
                <a:lnTo>
                  <a:pt x="95250" y="73819"/>
                </a:lnTo>
                <a:lnTo>
                  <a:pt x="69056" y="73819"/>
                </a:lnTo>
                <a:lnTo>
                  <a:pt x="69056" y="57150"/>
                </a:lnTo>
                <a:lnTo>
                  <a:pt x="57150" y="57150"/>
                </a:lnTo>
                <a:lnTo>
                  <a:pt x="57150" y="35719"/>
                </a:lnTo>
                <a:lnTo>
                  <a:pt x="33337" y="35719"/>
                </a:lnTo>
                <a:lnTo>
                  <a:pt x="33337" y="16669"/>
                </a:lnTo>
                <a:lnTo>
                  <a:pt x="16669" y="16669"/>
                </a:lnTo>
                <a:lnTo>
                  <a:pt x="16669" y="16669"/>
                </a:lnTo>
                <a:lnTo>
                  <a:pt x="0" y="0"/>
                </a:lnTo>
              </a:path>
            </a:pathLst>
          </a:custGeom>
          <a:noFill/>
          <a:ln w="28575">
            <a:solidFill>
              <a:schemeClr val="accent4"/>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5" name="Freeform: Shape 194">
            <a:extLst>
              <a:ext uri="{FF2B5EF4-FFF2-40B4-BE49-F238E27FC236}">
                <a16:creationId xmlns:a16="http://schemas.microsoft.com/office/drawing/2014/main" id="{5D4AC777-D2EF-2082-4BFC-58197683432F}"/>
              </a:ext>
            </a:extLst>
          </p:cNvPr>
          <p:cNvSpPr/>
          <p:nvPr/>
        </p:nvSpPr>
        <p:spPr bwMode="auto">
          <a:xfrm>
            <a:off x="7879556" y="3345657"/>
            <a:ext cx="2788444" cy="1092993"/>
          </a:xfrm>
          <a:custGeom>
            <a:avLst/>
            <a:gdLst>
              <a:gd name="connsiteX0" fmla="*/ 2788444 w 2788444"/>
              <a:gd name="connsiteY0" fmla="*/ 1092993 h 1092993"/>
              <a:gd name="connsiteX1" fmla="*/ 2169319 w 2788444"/>
              <a:gd name="connsiteY1" fmla="*/ 1092993 h 1092993"/>
              <a:gd name="connsiteX2" fmla="*/ 2169319 w 2788444"/>
              <a:gd name="connsiteY2" fmla="*/ 1059656 h 1092993"/>
              <a:gd name="connsiteX3" fmla="*/ 2033588 w 2788444"/>
              <a:gd name="connsiteY3" fmla="*/ 1059656 h 1092993"/>
              <a:gd name="connsiteX4" fmla="*/ 2033588 w 2788444"/>
              <a:gd name="connsiteY4" fmla="*/ 1040606 h 1092993"/>
              <a:gd name="connsiteX5" fmla="*/ 1971675 w 2788444"/>
              <a:gd name="connsiteY5" fmla="*/ 1040606 h 1092993"/>
              <a:gd name="connsiteX6" fmla="*/ 1971675 w 2788444"/>
              <a:gd name="connsiteY6" fmla="*/ 1021556 h 1092993"/>
              <a:gd name="connsiteX7" fmla="*/ 1800225 w 2788444"/>
              <a:gd name="connsiteY7" fmla="*/ 1021556 h 1092993"/>
              <a:gd name="connsiteX8" fmla="*/ 1800225 w 2788444"/>
              <a:gd name="connsiteY8" fmla="*/ 1004887 h 1092993"/>
              <a:gd name="connsiteX9" fmla="*/ 1602582 w 2788444"/>
              <a:gd name="connsiteY9" fmla="*/ 1004887 h 1092993"/>
              <a:gd name="connsiteX10" fmla="*/ 1602582 w 2788444"/>
              <a:gd name="connsiteY10" fmla="*/ 992981 h 1092993"/>
              <a:gd name="connsiteX11" fmla="*/ 1531144 w 2788444"/>
              <a:gd name="connsiteY11" fmla="*/ 992981 h 1092993"/>
              <a:gd name="connsiteX12" fmla="*/ 1531144 w 2788444"/>
              <a:gd name="connsiteY12" fmla="*/ 976312 h 1092993"/>
              <a:gd name="connsiteX13" fmla="*/ 1443038 w 2788444"/>
              <a:gd name="connsiteY13" fmla="*/ 976312 h 1092993"/>
              <a:gd name="connsiteX14" fmla="*/ 1443038 w 2788444"/>
              <a:gd name="connsiteY14" fmla="*/ 959643 h 1092993"/>
              <a:gd name="connsiteX15" fmla="*/ 1431132 w 2788444"/>
              <a:gd name="connsiteY15" fmla="*/ 959643 h 1092993"/>
              <a:gd name="connsiteX16" fmla="*/ 1431132 w 2788444"/>
              <a:gd name="connsiteY16" fmla="*/ 942974 h 1092993"/>
              <a:gd name="connsiteX17" fmla="*/ 1354932 w 2788444"/>
              <a:gd name="connsiteY17" fmla="*/ 942974 h 1092993"/>
              <a:gd name="connsiteX18" fmla="*/ 1354932 w 2788444"/>
              <a:gd name="connsiteY18" fmla="*/ 942974 h 1092993"/>
              <a:gd name="connsiteX19" fmla="*/ 1331119 w 2788444"/>
              <a:gd name="connsiteY19" fmla="*/ 942974 h 1092993"/>
              <a:gd name="connsiteX20" fmla="*/ 1331119 w 2788444"/>
              <a:gd name="connsiteY20" fmla="*/ 907256 h 1092993"/>
              <a:gd name="connsiteX21" fmla="*/ 1231107 w 2788444"/>
              <a:gd name="connsiteY21" fmla="*/ 907256 h 1092993"/>
              <a:gd name="connsiteX22" fmla="*/ 1231107 w 2788444"/>
              <a:gd name="connsiteY22" fmla="*/ 907256 h 1092993"/>
              <a:gd name="connsiteX23" fmla="*/ 1231107 w 2788444"/>
              <a:gd name="connsiteY23" fmla="*/ 890587 h 1092993"/>
              <a:gd name="connsiteX24" fmla="*/ 1154907 w 2788444"/>
              <a:gd name="connsiteY24" fmla="*/ 890587 h 1092993"/>
              <a:gd name="connsiteX25" fmla="*/ 1154907 w 2788444"/>
              <a:gd name="connsiteY25" fmla="*/ 878681 h 1092993"/>
              <a:gd name="connsiteX26" fmla="*/ 1128713 w 2788444"/>
              <a:gd name="connsiteY26" fmla="*/ 878681 h 1092993"/>
              <a:gd name="connsiteX27" fmla="*/ 1128713 w 2788444"/>
              <a:gd name="connsiteY27" fmla="*/ 864393 h 1092993"/>
              <a:gd name="connsiteX28" fmla="*/ 1045369 w 2788444"/>
              <a:gd name="connsiteY28" fmla="*/ 864393 h 1092993"/>
              <a:gd name="connsiteX29" fmla="*/ 1045369 w 2788444"/>
              <a:gd name="connsiteY29" fmla="*/ 847724 h 1092993"/>
              <a:gd name="connsiteX30" fmla="*/ 997744 w 2788444"/>
              <a:gd name="connsiteY30" fmla="*/ 847724 h 1092993"/>
              <a:gd name="connsiteX31" fmla="*/ 997744 w 2788444"/>
              <a:gd name="connsiteY31" fmla="*/ 833437 h 1092993"/>
              <a:gd name="connsiteX32" fmla="*/ 957263 w 2788444"/>
              <a:gd name="connsiteY32" fmla="*/ 833437 h 1092993"/>
              <a:gd name="connsiteX33" fmla="*/ 957263 w 2788444"/>
              <a:gd name="connsiteY33" fmla="*/ 821531 h 1092993"/>
              <a:gd name="connsiteX34" fmla="*/ 957263 w 2788444"/>
              <a:gd name="connsiteY34" fmla="*/ 821531 h 1092993"/>
              <a:gd name="connsiteX35" fmla="*/ 940594 w 2788444"/>
              <a:gd name="connsiteY35" fmla="*/ 804862 h 1092993"/>
              <a:gd name="connsiteX36" fmla="*/ 902494 w 2788444"/>
              <a:gd name="connsiteY36" fmla="*/ 804862 h 1092993"/>
              <a:gd name="connsiteX37" fmla="*/ 902494 w 2788444"/>
              <a:gd name="connsiteY37" fmla="*/ 804862 h 1092993"/>
              <a:gd name="connsiteX38" fmla="*/ 873919 w 2788444"/>
              <a:gd name="connsiteY38" fmla="*/ 804862 h 1092993"/>
              <a:gd name="connsiteX39" fmla="*/ 873919 w 2788444"/>
              <a:gd name="connsiteY39" fmla="*/ 778668 h 1092993"/>
              <a:gd name="connsiteX40" fmla="*/ 840582 w 2788444"/>
              <a:gd name="connsiteY40" fmla="*/ 778668 h 1092993"/>
              <a:gd name="connsiteX41" fmla="*/ 840582 w 2788444"/>
              <a:gd name="connsiteY41" fmla="*/ 766762 h 1092993"/>
              <a:gd name="connsiteX42" fmla="*/ 819150 w 2788444"/>
              <a:gd name="connsiteY42" fmla="*/ 766762 h 1092993"/>
              <a:gd name="connsiteX43" fmla="*/ 819150 w 2788444"/>
              <a:gd name="connsiteY43" fmla="*/ 750093 h 1092993"/>
              <a:gd name="connsiteX44" fmla="*/ 733425 w 2788444"/>
              <a:gd name="connsiteY44" fmla="*/ 750093 h 1092993"/>
              <a:gd name="connsiteX45" fmla="*/ 733425 w 2788444"/>
              <a:gd name="connsiteY45" fmla="*/ 733424 h 1092993"/>
              <a:gd name="connsiteX46" fmla="*/ 702469 w 2788444"/>
              <a:gd name="connsiteY46" fmla="*/ 733424 h 1092993"/>
              <a:gd name="connsiteX47" fmla="*/ 702469 w 2788444"/>
              <a:gd name="connsiteY47" fmla="*/ 711993 h 1092993"/>
              <a:gd name="connsiteX48" fmla="*/ 695325 w 2788444"/>
              <a:gd name="connsiteY48" fmla="*/ 711993 h 1092993"/>
              <a:gd name="connsiteX49" fmla="*/ 695325 w 2788444"/>
              <a:gd name="connsiteY49" fmla="*/ 690562 h 1092993"/>
              <a:gd name="connsiteX50" fmla="*/ 659607 w 2788444"/>
              <a:gd name="connsiteY50" fmla="*/ 690562 h 1092993"/>
              <a:gd name="connsiteX51" fmla="*/ 659607 w 2788444"/>
              <a:gd name="connsiteY51" fmla="*/ 661987 h 1092993"/>
              <a:gd name="connsiteX52" fmla="*/ 647700 w 2788444"/>
              <a:gd name="connsiteY52" fmla="*/ 661987 h 1092993"/>
              <a:gd name="connsiteX53" fmla="*/ 647700 w 2788444"/>
              <a:gd name="connsiteY53" fmla="*/ 631031 h 1092993"/>
              <a:gd name="connsiteX54" fmla="*/ 647700 w 2788444"/>
              <a:gd name="connsiteY54" fmla="*/ 631031 h 1092993"/>
              <a:gd name="connsiteX55" fmla="*/ 628650 w 2788444"/>
              <a:gd name="connsiteY55" fmla="*/ 611981 h 1092993"/>
              <a:gd name="connsiteX56" fmla="*/ 621507 w 2788444"/>
              <a:gd name="connsiteY56" fmla="*/ 611981 h 1092993"/>
              <a:gd name="connsiteX57" fmla="*/ 621507 w 2788444"/>
              <a:gd name="connsiteY57" fmla="*/ 588168 h 1092993"/>
              <a:gd name="connsiteX58" fmla="*/ 595313 w 2788444"/>
              <a:gd name="connsiteY58" fmla="*/ 588168 h 1092993"/>
              <a:gd name="connsiteX59" fmla="*/ 595313 w 2788444"/>
              <a:gd name="connsiteY59" fmla="*/ 573881 h 1092993"/>
              <a:gd name="connsiteX60" fmla="*/ 578644 w 2788444"/>
              <a:gd name="connsiteY60" fmla="*/ 573881 h 1092993"/>
              <a:gd name="connsiteX61" fmla="*/ 578644 w 2788444"/>
              <a:gd name="connsiteY61" fmla="*/ 561974 h 1092993"/>
              <a:gd name="connsiteX62" fmla="*/ 552450 w 2788444"/>
              <a:gd name="connsiteY62" fmla="*/ 561974 h 1092993"/>
              <a:gd name="connsiteX63" fmla="*/ 552450 w 2788444"/>
              <a:gd name="connsiteY63" fmla="*/ 538162 h 1092993"/>
              <a:gd name="connsiteX64" fmla="*/ 533400 w 2788444"/>
              <a:gd name="connsiteY64" fmla="*/ 538162 h 1092993"/>
              <a:gd name="connsiteX65" fmla="*/ 533400 w 2788444"/>
              <a:gd name="connsiteY65" fmla="*/ 516731 h 1092993"/>
              <a:gd name="connsiteX66" fmla="*/ 516732 w 2788444"/>
              <a:gd name="connsiteY66" fmla="*/ 516731 h 1092993"/>
              <a:gd name="connsiteX67" fmla="*/ 516732 w 2788444"/>
              <a:gd name="connsiteY67" fmla="*/ 485774 h 1092993"/>
              <a:gd name="connsiteX68" fmla="*/ 497682 w 2788444"/>
              <a:gd name="connsiteY68" fmla="*/ 485774 h 1092993"/>
              <a:gd name="connsiteX69" fmla="*/ 497682 w 2788444"/>
              <a:gd name="connsiteY69" fmla="*/ 461962 h 1092993"/>
              <a:gd name="connsiteX70" fmla="*/ 481013 w 2788444"/>
              <a:gd name="connsiteY70" fmla="*/ 461962 h 1092993"/>
              <a:gd name="connsiteX71" fmla="*/ 481013 w 2788444"/>
              <a:gd name="connsiteY71" fmla="*/ 440531 h 1092993"/>
              <a:gd name="connsiteX72" fmla="*/ 461963 w 2788444"/>
              <a:gd name="connsiteY72" fmla="*/ 440531 h 1092993"/>
              <a:gd name="connsiteX73" fmla="*/ 461963 w 2788444"/>
              <a:gd name="connsiteY73" fmla="*/ 411956 h 1092993"/>
              <a:gd name="connsiteX74" fmla="*/ 445294 w 2788444"/>
              <a:gd name="connsiteY74" fmla="*/ 411956 h 1092993"/>
              <a:gd name="connsiteX75" fmla="*/ 445294 w 2788444"/>
              <a:gd name="connsiteY75" fmla="*/ 373856 h 1092993"/>
              <a:gd name="connsiteX76" fmla="*/ 428625 w 2788444"/>
              <a:gd name="connsiteY76" fmla="*/ 373856 h 1092993"/>
              <a:gd name="connsiteX77" fmla="*/ 428625 w 2788444"/>
              <a:gd name="connsiteY77" fmla="*/ 342899 h 1092993"/>
              <a:gd name="connsiteX78" fmla="*/ 409575 w 2788444"/>
              <a:gd name="connsiteY78" fmla="*/ 342899 h 1092993"/>
              <a:gd name="connsiteX79" fmla="*/ 409575 w 2788444"/>
              <a:gd name="connsiteY79" fmla="*/ 314324 h 1092993"/>
              <a:gd name="connsiteX80" fmla="*/ 369094 w 2788444"/>
              <a:gd name="connsiteY80" fmla="*/ 314324 h 1092993"/>
              <a:gd name="connsiteX81" fmla="*/ 369094 w 2788444"/>
              <a:gd name="connsiteY81" fmla="*/ 288131 h 1092993"/>
              <a:gd name="connsiteX82" fmla="*/ 342900 w 2788444"/>
              <a:gd name="connsiteY82" fmla="*/ 288131 h 1092993"/>
              <a:gd name="connsiteX83" fmla="*/ 342900 w 2788444"/>
              <a:gd name="connsiteY83" fmla="*/ 242887 h 1092993"/>
              <a:gd name="connsiteX84" fmla="*/ 326232 w 2788444"/>
              <a:gd name="connsiteY84" fmla="*/ 242887 h 1092993"/>
              <a:gd name="connsiteX85" fmla="*/ 326232 w 2788444"/>
              <a:gd name="connsiteY85" fmla="*/ 242887 h 1092993"/>
              <a:gd name="connsiteX86" fmla="*/ 309563 w 2788444"/>
              <a:gd name="connsiteY86" fmla="*/ 226218 h 1092993"/>
              <a:gd name="connsiteX87" fmla="*/ 309563 w 2788444"/>
              <a:gd name="connsiteY87" fmla="*/ 185737 h 1092993"/>
              <a:gd name="connsiteX88" fmla="*/ 264319 w 2788444"/>
              <a:gd name="connsiteY88" fmla="*/ 185737 h 1092993"/>
              <a:gd name="connsiteX89" fmla="*/ 264319 w 2788444"/>
              <a:gd name="connsiteY89" fmla="*/ 166687 h 1092993"/>
              <a:gd name="connsiteX90" fmla="*/ 238125 w 2788444"/>
              <a:gd name="connsiteY90" fmla="*/ 166687 h 1092993"/>
              <a:gd name="connsiteX91" fmla="*/ 238125 w 2788444"/>
              <a:gd name="connsiteY91" fmla="*/ 140493 h 1092993"/>
              <a:gd name="connsiteX92" fmla="*/ 214313 w 2788444"/>
              <a:gd name="connsiteY92" fmla="*/ 140493 h 1092993"/>
              <a:gd name="connsiteX93" fmla="*/ 214313 w 2788444"/>
              <a:gd name="connsiteY93" fmla="*/ 121443 h 1092993"/>
              <a:gd name="connsiteX94" fmla="*/ 183357 w 2788444"/>
              <a:gd name="connsiteY94" fmla="*/ 121443 h 1092993"/>
              <a:gd name="connsiteX95" fmla="*/ 183357 w 2788444"/>
              <a:gd name="connsiteY95" fmla="*/ 104774 h 1092993"/>
              <a:gd name="connsiteX96" fmla="*/ 164307 w 2788444"/>
              <a:gd name="connsiteY96" fmla="*/ 104774 h 1092993"/>
              <a:gd name="connsiteX97" fmla="*/ 164307 w 2788444"/>
              <a:gd name="connsiteY97" fmla="*/ 76199 h 1092993"/>
              <a:gd name="connsiteX98" fmla="*/ 135732 w 2788444"/>
              <a:gd name="connsiteY98" fmla="*/ 76199 h 1092993"/>
              <a:gd name="connsiteX99" fmla="*/ 135732 w 2788444"/>
              <a:gd name="connsiteY99" fmla="*/ 61912 h 1092993"/>
              <a:gd name="connsiteX100" fmla="*/ 111919 w 2788444"/>
              <a:gd name="connsiteY100" fmla="*/ 61912 h 1092993"/>
              <a:gd name="connsiteX101" fmla="*/ 111919 w 2788444"/>
              <a:gd name="connsiteY101" fmla="*/ 47624 h 1092993"/>
              <a:gd name="connsiteX102" fmla="*/ 54769 w 2788444"/>
              <a:gd name="connsiteY102" fmla="*/ 47624 h 1092993"/>
              <a:gd name="connsiteX103" fmla="*/ 54769 w 2788444"/>
              <a:gd name="connsiteY103" fmla="*/ 30956 h 1092993"/>
              <a:gd name="connsiteX104" fmla="*/ 35719 w 2788444"/>
              <a:gd name="connsiteY104" fmla="*/ 30956 h 1092993"/>
              <a:gd name="connsiteX105" fmla="*/ 35719 w 2788444"/>
              <a:gd name="connsiteY105" fmla="*/ 14287 h 1092993"/>
              <a:gd name="connsiteX106" fmla="*/ 14288 w 2788444"/>
              <a:gd name="connsiteY106" fmla="*/ 14287 h 1092993"/>
              <a:gd name="connsiteX107" fmla="*/ 28575 w 2788444"/>
              <a:gd name="connsiteY107" fmla="*/ 0 h 1092993"/>
              <a:gd name="connsiteX108" fmla="*/ 0 w 2788444"/>
              <a:gd name="connsiteY108" fmla="*/ 0 h 109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788444" h="1092993">
                <a:moveTo>
                  <a:pt x="2788444" y="1092993"/>
                </a:moveTo>
                <a:lnTo>
                  <a:pt x="2169319" y="1092993"/>
                </a:lnTo>
                <a:lnTo>
                  <a:pt x="2169319" y="1059656"/>
                </a:lnTo>
                <a:lnTo>
                  <a:pt x="2033588" y="1059656"/>
                </a:lnTo>
                <a:lnTo>
                  <a:pt x="2033588" y="1040606"/>
                </a:lnTo>
                <a:lnTo>
                  <a:pt x="1971675" y="1040606"/>
                </a:lnTo>
                <a:lnTo>
                  <a:pt x="1971675" y="1021556"/>
                </a:lnTo>
                <a:lnTo>
                  <a:pt x="1800225" y="1021556"/>
                </a:lnTo>
                <a:lnTo>
                  <a:pt x="1800225" y="1004887"/>
                </a:lnTo>
                <a:lnTo>
                  <a:pt x="1602582" y="1004887"/>
                </a:lnTo>
                <a:lnTo>
                  <a:pt x="1602582" y="992981"/>
                </a:lnTo>
                <a:lnTo>
                  <a:pt x="1531144" y="992981"/>
                </a:lnTo>
                <a:lnTo>
                  <a:pt x="1531144" y="976312"/>
                </a:lnTo>
                <a:lnTo>
                  <a:pt x="1443038" y="976312"/>
                </a:lnTo>
                <a:lnTo>
                  <a:pt x="1443038" y="959643"/>
                </a:lnTo>
                <a:lnTo>
                  <a:pt x="1431132" y="959643"/>
                </a:lnTo>
                <a:lnTo>
                  <a:pt x="1431132" y="942974"/>
                </a:lnTo>
                <a:lnTo>
                  <a:pt x="1354932" y="942974"/>
                </a:lnTo>
                <a:lnTo>
                  <a:pt x="1354932" y="942974"/>
                </a:lnTo>
                <a:lnTo>
                  <a:pt x="1331119" y="942974"/>
                </a:lnTo>
                <a:lnTo>
                  <a:pt x="1331119" y="907256"/>
                </a:lnTo>
                <a:lnTo>
                  <a:pt x="1231107" y="907256"/>
                </a:lnTo>
                <a:lnTo>
                  <a:pt x="1231107" y="907256"/>
                </a:lnTo>
                <a:lnTo>
                  <a:pt x="1231107" y="890587"/>
                </a:lnTo>
                <a:lnTo>
                  <a:pt x="1154907" y="890587"/>
                </a:lnTo>
                <a:lnTo>
                  <a:pt x="1154907" y="878681"/>
                </a:lnTo>
                <a:lnTo>
                  <a:pt x="1128713" y="878681"/>
                </a:lnTo>
                <a:lnTo>
                  <a:pt x="1128713" y="864393"/>
                </a:lnTo>
                <a:lnTo>
                  <a:pt x="1045369" y="864393"/>
                </a:lnTo>
                <a:lnTo>
                  <a:pt x="1045369" y="847724"/>
                </a:lnTo>
                <a:lnTo>
                  <a:pt x="997744" y="847724"/>
                </a:lnTo>
                <a:lnTo>
                  <a:pt x="997744" y="833437"/>
                </a:lnTo>
                <a:lnTo>
                  <a:pt x="957263" y="833437"/>
                </a:lnTo>
                <a:lnTo>
                  <a:pt x="957263" y="821531"/>
                </a:lnTo>
                <a:lnTo>
                  <a:pt x="957263" y="821531"/>
                </a:lnTo>
                <a:lnTo>
                  <a:pt x="940594" y="804862"/>
                </a:lnTo>
                <a:lnTo>
                  <a:pt x="902494" y="804862"/>
                </a:lnTo>
                <a:lnTo>
                  <a:pt x="902494" y="804862"/>
                </a:lnTo>
                <a:lnTo>
                  <a:pt x="873919" y="804862"/>
                </a:lnTo>
                <a:lnTo>
                  <a:pt x="873919" y="778668"/>
                </a:lnTo>
                <a:lnTo>
                  <a:pt x="840582" y="778668"/>
                </a:lnTo>
                <a:lnTo>
                  <a:pt x="840582" y="766762"/>
                </a:lnTo>
                <a:lnTo>
                  <a:pt x="819150" y="766762"/>
                </a:lnTo>
                <a:lnTo>
                  <a:pt x="819150" y="750093"/>
                </a:lnTo>
                <a:lnTo>
                  <a:pt x="733425" y="750093"/>
                </a:lnTo>
                <a:lnTo>
                  <a:pt x="733425" y="733424"/>
                </a:lnTo>
                <a:lnTo>
                  <a:pt x="702469" y="733424"/>
                </a:lnTo>
                <a:lnTo>
                  <a:pt x="702469" y="711993"/>
                </a:lnTo>
                <a:lnTo>
                  <a:pt x="695325" y="711993"/>
                </a:lnTo>
                <a:lnTo>
                  <a:pt x="695325" y="690562"/>
                </a:lnTo>
                <a:lnTo>
                  <a:pt x="659607" y="690562"/>
                </a:lnTo>
                <a:lnTo>
                  <a:pt x="659607" y="661987"/>
                </a:lnTo>
                <a:lnTo>
                  <a:pt x="647700" y="661987"/>
                </a:lnTo>
                <a:lnTo>
                  <a:pt x="647700" y="631031"/>
                </a:lnTo>
                <a:lnTo>
                  <a:pt x="647700" y="631031"/>
                </a:lnTo>
                <a:lnTo>
                  <a:pt x="628650" y="611981"/>
                </a:lnTo>
                <a:lnTo>
                  <a:pt x="621507" y="611981"/>
                </a:lnTo>
                <a:lnTo>
                  <a:pt x="621507" y="588168"/>
                </a:lnTo>
                <a:lnTo>
                  <a:pt x="595313" y="588168"/>
                </a:lnTo>
                <a:lnTo>
                  <a:pt x="595313" y="573881"/>
                </a:lnTo>
                <a:lnTo>
                  <a:pt x="578644" y="573881"/>
                </a:lnTo>
                <a:lnTo>
                  <a:pt x="578644" y="561974"/>
                </a:lnTo>
                <a:lnTo>
                  <a:pt x="552450" y="561974"/>
                </a:lnTo>
                <a:lnTo>
                  <a:pt x="552450" y="538162"/>
                </a:lnTo>
                <a:lnTo>
                  <a:pt x="533400" y="538162"/>
                </a:lnTo>
                <a:lnTo>
                  <a:pt x="533400" y="516731"/>
                </a:lnTo>
                <a:lnTo>
                  <a:pt x="516732" y="516731"/>
                </a:lnTo>
                <a:lnTo>
                  <a:pt x="516732" y="485774"/>
                </a:lnTo>
                <a:lnTo>
                  <a:pt x="497682" y="485774"/>
                </a:lnTo>
                <a:lnTo>
                  <a:pt x="497682" y="461962"/>
                </a:lnTo>
                <a:lnTo>
                  <a:pt x="481013" y="461962"/>
                </a:lnTo>
                <a:lnTo>
                  <a:pt x="481013" y="440531"/>
                </a:lnTo>
                <a:lnTo>
                  <a:pt x="461963" y="440531"/>
                </a:lnTo>
                <a:lnTo>
                  <a:pt x="461963" y="411956"/>
                </a:lnTo>
                <a:lnTo>
                  <a:pt x="445294" y="411956"/>
                </a:lnTo>
                <a:lnTo>
                  <a:pt x="445294" y="373856"/>
                </a:lnTo>
                <a:lnTo>
                  <a:pt x="428625" y="373856"/>
                </a:lnTo>
                <a:lnTo>
                  <a:pt x="428625" y="342899"/>
                </a:lnTo>
                <a:lnTo>
                  <a:pt x="409575" y="342899"/>
                </a:lnTo>
                <a:lnTo>
                  <a:pt x="409575" y="314324"/>
                </a:lnTo>
                <a:lnTo>
                  <a:pt x="369094" y="314324"/>
                </a:lnTo>
                <a:lnTo>
                  <a:pt x="369094" y="288131"/>
                </a:lnTo>
                <a:lnTo>
                  <a:pt x="342900" y="288131"/>
                </a:lnTo>
                <a:lnTo>
                  <a:pt x="342900" y="242887"/>
                </a:lnTo>
                <a:lnTo>
                  <a:pt x="326232" y="242887"/>
                </a:lnTo>
                <a:lnTo>
                  <a:pt x="326232" y="242887"/>
                </a:lnTo>
                <a:lnTo>
                  <a:pt x="309563" y="226218"/>
                </a:lnTo>
                <a:lnTo>
                  <a:pt x="309563" y="185737"/>
                </a:lnTo>
                <a:lnTo>
                  <a:pt x="264319" y="185737"/>
                </a:lnTo>
                <a:lnTo>
                  <a:pt x="264319" y="166687"/>
                </a:lnTo>
                <a:lnTo>
                  <a:pt x="238125" y="166687"/>
                </a:lnTo>
                <a:lnTo>
                  <a:pt x="238125" y="140493"/>
                </a:lnTo>
                <a:lnTo>
                  <a:pt x="214313" y="140493"/>
                </a:lnTo>
                <a:lnTo>
                  <a:pt x="214313" y="121443"/>
                </a:lnTo>
                <a:lnTo>
                  <a:pt x="183357" y="121443"/>
                </a:lnTo>
                <a:lnTo>
                  <a:pt x="183357" y="104774"/>
                </a:lnTo>
                <a:lnTo>
                  <a:pt x="164307" y="104774"/>
                </a:lnTo>
                <a:lnTo>
                  <a:pt x="164307" y="76199"/>
                </a:lnTo>
                <a:lnTo>
                  <a:pt x="135732" y="76199"/>
                </a:lnTo>
                <a:lnTo>
                  <a:pt x="135732" y="61912"/>
                </a:lnTo>
                <a:lnTo>
                  <a:pt x="111919" y="61912"/>
                </a:lnTo>
                <a:lnTo>
                  <a:pt x="111919" y="47624"/>
                </a:lnTo>
                <a:lnTo>
                  <a:pt x="54769" y="47624"/>
                </a:lnTo>
                <a:lnTo>
                  <a:pt x="54769" y="30956"/>
                </a:lnTo>
                <a:lnTo>
                  <a:pt x="35719" y="30956"/>
                </a:lnTo>
                <a:lnTo>
                  <a:pt x="35719" y="14287"/>
                </a:lnTo>
                <a:lnTo>
                  <a:pt x="14288" y="14287"/>
                </a:lnTo>
                <a:lnTo>
                  <a:pt x="28575" y="0"/>
                </a:lnTo>
                <a:lnTo>
                  <a:pt x="0" y="0"/>
                </a:lnTo>
              </a:path>
            </a:pathLst>
          </a:custGeom>
          <a:noFill/>
          <a:ln w="28575">
            <a:solidFill>
              <a:schemeClr val="accent6"/>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6" name="Freeform: Shape 195">
            <a:extLst>
              <a:ext uri="{FF2B5EF4-FFF2-40B4-BE49-F238E27FC236}">
                <a16:creationId xmlns:a16="http://schemas.microsoft.com/office/drawing/2014/main" id="{A0700C1E-D5E7-8E7A-C535-57AAA4A3AA1D}"/>
              </a:ext>
            </a:extLst>
          </p:cNvPr>
          <p:cNvSpPr/>
          <p:nvPr/>
        </p:nvSpPr>
        <p:spPr bwMode="auto">
          <a:xfrm>
            <a:off x="7908131" y="4931569"/>
            <a:ext cx="3490913" cy="742950"/>
          </a:xfrm>
          <a:custGeom>
            <a:avLst/>
            <a:gdLst>
              <a:gd name="connsiteX0" fmla="*/ 3490913 w 3490913"/>
              <a:gd name="connsiteY0" fmla="*/ 742950 h 742950"/>
              <a:gd name="connsiteX1" fmla="*/ 2905125 w 3490913"/>
              <a:gd name="connsiteY1" fmla="*/ 742950 h 742950"/>
              <a:gd name="connsiteX2" fmla="*/ 2905125 w 3490913"/>
              <a:gd name="connsiteY2" fmla="*/ 742950 h 742950"/>
              <a:gd name="connsiteX3" fmla="*/ 2912269 w 3490913"/>
              <a:gd name="connsiteY3" fmla="*/ 735806 h 742950"/>
              <a:gd name="connsiteX4" fmla="*/ 2552700 w 3490913"/>
              <a:gd name="connsiteY4" fmla="*/ 735806 h 742950"/>
              <a:gd name="connsiteX5" fmla="*/ 2559844 w 3490913"/>
              <a:gd name="connsiteY5" fmla="*/ 728662 h 742950"/>
              <a:gd name="connsiteX6" fmla="*/ 2440782 w 3490913"/>
              <a:gd name="connsiteY6" fmla="*/ 728662 h 742950"/>
              <a:gd name="connsiteX7" fmla="*/ 2436019 w 3490913"/>
              <a:gd name="connsiteY7" fmla="*/ 728662 h 742950"/>
              <a:gd name="connsiteX8" fmla="*/ 2393157 w 3490913"/>
              <a:gd name="connsiteY8" fmla="*/ 728662 h 742950"/>
              <a:gd name="connsiteX9" fmla="*/ 2393157 w 3490913"/>
              <a:gd name="connsiteY9" fmla="*/ 711994 h 742950"/>
              <a:gd name="connsiteX10" fmla="*/ 2231232 w 3490913"/>
              <a:gd name="connsiteY10" fmla="*/ 711994 h 742950"/>
              <a:gd name="connsiteX11" fmla="*/ 2231232 w 3490913"/>
              <a:gd name="connsiteY11" fmla="*/ 702469 h 742950"/>
              <a:gd name="connsiteX12" fmla="*/ 2166938 w 3490913"/>
              <a:gd name="connsiteY12" fmla="*/ 702469 h 742950"/>
              <a:gd name="connsiteX13" fmla="*/ 2166938 w 3490913"/>
              <a:gd name="connsiteY13" fmla="*/ 692944 h 742950"/>
              <a:gd name="connsiteX14" fmla="*/ 2157413 w 3490913"/>
              <a:gd name="connsiteY14" fmla="*/ 692944 h 742950"/>
              <a:gd name="connsiteX15" fmla="*/ 2157413 w 3490913"/>
              <a:gd name="connsiteY15" fmla="*/ 681037 h 742950"/>
              <a:gd name="connsiteX16" fmla="*/ 2119313 w 3490913"/>
              <a:gd name="connsiteY16" fmla="*/ 681037 h 742950"/>
              <a:gd name="connsiteX17" fmla="*/ 2119313 w 3490913"/>
              <a:gd name="connsiteY17" fmla="*/ 666750 h 742950"/>
              <a:gd name="connsiteX18" fmla="*/ 2081213 w 3490913"/>
              <a:gd name="connsiteY18" fmla="*/ 666750 h 742950"/>
              <a:gd name="connsiteX19" fmla="*/ 2088357 w 3490913"/>
              <a:gd name="connsiteY19" fmla="*/ 659606 h 742950"/>
              <a:gd name="connsiteX20" fmla="*/ 1995488 w 3490913"/>
              <a:gd name="connsiteY20" fmla="*/ 659606 h 742950"/>
              <a:gd name="connsiteX21" fmla="*/ 1995488 w 3490913"/>
              <a:gd name="connsiteY21" fmla="*/ 647700 h 742950"/>
              <a:gd name="connsiteX22" fmla="*/ 1974057 w 3490913"/>
              <a:gd name="connsiteY22" fmla="*/ 647700 h 742950"/>
              <a:gd name="connsiteX23" fmla="*/ 1974057 w 3490913"/>
              <a:gd name="connsiteY23" fmla="*/ 645319 h 742950"/>
              <a:gd name="connsiteX24" fmla="*/ 1893094 w 3490913"/>
              <a:gd name="connsiteY24" fmla="*/ 645319 h 742950"/>
              <a:gd name="connsiteX25" fmla="*/ 1893094 w 3490913"/>
              <a:gd name="connsiteY25" fmla="*/ 635794 h 742950"/>
              <a:gd name="connsiteX26" fmla="*/ 1883569 w 3490913"/>
              <a:gd name="connsiteY26" fmla="*/ 635794 h 742950"/>
              <a:gd name="connsiteX27" fmla="*/ 1883569 w 3490913"/>
              <a:gd name="connsiteY27" fmla="*/ 626269 h 742950"/>
              <a:gd name="connsiteX28" fmla="*/ 1833563 w 3490913"/>
              <a:gd name="connsiteY28" fmla="*/ 626269 h 742950"/>
              <a:gd name="connsiteX29" fmla="*/ 1833563 w 3490913"/>
              <a:gd name="connsiteY29" fmla="*/ 616744 h 742950"/>
              <a:gd name="connsiteX30" fmla="*/ 1802607 w 3490913"/>
              <a:gd name="connsiteY30" fmla="*/ 616744 h 742950"/>
              <a:gd name="connsiteX31" fmla="*/ 1797844 w 3490913"/>
              <a:gd name="connsiteY31" fmla="*/ 611981 h 742950"/>
              <a:gd name="connsiteX32" fmla="*/ 1747838 w 3490913"/>
              <a:gd name="connsiteY32" fmla="*/ 611981 h 742950"/>
              <a:gd name="connsiteX33" fmla="*/ 1747838 w 3490913"/>
              <a:gd name="connsiteY33" fmla="*/ 602456 h 742950"/>
              <a:gd name="connsiteX34" fmla="*/ 1721644 w 3490913"/>
              <a:gd name="connsiteY34" fmla="*/ 602456 h 742950"/>
              <a:gd name="connsiteX35" fmla="*/ 1721644 w 3490913"/>
              <a:gd name="connsiteY35" fmla="*/ 592931 h 742950"/>
              <a:gd name="connsiteX36" fmla="*/ 1700213 w 3490913"/>
              <a:gd name="connsiteY36" fmla="*/ 592931 h 742950"/>
              <a:gd name="connsiteX37" fmla="*/ 1700213 w 3490913"/>
              <a:gd name="connsiteY37" fmla="*/ 583406 h 742950"/>
              <a:gd name="connsiteX38" fmla="*/ 1624013 w 3490913"/>
              <a:gd name="connsiteY38" fmla="*/ 583406 h 742950"/>
              <a:gd name="connsiteX39" fmla="*/ 1624013 w 3490913"/>
              <a:gd name="connsiteY39" fmla="*/ 569119 h 742950"/>
              <a:gd name="connsiteX40" fmla="*/ 1593057 w 3490913"/>
              <a:gd name="connsiteY40" fmla="*/ 569119 h 742950"/>
              <a:gd name="connsiteX41" fmla="*/ 1526382 w 3490913"/>
              <a:gd name="connsiteY41" fmla="*/ 569119 h 742950"/>
              <a:gd name="connsiteX42" fmla="*/ 1526382 w 3490913"/>
              <a:gd name="connsiteY42" fmla="*/ 554831 h 742950"/>
              <a:gd name="connsiteX43" fmla="*/ 1497807 w 3490913"/>
              <a:gd name="connsiteY43" fmla="*/ 554831 h 742950"/>
              <a:gd name="connsiteX44" fmla="*/ 1497807 w 3490913"/>
              <a:gd name="connsiteY44" fmla="*/ 545306 h 742950"/>
              <a:gd name="connsiteX45" fmla="*/ 1462088 w 3490913"/>
              <a:gd name="connsiteY45" fmla="*/ 545306 h 742950"/>
              <a:gd name="connsiteX46" fmla="*/ 1462088 w 3490913"/>
              <a:gd name="connsiteY46" fmla="*/ 538162 h 742950"/>
              <a:gd name="connsiteX47" fmla="*/ 1412082 w 3490913"/>
              <a:gd name="connsiteY47" fmla="*/ 538162 h 742950"/>
              <a:gd name="connsiteX48" fmla="*/ 1412082 w 3490913"/>
              <a:gd name="connsiteY48" fmla="*/ 538162 h 742950"/>
              <a:gd name="connsiteX49" fmla="*/ 1390650 w 3490913"/>
              <a:gd name="connsiteY49" fmla="*/ 538162 h 742950"/>
              <a:gd name="connsiteX50" fmla="*/ 1390650 w 3490913"/>
              <a:gd name="connsiteY50" fmla="*/ 521494 h 742950"/>
              <a:gd name="connsiteX51" fmla="*/ 1376363 w 3490913"/>
              <a:gd name="connsiteY51" fmla="*/ 521494 h 742950"/>
              <a:gd name="connsiteX52" fmla="*/ 1307307 w 3490913"/>
              <a:gd name="connsiteY52" fmla="*/ 521494 h 742950"/>
              <a:gd name="connsiteX53" fmla="*/ 1307307 w 3490913"/>
              <a:gd name="connsiteY53" fmla="*/ 507206 h 742950"/>
              <a:gd name="connsiteX54" fmla="*/ 1266825 w 3490913"/>
              <a:gd name="connsiteY54" fmla="*/ 507206 h 742950"/>
              <a:gd name="connsiteX55" fmla="*/ 1266825 w 3490913"/>
              <a:gd name="connsiteY55" fmla="*/ 507206 h 742950"/>
              <a:gd name="connsiteX56" fmla="*/ 1266825 w 3490913"/>
              <a:gd name="connsiteY56" fmla="*/ 495300 h 742950"/>
              <a:gd name="connsiteX57" fmla="*/ 1240632 w 3490913"/>
              <a:gd name="connsiteY57" fmla="*/ 495300 h 742950"/>
              <a:gd name="connsiteX58" fmla="*/ 1240632 w 3490913"/>
              <a:gd name="connsiteY58" fmla="*/ 481012 h 742950"/>
              <a:gd name="connsiteX59" fmla="*/ 1207294 w 3490913"/>
              <a:gd name="connsiteY59" fmla="*/ 481012 h 742950"/>
              <a:gd name="connsiteX60" fmla="*/ 1214438 w 3490913"/>
              <a:gd name="connsiteY60" fmla="*/ 473868 h 742950"/>
              <a:gd name="connsiteX61" fmla="*/ 1214438 w 3490913"/>
              <a:gd name="connsiteY61" fmla="*/ 466725 h 742950"/>
              <a:gd name="connsiteX62" fmla="*/ 1171575 w 3490913"/>
              <a:gd name="connsiteY62" fmla="*/ 466725 h 742950"/>
              <a:gd name="connsiteX63" fmla="*/ 1171575 w 3490913"/>
              <a:gd name="connsiteY63" fmla="*/ 457200 h 742950"/>
              <a:gd name="connsiteX64" fmla="*/ 1143000 w 3490913"/>
              <a:gd name="connsiteY64" fmla="*/ 457200 h 742950"/>
              <a:gd name="connsiteX65" fmla="*/ 1143000 w 3490913"/>
              <a:gd name="connsiteY65" fmla="*/ 447675 h 742950"/>
              <a:gd name="connsiteX66" fmla="*/ 1116807 w 3490913"/>
              <a:gd name="connsiteY66" fmla="*/ 447675 h 742950"/>
              <a:gd name="connsiteX67" fmla="*/ 1116807 w 3490913"/>
              <a:gd name="connsiteY67" fmla="*/ 440531 h 742950"/>
              <a:gd name="connsiteX68" fmla="*/ 1100138 w 3490913"/>
              <a:gd name="connsiteY68" fmla="*/ 440531 h 742950"/>
              <a:gd name="connsiteX69" fmla="*/ 1100138 w 3490913"/>
              <a:gd name="connsiteY69" fmla="*/ 428625 h 742950"/>
              <a:gd name="connsiteX70" fmla="*/ 1078707 w 3490913"/>
              <a:gd name="connsiteY70" fmla="*/ 428625 h 742950"/>
              <a:gd name="connsiteX71" fmla="*/ 1078707 w 3490913"/>
              <a:gd name="connsiteY71" fmla="*/ 409575 h 742950"/>
              <a:gd name="connsiteX72" fmla="*/ 1057275 w 3490913"/>
              <a:gd name="connsiteY72" fmla="*/ 409575 h 742950"/>
              <a:gd name="connsiteX73" fmla="*/ 1057275 w 3490913"/>
              <a:gd name="connsiteY73" fmla="*/ 392906 h 742950"/>
              <a:gd name="connsiteX74" fmla="*/ 1019175 w 3490913"/>
              <a:gd name="connsiteY74" fmla="*/ 392906 h 742950"/>
              <a:gd name="connsiteX75" fmla="*/ 1019175 w 3490913"/>
              <a:gd name="connsiteY75" fmla="*/ 376237 h 742950"/>
              <a:gd name="connsiteX76" fmla="*/ 966788 w 3490913"/>
              <a:gd name="connsiteY76" fmla="*/ 376237 h 742950"/>
              <a:gd name="connsiteX77" fmla="*/ 966788 w 3490913"/>
              <a:gd name="connsiteY77" fmla="*/ 359569 h 742950"/>
              <a:gd name="connsiteX78" fmla="*/ 938213 w 3490913"/>
              <a:gd name="connsiteY78" fmla="*/ 359569 h 742950"/>
              <a:gd name="connsiteX79" fmla="*/ 938213 w 3490913"/>
              <a:gd name="connsiteY79" fmla="*/ 345281 h 742950"/>
              <a:gd name="connsiteX80" fmla="*/ 904875 w 3490913"/>
              <a:gd name="connsiteY80" fmla="*/ 345281 h 742950"/>
              <a:gd name="connsiteX81" fmla="*/ 904875 w 3490913"/>
              <a:gd name="connsiteY81" fmla="*/ 345281 h 742950"/>
              <a:gd name="connsiteX82" fmla="*/ 876300 w 3490913"/>
              <a:gd name="connsiteY82" fmla="*/ 345281 h 742950"/>
              <a:gd name="connsiteX83" fmla="*/ 876300 w 3490913"/>
              <a:gd name="connsiteY83" fmla="*/ 323850 h 742950"/>
              <a:gd name="connsiteX84" fmla="*/ 857250 w 3490913"/>
              <a:gd name="connsiteY84" fmla="*/ 323850 h 742950"/>
              <a:gd name="connsiteX85" fmla="*/ 857250 w 3490913"/>
              <a:gd name="connsiteY85" fmla="*/ 323850 h 742950"/>
              <a:gd name="connsiteX86" fmla="*/ 857250 w 3490913"/>
              <a:gd name="connsiteY86" fmla="*/ 309562 h 742950"/>
              <a:gd name="connsiteX87" fmla="*/ 828675 w 3490913"/>
              <a:gd name="connsiteY87" fmla="*/ 309562 h 742950"/>
              <a:gd name="connsiteX88" fmla="*/ 828675 w 3490913"/>
              <a:gd name="connsiteY88" fmla="*/ 302419 h 742950"/>
              <a:gd name="connsiteX89" fmla="*/ 809625 w 3490913"/>
              <a:gd name="connsiteY89" fmla="*/ 302419 h 742950"/>
              <a:gd name="connsiteX90" fmla="*/ 809625 w 3490913"/>
              <a:gd name="connsiteY90" fmla="*/ 295275 h 742950"/>
              <a:gd name="connsiteX91" fmla="*/ 785813 w 3490913"/>
              <a:gd name="connsiteY91" fmla="*/ 295275 h 742950"/>
              <a:gd name="connsiteX92" fmla="*/ 785813 w 3490913"/>
              <a:gd name="connsiteY92" fmla="*/ 285750 h 742950"/>
              <a:gd name="connsiteX93" fmla="*/ 752475 w 3490913"/>
              <a:gd name="connsiteY93" fmla="*/ 285750 h 742950"/>
              <a:gd name="connsiteX94" fmla="*/ 752475 w 3490913"/>
              <a:gd name="connsiteY94" fmla="*/ 273844 h 742950"/>
              <a:gd name="connsiteX95" fmla="*/ 733425 w 3490913"/>
              <a:gd name="connsiteY95" fmla="*/ 273844 h 742950"/>
              <a:gd name="connsiteX96" fmla="*/ 733425 w 3490913"/>
              <a:gd name="connsiteY96" fmla="*/ 264319 h 742950"/>
              <a:gd name="connsiteX97" fmla="*/ 709613 w 3490913"/>
              <a:gd name="connsiteY97" fmla="*/ 264319 h 742950"/>
              <a:gd name="connsiteX98" fmla="*/ 709613 w 3490913"/>
              <a:gd name="connsiteY98" fmla="*/ 254794 h 742950"/>
              <a:gd name="connsiteX99" fmla="*/ 685800 w 3490913"/>
              <a:gd name="connsiteY99" fmla="*/ 254794 h 742950"/>
              <a:gd name="connsiteX100" fmla="*/ 685800 w 3490913"/>
              <a:gd name="connsiteY100" fmla="*/ 242887 h 742950"/>
              <a:gd name="connsiteX101" fmla="*/ 669132 w 3490913"/>
              <a:gd name="connsiteY101" fmla="*/ 242887 h 742950"/>
              <a:gd name="connsiteX102" fmla="*/ 669132 w 3490913"/>
              <a:gd name="connsiteY102" fmla="*/ 235744 h 742950"/>
              <a:gd name="connsiteX103" fmla="*/ 633413 w 3490913"/>
              <a:gd name="connsiteY103" fmla="*/ 235744 h 742950"/>
              <a:gd name="connsiteX104" fmla="*/ 633413 w 3490913"/>
              <a:gd name="connsiteY104" fmla="*/ 223837 h 742950"/>
              <a:gd name="connsiteX105" fmla="*/ 595313 w 3490913"/>
              <a:gd name="connsiteY105" fmla="*/ 223837 h 742950"/>
              <a:gd name="connsiteX106" fmla="*/ 595313 w 3490913"/>
              <a:gd name="connsiteY106" fmla="*/ 209550 h 742950"/>
              <a:gd name="connsiteX107" fmla="*/ 564357 w 3490913"/>
              <a:gd name="connsiteY107" fmla="*/ 209550 h 742950"/>
              <a:gd name="connsiteX108" fmla="*/ 564357 w 3490913"/>
              <a:gd name="connsiteY108" fmla="*/ 195262 h 742950"/>
              <a:gd name="connsiteX109" fmla="*/ 528638 w 3490913"/>
              <a:gd name="connsiteY109" fmla="*/ 195262 h 742950"/>
              <a:gd name="connsiteX110" fmla="*/ 528638 w 3490913"/>
              <a:gd name="connsiteY110" fmla="*/ 178594 h 742950"/>
              <a:gd name="connsiteX111" fmla="*/ 485775 w 3490913"/>
              <a:gd name="connsiteY111" fmla="*/ 178594 h 742950"/>
              <a:gd name="connsiteX112" fmla="*/ 485775 w 3490913"/>
              <a:gd name="connsiteY112" fmla="*/ 166687 h 742950"/>
              <a:gd name="connsiteX113" fmla="*/ 447675 w 3490913"/>
              <a:gd name="connsiteY113" fmla="*/ 166687 h 742950"/>
              <a:gd name="connsiteX114" fmla="*/ 447675 w 3490913"/>
              <a:gd name="connsiteY114" fmla="*/ 154781 h 742950"/>
              <a:gd name="connsiteX115" fmla="*/ 397669 w 3490913"/>
              <a:gd name="connsiteY115" fmla="*/ 154781 h 742950"/>
              <a:gd name="connsiteX116" fmla="*/ 397669 w 3490913"/>
              <a:gd name="connsiteY116" fmla="*/ 133350 h 742950"/>
              <a:gd name="connsiteX117" fmla="*/ 369094 w 3490913"/>
              <a:gd name="connsiteY117" fmla="*/ 133350 h 742950"/>
              <a:gd name="connsiteX118" fmla="*/ 369094 w 3490913"/>
              <a:gd name="connsiteY118" fmla="*/ 133350 h 742950"/>
              <a:gd name="connsiteX119" fmla="*/ 369094 w 3490913"/>
              <a:gd name="connsiteY119" fmla="*/ 119062 h 742950"/>
              <a:gd name="connsiteX120" fmla="*/ 350044 w 3490913"/>
              <a:gd name="connsiteY120" fmla="*/ 119062 h 742950"/>
              <a:gd name="connsiteX121" fmla="*/ 350044 w 3490913"/>
              <a:gd name="connsiteY121" fmla="*/ 104775 h 742950"/>
              <a:gd name="connsiteX122" fmla="*/ 323850 w 3490913"/>
              <a:gd name="connsiteY122" fmla="*/ 104775 h 742950"/>
              <a:gd name="connsiteX123" fmla="*/ 323850 w 3490913"/>
              <a:gd name="connsiteY123" fmla="*/ 92869 h 742950"/>
              <a:gd name="connsiteX124" fmla="*/ 285750 w 3490913"/>
              <a:gd name="connsiteY124" fmla="*/ 92869 h 742950"/>
              <a:gd name="connsiteX125" fmla="*/ 285750 w 3490913"/>
              <a:gd name="connsiteY125" fmla="*/ 76200 h 742950"/>
              <a:gd name="connsiteX126" fmla="*/ 219075 w 3490913"/>
              <a:gd name="connsiteY126" fmla="*/ 76200 h 742950"/>
              <a:gd name="connsiteX127" fmla="*/ 219075 w 3490913"/>
              <a:gd name="connsiteY127" fmla="*/ 66675 h 742950"/>
              <a:gd name="connsiteX128" fmla="*/ 154782 w 3490913"/>
              <a:gd name="connsiteY128" fmla="*/ 66675 h 742950"/>
              <a:gd name="connsiteX129" fmla="*/ 154782 w 3490913"/>
              <a:gd name="connsiteY129" fmla="*/ 52387 h 742950"/>
              <a:gd name="connsiteX130" fmla="*/ 135732 w 3490913"/>
              <a:gd name="connsiteY130" fmla="*/ 52387 h 742950"/>
              <a:gd name="connsiteX131" fmla="*/ 135732 w 3490913"/>
              <a:gd name="connsiteY131" fmla="*/ 42862 h 742950"/>
              <a:gd name="connsiteX132" fmla="*/ 100013 w 3490913"/>
              <a:gd name="connsiteY132" fmla="*/ 42862 h 742950"/>
              <a:gd name="connsiteX133" fmla="*/ 100013 w 3490913"/>
              <a:gd name="connsiteY133" fmla="*/ 42862 h 742950"/>
              <a:gd name="connsiteX134" fmla="*/ 100013 w 3490913"/>
              <a:gd name="connsiteY134" fmla="*/ 28575 h 742950"/>
              <a:gd name="connsiteX135" fmla="*/ 66675 w 3490913"/>
              <a:gd name="connsiteY135" fmla="*/ 28575 h 742950"/>
              <a:gd name="connsiteX136" fmla="*/ 66675 w 3490913"/>
              <a:gd name="connsiteY136" fmla="*/ 11906 h 742950"/>
              <a:gd name="connsiteX137" fmla="*/ 30957 w 3490913"/>
              <a:gd name="connsiteY137" fmla="*/ 11906 h 742950"/>
              <a:gd name="connsiteX138" fmla="*/ 30957 w 3490913"/>
              <a:gd name="connsiteY138" fmla="*/ 0 h 742950"/>
              <a:gd name="connsiteX139" fmla="*/ 0 w 3490913"/>
              <a:gd name="connsiteY139"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490913" h="742950">
                <a:moveTo>
                  <a:pt x="3490913" y="742950"/>
                </a:moveTo>
                <a:lnTo>
                  <a:pt x="2905125" y="742950"/>
                </a:lnTo>
                <a:lnTo>
                  <a:pt x="2905125" y="742950"/>
                </a:lnTo>
                <a:lnTo>
                  <a:pt x="2912269" y="735806"/>
                </a:lnTo>
                <a:lnTo>
                  <a:pt x="2552700" y="735806"/>
                </a:lnTo>
                <a:lnTo>
                  <a:pt x="2559844" y="728662"/>
                </a:lnTo>
                <a:lnTo>
                  <a:pt x="2440782" y="728662"/>
                </a:lnTo>
                <a:lnTo>
                  <a:pt x="2436019" y="728662"/>
                </a:lnTo>
                <a:lnTo>
                  <a:pt x="2393157" y="728662"/>
                </a:lnTo>
                <a:lnTo>
                  <a:pt x="2393157" y="711994"/>
                </a:lnTo>
                <a:lnTo>
                  <a:pt x="2231232" y="711994"/>
                </a:lnTo>
                <a:lnTo>
                  <a:pt x="2231232" y="702469"/>
                </a:lnTo>
                <a:lnTo>
                  <a:pt x="2166938" y="702469"/>
                </a:lnTo>
                <a:lnTo>
                  <a:pt x="2166938" y="692944"/>
                </a:lnTo>
                <a:lnTo>
                  <a:pt x="2157413" y="692944"/>
                </a:lnTo>
                <a:lnTo>
                  <a:pt x="2157413" y="681037"/>
                </a:lnTo>
                <a:lnTo>
                  <a:pt x="2119313" y="681037"/>
                </a:lnTo>
                <a:lnTo>
                  <a:pt x="2119313" y="666750"/>
                </a:lnTo>
                <a:lnTo>
                  <a:pt x="2081213" y="666750"/>
                </a:lnTo>
                <a:lnTo>
                  <a:pt x="2088357" y="659606"/>
                </a:lnTo>
                <a:lnTo>
                  <a:pt x="1995488" y="659606"/>
                </a:lnTo>
                <a:lnTo>
                  <a:pt x="1995488" y="647700"/>
                </a:lnTo>
                <a:lnTo>
                  <a:pt x="1974057" y="647700"/>
                </a:lnTo>
                <a:lnTo>
                  <a:pt x="1974057" y="645319"/>
                </a:lnTo>
                <a:lnTo>
                  <a:pt x="1893094" y="645319"/>
                </a:lnTo>
                <a:lnTo>
                  <a:pt x="1893094" y="635794"/>
                </a:lnTo>
                <a:lnTo>
                  <a:pt x="1883569" y="635794"/>
                </a:lnTo>
                <a:lnTo>
                  <a:pt x="1883569" y="626269"/>
                </a:lnTo>
                <a:lnTo>
                  <a:pt x="1833563" y="626269"/>
                </a:lnTo>
                <a:lnTo>
                  <a:pt x="1833563" y="616744"/>
                </a:lnTo>
                <a:lnTo>
                  <a:pt x="1802607" y="616744"/>
                </a:lnTo>
                <a:lnTo>
                  <a:pt x="1797844" y="611981"/>
                </a:lnTo>
                <a:lnTo>
                  <a:pt x="1747838" y="611981"/>
                </a:lnTo>
                <a:lnTo>
                  <a:pt x="1747838" y="602456"/>
                </a:lnTo>
                <a:lnTo>
                  <a:pt x="1721644" y="602456"/>
                </a:lnTo>
                <a:lnTo>
                  <a:pt x="1721644" y="592931"/>
                </a:lnTo>
                <a:lnTo>
                  <a:pt x="1700213" y="592931"/>
                </a:lnTo>
                <a:lnTo>
                  <a:pt x="1700213" y="583406"/>
                </a:lnTo>
                <a:lnTo>
                  <a:pt x="1624013" y="583406"/>
                </a:lnTo>
                <a:lnTo>
                  <a:pt x="1624013" y="569119"/>
                </a:lnTo>
                <a:lnTo>
                  <a:pt x="1593057" y="569119"/>
                </a:lnTo>
                <a:lnTo>
                  <a:pt x="1526382" y="569119"/>
                </a:lnTo>
                <a:lnTo>
                  <a:pt x="1526382" y="554831"/>
                </a:lnTo>
                <a:lnTo>
                  <a:pt x="1497807" y="554831"/>
                </a:lnTo>
                <a:lnTo>
                  <a:pt x="1497807" y="545306"/>
                </a:lnTo>
                <a:lnTo>
                  <a:pt x="1462088" y="545306"/>
                </a:lnTo>
                <a:lnTo>
                  <a:pt x="1462088" y="538162"/>
                </a:lnTo>
                <a:lnTo>
                  <a:pt x="1412082" y="538162"/>
                </a:lnTo>
                <a:lnTo>
                  <a:pt x="1412082" y="538162"/>
                </a:lnTo>
                <a:lnTo>
                  <a:pt x="1390650" y="538162"/>
                </a:lnTo>
                <a:lnTo>
                  <a:pt x="1390650" y="521494"/>
                </a:lnTo>
                <a:lnTo>
                  <a:pt x="1376363" y="521494"/>
                </a:lnTo>
                <a:lnTo>
                  <a:pt x="1307307" y="521494"/>
                </a:lnTo>
                <a:lnTo>
                  <a:pt x="1307307" y="507206"/>
                </a:lnTo>
                <a:lnTo>
                  <a:pt x="1266825" y="507206"/>
                </a:lnTo>
                <a:lnTo>
                  <a:pt x="1266825" y="507206"/>
                </a:lnTo>
                <a:lnTo>
                  <a:pt x="1266825" y="495300"/>
                </a:lnTo>
                <a:lnTo>
                  <a:pt x="1240632" y="495300"/>
                </a:lnTo>
                <a:lnTo>
                  <a:pt x="1240632" y="481012"/>
                </a:lnTo>
                <a:lnTo>
                  <a:pt x="1207294" y="481012"/>
                </a:lnTo>
                <a:lnTo>
                  <a:pt x="1214438" y="473868"/>
                </a:lnTo>
                <a:lnTo>
                  <a:pt x="1214438" y="466725"/>
                </a:lnTo>
                <a:lnTo>
                  <a:pt x="1171575" y="466725"/>
                </a:lnTo>
                <a:lnTo>
                  <a:pt x="1171575" y="457200"/>
                </a:lnTo>
                <a:lnTo>
                  <a:pt x="1143000" y="457200"/>
                </a:lnTo>
                <a:lnTo>
                  <a:pt x="1143000" y="447675"/>
                </a:lnTo>
                <a:lnTo>
                  <a:pt x="1116807" y="447675"/>
                </a:lnTo>
                <a:lnTo>
                  <a:pt x="1116807" y="440531"/>
                </a:lnTo>
                <a:lnTo>
                  <a:pt x="1100138" y="440531"/>
                </a:lnTo>
                <a:lnTo>
                  <a:pt x="1100138" y="428625"/>
                </a:lnTo>
                <a:lnTo>
                  <a:pt x="1078707" y="428625"/>
                </a:lnTo>
                <a:lnTo>
                  <a:pt x="1078707" y="409575"/>
                </a:lnTo>
                <a:lnTo>
                  <a:pt x="1057275" y="409575"/>
                </a:lnTo>
                <a:lnTo>
                  <a:pt x="1057275" y="392906"/>
                </a:lnTo>
                <a:lnTo>
                  <a:pt x="1019175" y="392906"/>
                </a:lnTo>
                <a:lnTo>
                  <a:pt x="1019175" y="376237"/>
                </a:lnTo>
                <a:lnTo>
                  <a:pt x="966788" y="376237"/>
                </a:lnTo>
                <a:lnTo>
                  <a:pt x="966788" y="359569"/>
                </a:lnTo>
                <a:lnTo>
                  <a:pt x="938213" y="359569"/>
                </a:lnTo>
                <a:lnTo>
                  <a:pt x="938213" y="345281"/>
                </a:lnTo>
                <a:lnTo>
                  <a:pt x="904875" y="345281"/>
                </a:lnTo>
                <a:lnTo>
                  <a:pt x="904875" y="345281"/>
                </a:lnTo>
                <a:lnTo>
                  <a:pt x="876300" y="345281"/>
                </a:lnTo>
                <a:lnTo>
                  <a:pt x="876300" y="323850"/>
                </a:lnTo>
                <a:lnTo>
                  <a:pt x="857250" y="323850"/>
                </a:lnTo>
                <a:lnTo>
                  <a:pt x="857250" y="323850"/>
                </a:lnTo>
                <a:lnTo>
                  <a:pt x="857250" y="309562"/>
                </a:lnTo>
                <a:lnTo>
                  <a:pt x="828675" y="309562"/>
                </a:lnTo>
                <a:lnTo>
                  <a:pt x="828675" y="302419"/>
                </a:lnTo>
                <a:lnTo>
                  <a:pt x="809625" y="302419"/>
                </a:lnTo>
                <a:lnTo>
                  <a:pt x="809625" y="295275"/>
                </a:lnTo>
                <a:lnTo>
                  <a:pt x="785813" y="295275"/>
                </a:lnTo>
                <a:lnTo>
                  <a:pt x="785813" y="285750"/>
                </a:lnTo>
                <a:lnTo>
                  <a:pt x="752475" y="285750"/>
                </a:lnTo>
                <a:lnTo>
                  <a:pt x="752475" y="273844"/>
                </a:lnTo>
                <a:lnTo>
                  <a:pt x="733425" y="273844"/>
                </a:lnTo>
                <a:lnTo>
                  <a:pt x="733425" y="264319"/>
                </a:lnTo>
                <a:lnTo>
                  <a:pt x="709613" y="264319"/>
                </a:lnTo>
                <a:lnTo>
                  <a:pt x="709613" y="254794"/>
                </a:lnTo>
                <a:lnTo>
                  <a:pt x="685800" y="254794"/>
                </a:lnTo>
                <a:lnTo>
                  <a:pt x="685800" y="242887"/>
                </a:lnTo>
                <a:lnTo>
                  <a:pt x="669132" y="242887"/>
                </a:lnTo>
                <a:lnTo>
                  <a:pt x="669132" y="235744"/>
                </a:lnTo>
                <a:lnTo>
                  <a:pt x="633413" y="235744"/>
                </a:lnTo>
                <a:lnTo>
                  <a:pt x="633413" y="223837"/>
                </a:lnTo>
                <a:lnTo>
                  <a:pt x="595313" y="223837"/>
                </a:lnTo>
                <a:lnTo>
                  <a:pt x="595313" y="209550"/>
                </a:lnTo>
                <a:lnTo>
                  <a:pt x="564357" y="209550"/>
                </a:lnTo>
                <a:lnTo>
                  <a:pt x="564357" y="195262"/>
                </a:lnTo>
                <a:lnTo>
                  <a:pt x="528638" y="195262"/>
                </a:lnTo>
                <a:lnTo>
                  <a:pt x="528638" y="178594"/>
                </a:lnTo>
                <a:lnTo>
                  <a:pt x="485775" y="178594"/>
                </a:lnTo>
                <a:lnTo>
                  <a:pt x="485775" y="166687"/>
                </a:lnTo>
                <a:lnTo>
                  <a:pt x="447675" y="166687"/>
                </a:lnTo>
                <a:lnTo>
                  <a:pt x="447675" y="154781"/>
                </a:lnTo>
                <a:lnTo>
                  <a:pt x="397669" y="154781"/>
                </a:lnTo>
                <a:lnTo>
                  <a:pt x="397669" y="133350"/>
                </a:lnTo>
                <a:lnTo>
                  <a:pt x="369094" y="133350"/>
                </a:lnTo>
                <a:lnTo>
                  <a:pt x="369094" y="133350"/>
                </a:lnTo>
                <a:lnTo>
                  <a:pt x="369094" y="119062"/>
                </a:lnTo>
                <a:lnTo>
                  <a:pt x="350044" y="119062"/>
                </a:lnTo>
                <a:lnTo>
                  <a:pt x="350044" y="104775"/>
                </a:lnTo>
                <a:lnTo>
                  <a:pt x="323850" y="104775"/>
                </a:lnTo>
                <a:lnTo>
                  <a:pt x="323850" y="92869"/>
                </a:lnTo>
                <a:lnTo>
                  <a:pt x="285750" y="92869"/>
                </a:lnTo>
                <a:lnTo>
                  <a:pt x="285750" y="76200"/>
                </a:lnTo>
                <a:lnTo>
                  <a:pt x="219075" y="76200"/>
                </a:lnTo>
                <a:lnTo>
                  <a:pt x="219075" y="66675"/>
                </a:lnTo>
                <a:lnTo>
                  <a:pt x="154782" y="66675"/>
                </a:lnTo>
                <a:lnTo>
                  <a:pt x="154782" y="52387"/>
                </a:lnTo>
                <a:lnTo>
                  <a:pt x="135732" y="52387"/>
                </a:lnTo>
                <a:lnTo>
                  <a:pt x="135732" y="42862"/>
                </a:lnTo>
                <a:lnTo>
                  <a:pt x="100013" y="42862"/>
                </a:lnTo>
                <a:lnTo>
                  <a:pt x="100013" y="42862"/>
                </a:lnTo>
                <a:lnTo>
                  <a:pt x="100013" y="28575"/>
                </a:lnTo>
                <a:lnTo>
                  <a:pt x="66675" y="28575"/>
                </a:lnTo>
                <a:lnTo>
                  <a:pt x="66675" y="11906"/>
                </a:lnTo>
                <a:lnTo>
                  <a:pt x="30957" y="11906"/>
                </a:lnTo>
                <a:lnTo>
                  <a:pt x="30957" y="0"/>
                </a:lnTo>
                <a:lnTo>
                  <a:pt x="0" y="0"/>
                </a:lnTo>
              </a:path>
            </a:pathLst>
          </a:custGeom>
          <a:noFill/>
          <a:ln w="28575">
            <a:solidFill>
              <a:schemeClr val="accent2"/>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35CB33C0-B836-3440-A768-7E53E46DA394}"/>
              </a:ext>
            </a:extLst>
          </p:cNvPr>
          <p:cNvSpPr/>
          <p:nvPr/>
        </p:nvSpPr>
        <p:spPr bwMode="auto">
          <a:xfrm>
            <a:off x="7870031" y="4910138"/>
            <a:ext cx="3595688" cy="781050"/>
          </a:xfrm>
          <a:custGeom>
            <a:avLst/>
            <a:gdLst>
              <a:gd name="connsiteX0" fmla="*/ 3595688 w 3595688"/>
              <a:gd name="connsiteY0" fmla="*/ 781050 h 781050"/>
              <a:gd name="connsiteX1" fmla="*/ 2821782 w 3595688"/>
              <a:gd name="connsiteY1" fmla="*/ 781050 h 781050"/>
              <a:gd name="connsiteX2" fmla="*/ 2821782 w 3595688"/>
              <a:gd name="connsiteY2" fmla="*/ 757237 h 781050"/>
              <a:gd name="connsiteX3" fmla="*/ 2659857 w 3595688"/>
              <a:gd name="connsiteY3" fmla="*/ 757237 h 781050"/>
              <a:gd name="connsiteX4" fmla="*/ 2659857 w 3595688"/>
              <a:gd name="connsiteY4" fmla="*/ 735806 h 781050"/>
              <a:gd name="connsiteX5" fmla="*/ 2550319 w 3595688"/>
              <a:gd name="connsiteY5" fmla="*/ 735806 h 781050"/>
              <a:gd name="connsiteX6" fmla="*/ 2550319 w 3595688"/>
              <a:gd name="connsiteY6" fmla="*/ 723900 h 781050"/>
              <a:gd name="connsiteX7" fmla="*/ 2466975 w 3595688"/>
              <a:gd name="connsiteY7" fmla="*/ 723900 h 781050"/>
              <a:gd name="connsiteX8" fmla="*/ 2466975 w 3595688"/>
              <a:gd name="connsiteY8" fmla="*/ 723900 h 781050"/>
              <a:gd name="connsiteX9" fmla="*/ 2419350 w 3595688"/>
              <a:gd name="connsiteY9" fmla="*/ 723900 h 781050"/>
              <a:gd name="connsiteX10" fmla="*/ 2419350 w 3595688"/>
              <a:gd name="connsiteY10" fmla="*/ 704850 h 781050"/>
              <a:gd name="connsiteX11" fmla="*/ 2345532 w 3595688"/>
              <a:gd name="connsiteY11" fmla="*/ 704850 h 781050"/>
              <a:gd name="connsiteX12" fmla="*/ 2345532 w 3595688"/>
              <a:gd name="connsiteY12" fmla="*/ 697706 h 781050"/>
              <a:gd name="connsiteX13" fmla="*/ 2293144 w 3595688"/>
              <a:gd name="connsiteY13" fmla="*/ 697706 h 781050"/>
              <a:gd name="connsiteX14" fmla="*/ 2293144 w 3595688"/>
              <a:gd name="connsiteY14" fmla="*/ 678656 h 781050"/>
              <a:gd name="connsiteX15" fmla="*/ 2262188 w 3595688"/>
              <a:gd name="connsiteY15" fmla="*/ 678656 h 781050"/>
              <a:gd name="connsiteX16" fmla="*/ 2262188 w 3595688"/>
              <a:gd name="connsiteY16" fmla="*/ 659606 h 781050"/>
              <a:gd name="connsiteX17" fmla="*/ 2195513 w 3595688"/>
              <a:gd name="connsiteY17" fmla="*/ 659606 h 781050"/>
              <a:gd name="connsiteX18" fmla="*/ 2195513 w 3595688"/>
              <a:gd name="connsiteY18" fmla="*/ 647700 h 781050"/>
              <a:gd name="connsiteX19" fmla="*/ 2083594 w 3595688"/>
              <a:gd name="connsiteY19" fmla="*/ 647700 h 781050"/>
              <a:gd name="connsiteX20" fmla="*/ 2083594 w 3595688"/>
              <a:gd name="connsiteY20" fmla="*/ 633412 h 781050"/>
              <a:gd name="connsiteX21" fmla="*/ 2050257 w 3595688"/>
              <a:gd name="connsiteY21" fmla="*/ 633412 h 781050"/>
              <a:gd name="connsiteX22" fmla="*/ 2050257 w 3595688"/>
              <a:gd name="connsiteY22" fmla="*/ 633412 h 781050"/>
              <a:gd name="connsiteX23" fmla="*/ 2050257 w 3595688"/>
              <a:gd name="connsiteY23" fmla="*/ 621506 h 781050"/>
              <a:gd name="connsiteX24" fmla="*/ 2035969 w 3595688"/>
              <a:gd name="connsiteY24" fmla="*/ 621506 h 781050"/>
              <a:gd name="connsiteX25" fmla="*/ 2035969 w 3595688"/>
              <a:gd name="connsiteY25" fmla="*/ 609600 h 781050"/>
              <a:gd name="connsiteX26" fmla="*/ 1997869 w 3595688"/>
              <a:gd name="connsiteY26" fmla="*/ 609600 h 781050"/>
              <a:gd name="connsiteX27" fmla="*/ 2002632 w 3595688"/>
              <a:gd name="connsiteY27" fmla="*/ 604837 h 781050"/>
              <a:gd name="connsiteX28" fmla="*/ 1931194 w 3595688"/>
              <a:gd name="connsiteY28" fmla="*/ 604837 h 781050"/>
              <a:gd name="connsiteX29" fmla="*/ 1924050 w 3595688"/>
              <a:gd name="connsiteY29" fmla="*/ 597693 h 781050"/>
              <a:gd name="connsiteX30" fmla="*/ 1890713 w 3595688"/>
              <a:gd name="connsiteY30" fmla="*/ 597693 h 781050"/>
              <a:gd name="connsiteX31" fmla="*/ 1895475 w 3595688"/>
              <a:gd name="connsiteY31" fmla="*/ 592931 h 781050"/>
              <a:gd name="connsiteX32" fmla="*/ 1869282 w 3595688"/>
              <a:gd name="connsiteY32" fmla="*/ 592931 h 781050"/>
              <a:gd name="connsiteX33" fmla="*/ 1869282 w 3595688"/>
              <a:gd name="connsiteY33" fmla="*/ 573881 h 781050"/>
              <a:gd name="connsiteX34" fmla="*/ 1847850 w 3595688"/>
              <a:gd name="connsiteY34" fmla="*/ 573881 h 781050"/>
              <a:gd name="connsiteX35" fmla="*/ 1847850 w 3595688"/>
              <a:gd name="connsiteY35" fmla="*/ 566737 h 781050"/>
              <a:gd name="connsiteX36" fmla="*/ 1814513 w 3595688"/>
              <a:gd name="connsiteY36" fmla="*/ 566737 h 781050"/>
              <a:gd name="connsiteX37" fmla="*/ 1814513 w 3595688"/>
              <a:gd name="connsiteY37" fmla="*/ 566737 h 781050"/>
              <a:gd name="connsiteX38" fmla="*/ 1821657 w 3595688"/>
              <a:gd name="connsiteY38" fmla="*/ 559593 h 781050"/>
              <a:gd name="connsiteX39" fmla="*/ 1752600 w 3595688"/>
              <a:gd name="connsiteY39" fmla="*/ 559593 h 781050"/>
              <a:gd name="connsiteX40" fmla="*/ 1752600 w 3595688"/>
              <a:gd name="connsiteY40" fmla="*/ 559593 h 781050"/>
              <a:gd name="connsiteX41" fmla="*/ 1752600 w 3595688"/>
              <a:gd name="connsiteY41" fmla="*/ 545306 h 781050"/>
              <a:gd name="connsiteX42" fmla="*/ 1724025 w 3595688"/>
              <a:gd name="connsiteY42" fmla="*/ 545306 h 781050"/>
              <a:gd name="connsiteX43" fmla="*/ 1724025 w 3595688"/>
              <a:gd name="connsiteY43" fmla="*/ 538162 h 781050"/>
              <a:gd name="connsiteX44" fmla="*/ 1671638 w 3595688"/>
              <a:gd name="connsiteY44" fmla="*/ 538162 h 781050"/>
              <a:gd name="connsiteX45" fmla="*/ 1671638 w 3595688"/>
              <a:gd name="connsiteY45" fmla="*/ 526256 h 781050"/>
              <a:gd name="connsiteX46" fmla="*/ 1624013 w 3595688"/>
              <a:gd name="connsiteY46" fmla="*/ 526256 h 781050"/>
              <a:gd name="connsiteX47" fmla="*/ 1624013 w 3595688"/>
              <a:gd name="connsiteY47" fmla="*/ 519112 h 781050"/>
              <a:gd name="connsiteX48" fmla="*/ 1593057 w 3595688"/>
              <a:gd name="connsiteY48" fmla="*/ 519112 h 781050"/>
              <a:gd name="connsiteX49" fmla="*/ 1593057 w 3595688"/>
              <a:gd name="connsiteY49" fmla="*/ 507206 h 781050"/>
              <a:gd name="connsiteX50" fmla="*/ 1569244 w 3595688"/>
              <a:gd name="connsiteY50" fmla="*/ 507206 h 781050"/>
              <a:gd name="connsiteX51" fmla="*/ 1569244 w 3595688"/>
              <a:gd name="connsiteY51" fmla="*/ 507206 h 781050"/>
              <a:gd name="connsiteX52" fmla="*/ 1569244 w 3595688"/>
              <a:gd name="connsiteY52" fmla="*/ 488156 h 781050"/>
              <a:gd name="connsiteX53" fmla="*/ 1528763 w 3595688"/>
              <a:gd name="connsiteY53" fmla="*/ 488156 h 781050"/>
              <a:gd name="connsiteX54" fmla="*/ 1528763 w 3595688"/>
              <a:gd name="connsiteY54" fmla="*/ 483393 h 781050"/>
              <a:gd name="connsiteX55" fmla="*/ 1488282 w 3595688"/>
              <a:gd name="connsiteY55" fmla="*/ 483393 h 781050"/>
              <a:gd name="connsiteX56" fmla="*/ 1488282 w 3595688"/>
              <a:gd name="connsiteY56" fmla="*/ 466725 h 781050"/>
              <a:gd name="connsiteX57" fmla="*/ 1440657 w 3595688"/>
              <a:gd name="connsiteY57" fmla="*/ 466725 h 781050"/>
              <a:gd name="connsiteX58" fmla="*/ 1440657 w 3595688"/>
              <a:gd name="connsiteY58" fmla="*/ 459581 h 781050"/>
              <a:gd name="connsiteX59" fmla="*/ 1440657 w 3595688"/>
              <a:gd name="connsiteY59" fmla="*/ 459581 h 781050"/>
              <a:gd name="connsiteX60" fmla="*/ 1431132 w 3595688"/>
              <a:gd name="connsiteY60" fmla="*/ 450056 h 781050"/>
              <a:gd name="connsiteX61" fmla="*/ 1404938 w 3595688"/>
              <a:gd name="connsiteY61" fmla="*/ 450056 h 781050"/>
              <a:gd name="connsiteX62" fmla="*/ 1404938 w 3595688"/>
              <a:gd name="connsiteY62" fmla="*/ 438150 h 781050"/>
              <a:gd name="connsiteX63" fmla="*/ 1378744 w 3595688"/>
              <a:gd name="connsiteY63" fmla="*/ 438150 h 781050"/>
              <a:gd name="connsiteX64" fmla="*/ 1378744 w 3595688"/>
              <a:gd name="connsiteY64" fmla="*/ 428625 h 781050"/>
              <a:gd name="connsiteX65" fmla="*/ 1316832 w 3595688"/>
              <a:gd name="connsiteY65" fmla="*/ 428625 h 781050"/>
              <a:gd name="connsiteX66" fmla="*/ 1316832 w 3595688"/>
              <a:gd name="connsiteY66" fmla="*/ 421481 h 781050"/>
              <a:gd name="connsiteX67" fmla="*/ 1295400 w 3595688"/>
              <a:gd name="connsiteY67" fmla="*/ 421481 h 781050"/>
              <a:gd name="connsiteX68" fmla="*/ 1295400 w 3595688"/>
              <a:gd name="connsiteY68" fmla="*/ 409575 h 781050"/>
              <a:gd name="connsiteX69" fmla="*/ 1266825 w 3595688"/>
              <a:gd name="connsiteY69" fmla="*/ 409575 h 781050"/>
              <a:gd name="connsiteX70" fmla="*/ 1266825 w 3595688"/>
              <a:gd name="connsiteY70" fmla="*/ 395287 h 781050"/>
              <a:gd name="connsiteX71" fmla="*/ 1231107 w 3595688"/>
              <a:gd name="connsiteY71" fmla="*/ 395287 h 781050"/>
              <a:gd name="connsiteX72" fmla="*/ 1231107 w 3595688"/>
              <a:gd name="connsiteY72" fmla="*/ 378618 h 781050"/>
              <a:gd name="connsiteX73" fmla="*/ 1197769 w 3595688"/>
              <a:gd name="connsiteY73" fmla="*/ 378618 h 781050"/>
              <a:gd name="connsiteX74" fmla="*/ 1197769 w 3595688"/>
              <a:gd name="connsiteY74" fmla="*/ 364331 h 781050"/>
              <a:gd name="connsiteX75" fmla="*/ 1159669 w 3595688"/>
              <a:gd name="connsiteY75" fmla="*/ 364331 h 781050"/>
              <a:gd name="connsiteX76" fmla="*/ 1159669 w 3595688"/>
              <a:gd name="connsiteY76" fmla="*/ 350043 h 781050"/>
              <a:gd name="connsiteX77" fmla="*/ 1092994 w 3595688"/>
              <a:gd name="connsiteY77" fmla="*/ 350043 h 781050"/>
              <a:gd name="connsiteX78" fmla="*/ 1092994 w 3595688"/>
              <a:gd name="connsiteY78" fmla="*/ 335756 h 781050"/>
              <a:gd name="connsiteX79" fmla="*/ 1035844 w 3595688"/>
              <a:gd name="connsiteY79" fmla="*/ 335756 h 781050"/>
              <a:gd name="connsiteX80" fmla="*/ 1035844 w 3595688"/>
              <a:gd name="connsiteY80" fmla="*/ 321468 h 781050"/>
              <a:gd name="connsiteX81" fmla="*/ 990600 w 3595688"/>
              <a:gd name="connsiteY81" fmla="*/ 321468 h 781050"/>
              <a:gd name="connsiteX82" fmla="*/ 990600 w 3595688"/>
              <a:gd name="connsiteY82" fmla="*/ 321468 h 781050"/>
              <a:gd name="connsiteX83" fmla="*/ 959644 w 3595688"/>
              <a:gd name="connsiteY83" fmla="*/ 321468 h 781050"/>
              <a:gd name="connsiteX84" fmla="*/ 959644 w 3595688"/>
              <a:gd name="connsiteY84" fmla="*/ 290512 h 781050"/>
              <a:gd name="connsiteX85" fmla="*/ 912019 w 3595688"/>
              <a:gd name="connsiteY85" fmla="*/ 290512 h 781050"/>
              <a:gd name="connsiteX86" fmla="*/ 912019 w 3595688"/>
              <a:gd name="connsiteY86" fmla="*/ 280987 h 781050"/>
              <a:gd name="connsiteX87" fmla="*/ 873919 w 3595688"/>
              <a:gd name="connsiteY87" fmla="*/ 280987 h 781050"/>
              <a:gd name="connsiteX88" fmla="*/ 873919 w 3595688"/>
              <a:gd name="connsiteY88" fmla="*/ 273843 h 781050"/>
              <a:gd name="connsiteX89" fmla="*/ 842963 w 3595688"/>
              <a:gd name="connsiteY89" fmla="*/ 273843 h 781050"/>
              <a:gd name="connsiteX90" fmla="*/ 842963 w 3595688"/>
              <a:gd name="connsiteY90" fmla="*/ 261937 h 781050"/>
              <a:gd name="connsiteX91" fmla="*/ 823913 w 3595688"/>
              <a:gd name="connsiteY91" fmla="*/ 261937 h 781050"/>
              <a:gd name="connsiteX92" fmla="*/ 823913 w 3595688"/>
              <a:gd name="connsiteY92" fmla="*/ 250031 h 781050"/>
              <a:gd name="connsiteX93" fmla="*/ 797719 w 3595688"/>
              <a:gd name="connsiteY93" fmla="*/ 250031 h 781050"/>
              <a:gd name="connsiteX94" fmla="*/ 797719 w 3595688"/>
              <a:gd name="connsiteY94" fmla="*/ 242887 h 781050"/>
              <a:gd name="connsiteX95" fmla="*/ 778669 w 3595688"/>
              <a:gd name="connsiteY95" fmla="*/ 242887 h 781050"/>
              <a:gd name="connsiteX96" fmla="*/ 778669 w 3595688"/>
              <a:gd name="connsiteY96" fmla="*/ 242887 h 781050"/>
              <a:gd name="connsiteX97" fmla="*/ 742950 w 3595688"/>
              <a:gd name="connsiteY97" fmla="*/ 242887 h 781050"/>
              <a:gd name="connsiteX98" fmla="*/ 742950 w 3595688"/>
              <a:gd name="connsiteY98" fmla="*/ 226218 h 781050"/>
              <a:gd name="connsiteX99" fmla="*/ 728663 w 3595688"/>
              <a:gd name="connsiteY99" fmla="*/ 226218 h 781050"/>
              <a:gd name="connsiteX100" fmla="*/ 735807 w 3595688"/>
              <a:gd name="connsiteY100" fmla="*/ 219074 h 781050"/>
              <a:gd name="connsiteX101" fmla="*/ 681038 w 3595688"/>
              <a:gd name="connsiteY101" fmla="*/ 219074 h 781050"/>
              <a:gd name="connsiteX102" fmla="*/ 681038 w 3595688"/>
              <a:gd name="connsiteY102" fmla="*/ 195262 h 781050"/>
              <a:gd name="connsiteX103" fmla="*/ 666750 w 3595688"/>
              <a:gd name="connsiteY103" fmla="*/ 195262 h 781050"/>
              <a:gd name="connsiteX104" fmla="*/ 666750 w 3595688"/>
              <a:gd name="connsiteY104" fmla="*/ 180975 h 781050"/>
              <a:gd name="connsiteX105" fmla="*/ 645319 w 3595688"/>
              <a:gd name="connsiteY105" fmla="*/ 180975 h 781050"/>
              <a:gd name="connsiteX106" fmla="*/ 645319 w 3595688"/>
              <a:gd name="connsiteY106" fmla="*/ 180975 h 781050"/>
              <a:gd name="connsiteX107" fmla="*/ 635794 w 3595688"/>
              <a:gd name="connsiteY107" fmla="*/ 171450 h 781050"/>
              <a:gd name="connsiteX108" fmla="*/ 628650 w 3595688"/>
              <a:gd name="connsiteY108" fmla="*/ 164306 h 781050"/>
              <a:gd name="connsiteX109" fmla="*/ 592932 w 3595688"/>
              <a:gd name="connsiteY109" fmla="*/ 164306 h 781050"/>
              <a:gd name="connsiteX110" fmla="*/ 592932 w 3595688"/>
              <a:gd name="connsiteY110" fmla="*/ 159543 h 781050"/>
              <a:gd name="connsiteX111" fmla="*/ 550069 w 3595688"/>
              <a:gd name="connsiteY111" fmla="*/ 159543 h 781050"/>
              <a:gd name="connsiteX112" fmla="*/ 550069 w 3595688"/>
              <a:gd name="connsiteY112" fmla="*/ 140493 h 781050"/>
              <a:gd name="connsiteX113" fmla="*/ 516732 w 3595688"/>
              <a:gd name="connsiteY113" fmla="*/ 140493 h 781050"/>
              <a:gd name="connsiteX114" fmla="*/ 516732 w 3595688"/>
              <a:gd name="connsiteY114" fmla="*/ 133350 h 781050"/>
              <a:gd name="connsiteX115" fmla="*/ 483394 w 3595688"/>
              <a:gd name="connsiteY115" fmla="*/ 133350 h 781050"/>
              <a:gd name="connsiteX116" fmla="*/ 483394 w 3595688"/>
              <a:gd name="connsiteY116" fmla="*/ 121443 h 781050"/>
              <a:gd name="connsiteX117" fmla="*/ 445294 w 3595688"/>
              <a:gd name="connsiteY117" fmla="*/ 121443 h 781050"/>
              <a:gd name="connsiteX118" fmla="*/ 445294 w 3595688"/>
              <a:gd name="connsiteY118" fmla="*/ 121443 h 781050"/>
              <a:gd name="connsiteX119" fmla="*/ 445294 w 3595688"/>
              <a:gd name="connsiteY119" fmla="*/ 109537 h 781050"/>
              <a:gd name="connsiteX120" fmla="*/ 421482 w 3595688"/>
              <a:gd name="connsiteY120" fmla="*/ 109537 h 781050"/>
              <a:gd name="connsiteX121" fmla="*/ 421482 w 3595688"/>
              <a:gd name="connsiteY121" fmla="*/ 109537 h 781050"/>
              <a:gd name="connsiteX122" fmla="*/ 414338 w 3595688"/>
              <a:gd name="connsiteY122" fmla="*/ 102393 h 781050"/>
              <a:gd name="connsiteX123" fmla="*/ 414338 w 3595688"/>
              <a:gd name="connsiteY123" fmla="*/ 102393 h 781050"/>
              <a:gd name="connsiteX124" fmla="*/ 376238 w 3595688"/>
              <a:gd name="connsiteY124" fmla="*/ 102393 h 781050"/>
              <a:gd name="connsiteX125" fmla="*/ 376238 w 3595688"/>
              <a:gd name="connsiteY125" fmla="*/ 83343 h 781050"/>
              <a:gd name="connsiteX126" fmla="*/ 319088 w 3595688"/>
              <a:gd name="connsiteY126" fmla="*/ 83343 h 781050"/>
              <a:gd name="connsiteX127" fmla="*/ 319088 w 3595688"/>
              <a:gd name="connsiteY127" fmla="*/ 78581 h 781050"/>
              <a:gd name="connsiteX128" fmla="*/ 295275 w 3595688"/>
              <a:gd name="connsiteY128" fmla="*/ 78581 h 781050"/>
              <a:gd name="connsiteX129" fmla="*/ 295275 w 3595688"/>
              <a:gd name="connsiteY129" fmla="*/ 66675 h 781050"/>
              <a:gd name="connsiteX130" fmla="*/ 240507 w 3595688"/>
              <a:gd name="connsiteY130" fmla="*/ 66675 h 781050"/>
              <a:gd name="connsiteX131" fmla="*/ 240507 w 3595688"/>
              <a:gd name="connsiteY131" fmla="*/ 54768 h 781050"/>
              <a:gd name="connsiteX132" fmla="*/ 211932 w 3595688"/>
              <a:gd name="connsiteY132" fmla="*/ 54768 h 781050"/>
              <a:gd name="connsiteX133" fmla="*/ 211932 w 3595688"/>
              <a:gd name="connsiteY133" fmla="*/ 42862 h 781050"/>
              <a:gd name="connsiteX134" fmla="*/ 171450 w 3595688"/>
              <a:gd name="connsiteY134" fmla="*/ 42862 h 781050"/>
              <a:gd name="connsiteX135" fmla="*/ 171450 w 3595688"/>
              <a:gd name="connsiteY135" fmla="*/ 42862 h 781050"/>
              <a:gd name="connsiteX136" fmla="*/ 133350 w 3595688"/>
              <a:gd name="connsiteY136" fmla="*/ 42862 h 781050"/>
              <a:gd name="connsiteX137" fmla="*/ 133350 w 3595688"/>
              <a:gd name="connsiteY137" fmla="*/ 19050 h 781050"/>
              <a:gd name="connsiteX138" fmla="*/ 61913 w 3595688"/>
              <a:gd name="connsiteY138" fmla="*/ 19050 h 781050"/>
              <a:gd name="connsiteX139" fmla="*/ 61913 w 3595688"/>
              <a:gd name="connsiteY139" fmla="*/ 11906 h 781050"/>
              <a:gd name="connsiteX140" fmla="*/ 30957 w 3595688"/>
              <a:gd name="connsiteY140" fmla="*/ 11906 h 781050"/>
              <a:gd name="connsiteX141" fmla="*/ 30957 w 3595688"/>
              <a:gd name="connsiteY141" fmla="*/ 7143 h 781050"/>
              <a:gd name="connsiteX142" fmla="*/ 9525 w 3595688"/>
              <a:gd name="connsiteY142" fmla="*/ 7143 h 781050"/>
              <a:gd name="connsiteX143" fmla="*/ 9525 w 3595688"/>
              <a:gd name="connsiteY143" fmla="*/ 0 h 781050"/>
              <a:gd name="connsiteX144" fmla="*/ 0 w 3595688"/>
              <a:gd name="connsiteY144" fmla="*/ 0 h 781050"/>
              <a:gd name="connsiteX0" fmla="*/ 3595688 w 3595688"/>
              <a:gd name="connsiteY0" fmla="*/ 781050 h 781050"/>
              <a:gd name="connsiteX1" fmla="*/ 2821782 w 3595688"/>
              <a:gd name="connsiteY1" fmla="*/ 781050 h 781050"/>
              <a:gd name="connsiteX2" fmla="*/ 2821782 w 3595688"/>
              <a:gd name="connsiteY2" fmla="*/ 757237 h 781050"/>
              <a:gd name="connsiteX3" fmla="*/ 2659857 w 3595688"/>
              <a:gd name="connsiteY3" fmla="*/ 757237 h 781050"/>
              <a:gd name="connsiteX4" fmla="*/ 2659857 w 3595688"/>
              <a:gd name="connsiteY4" fmla="*/ 735806 h 781050"/>
              <a:gd name="connsiteX5" fmla="*/ 2550319 w 3595688"/>
              <a:gd name="connsiteY5" fmla="*/ 735806 h 781050"/>
              <a:gd name="connsiteX6" fmla="*/ 2550319 w 3595688"/>
              <a:gd name="connsiteY6" fmla="*/ 723900 h 781050"/>
              <a:gd name="connsiteX7" fmla="*/ 2466975 w 3595688"/>
              <a:gd name="connsiteY7" fmla="*/ 723900 h 781050"/>
              <a:gd name="connsiteX8" fmla="*/ 2466975 w 3595688"/>
              <a:gd name="connsiteY8" fmla="*/ 723900 h 781050"/>
              <a:gd name="connsiteX9" fmla="*/ 2419350 w 3595688"/>
              <a:gd name="connsiteY9" fmla="*/ 723900 h 781050"/>
              <a:gd name="connsiteX10" fmla="*/ 2419350 w 3595688"/>
              <a:gd name="connsiteY10" fmla="*/ 704850 h 781050"/>
              <a:gd name="connsiteX11" fmla="*/ 2345532 w 3595688"/>
              <a:gd name="connsiteY11" fmla="*/ 704850 h 781050"/>
              <a:gd name="connsiteX12" fmla="*/ 2345532 w 3595688"/>
              <a:gd name="connsiteY12" fmla="*/ 697706 h 781050"/>
              <a:gd name="connsiteX13" fmla="*/ 2293144 w 3595688"/>
              <a:gd name="connsiteY13" fmla="*/ 697706 h 781050"/>
              <a:gd name="connsiteX14" fmla="*/ 2293144 w 3595688"/>
              <a:gd name="connsiteY14" fmla="*/ 678656 h 781050"/>
              <a:gd name="connsiteX15" fmla="*/ 2262188 w 3595688"/>
              <a:gd name="connsiteY15" fmla="*/ 678656 h 781050"/>
              <a:gd name="connsiteX16" fmla="*/ 2262188 w 3595688"/>
              <a:gd name="connsiteY16" fmla="*/ 659606 h 781050"/>
              <a:gd name="connsiteX17" fmla="*/ 2195513 w 3595688"/>
              <a:gd name="connsiteY17" fmla="*/ 659606 h 781050"/>
              <a:gd name="connsiteX18" fmla="*/ 2195513 w 3595688"/>
              <a:gd name="connsiteY18" fmla="*/ 647700 h 781050"/>
              <a:gd name="connsiteX19" fmla="*/ 2083594 w 3595688"/>
              <a:gd name="connsiteY19" fmla="*/ 647700 h 781050"/>
              <a:gd name="connsiteX20" fmla="*/ 2083594 w 3595688"/>
              <a:gd name="connsiteY20" fmla="*/ 633412 h 781050"/>
              <a:gd name="connsiteX21" fmla="*/ 2050257 w 3595688"/>
              <a:gd name="connsiteY21" fmla="*/ 633412 h 781050"/>
              <a:gd name="connsiteX22" fmla="*/ 2050257 w 3595688"/>
              <a:gd name="connsiteY22" fmla="*/ 633412 h 781050"/>
              <a:gd name="connsiteX23" fmla="*/ 2050257 w 3595688"/>
              <a:gd name="connsiteY23" fmla="*/ 621506 h 781050"/>
              <a:gd name="connsiteX24" fmla="*/ 2035969 w 3595688"/>
              <a:gd name="connsiteY24" fmla="*/ 621506 h 781050"/>
              <a:gd name="connsiteX25" fmla="*/ 2035969 w 3595688"/>
              <a:gd name="connsiteY25" fmla="*/ 609600 h 781050"/>
              <a:gd name="connsiteX26" fmla="*/ 1997869 w 3595688"/>
              <a:gd name="connsiteY26" fmla="*/ 609600 h 781050"/>
              <a:gd name="connsiteX27" fmla="*/ 2002632 w 3595688"/>
              <a:gd name="connsiteY27" fmla="*/ 604837 h 781050"/>
              <a:gd name="connsiteX28" fmla="*/ 1931194 w 3595688"/>
              <a:gd name="connsiteY28" fmla="*/ 604837 h 781050"/>
              <a:gd name="connsiteX29" fmla="*/ 1924050 w 3595688"/>
              <a:gd name="connsiteY29" fmla="*/ 597693 h 781050"/>
              <a:gd name="connsiteX30" fmla="*/ 1890713 w 3595688"/>
              <a:gd name="connsiteY30" fmla="*/ 597693 h 781050"/>
              <a:gd name="connsiteX31" fmla="*/ 1895475 w 3595688"/>
              <a:gd name="connsiteY31" fmla="*/ 592931 h 781050"/>
              <a:gd name="connsiteX32" fmla="*/ 1869282 w 3595688"/>
              <a:gd name="connsiteY32" fmla="*/ 592931 h 781050"/>
              <a:gd name="connsiteX33" fmla="*/ 1869282 w 3595688"/>
              <a:gd name="connsiteY33" fmla="*/ 573881 h 781050"/>
              <a:gd name="connsiteX34" fmla="*/ 1847850 w 3595688"/>
              <a:gd name="connsiteY34" fmla="*/ 573881 h 781050"/>
              <a:gd name="connsiteX35" fmla="*/ 1847850 w 3595688"/>
              <a:gd name="connsiteY35" fmla="*/ 566737 h 781050"/>
              <a:gd name="connsiteX36" fmla="*/ 1814513 w 3595688"/>
              <a:gd name="connsiteY36" fmla="*/ 566737 h 781050"/>
              <a:gd name="connsiteX37" fmla="*/ 1814513 w 3595688"/>
              <a:gd name="connsiteY37" fmla="*/ 566737 h 781050"/>
              <a:gd name="connsiteX38" fmla="*/ 1821657 w 3595688"/>
              <a:gd name="connsiteY38" fmla="*/ 559593 h 781050"/>
              <a:gd name="connsiteX39" fmla="*/ 1752600 w 3595688"/>
              <a:gd name="connsiteY39" fmla="*/ 559593 h 781050"/>
              <a:gd name="connsiteX40" fmla="*/ 1752600 w 3595688"/>
              <a:gd name="connsiteY40" fmla="*/ 559593 h 781050"/>
              <a:gd name="connsiteX41" fmla="*/ 1752600 w 3595688"/>
              <a:gd name="connsiteY41" fmla="*/ 545306 h 781050"/>
              <a:gd name="connsiteX42" fmla="*/ 1724025 w 3595688"/>
              <a:gd name="connsiteY42" fmla="*/ 545306 h 781050"/>
              <a:gd name="connsiteX43" fmla="*/ 1724025 w 3595688"/>
              <a:gd name="connsiteY43" fmla="*/ 538162 h 781050"/>
              <a:gd name="connsiteX44" fmla="*/ 1671638 w 3595688"/>
              <a:gd name="connsiteY44" fmla="*/ 538162 h 781050"/>
              <a:gd name="connsiteX45" fmla="*/ 1671638 w 3595688"/>
              <a:gd name="connsiteY45" fmla="*/ 526256 h 781050"/>
              <a:gd name="connsiteX46" fmla="*/ 1624013 w 3595688"/>
              <a:gd name="connsiteY46" fmla="*/ 526256 h 781050"/>
              <a:gd name="connsiteX47" fmla="*/ 1624013 w 3595688"/>
              <a:gd name="connsiteY47" fmla="*/ 519112 h 781050"/>
              <a:gd name="connsiteX48" fmla="*/ 1593057 w 3595688"/>
              <a:gd name="connsiteY48" fmla="*/ 519112 h 781050"/>
              <a:gd name="connsiteX49" fmla="*/ 1593057 w 3595688"/>
              <a:gd name="connsiteY49" fmla="*/ 507206 h 781050"/>
              <a:gd name="connsiteX50" fmla="*/ 1569244 w 3595688"/>
              <a:gd name="connsiteY50" fmla="*/ 507206 h 781050"/>
              <a:gd name="connsiteX51" fmla="*/ 1569244 w 3595688"/>
              <a:gd name="connsiteY51" fmla="*/ 507206 h 781050"/>
              <a:gd name="connsiteX52" fmla="*/ 1569244 w 3595688"/>
              <a:gd name="connsiteY52" fmla="*/ 488156 h 781050"/>
              <a:gd name="connsiteX53" fmla="*/ 1528763 w 3595688"/>
              <a:gd name="connsiteY53" fmla="*/ 488156 h 781050"/>
              <a:gd name="connsiteX54" fmla="*/ 1528763 w 3595688"/>
              <a:gd name="connsiteY54" fmla="*/ 483393 h 781050"/>
              <a:gd name="connsiteX55" fmla="*/ 1488282 w 3595688"/>
              <a:gd name="connsiteY55" fmla="*/ 483393 h 781050"/>
              <a:gd name="connsiteX56" fmla="*/ 1488282 w 3595688"/>
              <a:gd name="connsiteY56" fmla="*/ 466725 h 781050"/>
              <a:gd name="connsiteX57" fmla="*/ 1440657 w 3595688"/>
              <a:gd name="connsiteY57" fmla="*/ 466725 h 781050"/>
              <a:gd name="connsiteX58" fmla="*/ 1440657 w 3595688"/>
              <a:gd name="connsiteY58" fmla="*/ 459581 h 781050"/>
              <a:gd name="connsiteX59" fmla="*/ 1440657 w 3595688"/>
              <a:gd name="connsiteY59" fmla="*/ 459581 h 781050"/>
              <a:gd name="connsiteX60" fmla="*/ 1431132 w 3595688"/>
              <a:gd name="connsiteY60" fmla="*/ 450056 h 781050"/>
              <a:gd name="connsiteX61" fmla="*/ 1404938 w 3595688"/>
              <a:gd name="connsiteY61" fmla="*/ 450056 h 781050"/>
              <a:gd name="connsiteX62" fmla="*/ 1404938 w 3595688"/>
              <a:gd name="connsiteY62" fmla="*/ 438150 h 781050"/>
              <a:gd name="connsiteX63" fmla="*/ 1378744 w 3595688"/>
              <a:gd name="connsiteY63" fmla="*/ 438150 h 781050"/>
              <a:gd name="connsiteX64" fmla="*/ 1378744 w 3595688"/>
              <a:gd name="connsiteY64" fmla="*/ 428625 h 781050"/>
              <a:gd name="connsiteX65" fmla="*/ 1316832 w 3595688"/>
              <a:gd name="connsiteY65" fmla="*/ 428625 h 781050"/>
              <a:gd name="connsiteX66" fmla="*/ 1316832 w 3595688"/>
              <a:gd name="connsiteY66" fmla="*/ 421481 h 781050"/>
              <a:gd name="connsiteX67" fmla="*/ 1295400 w 3595688"/>
              <a:gd name="connsiteY67" fmla="*/ 421481 h 781050"/>
              <a:gd name="connsiteX68" fmla="*/ 1295400 w 3595688"/>
              <a:gd name="connsiteY68" fmla="*/ 409575 h 781050"/>
              <a:gd name="connsiteX69" fmla="*/ 1266825 w 3595688"/>
              <a:gd name="connsiteY69" fmla="*/ 409575 h 781050"/>
              <a:gd name="connsiteX70" fmla="*/ 1266825 w 3595688"/>
              <a:gd name="connsiteY70" fmla="*/ 395287 h 781050"/>
              <a:gd name="connsiteX71" fmla="*/ 1231107 w 3595688"/>
              <a:gd name="connsiteY71" fmla="*/ 395287 h 781050"/>
              <a:gd name="connsiteX72" fmla="*/ 1231107 w 3595688"/>
              <a:gd name="connsiteY72" fmla="*/ 378618 h 781050"/>
              <a:gd name="connsiteX73" fmla="*/ 1197769 w 3595688"/>
              <a:gd name="connsiteY73" fmla="*/ 378618 h 781050"/>
              <a:gd name="connsiteX74" fmla="*/ 1197769 w 3595688"/>
              <a:gd name="connsiteY74" fmla="*/ 364331 h 781050"/>
              <a:gd name="connsiteX75" fmla="*/ 1159669 w 3595688"/>
              <a:gd name="connsiteY75" fmla="*/ 364331 h 781050"/>
              <a:gd name="connsiteX76" fmla="*/ 1159669 w 3595688"/>
              <a:gd name="connsiteY76" fmla="*/ 350043 h 781050"/>
              <a:gd name="connsiteX77" fmla="*/ 1092994 w 3595688"/>
              <a:gd name="connsiteY77" fmla="*/ 350043 h 781050"/>
              <a:gd name="connsiteX78" fmla="*/ 1092994 w 3595688"/>
              <a:gd name="connsiteY78" fmla="*/ 335756 h 781050"/>
              <a:gd name="connsiteX79" fmla="*/ 1035844 w 3595688"/>
              <a:gd name="connsiteY79" fmla="*/ 335756 h 781050"/>
              <a:gd name="connsiteX80" fmla="*/ 1035844 w 3595688"/>
              <a:gd name="connsiteY80" fmla="*/ 321468 h 781050"/>
              <a:gd name="connsiteX81" fmla="*/ 990600 w 3595688"/>
              <a:gd name="connsiteY81" fmla="*/ 321468 h 781050"/>
              <a:gd name="connsiteX82" fmla="*/ 990600 w 3595688"/>
              <a:gd name="connsiteY82" fmla="*/ 321468 h 781050"/>
              <a:gd name="connsiteX83" fmla="*/ 959644 w 3595688"/>
              <a:gd name="connsiteY83" fmla="*/ 321468 h 781050"/>
              <a:gd name="connsiteX84" fmla="*/ 959644 w 3595688"/>
              <a:gd name="connsiteY84" fmla="*/ 290512 h 781050"/>
              <a:gd name="connsiteX85" fmla="*/ 912019 w 3595688"/>
              <a:gd name="connsiteY85" fmla="*/ 290512 h 781050"/>
              <a:gd name="connsiteX86" fmla="*/ 912019 w 3595688"/>
              <a:gd name="connsiteY86" fmla="*/ 280987 h 781050"/>
              <a:gd name="connsiteX87" fmla="*/ 873919 w 3595688"/>
              <a:gd name="connsiteY87" fmla="*/ 280987 h 781050"/>
              <a:gd name="connsiteX88" fmla="*/ 873919 w 3595688"/>
              <a:gd name="connsiteY88" fmla="*/ 273843 h 781050"/>
              <a:gd name="connsiteX89" fmla="*/ 842963 w 3595688"/>
              <a:gd name="connsiteY89" fmla="*/ 273843 h 781050"/>
              <a:gd name="connsiteX90" fmla="*/ 842963 w 3595688"/>
              <a:gd name="connsiteY90" fmla="*/ 261937 h 781050"/>
              <a:gd name="connsiteX91" fmla="*/ 823913 w 3595688"/>
              <a:gd name="connsiteY91" fmla="*/ 261937 h 781050"/>
              <a:gd name="connsiteX92" fmla="*/ 823913 w 3595688"/>
              <a:gd name="connsiteY92" fmla="*/ 250031 h 781050"/>
              <a:gd name="connsiteX93" fmla="*/ 797719 w 3595688"/>
              <a:gd name="connsiteY93" fmla="*/ 250031 h 781050"/>
              <a:gd name="connsiteX94" fmla="*/ 797719 w 3595688"/>
              <a:gd name="connsiteY94" fmla="*/ 242887 h 781050"/>
              <a:gd name="connsiteX95" fmla="*/ 778669 w 3595688"/>
              <a:gd name="connsiteY95" fmla="*/ 242887 h 781050"/>
              <a:gd name="connsiteX96" fmla="*/ 778669 w 3595688"/>
              <a:gd name="connsiteY96" fmla="*/ 242887 h 781050"/>
              <a:gd name="connsiteX97" fmla="*/ 742950 w 3595688"/>
              <a:gd name="connsiteY97" fmla="*/ 242887 h 781050"/>
              <a:gd name="connsiteX98" fmla="*/ 742950 w 3595688"/>
              <a:gd name="connsiteY98" fmla="*/ 226218 h 781050"/>
              <a:gd name="connsiteX99" fmla="*/ 740569 w 3595688"/>
              <a:gd name="connsiteY99" fmla="*/ 226218 h 781050"/>
              <a:gd name="connsiteX100" fmla="*/ 735807 w 3595688"/>
              <a:gd name="connsiteY100" fmla="*/ 219074 h 781050"/>
              <a:gd name="connsiteX101" fmla="*/ 681038 w 3595688"/>
              <a:gd name="connsiteY101" fmla="*/ 219074 h 781050"/>
              <a:gd name="connsiteX102" fmla="*/ 681038 w 3595688"/>
              <a:gd name="connsiteY102" fmla="*/ 195262 h 781050"/>
              <a:gd name="connsiteX103" fmla="*/ 666750 w 3595688"/>
              <a:gd name="connsiteY103" fmla="*/ 195262 h 781050"/>
              <a:gd name="connsiteX104" fmla="*/ 666750 w 3595688"/>
              <a:gd name="connsiteY104" fmla="*/ 180975 h 781050"/>
              <a:gd name="connsiteX105" fmla="*/ 645319 w 3595688"/>
              <a:gd name="connsiteY105" fmla="*/ 180975 h 781050"/>
              <a:gd name="connsiteX106" fmla="*/ 645319 w 3595688"/>
              <a:gd name="connsiteY106" fmla="*/ 180975 h 781050"/>
              <a:gd name="connsiteX107" fmla="*/ 635794 w 3595688"/>
              <a:gd name="connsiteY107" fmla="*/ 171450 h 781050"/>
              <a:gd name="connsiteX108" fmla="*/ 628650 w 3595688"/>
              <a:gd name="connsiteY108" fmla="*/ 164306 h 781050"/>
              <a:gd name="connsiteX109" fmla="*/ 592932 w 3595688"/>
              <a:gd name="connsiteY109" fmla="*/ 164306 h 781050"/>
              <a:gd name="connsiteX110" fmla="*/ 592932 w 3595688"/>
              <a:gd name="connsiteY110" fmla="*/ 159543 h 781050"/>
              <a:gd name="connsiteX111" fmla="*/ 550069 w 3595688"/>
              <a:gd name="connsiteY111" fmla="*/ 159543 h 781050"/>
              <a:gd name="connsiteX112" fmla="*/ 550069 w 3595688"/>
              <a:gd name="connsiteY112" fmla="*/ 140493 h 781050"/>
              <a:gd name="connsiteX113" fmla="*/ 516732 w 3595688"/>
              <a:gd name="connsiteY113" fmla="*/ 140493 h 781050"/>
              <a:gd name="connsiteX114" fmla="*/ 516732 w 3595688"/>
              <a:gd name="connsiteY114" fmla="*/ 133350 h 781050"/>
              <a:gd name="connsiteX115" fmla="*/ 483394 w 3595688"/>
              <a:gd name="connsiteY115" fmla="*/ 133350 h 781050"/>
              <a:gd name="connsiteX116" fmla="*/ 483394 w 3595688"/>
              <a:gd name="connsiteY116" fmla="*/ 121443 h 781050"/>
              <a:gd name="connsiteX117" fmla="*/ 445294 w 3595688"/>
              <a:gd name="connsiteY117" fmla="*/ 121443 h 781050"/>
              <a:gd name="connsiteX118" fmla="*/ 445294 w 3595688"/>
              <a:gd name="connsiteY118" fmla="*/ 121443 h 781050"/>
              <a:gd name="connsiteX119" fmla="*/ 445294 w 3595688"/>
              <a:gd name="connsiteY119" fmla="*/ 109537 h 781050"/>
              <a:gd name="connsiteX120" fmla="*/ 421482 w 3595688"/>
              <a:gd name="connsiteY120" fmla="*/ 109537 h 781050"/>
              <a:gd name="connsiteX121" fmla="*/ 421482 w 3595688"/>
              <a:gd name="connsiteY121" fmla="*/ 109537 h 781050"/>
              <a:gd name="connsiteX122" fmla="*/ 414338 w 3595688"/>
              <a:gd name="connsiteY122" fmla="*/ 102393 h 781050"/>
              <a:gd name="connsiteX123" fmla="*/ 414338 w 3595688"/>
              <a:gd name="connsiteY123" fmla="*/ 102393 h 781050"/>
              <a:gd name="connsiteX124" fmla="*/ 376238 w 3595688"/>
              <a:gd name="connsiteY124" fmla="*/ 102393 h 781050"/>
              <a:gd name="connsiteX125" fmla="*/ 376238 w 3595688"/>
              <a:gd name="connsiteY125" fmla="*/ 83343 h 781050"/>
              <a:gd name="connsiteX126" fmla="*/ 319088 w 3595688"/>
              <a:gd name="connsiteY126" fmla="*/ 83343 h 781050"/>
              <a:gd name="connsiteX127" fmla="*/ 319088 w 3595688"/>
              <a:gd name="connsiteY127" fmla="*/ 78581 h 781050"/>
              <a:gd name="connsiteX128" fmla="*/ 295275 w 3595688"/>
              <a:gd name="connsiteY128" fmla="*/ 78581 h 781050"/>
              <a:gd name="connsiteX129" fmla="*/ 295275 w 3595688"/>
              <a:gd name="connsiteY129" fmla="*/ 66675 h 781050"/>
              <a:gd name="connsiteX130" fmla="*/ 240507 w 3595688"/>
              <a:gd name="connsiteY130" fmla="*/ 66675 h 781050"/>
              <a:gd name="connsiteX131" fmla="*/ 240507 w 3595688"/>
              <a:gd name="connsiteY131" fmla="*/ 54768 h 781050"/>
              <a:gd name="connsiteX132" fmla="*/ 211932 w 3595688"/>
              <a:gd name="connsiteY132" fmla="*/ 54768 h 781050"/>
              <a:gd name="connsiteX133" fmla="*/ 211932 w 3595688"/>
              <a:gd name="connsiteY133" fmla="*/ 42862 h 781050"/>
              <a:gd name="connsiteX134" fmla="*/ 171450 w 3595688"/>
              <a:gd name="connsiteY134" fmla="*/ 42862 h 781050"/>
              <a:gd name="connsiteX135" fmla="*/ 171450 w 3595688"/>
              <a:gd name="connsiteY135" fmla="*/ 42862 h 781050"/>
              <a:gd name="connsiteX136" fmla="*/ 133350 w 3595688"/>
              <a:gd name="connsiteY136" fmla="*/ 42862 h 781050"/>
              <a:gd name="connsiteX137" fmla="*/ 133350 w 3595688"/>
              <a:gd name="connsiteY137" fmla="*/ 19050 h 781050"/>
              <a:gd name="connsiteX138" fmla="*/ 61913 w 3595688"/>
              <a:gd name="connsiteY138" fmla="*/ 19050 h 781050"/>
              <a:gd name="connsiteX139" fmla="*/ 61913 w 3595688"/>
              <a:gd name="connsiteY139" fmla="*/ 11906 h 781050"/>
              <a:gd name="connsiteX140" fmla="*/ 30957 w 3595688"/>
              <a:gd name="connsiteY140" fmla="*/ 11906 h 781050"/>
              <a:gd name="connsiteX141" fmla="*/ 30957 w 3595688"/>
              <a:gd name="connsiteY141" fmla="*/ 7143 h 781050"/>
              <a:gd name="connsiteX142" fmla="*/ 9525 w 3595688"/>
              <a:gd name="connsiteY142" fmla="*/ 7143 h 781050"/>
              <a:gd name="connsiteX143" fmla="*/ 9525 w 3595688"/>
              <a:gd name="connsiteY143" fmla="*/ 0 h 781050"/>
              <a:gd name="connsiteX144" fmla="*/ 0 w 3595688"/>
              <a:gd name="connsiteY144" fmla="*/ 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595688" h="781050">
                <a:moveTo>
                  <a:pt x="3595688" y="781050"/>
                </a:moveTo>
                <a:lnTo>
                  <a:pt x="2821782" y="781050"/>
                </a:lnTo>
                <a:lnTo>
                  <a:pt x="2821782" y="757237"/>
                </a:lnTo>
                <a:lnTo>
                  <a:pt x="2659857" y="757237"/>
                </a:lnTo>
                <a:lnTo>
                  <a:pt x="2659857" y="735806"/>
                </a:lnTo>
                <a:lnTo>
                  <a:pt x="2550319" y="735806"/>
                </a:lnTo>
                <a:lnTo>
                  <a:pt x="2550319" y="723900"/>
                </a:lnTo>
                <a:lnTo>
                  <a:pt x="2466975" y="723900"/>
                </a:lnTo>
                <a:lnTo>
                  <a:pt x="2466975" y="723900"/>
                </a:lnTo>
                <a:lnTo>
                  <a:pt x="2419350" y="723900"/>
                </a:lnTo>
                <a:lnTo>
                  <a:pt x="2419350" y="704850"/>
                </a:lnTo>
                <a:lnTo>
                  <a:pt x="2345532" y="704850"/>
                </a:lnTo>
                <a:lnTo>
                  <a:pt x="2345532" y="697706"/>
                </a:lnTo>
                <a:lnTo>
                  <a:pt x="2293144" y="697706"/>
                </a:lnTo>
                <a:lnTo>
                  <a:pt x="2293144" y="678656"/>
                </a:lnTo>
                <a:lnTo>
                  <a:pt x="2262188" y="678656"/>
                </a:lnTo>
                <a:lnTo>
                  <a:pt x="2262188" y="659606"/>
                </a:lnTo>
                <a:lnTo>
                  <a:pt x="2195513" y="659606"/>
                </a:lnTo>
                <a:lnTo>
                  <a:pt x="2195513" y="647700"/>
                </a:lnTo>
                <a:lnTo>
                  <a:pt x="2083594" y="647700"/>
                </a:lnTo>
                <a:lnTo>
                  <a:pt x="2083594" y="633412"/>
                </a:lnTo>
                <a:lnTo>
                  <a:pt x="2050257" y="633412"/>
                </a:lnTo>
                <a:lnTo>
                  <a:pt x="2050257" y="633412"/>
                </a:lnTo>
                <a:lnTo>
                  <a:pt x="2050257" y="621506"/>
                </a:lnTo>
                <a:lnTo>
                  <a:pt x="2035969" y="621506"/>
                </a:lnTo>
                <a:lnTo>
                  <a:pt x="2035969" y="609600"/>
                </a:lnTo>
                <a:lnTo>
                  <a:pt x="1997869" y="609600"/>
                </a:lnTo>
                <a:lnTo>
                  <a:pt x="2002632" y="604837"/>
                </a:lnTo>
                <a:lnTo>
                  <a:pt x="1931194" y="604837"/>
                </a:lnTo>
                <a:lnTo>
                  <a:pt x="1924050" y="597693"/>
                </a:lnTo>
                <a:lnTo>
                  <a:pt x="1890713" y="597693"/>
                </a:lnTo>
                <a:lnTo>
                  <a:pt x="1895475" y="592931"/>
                </a:lnTo>
                <a:lnTo>
                  <a:pt x="1869282" y="592931"/>
                </a:lnTo>
                <a:lnTo>
                  <a:pt x="1869282" y="573881"/>
                </a:lnTo>
                <a:lnTo>
                  <a:pt x="1847850" y="573881"/>
                </a:lnTo>
                <a:lnTo>
                  <a:pt x="1847850" y="566737"/>
                </a:lnTo>
                <a:lnTo>
                  <a:pt x="1814513" y="566737"/>
                </a:lnTo>
                <a:lnTo>
                  <a:pt x="1814513" y="566737"/>
                </a:lnTo>
                <a:lnTo>
                  <a:pt x="1821657" y="559593"/>
                </a:lnTo>
                <a:lnTo>
                  <a:pt x="1752600" y="559593"/>
                </a:lnTo>
                <a:lnTo>
                  <a:pt x="1752600" y="559593"/>
                </a:lnTo>
                <a:lnTo>
                  <a:pt x="1752600" y="545306"/>
                </a:lnTo>
                <a:lnTo>
                  <a:pt x="1724025" y="545306"/>
                </a:lnTo>
                <a:lnTo>
                  <a:pt x="1724025" y="538162"/>
                </a:lnTo>
                <a:lnTo>
                  <a:pt x="1671638" y="538162"/>
                </a:lnTo>
                <a:lnTo>
                  <a:pt x="1671638" y="526256"/>
                </a:lnTo>
                <a:lnTo>
                  <a:pt x="1624013" y="526256"/>
                </a:lnTo>
                <a:lnTo>
                  <a:pt x="1624013" y="519112"/>
                </a:lnTo>
                <a:lnTo>
                  <a:pt x="1593057" y="519112"/>
                </a:lnTo>
                <a:lnTo>
                  <a:pt x="1593057" y="507206"/>
                </a:lnTo>
                <a:lnTo>
                  <a:pt x="1569244" y="507206"/>
                </a:lnTo>
                <a:lnTo>
                  <a:pt x="1569244" y="507206"/>
                </a:lnTo>
                <a:lnTo>
                  <a:pt x="1569244" y="488156"/>
                </a:lnTo>
                <a:lnTo>
                  <a:pt x="1528763" y="488156"/>
                </a:lnTo>
                <a:lnTo>
                  <a:pt x="1528763" y="483393"/>
                </a:lnTo>
                <a:lnTo>
                  <a:pt x="1488282" y="483393"/>
                </a:lnTo>
                <a:lnTo>
                  <a:pt x="1488282" y="466725"/>
                </a:lnTo>
                <a:lnTo>
                  <a:pt x="1440657" y="466725"/>
                </a:lnTo>
                <a:lnTo>
                  <a:pt x="1440657" y="459581"/>
                </a:lnTo>
                <a:lnTo>
                  <a:pt x="1440657" y="459581"/>
                </a:lnTo>
                <a:lnTo>
                  <a:pt x="1431132" y="450056"/>
                </a:lnTo>
                <a:lnTo>
                  <a:pt x="1404938" y="450056"/>
                </a:lnTo>
                <a:lnTo>
                  <a:pt x="1404938" y="438150"/>
                </a:lnTo>
                <a:lnTo>
                  <a:pt x="1378744" y="438150"/>
                </a:lnTo>
                <a:lnTo>
                  <a:pt x="1378744" y="428625"/>
                </a:lnTo>
                <a:lnTo>
                  <a:pt x="1316832" y="428625"/>
                </a:lnTo>
                <a:lnTo>
                  <a:pt x="1316832" y="421481"/>
                </a:lnTo>
                <a:lnTo>
                  <a:pt x="1295400" y="421481"/>
                </a:lnTo>
                <a:lnTo>
                  <a:pt x="1295400" y="409575"/>
                </a:lnTo>
                <a:lnTo>
                  <a:pt x="1266825" y="409575"/>
                </a:lnTo>
                <a:lnTo>
                  <a:pt x="1266825" y="395287"/>
                </a:lnTo>
                <a:lnTo>
                  <a:pt x="1231107" y="395287"/>
                </a:lnTo>
                <a:lnTo>
                  <a:pt x="1231107" y="378618"/>
                </a:lnTo>
                <a:lnTo>
                  <a:pt x="1197769" y="378618"/>
                </a:lnTo>
                <a:lnTo>
                  <a:pt x="1197769" y="364331"/>
                </a:lnTo>
                <a:lnTo>
                  <a:pt x="1159669" y="364331"/>
                </a:lnTo>
                <a:lnTo>
                  <a:pt x="1159669" y="350043"/>
                </a:lnTo>
                <a:lnTo>
                  <a:pt x="1092994" y="350043"/>
                </a:lnTo>
                <a:lnTo>
                  <a:pt x="1092994" y="335756"/>
                </a:lnTo>
                <a:lnTo>
                  <a:pt x="1035844" y="335756"/>
                </a:lnTo>
                <a:lnTo>
                  <a:pt x="1035844" y="321468"/>
                </a:lnTo>
                <a:lnTo>
                  <a:pt x="990600" y="321468"/>
                </a:lnTo>
                <a:lnTo>
                  <a:pt x="990600" y="321468"/>
                </a:lnTo>
                <a:lnTo>
                  <a:pt x="959644" y="321468"/>
                </a:lnTo>
                <a:lnTo>
                  <a:pt x="959644" y="290512"/>
                </a:lnTo>
                <a:lnTo>
                  <a:pt x="912019" y="290512"/>
                </a:lnTo>
                <a:lnTo>
                  <a:pt x="912019" y="280987"/>
                </a:lnTo>
                <a:lnTo>
                  <a:pt x="873919" y="280987"/>
                </a:lnTo>
                <a:lnTo>
                  <a:pt x="873919" y="273843"/>
                </a:lnTo>
                <a:lnTo>
                  <a:pt x="842963" y="273843"/>
                </a:lnTo>
                <a:lnTo>
                  <a:pt x="842963" y="261937"/>
                </a:lnTo>
                <a:lnTo>
                  <a:pt x="823913" y="261937"/>
                </a:lnTo>
                <a:lnTo>
                  <a:pt x="823913" y="250031"/>
                </a:lnTo>
                <a:lnTo>
                  <a:pt x="797719" y="250031"/>
                </a:lnTo>
                <a:lnTo>
                  <a:pt x="797719" y="242887"/>
                </a:lnTo>
                <a:lnTo>
                  <a:pt x="778669" y="242887"/>
                </a:lnTo>
                <a:lnTo>
                  <a:pt x="778669" y="242887"/>
                </a:lnTo>
                <a:lnTo>
                  <a:pt x="742950" y="242887"/>
                </a:lnTo>
                <a:lnTo>
                  <a:pt x="742950" y="226218"/>
                </a:lnTo>
                <a:lnTo>
                  <a:pt x="740569" y="226218"/>
                </a:lnTo>
                <a:lnTo>
                  <a:pt x="735807" y="219074"/>
                </a:lnTo>
                <a:lnTo>
                  <a:pt x="681038" y="219074"/>
                </a:lnTo>
                <a:lnTo>
                  <a:pt x="681038" y="195262"/>
                </a:lnTo>
                <a:lnTo>
                  <a:pt x="666750" y="195262"/>
                </a:lnTo>
                <a:lnTo>
                  <a:pt x="666750" y="180975"/>
                </a:lnTo>
                <a:lnTo>
                  <a:pt x="645319" y="180975"/>
                </a:lnTo>
                <a:lnTo>
                  <a:pt x="645319" y="180975"/>
                </a:lnTo>
                <a:lnTo>
                  <a:pt x="635794" y="171450"/>
                </a:lnTo>
                <a:lnTo>
                  <a:pt x="628650" y="164306"/>
                </a:lnTo>
                <a:lnTo>
                  <a:pt x="592932" y="164306"/>
                </a:lnTo>
                <a:lnTo>
                  <a:pt x="592932" y="159543"/>
                </a:lnTo>
                <a:lnTo>
                  <a:pt x="550069" y="159543"/>
                </a:lnTo>
                <a:lnTo>
                  <a:pt x="550069" y="140493"/>
                </a:lnTo>
                <a:lnTo>
                  <a:pt x="516732" y="140493"/>
                </a:lnTo>
                <a:lnTo>
                  <a:pt x="516732" y="133350"/>
                </a:lnTo>
                <a:lnTo>
                  <a:pt x="483394" y="133350"/>
                </a:lnTo>
                <a:lnTo>
                  <a:pt x="483394" y="121443"/>
                </a:lnTo>
                <a:lnTo>
                  <a:pt x="445294" y="121443"/>
                </a:lnTo>
                <a:lnTo>
                  <a:pt x="445294" y="121443"/>
                </a:lnTo>
                <a:lnTo>
                  <a:pt x="445294" y="109537"/>
                </a:lnTo>
                <a:lnTo>
                  <a:pt x="421482" y="109537"/>
                </a:lnTo>
                <a:lnTo>
                  <a:pt x="421482" y="109537"/>
                </a:lnTo>
                <a:lnTo>
                  <a:pt x="414338" y="102393"/>
                </a:lnTo>
                <a:lnTo>
                  <a:pt x="414338" y="102393"/>
                </a:lnTo>
                <a:lnTo>
                  <a:pt x="376238" y="102393"/>
                </a:lnTo>
                <a:lnTo>
                  <a:pt x="376238" y="83343"/>
                </a:lnTo>
                <a:lnTo>
                  <a:pt x="319088" y="83343"/>
                </a:lnTo>
                <a:lnTo>
                  <a:pt x="319088" y="78581"/>
                </a:lnTo>
                <a:lnTo>
                  <a:pt x="295275" y="78581"/>
                </a:lnTo>
                <a:lnTo>
                  <a:pt x="295275" y="66675"/>
                </a:lnTo>
                <a:lnTo>
                  <a:pt x="240507" y="66675"/>
                </a:lnTo>
                <a:lnTo>
                  <a:pt x="240507" y="54768"/>
                </a:lnTo>
                <a:lnTo>
                  <a:pt x="211932" y="54768"/>
                </a:lnTo>
                <a:lnTo>
                  <a:pt x="211932" y="42862"/>
                </a:lnTo>
                <a:lnTo>
                  <a:pt x="171450" y="42862"/>
                </a:lnTo>
                <a:lnTo>
                  <a:pt x="171450" y="42862"/>
                </a:lnTo>
                <a:lnTo>
                  <a:pt x="133350" y="42862"/>
                </a:lnTo>
                <a:lnTo>
                  <a:pt x="133350" y="19050"/>
                </a:lnTo>
                <a:lnTo>
                  <a:pt x="61913" y="19050"/>
                </a:lnTo>
                <a:lnTo>
                  <a:pt x="61913" y="11906"/>
                </a:lnTo>
                <a:lnTo>
                  <a:pt x="30957" y="11906"/>
                </a:lnTo>
                <a:lnTo>
                  <a:pt x="30957" y="7143"/>
                </a:lnTo>
                <a:lnTo>
                  <a:pt x="9525" y="7143"/>
                </a:lnTo>
                <a:lnTo>
                  <a:pt x="9525" y="0"/>
                </a:lnTo>
                <a:lnTo>
                  <a:pt x="0" y="0"/>
                </a:lnTo>
              </a:path>
            </a:pathLst>
          </a:custGeom>
          <a:noFill/>
          <a:ln w="28575">
            <a:solidFill>
              <a:schemeClr val="accent5"/>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Box 7">
            <a:extLst>
              <a:ext uri="{FF2B5EF4-FFF2-40B4-BE49-F238E27FC236}">
                <a16:creationId xmlns:a16="http://schemas.microsoft.com/office/drawing/2014/main" id="{8CFCD4B4-6DF4-39EC-C668-80358B1BC70C}"/>
              </a:ext>
            </a:extLst>
          </p:cNvPr>
          <p:cNvSpPr txBox="1"/>
          <p:nvPr/>
        </p:nvSpPr>
        <p:spPr bwMode="auto">
          <a:xfrm>
            <a:off x="8143608" y="3050672"/>
            <a:ext cx="22566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Time (months)</a:t>
            </a:r>
          </a:p>
        </p:txBody>
      </p:sp>
      <p:sp>
        <p:nvSpPr>
          <p:cNvPr id="191" name="Rectangle 190">
            <a:extLst>
              <a:ext uri="{FF2B5EF4-FFF2-40B4-BE49-F238E27FC236}">
                <a16:creationId xmlns:a16="http://schemas.microsoft.com/office/drawing/2014/main" id="{B64D9760-80BC-4C14-8613-8D0D0CF1BF77}"/>
              </a:ext>
            </a:extLst>
          </p:cNvPr>
          <p:cNvSpPr/>
          <p:nvPr/>
        </p:nvSpPr>
        <p:spPr>
          <a:xfrm>
            <a:off x="9430227" y="6163035"/>
            <a:ext cx="2447128" cy="4936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9095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443EC3-C921-ACFF-A8DC-C482C68A03F3}"/>
              </a:ext>
            </a:extLst>
          </p:cNvPr>
          <p:cNvSpPr txBox="1">
            <a:spLocks/>
          </p:cNvSpPr>
          <p:nvPr/>
        </p:nvSpPr>
        <p:spPr>
          <a:xfrm>
            <a:off x="659778" y="132298"/>
            <a:ext cx="10872444" cy="6071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KEYNOTE-811: Final OS Analysis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6ABD5367-1C93-4F28-8DB0-C52E7D2FDAD0}"/>
              </a:ext>
            </a:extLst>
          </p:cNvPr>
          <p:cNvSpPr txBox="1"/>
          <p:nvPr/>
        </p:nvSpPr>
        <p:spPr bwMode="auto">
          <a:xfrm>
            <a:off x="111969" y="6571561"/>
            <a:ext cx="75705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Janjigian</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YY et al. ESMO 2024;Abstract 1400O.  </a:t>
            </a:r>
          </a:p>
        </p:txBody>
      </p:sp>
      <p:pic>
        <p:nvPicPr>
          <p:cNvPr id="7" name="Picture 6" descr="A diagram of a patient's medication&#10;&#10;AI-generated content may be incorrect.">
            <a:extLst>
              <a:ext uri="{FF2B5EF4-FFF2-40B4-BE49-F238E27FC236}">
                <a16:creationId xmlns:a16="http://schemas.microsoft.com/office/drawing/2014/main" id="{3CAFD239-A153-3D94-A7F2-99AD12899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895" y="925854"/>
            <a:ext cx="7018936" cy="2037004"/>
          </a:xfrm>
          <a:prstGeom prst="rect">
            <a:avLst/>
          </a:prstGeom>
        </p:spPr>
      </p:pic>
      <p:pic>
        <p:nvPicPr>
          <p:cNvPr id="9" name="Picture 8" descr="A graph of patients with numbers and a blue box&#10;&#10;AI-generated content may be incorrect.">
            <a:extLst>
              <a:ext uri="{FF2B5EF4-FFF2-40B4-BE49-F238E27FC236}">
                <a16:creationId xmlns:a16="http://schemas.microsoft.com/office/drawing/2014/main" id="{D91926E5-195C-F632-E392-252DD1CD7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63" y="3149262"/>
            <a:ext cx="7319799" cy="3435824"/>
          </a:xfrm>
          <a:prstGeom prst="rect">
            <a:avLst/>
          </a:prstGeom>
        </p:spPr>
      </p:pic>
      <p:pic>
        <p:nvPicPr>
          <p:cNvPr id="11" name="Picture 10" descr="A table with numbers and text&#10;&#10;AI-generated content may be incorrect.">
            <a:extLst>
              <a:ext uri="{FF2B5EF4-FFF2-40B4-BE49-F238E27FC236}">
                <a16:creationId xmlns:a16="http://schemas.microsoft.com/office/drawing/2014/main" id="{3426CEFD-AEA5-7FFE-0EE2-4AABFCA11A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4968" y="3115131"/>
            <a:ext cx="3874265" cy="3610571"/>
          </a:xfrm>
          <a:prstGeom prst="rect">
            <a:avLst/>
          </a:prstGeom>
        </p:spPr>
      </p:pic>
      <p:sp>
        <p:nvSpPr>
          <p:cNvPr id="12" name="Rectangle 11">
            <a:extLst>
              <a:ext uri="{FF2B5EF4-FFF2-40B4-BE49-F238E27FC236}">
                <a16:creationId xmlns:a16="http://schemas.microsoft.com/office/drawing/2014/main" id="{C8A043FE-DBDB-5F67-284D-61FB6735F599}"/>
              </a:ext>
            </a:extLst>
          </p:cNvPr>
          <p:cNvSpPr/>
          <p:nvPr/>
        </p:nvSpPr>
        <p:spPr>
          <a:xfrm>
            <a:off x="8034968" y="5519451"/>
            <a:ext cx="3786131" cy="484742"/>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8033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8D3E5-7766-5326-E2EE-74B0E4824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4EF910-67EF-BE20-9866-E6DDF5B587D7}"/>
              </a:ext>
            </a:extLst>
          </p:cNvPr>
          <p:cNvSpPr>
            <a:spLocks noGrp="1"/>
          </p:cNvSpPr>
          <p:nvPr>
            <p:ph type="title"/>
          </p:nvPr>
        </p:nvSpPr>
        <p:spPr/>
        <p:txBody>
          <a:bodyPr>
            <a:normAutofit/>
          </a:bodyPr>
          <a:lstStyle/>
          <a:p>
            <a:r>
              <a:rPr lang="en-US" sz="3200" dirty="0">
                <a:solidFill>
                  <a:srgbClr val="FFFF00"/>
                </a:solidFill>
              </a:rPr>
              <a:t>Emerging 1L option for HER2+ GEA: </a:t>
            </a:r>
            <a:r>
              <a:rPr lang="en-US" sz="3200" dirty="0" err="1">
                <a:solidFill>
                  <a:srgbClr val="FFFF00"/>
                </a:solidFill>
              </a:rPr>
              <a:t>Zanidatamab</a:t>
            </a:r>
            <a:endParaRPr lang="en-US" sz="3200" dirty="0">
              <a:solidFill>
                <a:srgbClr val="FFFF00"/>
              </a:solidFill>
            </a:endParaRPr>
          </a:p>
        </p:txBody>
      </p:sp>
      <p:sp>
        <p:nvSpPr>
          <p:cNvPr id="8" name="TextBox 7">
            <a:extLst>
              <a:ext uri="{FF2B5EF4-FFF2-40B4-BE49-F238E27FC236}">
                <a16:creationId xmlns:a16="http://schemas.microsoft.com/office/drawing/2014/main" id="{14CFC17A-0CA4-EB0F-64BF-AE1ECDF5C0BB}"/>
              </a:ext>
            </a:extLst>
          </p:cNvPr>
          <p:cNvSpPr txBox="1"/>
          <p:nvPr/>
        </p:nvSpPr>
        <p:spPr>
          <a:xfrm>
            <a:off x="9319098" y="6492876"/>
            <a:ext cx="287290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panose="020B0604020202020204"/>
                <a:ea typeface="+mn-ea"/>
                <a:cs typeface="+mn-cs"/>
              </a:rPr>
              <a:t>Elimova</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et al</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Lancet Oncol </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2025; 26: 847-859.</a:t>
            </a:r>
          </a:p>
        </p:txBody>
      </p:sp>
      <p:pic>
        <p:nvPicPr>
          <p:cNvPr id="13" name="Picture 12" descr="A blue lines in a shape of a letter y&#10;&#10;AI-generated content may be incorrect.">
            <a:extLst>
              <a:ext uri="{FF2B5EF4-FFF2-40B4-BE49-F238E27FC236}">
                <a16:creationId xmlns:a16="http://schemas.microsoft.com/office/drawing/2014/main" id="{925C15E0-A796-8765-27FF-75E35C5E10F0}"/>
              </a:ext>
            </a:extLst>
          </p:cNvPr>
          <p:cNvPicPr>
            <a:picLocks noChangeAspect="1"/>
          </p:cNvPicPr>
          <p:nvPr/>
        </p:nvPicPr>
        <p:blipFill>
          <a:blip r:embed="rId3">
            <a:extLst>
              <a:ext uri="{28A0092B-C50C-407E-A947-70E740481C1C}">
                <a14:useLocalDpi xmlns:a14="http://schemas.microsoft.com/office/drawing/2010/main" val="0"/>
              </a:ext>
            </a:extLst>
          </a:blip>
          <a:srcRect l="36015" t="6491"/>
          <a:stretch>
            <a:fillRect/>
          </a:stretch>
        </p:blipFill>
        <p:spPr>
          <a:xfrm>
            <a:off x="960078" y="1419225"/>
            <a:ext cx="3156415" cy="3228975"/>
          </a:xfrm>
          <a:prstGeom prst="rect">
            <a:avLst/>
          </a:prstGeom>
        </p:spPr>
      </p:pic>
      <p:sp>
        <p:nvSpPr>
          <p:cNvPr id="14" name="Rectangle 13">
            <a:extLst>
              <a:ext uri="{FF2B5EF4-FFF2-40B4-BE49-F238E27FC236}">
                <a16:creationId xmlns:a16="http://schemas.microsoft.com/office/drawing/2014/main" id="{598282EC-325D-9B52-1CA7-792BE06007C6}"/>
              </a:ext>
            </a:extLst>
          </p:cNvPr>
          <p:cNvSpPr/>
          <p:nvPr/>
        </p:nvSpPr>
        <p:spPr>
          <a:xfrm>
            <a:off x="950553" y="4638674"/>
            <a:ext cx="3156415" cy="1490861"/>
          </a:xfrm>
          <a:prstGeom prst="rect">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HER2-targeted, humanized, bispecific monoclonal antibody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Binds to the HER2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juxtamembrane</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domain (ECD4) and dimerization domain (ECD2)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FDA-approved for HER2+ BTC (IHC=3+, previously treated)  </a:t>
            </a:r>
          </a:p>
        </p:txBody>
      </p:sp>
      <p:sp>
        <p:nvSpPr>
          <p:cNvPr id="15" name="Rectangle 14">
            <a:extLst>
              <a:ext uri="{FF2B5EF4-FFF2-40B4-BE49-F238E27FC236}">
                <a16:creationId xmlns:a16="http://schemas.microsoft.com/office/drawing/2014/main" id="{485D60E9-402B-65AC-D79F-E7D221B33AC1}"/>
              </a:ext>
            </a:extLst>
          </p:cNvPr>
          <p:cNvSpPr/>
          <p:nvPr/>
        </p:nvSpPr>
        <p:spPr>
          <a:xfrm>
            <a:off x="5915024" y="1660524"/>
            <a:ext cx="5838825" cy="146987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Phase 2, multi-center, open-label, two-part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Enrolled patients with previous untreated metastatic/ advanced HER2+ GEA (HER2 IHC 3+ or 2+/FISH+)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Treatment with </a:t>
            </a:r>
            <a:r>
              <a:rPr kumimoji="0" lang="en-US" sz="1800" b="0" i="0" u="none" strike="noStrike" kern="1200" cap="none" spc="0" normalizeH="0" baseline="0" noProof="0" dirty="0" err="1">
                <a:ln>
                  <a:noFill/>
                </a:ln>
                <a:solidFill>
                  <a:prstClr val="white"/>
                </a:solidFill>
                <a:effectLst/>
                <a:uLnTx/>
                <a:uFillTx/>
                <a:latin typeface="Arial" panose="020B0604020202020204"/>
                <a:ea typeface="+mn-ea"/>
                <a:cs typeface="+mn-cs"/>
              </a:rPr>
              <a:t>zanidatamab</a:t>
            </a: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 + chemotherapy (CAPOX, mFOLFOX6, or 5FU/cis)</a:t>
            </a:r>
          </a:p>
        </p:txBody>
      </p:sp>
      <p:sp>
        <p:nvSpPr>
          <p:cNvPr id="16" name="TextBox 15">
            <a:extLst>
              <a:ext uri="{FF2B5EF4-FFF2-40B4-BE49-F238E27FC236}">
                <a16:creationId xmlns:a16="http://schemas.microsoft.com/office/drawing/2014/main" id="{23CED718-8075-1180-2F93-2A28ADF72251}"/>
              </a:ext>
            </a:extLst>
          </p:cNvPr>
          <p:cNvSpPr txBox="1"/>
          <p:nvPr/>
        </p:nvSpPr>
        <p:spPr>
          <a:xfrm>
            <a:off x="4577499" y="2009210"/>
            <a:ext cx="101181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Study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design</a:t>
            </a:r>
          </a:p>
        </p:txBody>
      </p:sp>
      <p:sp>
        <p:nvSpPr>
          <p:cNvPr id="17" name="Rectangle 16">
            <a:extLst>
              <a:ext uri="{FF2B5EF4-FFF2-40B4-BE49-F238E27FC236}">
                <a16:creationId xmlns:a16="http://schemas.microsoft.com/office/drawing/2014/main" id="{1ABE25A3-C72D-3CD2-1700-349203391CCF}"/>
              </a:ext>
            </a:extLst>
          </p:cNvPr>
          <p:cNvSpPr/>
          <p:nvPr/>
        </p:nvSpPr>
        <p:spPr>
          <a:xfrm>
            <a:off x="5915024" y="3391327"/>
            <a:ext cx="5838825" cy="110602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ORR= 76%, median DOR= 18.7 months (N= 42)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Median PFS= 12.5 months (N=46)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Median OS= 36.5 months</a:t>
            </a:r>
          </a:p>
        </p:txBody>
      </p:sp>
      <p:sp>
        <p:nvSpPr>
          <p:cNvPr id="18" name="TextBox 17">
            <a:extLst>
              <a:ext uri="{FF2B5EF4-FFF2-40B4-BE49-F238E27FC236}">
                <a16:creationId xmlns:a16="http://schemas.microsoft.com/office/drawing/2014/main" id="{A337681C-B7F1-2BF5-8C2B-E1F84BD49E16}"/>
              </a:ext>
            </a:extLst>
          </p:cNvPr>
          <p:cNvSpPr txBox="1"/>
          <p:nvPr/>
        </p:nvSpPr>
        <p:spPr>
          <a:xfrm>
            <a:off x="4385139" y="3576974"/>
            <a:ext cx="139653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Key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outcomes</a:t>
            </a:r>
          </a:p>
        </p:txBody>
      </p:sp>
      <p:sp>
        <p:nvSpPr>
          <p:cNvPr id="19" name="Rectangle 18">
            <a:extLst>
              <a:ext uri="{FF2B5EF4-FFF2-40B4-BE49-F238E27FC236}">
                <a16:creationId xmlns:a16="http://schemas.microsoft.com/office/drawing/2014/main" id="{100F376D-AC5C-B941-A59D-89C17191DC1C}"/>
              </a:ext>
            </a:extLst>
          </p:cNvPr>
          <p:cNvSpPr/>
          <p:nvPr/>
        </p:nvSpPr>
        <p:spPr>
          <a:xfrm>
            <a:off x="5915024" y="4772101"/>
            <a:ext cx="5838825" cy="110602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lnSpcReduction="1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24/25 patients (96%) experienced diarrhea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Protocol amendment: Mandatory anti-diarrheal prophylaxis and omission of 5FU bolus (part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Post-implementation ORR= 95% </a:t>
            </a:r>
          </a:p>
        </p:txBody>
      </p:sp>
      <p:sp>
        <p:nvSpPr>
          <p:cNvPr id="20" name="TextBox 19">
            <a:extLst>
              <a:ext uri="{FF2B5EF4-FFF2-40B4-BE49-F238E27FC236}">
                <a16:creationId xmlns:a16="http://schemas.microsoft.com/office/drawing/2014/main" id="{C2466BD3-BC20-5D4D-2C0D-804469BF1C3A}"/>
              </a:ext>
            </a:extLst>
          </p:cNvPr>
          <p:cNvSpPr txBox="1"/>
          <p:nvPr/>
        </p:nvSpPr>
        <p:spPr>
          <a:xfrm>
            <a:off x="4199992" y="4987878"/>
            <a:ext cx="176683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Toxicity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management</a:t>
            </a:r>
          </a:p>
        </p:txBody>
      </p:sp>
    </p:spTree>
    <p:extLst>
      <p:ext uri="{BB962C8B-B14F-4D97-AF65-F5344CB8AC3E}">
        <p14:creationId xmlns:p14="http://schemas.microsoft.com/office/powerpoint/2010/main" val="1197983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DBC325-A573-2A71-8C1B-E7019B063BCB}"/>
              </a:ext>
            </a:extLst>
          </p:cNvPr>
          <p:cNvSpPr txBox="1"/>
          <p:nvPr/>
        </p:nvSpPr>
        <p:spPr>
          <a:xfrm>
            <a:off x="256032" y="5411096"/>
            <a:ext cx="11658790" cy="874307"/>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rPr>
              <a:t>a</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Physician’s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choice of capecitabine plus oxaliplatin or 5-fluorouracil plus cisplatin. Chemotherapy was administered for at least 6 cycles or until disease progression, unacceptable toxicity, or another criterion for treatment discontinuation was met. </a:t>
            </a:r>
            <a:b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b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rPr>
              <a:t>b</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Tislelizumab</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200 mg was administered IV Q3W. </a:t>
            </a: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rPr>
              <a:t>c</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CT</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/MRI scans were performed every 6 weeks for the first 54 weeks, then every 9 weeks.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AE, adverse event; BICR, blinded independent central review;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cORR</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confirmed objective response rate; CT, computed tomography; ECOG PS, Eastern Cooperative Oncology Group performance status; GEA, gastroesophageal adenocarcinoma; </a:t>
            </a:r>
            <a:b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HER2, human epidermal growth factor receptor 2; IHC, immunohistochemistry; IRR, infusion-related reaction; ISH, in situ hybridization; IV, intravenously; mGEA, advanced or metastatic GEA; MRI, magnetic resonance imaging; OS, overall survival; </a:t>
            </a:r>
            <a:b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PFS, progression-free survival; Q3W, every 3 weeks; Q6W, every 6 weeks; R, randomization.</a:t>
            </a:r>
          </a:p>
        </p:txBody>
      </p:sp>
      <p:cxnSp>
        <p:nvCxnSpPr>
          <p:cNvPr id="28" name="Straight Arrow Connector 27">
            <a:extLst>
              <a:ext uri="{FF2B5EF4-FFF2-40B4-BE49-F238E27FC236}">
                <a16:creationId xmlns:a16="http://schemas.microsoft.com/office/drawing/2014/main" id="{B87E400F-C6F4-2D0F-98B1-23690BAB55DA}"/>
              </a:ext>
            </a:extLst>
          </p:cNvPr>
          <p:cNvCxnSpPr>
            <a:cxnSpLocks/>
          </p:cNvCxnSpPr>
          <p:nvPr/>
        </p:nvCxnSpPr>
        <p:spPr>
          <a:xfrm>
            <a:off x="7435596" y="3197559"/>
            <a:ext cx="1106424" cy="0"/>
          </a:xfrm>
          <a:prstGeom prst="straightConnector1">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FB0684-1D1B-92FB-83AE-6E3917D6DEFE}"/>
              </a:ext>
            </a:extLst>
          </p:cNvPr>
          <p:cNvCxnSpPr>
            <a:cxnSpLocks/>
          </p:cNvCxnSpPr>
          <p:nvPr/>
        </p:nvCxnSpPr>
        <p:spPr>
          <a:xfrm flipV="1">
            <a:off x="3325661" y="3201030"/>
            <a:ext cx="1143000" cy="0"/>
          </a:xfrm>
          <a:prstGeom prst="straightConnector1">
            <a:avLst/>
          </a:prstGeom>
          <a:ln w="1587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944CD73-FD04-E072-052E-5364A78E10D8}"/>
              </a:ext>
            </a:extLst>
          </p:cNvPr>
          <p:cNvSpPr>
            <a:spLocks noGrp="1"/>
          </p:cNvSpPr>
          <p:nvPr>
            <p:ph type="title"/>
          </p:nvPr>
        </p:nvSpPr>
        <p:spPr>
          <a:xfrm>
            <a:off x="256032" y="317499"/>
            <a:ext cx="10972800" cy="916829"/>
          </a:xfrm>
        </p:spPr>
        <p:txBody>
          <a:bodyPr/>
          <a:lstStyle/>
          <a:p>
            <a:r>
              <a:rPr lang="en-US" dirty="0"/>
              <a:t>HERIZON-GEA-01 Study Design</a:t>
            </a:r>
          </a:p>
        </p:txBody>
      </p:sp>
      <p:sp>
        <p:nvSpPr>
          <p:cNvPr id="49" name="Rectangle 48">
            <a:extLst>
              <a:ext uri="{FF2B5EF4-FFF2-40B4-BE49-F238E27FC236}">
                <a16:creationId xmlns:a16="http://schemas.microsoft.com/office/drawing/2014/main" id="{703AE92D-843A-18D9-4773-DC5C9EBB12F8}"/>
              </a:ext>
            </a:extLst>
          </p:cNvPr>
          <p:cNvSpPr/>
          <p:nvPr/>
        </p:nvSpPr>
        <p:spPr>
          <a:xfrm>
            <a:off x="4486777" y="3778166"/>
            <a:ext cx="3209544" cy="822960"/>
          </a:xfrm>
          <a:prstGeom prst="rect">
            <a:avLst/>
          </a:prstGeom>
          <a:solidFill>
            <a:srgbClr val="00876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sng" strike="noStrike" kern="0" cap="none" spc="0" normalizeH="0" baseline="0" noProof="0" dirty="0">
                <a:ln>
                  <a:noFill/>
                </a:ln>
                <a:solidFill>
                  <a:prstClr val="white"/>
                </a:solidFill>
                <a:effectLst/>
                <a:uLnTx/>
                <a:uFillTx/>
                <a:latin typeface="Arial" panose="020B0604020202020204"/>
                <a:ea typeface="+mn-ea"/>
                <a:cs typeface="+mn-cs"/>
              </a:rPr>
              <a:t>Arm C</a:t>
            </a:r>
            <a:r>
              <a:rPr kumimoji="0" lang="en-US" sz="1500" b="1" i="0" u="none" strike="noStrike" kern="0" cap="none" spc="0" normalizeH="0" baseline="0" noProof="0" dirty="0">
                <a:ln>
                  <a:noFill/>
                </a:ln>
                <a:solidFill>
                  <a:prstClr val="white"/>
                </a:solidFill>
                <a:effectLst/>
                <a:uLnTx/>
                <a:uFillTx/>
                <a:latin typeface="Arial" panose="020B0604020202020204"/>
                <a:ea typeface="+mn-ea"/>
                <a:cs typeface="+mn-cs"/>
              </a:rPr>
              <a:t>: Zanidatamab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panose="020B0604020202020204"/>
                <a:ea typeface="+mn-ea"/>
                <a:cs typeface="+mn-cs"/>
              </a:rPr>
              <a:t>1800 mg (&lt;70 kg)/2400 mg (≥70 kg) IV Q3W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latin typeface="Arial" panose="020B0604020202020204"/>
                <a:ea typeface="+mn-ea"/>
                <a:cs typeface="+mn-cs"/>
              </a:rPr>
              <a:t> + </a:t>
            </a:r>
            <a:r>
              <a:rPr kumimoji="0" lang="en-US" sz="1500" b="1" i="0" u="none" strike="noStrike" kern="0" cap="none" spc="0" normalizeH="0" baseline="0" noProof="0" dirty="0" err="1">
                <a:ln>
                  <a:noFill/>
                </a:ln>
                <a:solidFill>
                  <a:prstClr val="white"/>
                </a:solidFill>
                <a:effectLst/>
                <a:uLnTx/>
                <a:uFillTx/>
                <a:latin typeface="Arial" panose="020B0604020202020204"/>
                <a:ea typeface="+mn-ea"/>
                <a:cs typeface="+mn-cs"/>
              </a:rPr>
              <a:t>tislelizumab</a:t>
            </a:r>
            <a:r>
              <a:rPr kumimoji="0" lang="en-US" sz="1500" b="1" i="0" u="none" strike="noStrike" kern="0" cap="none" spc="0" normalizeH="0" baseline="30000" noProof="0" dirty="0" err="1">
                <a:ln>
                  <a:noFill/>
                </a:ln>
                <a:solidFill>
                  <a:prstClr val="white"/>
                </a:solidFill>
                <a:effectLst/>
                <a:uLnTx/>
                <a:uFillTx/>
                <a:latin typeface="Arial" panose="020B0604020202020204"/>
                <a:ea typeface="+mn-ea"/>
                <a:cs typeface="+mn-cs"/>
              </a:rPr>
              <a:t>b</a:t>
            </a:r>
            <a:r>
              <a:rPr kumimoji="0" lang="en-US" sz="1500" b="1" i="0" u="none" strike="noStrike" kern="0" cap="none" spc="0" normalizeH="0" baseline="0" noProof="0" dirty="0">
                <a:ln>
                  <a:noFill/>
                </a:ln>
                <a:solidFill>
                  <a:prstClr val="white"/>
                </a:solidFill>
                <a:effectLst/>
                <a:uLnTx/>
                <a:uFillTx/>
                <a:latin typeface="Arial" panose="020B0604020202020204"/>
                <a:ea typeface="+mn-ea"/>
                <a:cs typeface="+mn-cs"/>
              </a:rPr>
              <a:t> + </a:t>
            </a:r>
            <a:r>
              <a:rPr kumimoji="0" lang="en-US" sz="1500" b="1" i="0" u="none" strike="noStrike" kern="0" cap="none" spc="0" normalizeH="0" baseline="0" noProof="0" dirty="0" err="1">
                <a:ln>
                  <a:noFill/>
                </a:ln>
                <a:solidFill>
                  <a:prstClr val="white"/>
                </a:solidFill>
                <a:effectLst/>
                <a:uLnTx/>
                <a:uFillTx/>
                <a:latin typeface="Arial" panose="020B0604020202020204"/>
                <a:ea typeface="+mn-ea"/>
                <a:cs typeface="+mn-cs"/>
              </a:rPr>
              <a:t>chemotherapy</a:t>
            </a:r>
            <a:r>
              <a:rPr kumimoji="0" lang="en-US" sz="1500" b="1" i="0" u="none" strike="noStrike" kern="0" cap="none" spc="0" normalizeH="0" baseline="30000" noProof="0" dirty="0" err="1">
                <a:ln>
                  <a:noFill/>
                </a:ln>
                <a:solidFill>
                  <a:prstClr val="white"/>
                </a:solidFill>
                <a:effectLst/>
                <a:uLnTx/>
                <a:uFillTx/>
                <a:latin typeface="Arial" panose="020B0604020202020204"/>
                <a:ea typeface="+mn-ea"/>
                <a:cs typeface="+mn-cs"/>
              </a:rPr>
              <a:t>a</a:t>
            </a:r>
            <a:endParaRPr kumimoji="0" lang="en-US" sz="1500" b="1"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EF08FB23-B19F-8781-7FFC-3C5CE4F1638F}"/>
              </a:ext>
            </a:extLst>
          </p:cNvPr>
          <p:cNvSpPr>
            <a:spLocks/>
          </p:cNvSpPr>
          <p:nvPr/>
        </p:nvSpPr>
        <p:spPr>
          <a:xfrm>
            <a:off x="4486777" y="2795547"/>
            <a:ext cx="3211476" cy="822960"/>
          </a:xfrm>
          <a:prstGeom prst="rect">
            <a:avLst/>
          </a:prstGeom>
          <a:solidFill>
            <a:srgbClr val="0076A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sng" strike="noStrike" kern="0" cap="none" spc="0" normalizeH="0" baseline="0" noProof="0" dirty="0">
                <a:ln>
                  <a:noFill/>
                </a:ln>
                <a:solidFill>
                  <a:srgbClr val="FFFFFF"/>
                </a:solidFill>
                <a:effectLst/>
                <a:uLnTx/>
                <a:uFillTx/>
                <a:latin typeface="Arial" panose="020B0604020202020204"/>
                <a:ea typeface="+mn-ea"/>
                <a:cs typeface="+mn-cs"/>
              </a:rPr>
              <a:t>Arm B</a:t>
            </a:r>
            <a:r>
              <a:rPr kumimoji="0" lang="en-US" sz="1500" b="1" i="0" u="none" strike="noStrike" kern="0" cap="none" spc="0" normalizeH="0" baseline="0" noProof="0" dirty="0">
                <a:ln>
                  <a:noFill/>
                </a:ln>
                <a:solidFill>
                  <a:srgbClr val="FFFFFF"/>
                </a:solidFill>
                <a:effectLst/>
                <a:uLnTx/>
                <a:uFillTx/>
                <a:latin typeface="Arial" panose="020B0604020202020204"/>
                <a:ea typeface="+mn-ea"/>
                <a:cs typeface="+mn-cs"/>
              </a:rPr>
              <a:t>: Zanidatamab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panose="020B0604020202020204"/>
                <a:ea typeface="+mn-ea"/>
                <a:cs typeface="+mn-cs"/>
              </a:rPr>
              <a:t>1800 mg (&lt;70 kg)/2400 mg (≥70 kg) IV Q3W</a:t>
            </a:r>
            <a:endParaRPr kumimoji="0" lang="en-US" sz="1500" b="1" i="0" u="none" strike="noStrike" kern="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a:ea typeface="+mn-ea"/>
                <a:cs typeface="+mn-cs"/>
              </a:rPr>
              <a:t> + </a:t>
            </a:r>
            <a:r>
              <a:rPr kumimoji="0" lang="en-US" sz="1500" b="1" i="0" u="none" strike="noStrike" kern="0" cap="none" spc="0" normalizeH="0" baseline="0" noProof="0" dirty="0" err="1">
                <a:ln>
                  <a:noFill/>
                </a:ln>
                <a:solidFill>
                  <a:srgbClr val="FFFFFF"/>
                </a:solidFill>
                <a:effectLst/>
                <a:uLnTx/>
                <a:uFillTx/>
                <a:latin typeface="Arial" panose="020B0604020202020204"/>
                <a:ea typeface="+mn-ea"/>
                <a:cs typeface="+mn-cs"/>
              </a:rPr>
              <a:t>chemotherapy</a:t>
            </a:r>
            <a:r>
              <a:rPr kumimoji="0" lang="en-US" sz="1500" b="1" i="0" u="none" strike="noStrike" kern="0" cap="none" spc="0" normalizeH="0" baseline="30000" noProof="0" dirty="0" err="1">
                <a:ln>
                  <a:noFill/>
                </a:ln>
                <a:solidFill>
                  <a:srgbClr val="FFFFFF"/>
                </a:solidFill>
                <a:effectLst/>
                <a:uLnTx/>
                <a:uFillTx/>
                <a:latin typeface="Arial" panose="020B0604020202020204"/>
                <a:ea typeface="+mn-ea"/>
                <a:cs typeface="+mn-cs"/>
              </a:rPr>
              <a:t>a</a:t>
            </a:r>
            <a:endParaRPr kumimoji="0" lang="en-US" sz="1500" b="1"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976178B2-417A-648A-7924-F70F24BEA873}"/>
              </a:ext>
            </a:extLst>
          </p:cNvPr>
          <p:cNvSpPr/>
          <p:nvPr/>
        </p:nvSpPr>
        <p:spPr>
          <a:xfrm>
            <a:off x="4486777" y="1812929"/>
            <a:ext cx="3211475" cy="822960"/>
          </a:xfrm>
          <a:prstGeom prst="rect">
            <a:avLst/>
          </a:prstGeom>
          <a:solidFill>
            <a:srgbClr val="64646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sng" strike="noStrike" kern="0" cap="none" spc="0" normalizeH="0" baseline="0" noProof="0" dirty="0">
                <a:ln>
                  <a:noFill/>
                </a:ln>
                <a:solidFill>
                  <a:srgbClr val="FFFFFF"/>
                </a:solidFill>
                <a:effectLst/>
                <a:uLnTx/>
                <a:uFillTx/>
                <a:latin typeface="Arial" panose="020B0604020202020204"/>
                <a:ea typeface="+mn-ea"/>
                <a:cs typeface="+mn-cs"/>
              </a:rPr>
              <a:t>Arm A</a:t>
            </a:r>
            <a:r>
              <a:rPr kumimoji="0" lang="en-US" sz="1500" b="1" i="0" u="none" strike="noStrike" kern="0" cap="none" spc="0" normalizeH="0" baseline="0" noProof="0" dirty="0">
                <a:ln>
                  <a:noFill/>
                </a:ln>
                <a:solidFill>
                  <a:srgbClr val="FFFFFF"/>
                </a:solidFill>
                <a:effectLst/>
                <a:uLnTx/>
                <a:uFillTx/>
                <a:latin typeface="Arial" panose="020B0604020202020204"/>
                <a:ea typeface="+mn-ea"/>
                <a:cs typeface="+mn-cs"/>
              </a:rPr>
              <a:t>: Trastuzumab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err="1">
                <a:ln>
                  <a:noFill/>
                </a:ln>
                <a:solidFill>
                  <a:srgbClr val="FFFFFF"/>
                </a:solidFill>
                <a:effectLst/>
                <a:uLnTx/>
                <a:uFillTx/>
                <a:latin typeface="Arial" panose="020B0604020202020204"/>
                <a:ea typeface="+mn-ea"/>
                <a:cs typeface="+mn-cs"/>
              </a:rPr>
              <a:t>chemotherapy</a:t>
            </a:r>
            <a:r>
              <a:rPr kumimoji="0" lang="en-US" sz="1500" b="1" i="0" u="none" strike="noStrike" kern="0" cap="none" spc="0" normalizeH="0" baseline="30000" noProof="0" dirty="0" err="1">
                <a:ln>
                  <a:noFill/>
                </a:ln>
                <a:solidFill>
                  <a:srgbClr val="FFFFFF"/>
                </a:solidFill>
                <a:effectLst/>
                <a:uLnTx/>
                <a:uFillTx/>
                <a:latin typeface="Arial" panose="020B0604020202020204"/>
                <a:ea typeface="+mn-ea"/>
                <a:cs typeface="+mn-cs"/>
              </a:rPr>
              <a:t>a</a:t>
            </a:r>
            <a:r>
              <a:rPr kumimoji="0" lang="en-US" sz="1500" b="1" i="0" u="none" strike="noStrike" kern="0" cap="none" spc="0" normalizeH="0" baseline="30000" noProof="0" dirty="0">
                <a:ln>
                  <a:noFill/>
                </a:ln>
                <a:solidFill>
                  <a:srgbClr val="FFFFFF"/>
                </a:solidFill>
                <a:effectLst/>
                <a:uLnTx/>
                <a:uFillTx/>
                <a:latin typeface="Arial" panose="020B0604020202020204"/>
                <a:ea typeface="+mn-ea"/>
                <a:cs typeface="+mn-cs"/>
              </a:rPr>
              <a:t> </a:t>
            </a:r>
            <a:endParaRPr kumimoji="0" lang="en-US" sz="1500" b="1"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 name="Rectangle: Rounded Corners 42">
            <a:extLst>
              <a:ext uri="{FF2B5EF4-FFF2-40B4-BE49-F238E27FC236}">
                <a16:creationId xmlns:a16="http://schemas.microsoft.com/office/drawing/2014/main" id="{8C5682DC-F544-D417-747D-799050DE16FB}"/>
              </a:ext>
            </a:extLst>
          </p:cNvPr>
          <p:cNvSpPr/>
          <p:nvPr/>
        </p:nvSpPr>
        <p:spPr>
          <a:xfrm>
            <a:off x="7600291" y="3188330"/>
            <a:ext cx="1024012" cy="548640"/>
          </a:xfrm>
          <a:prstGeom prst="round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2557"/>
                </a:solidFill>
                <a:effectLst/>
                <a:uLnTx/>
                <a:uFillTx/>
                <a:latin typeface="Arial" panose="020B0604020202020204"/>
                <a:ea typeface="+mn-ea"/>
                <a:cs typeface="+mn-cs"/>
              </a:rPr>
              <a:t>CT/MRI</a:t>
            </a:r>
            <a:r>
              <a:rPr kumimoji="0" lang="en-US" sz="1200" b="1" i="0" u="none" strike="noStrike" kern="0" cap="none" spc="0" normalizeH="0" baseline="30000" noProof="0" dirty="0">
                <a:ln>
                  <a:noFill/>
                </a:ln>
                <a:solidFill>
                  <a:srgbClr val="002557"/>
                </a:solidFill>
                <a:effectLst/>
                <a:uLnTx/>
                <a:uFillTx/>
                <a:latin typeface="Arial" panose="020B0604020202020204"/>
                <a:ea typeface="+mn-ea"/>
                <a:cs typeface="+mn-cs"/>
              </a:rPr>
              <a:t>c</a:t>
            </a:r>
            <a:r>
              <a:rPr kumimoji="0" lang="en-US" sz="1200" b="1" i="0" u="none" strike="noStrike" kern="0" cap="none" spc="0" normalizeH="0" baseline="0" noProof="0" dirty="0">
                <a:ln>
                  <a:noFill/>
                </a:ln>
                <a:solidFill>
                  <a:srgbClr val="002557"/>
                </a:solidFill>
                <a:effectLst/>
                <a:uLnTx/>
                <a:uFillTx/>
                <a:latin typeface="Arial" panose="020B0604020202020204"/>
                <a:ea typeface="+mn-ea"/>
                <a:cs typeface="+mn-cs"/>
              </a:rPr>
              <a:t> Q6W</a:t>
            </a:r>
          </a:p>
        </p:txBody>
      </p:sp>
      <p:sp>
        <p:nvSpPr>
          <p:cNvPr id="53" name="Rectangle 52">
            <a:extLst>
              <a:ext uri="{FF2B5EF4-FFF2-40B4-BE49-F238E27FC236}">
                <a16:creationId xmlns:a16="http://schemas.microsoft.com/office/drawing/2014/main" id="{F8F080A7-349A-9484-E02B-8F1B3BA918AB}"/>
              </a:ext>
            </a:extLst>
          </p:cNvPr>
          <p:cNvSpPr/>
          <p:nvPr/>
        </p:nvSpPr>
        <p:spPr>
          <a:xfrm>
            <a:off x="8566727" y="2373556"/>
            <a:ext cx="3371850" cy="1634628"/>
          </a:xfrm>
          <a:prstGeom prst="rect">
            <a:avLst/>
          </a:prstGeom>
          <a:solidFill>
            <a:srgbClr val="002557">
              <a:alpha val="15000"/>
            </a:srgbClr>
          </a:solidFill>
          <a:ln w="25400" cap="flat" cmpd="sng" algn="ctr">
            <a:solidFill>
              <a:srgbClr val="002557"/>
            </a:solidFill>
            <a:prstDash val="solid"/>
            <a:miter lim="800000"/>
          </a:ln>
          <a:effectLst/>
        </p:spPr>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r>
              <a:rPr kumimoji="0" lang="en-US" sz="1600" b="1" i="0" u="none" strike="noStrike" kern="0" cap="none" spc="0" normalizeH="0" baseline="0" noProof="0">
                <a:ln>
                  <a:noFill/>
                </a:ln>
                <a:solidFill>
                  <a:srgbClr val="002557"/>
                </a:solidFill>
                <a:effectLst/>
                <a:uLnTx/>
                <a:uFillTx/>
                <a:latin typeface="Arial" panose="020B0604020202020204"/>
                <a:ea typeface="+mn-ea"/>
                <a:cs typeface="+mn-cs"/>
              </a:rPr>
              <a:t>Dual Primary Endpoints</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panose="020B0604020202020204"/>
                <a:ea typeface="+mn-ea"/>
                <a:cs typeface="+mn-cs"/>
              </a:rPr>
              <a:t>PFS (per BICR) </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panose="020B0604020202020204"/>
                <a:ea typeface="+mn-ea"/>
                <a:cs typeface="+mn-cs"/>
              </a:rPr>
              <a:t>OS</a:t>
            </a:r>
          </a:p>
          <a:p>
            <a:pPr marL="0" marR="0" lvl="0" indent="0" algn="l" defTabSz="914400" rtl="0" eaLnBrk="1" fontAlgn="auto" latinLnBrk="0" hangingPunct="1">
              <a:lnSpc>
                <a:spcPct val="90000"/>
              </a:lnSpc>
              <a:spcBef>
                <a:spcPts val="200"/>
              </a:spcBef>
              <a:spcAft>
                <a:spcPts val="200"/>
              </a:spcAft>
              <a:buClrTx/>
              <a:buSzTx/>
              <a:buFontTx/>
              <a:buNone/>
              <a:tabLst/>
              <a:defRPr/>
            </a:pPr>
            <a:r>
              <a:rPr kumimoji="0" lang="en-US" sz="1600" b="1" i="0" u="none" strike="noStrike" kern="0" cap="none" spc="0" normalizeH="0" baseline="0" noProof="0">
                <a:ln>
                  <a:noFill/>
                </a:ln>
                <a:solidFill>
                  <a:srgbClr val="002557"/>
                </a:solidFill>
                <a:effectLst/>
                <a:uLnTx/>
                <a:uFillTx/>
                <a:latin typeface="Arial" panose="020B0604020202020204"/>
                <a:ea typeface="+mn-ea"/>
                <a:cs typeface="+mn-cs"/>
              </a:rPr>
              <a:t>Select Secondary Endpoints</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panose="020B0604020202020204"/>
                <a:ea typeface="+mn-ea"/>
                <a:cs typeface="+mn-cs"/>
              </a:rPr>
              <a:t>cORR (per BICR)</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panose="020B0604020202020204"/>
                <a:ea typeface="+mn-ea"/>
                <a:cs typeface="+mn-cs"/>
              </a:rPr>
              <a:t>Frequency and severity of AEs</a:t>
            </a:r>
          </a:p>
        </p:txBody>
      </p:sp>
      <p:sp>
        <p:nvSpPr>
          <p:cNvPr id="57" name="TextBox 56">
            <a:extLst>
              <a:ext uri="{FF2B5EF4-FFF2-40B4-BE49-F238E27FC236}">
                <a16:creationId xmlns:a16="http://schemas.microsoft.com/office/drawing/2014/main" id="{0165E8D4-C876-10C4-A321-D811BC39FF9E}"/>
              </a:ext>
            </a:extLst>
          </p:cNvPr>
          <p:cNvSpPr txBox="1"/>
          <p:nvPr/>
        </p:nvSpPr>
        <p:spPr>
          <a:xfrm>
            <a:off x="4454450" y="4659072"/>
            <a:ext cx="3218735" cy="36933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Prophylaxis to prevent IRR and diarrhea was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mandatory in the zanidatamab-containing arms</a:t>
            </a:r>
          </a:p>
        </p:txBody>
      </p:sp>
      <p:grpSp>
        <p:nvGrpSpPr>
          <p:cNvPr id="9" name="Group 8">
            <a:extLst>
              <a:ext uri="{FF2B5EF4-FFF2-40B4-BE49-F238E27FC236}">
                <a16:creationId xmlns:a16="http://schemas.microsoft.com/office/drawing/2014/main" id="{41036895-97BC-C79A-5DF8-48F93C0172E0}"/>
              </a:ext>
            </a:extLst>
          </p:cNvPr>
          <p:cNvGrpSpPr/>
          <p:nvPr/>
        </p:nvGrpSpPr>
        <p:grpSpPr>
          <a:xfrm>
            <a:off x="3707217" y="5161614"/>
            <a:ext cx="4834802" cy="467134"/>
            <a:chOff x="4718366" y="4990771"/>
            <a:chExt cx="5165312" cy="467134"/>
          </a:xfrm>
        </p:grpSpPr>
        <p:sp>
          <p:nvSpPr>
            <p:cNvPr id="61" name="TextBox 60">
              <a:extLst>
                <a:ext uri="{FF2B5EF4-FFF2-40B4-BE49-F238E27FC236}">
                  <a16:creationId xmlns:a16="http://schemas.microsoft.com/office/drawing/2014/main" id="{9055B092-7280-94CF-B6A4-0DA191EA4796}"/>
                </a:ext>
              </a:extLst>
            </p:cNvPr>
            <p:cNvSpPr txBox="1"/>
            <p:nvPr/>
          </p:nvSpPr>
          <p:spPr>
            <a:xfrm>
              <a:off x="4718366" y="5033173"/>
              <a:ext cx="5104159" cy="424732"/>
            </a:xfrm>
            <a:prstGeom prst="rect">
              <a:avLst/>
            </a:prstGeom>
            <a:noFill/>
          </p:spPr>
          <p:txBody>
            <a:bodyPr wrap="square" lIns="0" r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Treatment u</a:t>
              </a:r>
              <a:r>
                <a:rPr kumimoji="0" lang="en-US" sz="1200" b="0" i="0" u="none" strike="noStrike" kern="0" cap="none" spc="0" normalizeH="0" baseline="0" noProof="0" dirty="0" err="1">
                  <a:ln>
                    <a:noFill/>
                  </a:ln>
                  <a:solidFill>
                    <a:srgbClr val="002557"/>
                  </a:solidFill>
                  <a:effectLst/>
                  <a:uLnTx/>
                  <a:uFillTx/>
                  <a:latin typeface="Arial" panose="020B0604020202020204"/>
                  <a:ea typeface="+mn-ea"/>
                  <a:cs typeface="+mn-cs"/>
                </a:rPr>
                <a:t>ntil</a:t>
              </a: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 disease progression/death/unacceptable toxicity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Chemotherapy could be discontinued after 6 cycles</a:t>
              </a:r>
            </a:p>
          </p:txBody>
        </p:sp>
        <p:cxnSp>
          <p:nvCxnSpPr>
            <p:cNvPr id="7" name="Straight Arrow Connector 6">
              <a:extLst>
                <a:ext uri="{FF2B5EF4-FFF2-40B4-BE49-F238E27FC236}">
                  <a16:creationId xmlns:a16="http://schemas.microsoft.com/office/drawing/2014/main" id="{48CD1C6B-BBF2-F838-65E8-C674DA49533A}"/>
                </a:ext>
              </a:extLst>
            </p:cNvPr>
            <p:cNvCxnSpPr>
              <a:cxnSpLocks/>
            </p:cNvCxnSpPr>
            <p:nvPr/>
          </p:nvCxnSpPr>
          <p:spPr>
            <a:xfrm>
              <a:off x="4901442" y="4990771"/>
              <a:ext cx="4982236" cy="0"/>
            </a:xfrm>
            <a:prstGeom prst="straightConnector1">
              <a:avLst/>
            </a:prstGeom>
            <a:ln w="34925">
              <a:solidFill>
                <a:srgbClr val="292666"/>
              </a:solidFill>
              <a:tailEnd type="triangle" w="lg" len="med"/>
            </a:ln>
          </p:spPr>
          <p:style>
            <a:lnRef idx="1">
              <a:schemeClr val="accent1"/>
            </a:lnRef>
            <a:fillRef idx="0">
              <a:schemeClr val="accent1"/>
            </a:fillRef>
            <a:effectRef idx="0">
              <a:schemeClr val="accent1"/>
            </a:effectRef>
            <a:fontRef idx="minor">
              <a:schemeClr val="tx1"/>
            </a:fontRef>
          </p:style>
        </p:cxnSp>
      </p:grpSp>
      <p:cxnSp>
        <p:nvCxnSpPr>
          <p:cNvPr id="18" name="Connector: Elbow 17">
            <a:extLst>
              <a:ext uri="{FF2B5EF4-FFF2-40B4-BE49-F238E27FC236}">
                <a16:creationId xmlns:a16="http://schemas.microsoft.com/office/drawing/2014/main" id="{21842B83-F2FE-F437-BEC0-E8057D70A178}"/>
              </a:ext>
            </a:extLst>
          </p:cNvPr>
          <p:cNvCxnSpPr>
            <a:cxnSpLocks/>
          </p:cNvCxnSpPr>
          <p:nvPr/>
        </p:nvCxnSpPr>
        <p:spPr>
          <a:xfrm rot="5400000" flipH="1" flipV="1">
            <a:off x="3902095" y="2620517"/>
            <a:ext cx="971968" cy="170818"/>
          </a:xfrm>
          <a:prstGeom prst="bentConnector2">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FE43251E-CA66-507F-2587-34884689EC4B}"/>
              </a:ext>
            </a:extLst>
          </p:cNvPr>
          <p:cNvCxnSpPr>
            <a:cxnSpLocks/>
          </p:cNvCxnSpPr>
          <p:nvPr/>
        </p:nvCxnSpPr>
        <p:spPr>
          <a:xfrm rot="16200000" flipH="1">
            <a:off x="3876362" y="3598882"/>
            <a:ext cx="1013850" cy="161354"/>
          </a:xfrm>
          <a:prstGeom prst="bentConnector2">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EDB2EC39-3771-C8A3-8E0C-A21866DA38F9}"/>
              </a:ext>
            </a:extLst>
          </p:cNvPr>
          <p:cNvSpPr>
            <a:spLocks noGrp="1"/>
          </p:cNvSpPr>
          <p:nvPr>
            <p:ph type="body" sz="quarter" idx="15"/>
          </p:nvPr>
        </p:nvSpPr>
        <p:spPr/>
        <p:txBody>
          <a:bodyPr/>
          <a:lstStyle/>
          <a:p>
            <a:r>
              <a:rPr lang="en-US" dirty="0"/>
              <a:t>Elena Elimova, MD</a:t>
            </a:r>
          </a:p>
        </p:txBody>
      </p:sp>
      <p:sp>
        <p:nvSpPr>
          <p:cNvPr id="41" name="Oval 40">
            <a:extLst>
              <a:ext uri="{FF2B5EF4-FFF2-40B4-BE49-F238E27FC236}">
                <a16:creationId xmlns:a16="http://schemas.microsoft.com/office/drawing/2014/main" id="{8848FA8E-F0B3-0226-4601-4B04FF354A2E}"/>
              </a:ext>
            </a:extLst>
          </p:cNvPr>
          <p:cNvSpPr/>
          <p:nvPr/>
        </p:nvSpPr>
        <p:spPr>
          <a:xfrm>
            <a:off x="3562485" y="2905082"/>
            <a:ext cx="584954" cy="584954"/>
          </a:xfrm>
          <a:prstGeom prst="ellipse">
            <a:avLst/>
          </a:prstGeom>
          <a:solidFill>
            <a:srgbClr val="D9DFE6"/>
          </a:solidFill>
          <a:ln w="22225" cap="flat" cmpd="sng" algn="ctr">
            <a:solidFill>
              <a:srgbClr val="002557"/>
            </a:solidFill>
            <a:prstDash val="solid"/>
            <a:miter lim="800000"/>
          </a:ln>
          <a:effectLst/>
        </p:spPr>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557"/>
                </a:solidFill>
                <a:effectLst/>
                <a:uLnTx/>
                <a:uFillTx/>
                <a:latin typeface="Arial" panose="020B0604020202020204"/>
                <a:ea typeface="+mn-ea"/>
                <a:cs typeface="+mn-cs"/>
              </a:rPr>
              <a:t>R 1:1:1</a:t>
            </a:r>
          </a:p>
        </p:txBody>
      </p:sp>
      <p:sp>
        <p:nvSpPr>
          <p:cNvPr id="46" name="TextBox 45">
            <a:extLst>
              <a:ext uri="{FF2B5EF4-FFF2-40B4-BE49-F238E27FC236}">
                <a16:creationId xmlns:a16="http://schemas.microsoft.com/office/drawing/2014/main" id="{BDB0A3C9-72F7-147F-4C73-9E6333B522D8}"/>
              </a:ext>
            </a:extLst>
          </p:cNvPr>
          <p:cNvSpPr txBox="1"/>
          <p:nvPr/>
        </p:nvSpPr>
        <p:spPr>
          <a:xfrm>
            <a:off x="8924380" y="4064858"/>
            <a:ext cx="24401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666"/>
                </a:solidFill>
                <a:effectLst/>
                <a:uLnTx/>
                <a:uFillTx/>
                <a:latin typeface="Arial" panose="020B0604020202020204"/>
                <a:ea typeface="+mn-ea"/>
                <a:cs typeface="+mn-cs"/>
              </a:rPr>
              <a:t>ClinicalTrials.gov: NCT05152147</a:t>
            </a:r>
          </a:p>
        </p:txBody>
      </p:sp>
      <p:sp>
        <p:nvSpPr>
          <p:cNvPr id="4" name="Rectangle 3">
            <a:extLst>
              <a:ext uri="{FF2B5EF4-FFF2-40B4-BE49-F238E27FC236}">
                <a16:creationId xmlns:a16="http://schemas.microsoft.com/office/drawing/2014/main" id="{B0A6A8BF-15F9-3211-81EC-0C7DD9EF8805}"/>
              </a:ext>
            </a:extLst>
          </p:cNvPr>
          <p:cNvSpPr/>
          <p:nvPr/>
        </p:nvSpPr>
        <p:spPr>
          <a:xfrm>
            <a:off x="256032" y="4574947"/>
            <a:ext cx="3087026" cy="945319"/>
          </a:xfrm>
          <a:prstGeom prst="rect">
            <a:avLst/>
          </a:prstGeom>
          <a:solidFill>
            <a:srgbClr val="002557">
              <a:alpha val="15000"/>
            </a:srgbClr>
          </a:solidFill>
          <a:ln w="25400" cap="flat" cmpd="sng" algn="ctr">
            <a:solidFill>
              <a:srgbClr val="002557"/>
            </a:solidFill>
            <a:prstDash val="solid"/>
            <a:miter lim="800000"/>
          </a:ln>
          <a:effectLst/>
        </p:spPr>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r>
              <a:rPr kumimoji="0" lang="en-US" sz="1600" b="1" i="0" u="none" strike="noStrike" kern="0" cap="none" spc="0" normalizeH="0" baseline="0" noProof="0" dirty="0">
                <a:ln>
                  <a:noFill/>
                </a:ln>
                <a:solidFill>
                  <a:srgbClr val="002557"/>
                </a:solidFill>
                <a:effectLst/>
                <a:uLnTx/>
                <a:uFillTx/>
                <a:latin typeface="Arial" panose="020B0604020202020204"/>
                <a:ea typeface="+mn-ea"/>
                <a:cs typeface="+mn-cs"/>
              </a:rPr>
              <a:t>Stratification Factors</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Geographic region </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HER2 status </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ECOG PS </a:t>
            </a:r>
          </a:p>
        </p:txBody>
      </p:sp>
      <p:sp>
        <p:nvSpPr>
          <p:cNvPr id="14" name="TextBox 13">
            <a:extLst>
              <a:ext uri="{FF2B5EF4-FFF2-40B4-BE49-F238E27FC236}">
                <a16:creationId xmlns:a16="http://schemas.microsoft.com/office/drawing/2014/main" id="{C21A779A-0653-48EB-17F8-BBB55873D26A}"/>
              </a:ext>
            </a:extLst>
          </p:cNvPr>
          <p:cNvSpPr txBox="1"/>
          <p:nvPr/>
        </p:nvSpPr>
        <p:spPr>
          <a:xfrm>
            <a:off x="256032" y="1013123"/>
            <a:ext cx="11676888"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rPr>
              <a:t>Global phase 3 trial of zanidatamab + chemotherapy ± tislelizumab vs trastuzumab + chemotherapy in previously untreated patients with HER2+ mGEA</a:t>
            </a:r>
          </a:p>
        </p:txBody>
      </p:sp>
      <p:sp>
        <p:nvSpPr>
          <p:cNvPr id="56" name="Rectangle 55">
            <a:extLst>
              <a:ext uri="{FF2B5EF4-FFF2-40B4-BE49-F238E27FC236}">
                <a16:creationId xmlns:a16="http://schemas.microsoft.com/office/drawing/2014/main" id="{E572A5FB-1274-8F07-CA5A-94D2E3246DAE}"/>
              </a:ext>
            </a:extLst>
          </p:cNvPr>
          <p:cNvSpPr/>
          <p:nvPr/>
        </p:nvSpPr>
        <p:spPr>
          <a:xfrm>
            <a:off x="256032" y="1818908"/>
            <a:ext cx="3082872" cy="2664973"/>
          </a:xfrm>
          <a:prstGeom prst="rect">
            <a:avLst/>
          </a:prstGeom>
          <a:solidFill>
            <a:schemeClr val="bg1">
              <a:lumMod val="85000"/>
              <a:alpha val="14902"/>
            </a:schemeClr>
          </a:solidFill>
          <a:ln w="25400" cap="flat" cmpd="sng" algn="ctr">
            <a:solidFill>
              <a:srgbClr val="002557"/>
            </a:solidFill>
            <a:prstDash val="solid"/>
            <a:miter lim="800000"/>
          </a:ln>
          <a:effectLst/>
        </p:spPr>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r>
              <a:rPr kumimoji="0" lang="en-US" sz="1800" b="1" i="0" u="none" strike="noStrike" kern="0" cap="none" spc="0" normalizeH="0" baseline="0" noProof="0" dirty="0">
                <a:ln>
                  <a:noFill/>
                </a:ln>
                <a:solidFill>
                  <a:srgbClr val="002557"/>
                </a:solidFill>
                <a:effectLst/>
                <a:uLnTx/>
                <a:uFillTx/>
                <a:latin typeface="Arial" panose="020B0604020202020204"/>
                <a:ea typeface="+mn-ea"/>
                <a:cs typeface="+mn-cs"/>
              </a:rPr>
              <a:t>Key Eligibility Criteria</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IE" sz="1200" b="0" i="0" u="none" strike="noStrike" kern="0" cap="none" spc="0" normalizeH="0" baseline="0" noProof="0" dirty="0">
                <a:ln>
                  <a:noFill/>
                </a:ln>
                <a:solidFill>
                  <a:srgbClr val="002557"/>
                </a:solidFill>
                <a:effectLst/>
                <a:uLnTx/>
                <a:uFillTx/>
                <a:latin typeface="Arial" panose="020B0604020202020204"/>
                <a:ea typeface="+mn-ea"/>
                <a:cs typeface="+mn-cs"/>
              </a:rPr>
              <a:t>Age </a:t>
            </a: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≥18 years</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Unresectable, locally advanced, recurrent or metastatic GEA</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HER2 IHC 3+ or IHC 2+/ISH+ </a:t>
            </a:r>
            <a:b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b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per central testing</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ECOG PS 0 or 1</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No prior treatment for locally advanced or metastatic disease</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rPr>
              <a:t>No prior HER2-targeted agents or immunotherapy in any setting</a:t>
            </a:r>
          </a:p>
        </p:txBody>
      </p:sp>
      <p:pic>
        <p:nvPicPr>
          <p:cNvPr id="3" name="Picture 2" descr="Clinical Trials | Jazz Pharmaceuticals">
            <a:extLst>
              <a:ext uri="{FF2B5EF4-FFF2-40B4-BE49-F238E27FC236}">
                <a16:creationId xmlns:a16="http://schemas.microsoft.com/office/drawing/2014/main" id="{616AD885-422D-879D-D31A-549F831D2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239" y="100578"/>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C8DE8DA-0B2C-7ED2-5790-E5DF5266812A}"/>
              </a:ext>
            </a:extLst>
          </p:cNvPr>
          <p:cNvSpPr/>
          <p:nvPr/>
        </p:nvSpPr>
        <p:spPr>
          <a:xfrm>
            <a:off x="3227942" y="6586499"/>
            <a:ext cx="4207654" cy="1888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23972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6A12E-D529-DAB6-1C59-710E0F1B8DF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A4C5694-E647-8FFB-B275-354ABD5F0619}"/>
              </a:ext>
            </a:extLst>
          </p:cNvPr>
          <p:cNvSpPr>
            <a:spLocks noGrp="1"/>
          </p:cNvSpPr>
          <p:nvPr>
            <p:ph type="body" sz="quarter" idx="15"/>
          </p:nvPr>
        </p:nvSpPr>
        <p:spPr/>
        <p:txBody>
          <a:bodyPr/>
          <a:lstStyle/>
          <a:p>
            <a:r>
              <a:rPr lang="en-US" dirty="0"/>
              <a:t>Elena </a:t>
            </a:r>
            <a:r>
              <a:rPr lang="en-US" dirty="0" err="1"/>
              <a:t>Elimova</a:t>
            </a:r>
            <a:r>
              <a:rPr lang="en-US" dirty="0"/>
              <a:t>, MD</a:t>
            </a:r>
          </a:p>
        </p:txBody>
      </p:sp>
      <p:sp>
        <p:nvSpPr>
          <p:cNvPr id="7" name="Title 1">
            <a:extLst>
              <a:ext uri="{FF2B5EF4-FFF2-40B4-BE49-F238E27FC236}">
                <a16:creationId xmlns:a16="http://schemas.microsoft.com/office/drawing/2014/main" id="{F21D4FD3-8CE7-543F-786A-7D97762137F7}"/>
              </a:ext>
            </a:extLst>
          </p:cNvPr>
          <p:cNvSpPr txBox="1">
            <a:spLocks/>
          </p:cNvSpPr>
          <p:nvPr/>
        </p:nvSpPr>
        <p:spPr>
          <a:xfrm>
            <a:off x="256032" y="317499"/>
            <a:ext cx="10972800" cy="916829"/>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Patient Disposition</a:t>
            </a:r>
          </a:p>
        </p:txBody>
      </p:sp>
      <p:grpSp>
        <p:nvGrpSpPr>
          <p:cNvPr id="2" name="Group 1">
            <a:extLst>
              <a:ext uri="{FF2B5EF4-FFF2-40B4-BE49-F238E27FC236}">
                <a16:creationId xmlns:a16="http://schemas.microsoft.com/office/drawing/2014/main" id="{0184C947-CEA3-74C5-93AD-618A1220A29D}"/>
              </a:ext>
            </a:extLst>
          </p:cNvPr>
          <p:cNvGrpSpPr/>
          <p:nvPr/>
        </p:nvGrpSpPr>
        <p:grpSpPr>
          <a:xfrm>
            <a:off x="261705" y="1412533"/>
            <a:ext cx="11672427" cy="4429670"/>
            <a:chOff x="261705" y="1412533"/>
            <a:chExt cx="11672427" cy="4429670"/>
          </a:xfrm>
        </p:grpSpPr>
        <p:sp>
          <p:nvSpPr>
            <p:cNvPr id="16" name="Rectangle 15">
              <a:extLst>
                <a:ext uri="{FF2B5EF4-FFF2-40B4-BE49-F238E27FC236}">
                  <a16:creationId xmlns:a16="http://schemas.microsoft.com/office/drawing/2014/main" id="{8800FD96-04FE-17D7-B75D-59A6678DB770}"/>
                </a:ext>
              </a:extLst>
            </p:cNvPr>
            <p:cNvSpPr/>
            <p:nvPr/>
          </p:nvSpPr>
          <p:spPr>
            <a:xfrm>
              <a:off x="8230812" y="2995816"/>
              <a:ext cx="3703320" cy="2210403"/>
            </a:xfrm>
            <a:prstGeom prst="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rPr>
                <a:t>Ongoing treatment</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rPr>
                <a:t>, n = 37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rPr>
                <a:t>Discontinued treatment</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rPr>
                <a:t>, n = 265 (86%)</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Progressive disease, n = 200</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Adverse event, n = 10</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Death, n = 17</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Withdrawal by patient, n = 20</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Physician decision, n = 13</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Other, n = 5</a:t>
              </a:r>
              <a:r>
                <a:rPr kumimoji="0" lang="en-US" sz="1400" b="0" i="0" u="none" strike="noStrike" kern="1200" cap="none" spc="-40" normalizeH="0" baseline="30000" noProof="0" dirty="0">
                  <a:ln>
                    <a:noFill/>
                  </a:ln>
                  <a:solidFill>
                    <a:prstClr val="black"/>
                  </a:solidFill>
                  <a:effectLst/>
                  <a:uLnTx/>
                  <a:uFillTx/>
                  <a:latin typeface="Arial" panose="020B0604020202020204"/>
                  <a:ea typeface="+mn-ea"/>
                  <a:cs typeface="Calibri" panose="020F0502020204030204" pitchFamily="34" charset="0"/>
                </a:rPr>
                <a:t>b</a:t>
              </a:r>
              <a:endPar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endParaRPr>
            </a:p>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rPr>
                <a:t>Survival follow-up</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rPr>
                <a:t>, n = 81 (26%)</a:t>
              </a:r>
            </a:p>
          </p:txBody>
        </p:sp>
        <p:cxnSp>
          <p:nvCxnSpPr>
            <p:cNvPr id="18" name="Straight Arrow Connector 17">
              <a:extLst>
                <a:ext uri="{FF2B5EF4-FFF2-40B4-BE49-F238E27FC236}">
                  <a16:creationId xmlns:a16="http://schemas.microsoft.com/office/drawing/2014/main" id="{FE5ACCA4-8818-FEE5-4DBA-D9F4E92ED8CA}"/>
                </a:ext>
              </a:extLst>
            </p:cNvPr>
            <p:cNvCxnSpPr>
              <a:cxnSpLocks/>
            </p:cNvCxnSpPr>
            <p:nvPr/>
          </p:nvCxnSpPr>
          <p:spPr>
            <a:xfrm flipH="1">
              <a:off x="6095449" y="2022134"/>
              <a:ext cx="1" cy="176289"/>
            </a:xfrm>
            <a:prstGeom prst="straightConnector1">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99F15B2-FC6D-F472-DA67-24B17AEED335}"/>
                </a:ext>
              </a:extLst>
            </p:cNvPr>
            <p:cNvCxnSpPr>
              <a:cxnSpLocks/>
            </p:cNvCxnSpPr>
            <p:nvPr/>
          </p:nvCxnSpPr>
          <p:spPr>
            <a:xfrm>
              <a:off x="10082472" y="2601881"/>
              <a:ext cx="0" cy="361615"/>
            </a:xfrm>
            <a:prstGeom prst="straightConnector1">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4CCD818-CF34-581E-4FDD-E9DD7280EF4F}"/>
                </a:ext>
              </a:extLst>
            </p:cNvPr>
            <p:cNvSpPr/>
            <p:nvPr/>
          </p:nvSpPr>
          <p:spPr>
            <a:xfrm>
              <a:off x="8230812" y="2226347"/>
              <a:ext cx="3703320" cy="548640"/>
            </a:xfrm>
            <a:prstGeom prst="rect">
              <a:avLst/>
            </a:prstGeom>
            <a:solidFill>
              <a:schemeClr val="accent5"/>
            </a:solidFill>
            <a:ln w="28575">
              <a:solidFill>
                <a:srgbClr val="6464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Trastuzumab + CT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n = 308; 302 patients treated</a:t>
              </a:r>
            </a:p>
          </p:txBody>
        </p:sp>
        <p:cxnSp>
          <p:nvCxnSpPr>
            <p:cNvPr id="20" name="Connector: Elbow 19">
              <a:extLst>
                <a:ext uri="{FF2B5EF4-FFF2-40B4-BE49-F238E27FC236}">
                  <a16:creationId xmlns:a16="http://schemas.microsoft.com/office/drawing/2014/main" id="{590771FD-39DC-3361-AC74-0C2605C4820C}"/>
                </a:ext>
              </a:extLst>
            </p:cNvPr>
            <p:cNvCxnSpPr>
              <a:cxnSpLocks/>
              <a:endCxn id="12" idx="0"/>
            </p:cNvCxnSpPr>
            <p:nvPr/>
          </p:nvCxnSpPr>
          <p:spPr>
            <a:xfrm rot="10800000" flipV="1">
              <a:off x="2113366" y="1726295"/>
              <a:ext cx="2386653" cy="504046"/>
            </a:xfrm>
            <a:prstGeom prst="bentConnector2">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E3408517-3F78-00EE-85FF-9F21B5525776}"/>
                </a:ext>
              </a:extLst>
            </p:cNvPr>
            <p:cNvCxnSpPr>
              <a:cxnSpLocks/>
              <a:stCxn id="10" idx="3"/>
              <a:endCxn id="13" idx="0"/>
            </p:cNvCxnSpPr>
            <p:nvPr/>
          </p:nvCxnSpPr>
          <p:spPr>
            <a:xfrm>
              <a:off x="7690887" y="1717334"/>
              <a:ext cx="2391585" cy="509013"/>
            </a:xfrm>
            <a:prstGeom prst="bentConnector2">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EBCA018-A188-A44A-D68A-483DA2F61533}"/>
                </a:ext>
              </a:extLst>
            </p:cNvPr>
            <p:cNvSpPr/>
            <p:nvPr/>
          </p:nvSpPr>
          <p:spPr>
            <a:xfrm>
              <a:off x="4500012" y="1412533"/>
              <a:ext cx="3190875" cy="609601"/>
            </a:xfrm>
            <a:prstGeom prst="rect">
              <a:avLst/>
            </a:prstGeom>
            <a:solidFill>
              <a:srgbClr val="002557">
                <a:alpha val="15000"/>
              </a:srgbClr>
            </a:solidFill>
            <a:ln w="25400">
              <a:solidFill>
                <a:srgbClr val="0025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mn-cs"/>
                </a:rPr>
                <a:t>Randomized </a:t>
              </a:r>
              <a:b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mn-cs"/>
                </a:rPr>
                <a:t>N = 914</a:t>
              </a:r>
            </a:p>
          </p:txBody>
        </p:sp>
        <p:cxnSp>
          <p:nvCxnSpPr>
            <p:cNvPr id="25" name="Straight Arrow Connector 24">
              <a:extLst>
                <a:ext uri="{FF2B5EF4-FFF2-40B4-BE49-F238E27FC236}">
                  <a16:creationId xmlns:a16="http://schemas.microsoft.com/office/drawing/2014/main" id="{544FBA01-D01D-2781-EE40-F42D0F53ACB5}"/>
                </a:ext>
              </a:extLst>
            </p:cNvPr>
            <p:cNvCxnSpPr>
              <a:cxnSpLocks/>
            </p:cNvCxnSpPr>
            <p:nvPr/>
          </p:nvCxnSpPr>
          <p:spPr>
            <a:xfrm>
              <a:off x="6095449" y="2713859"/>
              <a:ext cx="0" cy="249637"/>
            </a:xfrm>
            <a:prstGeom prst="straightConnector1">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227AD5F-9E28-9015-FDC4-6F0447667CBA}"/>
                </a:ext>
              </a:extLst>
            </p:cNvPr>
            <p:cNvSpPr/>
            <p:nvPr/>
          </p:nvSpPr>
          <p:spPr>
            <a:xfrm>
              <a:off x="4246259" y="2995814"/>
              <a:ext cx="3703320" cy="2210403"/>
            </a:xfrm>
            <a:prstGeom prst="rect">
              <a:avLst/>
            </a:prstGeom>
            <a:solidFill>
              <a:schemeClr val="bg1"/>
            </a:solidFill>
            <a:ln w="28575">
              <a:solidFill>
                <a:srgbClr val="0087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rPr>
                <a:t>Ongoing treatment</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rPr>
                <a:t>, n = 88 (29%)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rPr>
                <a:t>Discontinued treatment</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rPr>
                <a:t>, n = 211 (70%)</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Progressive disease, n = 117</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Adverse event, n = 27</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Death, n = 26</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Withdrawal by patient, n = 26</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Physician decision, n = 13 </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Other, n = 2</a:t>
              </a:r>
              <a:r>
                <a:rPr kumimoji="0" lang="en-US" sz="1400" b="0" i="0" u="none" strike="noStrike" kern="1200" cap="none" spc="-40" normalizeH="0" baseline="30000" noProof="0" dirty="0">
                  <a:ln>
                    <a:noFill/>
                  </a:ln>
                  <a:solidFill>
                    <a:prstClr val="black"/>
                  </a:solidFill>
                  <a:effectLst/>
                  <a:uLnTx/>
                  <a:uFillTx/>
                  <a:latin typeface="Arial" panose="020B0604020202020204"/>
                  <a:ea typeface="+mn-ea"/>
                  <a:cs typeface="Calibri" panose="020F0502020204030204" pitchFamily="34" charset="0"/>
                </a:rPr>
                <a:t>b</a:t>
              </a:r>
            </a:p>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rPr>
                <a:t>Survival follow-up</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rPr>
                <a:t>, n = 58 (19%)</a:t>
              </a:r>
            </a:p>
          </p:txBody>
        </p:sp>
        <p:sp>
          <p:nvSpPr>
            <p:cNvPr id="11" name="Rectangle 10">
              <a:extLst>
                <a:ext uri="{FF2B5EF4-FFF2-40B4-BE49-F238E27FC236}">
                  <a16:creationId xmlns:a16="http://schemas.microsoft.com/office/drawing/2014/main" id="{A623F6A3-3A75-0104-543A-5EE0A1799C8A}"/>
                </a:ext>
              </a:extLst>
            </p:cNvPr>
            <p:cNvSpPr/>
            <p:nvPr/>
          </p:nvSpPr>
          <p:spPr>
            <a:xfrm>
              <a:off x="4246259" y="2230557"/>
              <a:ext cx="3703320" cy="548640"/>
            </a:xfrm>
            <a:prstGeom prst="rect">
              <a:avLst/>
            </a:prstGeom>
            <a:solidFill>
              <a:srgbClr val="008764"/>
            </a:solidFill>
            <a:ln w="28575">
              <a:solidFill>
                <a:srgbClr val="0087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Zanidatamab + tislelizumab + CT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n = 302; 299 patients </a:t>
              </a:r>
              <a:r>
                <a:rPr kumimoji="0" lang="en-US" sz="1600" b="0" i="0" u="none" strike="noStrike" kern="1200" cap="none" spc="0" normalizeH="0" baseline="0" noProof="0" dirty="0" err="1">
                  <a:ln>
                    <a:noFill/>
                  </a:ln>
                  <a:solidFill>
                    <a:prstClr val="white"/>
                  </a:solidFill>
                  <a:effectLst/>
                  <a:uLnTx/>
                  <a:uFillTx/>
                  <a:latin typeface="Arial" panose="020B0604020202020204"/>
                  <a:ea typeface="+mn-ea"/>
                  <a:cs typeface="+mn-cs"/>
                </a:rPr>
                <a:t>treated</a:t>
              </a:r>
              <a:r>
                <a:rPr kumimoji="0" lang="en-US" sz="1600" b="0" i="0" u="none" strike="noStrike" kern="1200" cap="none" spc="0" normalizeH="0" baseline="30000" noProof="0" dirty="0" err="1">
                  <a:ln>
                    <a:noFill/>
                  </a:ln>
                  <a:solidFill>
                    <a:prstClr val="white"/>
                  </a:solidFill>
                  <a:effectLst/>
                  <a:uLnTx/>
                  <a:uFillTx/>
                  <a:latin typeface="Arial" panose="020B0604020202020204"/>
                  <a:ea typeface="+mn-ea"/>
                  <a:cs typeface="+mn-cs"/>
                </a:rPr>
                <a:t>a</a:t>
              </a: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83926ABD-D5E0-6E32-71E6-81C129ED474C}"/>
                </a:ext>
              </a:extLst>
            </p:cNvPr>
            <p:cNvSpPr/>
            <p:nvPr/>
          </p:nvSpPr>
          <p:spPr>
            <a:xfrm>
              <a:off x="4246259" y="5280959"/>
              <a:ext cx="3703320" cy="561244"/>
            </a:xfrm>
            <a:prstGeom prst="rect">
              <a:avLst/>
            </a:prstGeom>
            <a:noFill/>
            <a:ln w="28575">
              <a:solidFill>
                <a:srgbClr val="0087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Median (range) follow-up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25.9 (7.9–45.5) months</a:t>
              </a:r>
            </a:p>
          </p:txBody>
        </p:sp>
        <p:cxnSp>
          <p:nvCxnSpPr>
            <p:cNvPr id="24" name="Straight Arrow Connector 23">
              <a:extLst>
                <a:ext uri="{FF2B5EF4-FFF2-40B4-BE49-F238E27FC236}">
                  <a16:creationId xmlns:a16="http://schemas.microsoft.com/office/drawing/2014/main" id="{7619AE20-8DB9-E4A7-5045-372EDB91F05C}"/>
                </a:ext>
              </a:extLst>
            </p:cNvPr>
            <p:cNvCxnSpPr>
              <a:cxnSpLocks/>
            </p:cNvCxnSpPr>
            <p:nvPr/>
          </p:nvCxnSpPr>
          <p:spPr>
            <a:xfrm>
              <a:off x="2113365" y="2715007"/>
              <a:ext cx="0" cy="248489"/>
            </a:xfrm>
            <a:prstGeom prst="straightConnector1">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66D056A-64BA-E8C2-5A13-93EE08B53E95}"/>
                </a:ext>
              </a:extLst>
            </p:cNvPr>
            <p:cNvSpPr/>
            <p:nvPr/>
          </p:nvSpPr>
          <p:spPr>
            <a:xfrm>
              <a:off x="261705" y="2995816"/>
              <a:ext cx="3703320" cy="2210403"/>
            </a:xfrm>
            <a:prstGeom prst="rect">
              <a:avLst/>
            </a:prstGeom>
            <a:solidFill>
              <a:schemeClr val="bg1"/>
            </a:solidFill>
            <a:ln w="28575">
              <a:solidFill>
                <a:srgbClr val="0076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rPr>
                <a:t>Ongoing treatment</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rPr>
                <a:t>, n = 69 (23%)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rPr>
                <a:t>Discontinued treatment</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rPr>
                <a:t>, n = 231 (76%)</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Progressive disease, n = 132</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Adverse event, n = 25</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Death, n = 27</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Withdrawal by patient, n = 23</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Physician decision, n = 19</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rPr>
                <a:t>Other, n = 5</a:t>
              </a:r>
              <a:r>
                <a:rPr kumimoji="0" lang="en-US" sz="1400" b="0" i="0" u="none" strike="noStrike" kern="1200" cap="none" spc="-40" normalizeH="0" baseline="30000" noProof="0" dirty="0">
                  <a:ln>
                    <a:noFill/>
                  </a:ln>
                  <a:solidFill>
                    <a:prstClr val="black"/>
                  </a:solidFill>
                  <a:effectLst/>
                  <a:uLnTx/>
                  <a:uFillTx/>
                  <a:latin typeface="Arial" panose="020B0604020202020204"/>
                  <a:ea typeface="+mn-ea"/>
                  <a:cs typeface="Calibri" panose="020F0502020204030204" pitchFamily="34" charset="0"/>
                </a:rPr>
                <a:t>b</a:t>
              </a:r>
              <a:endPar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endParaRPr>
            </a:p>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rPr>
                <a:t>Survival follow-up</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rPr>
                <a:t>, n = 69 (23%)</a:t>
              </a:r>
            </a:p>
          </p:txBody>
        </p:sp>
        <p:sp>
          <p:nvSpPr>
            <p:cNvPr id="12" name="Rectangle 11">
              <a:extLst>
                <a:ext uri="{FF2B5EF4-FFF2-40B4-BE49-F238E27FC236}">
                  <a16:creationId xmlns:a16="http://schemas.microsoft.com/office/drawing/2014/main" id="{AC2EA568-B578-EBA8-C0A4-E619337D6797}"/>
                </a:ext>
              </a:extLst>
            </p:cNvPr>
            <p:cNvSpPr/>
            <p:nvPr/>
          </p:nvSpPr>
          <p:spPr>
            <a:xfrm>
              <a:off x="261705" y="2230341"/>
              <a:ext cx="3703320" cy="548640"/>
            </a:xfrm>
            <a:prstGeom prst="rect">
              <a:avLst/>
            </a:prstGeom>
            <a:solidFill>
              <a:srgbClr val="0076A9"/>
            </a:solidFill>
            <a:ln w="28575">
              <a:solidFill>
                <a:srgbClr val="0076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Zanidatamab + CT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n = 304; 300 patients </a:t>
              </a:r>
              <a:r>
                <a:rPr kumimoji="0" lang="en-US" sz="1600" b="0" i="0" u="none" strike="noStrike" kern="1200" cap="none" spc="0" normalizeH="0" baseline="0" noProof="0" dirty="0" err="1">
                  <a:ln>
                    <a:noFill/>
                  </a:ln>
                  <a:solidFill>
                    <a:prstClr val="white"/>
                  </a:solidFill>
                  <a:effectLst/>
                  <a:uLnTx/>
                  <a:uFillTx/>
                  <a:latin typeface="Arial" panose="020B0604020202020204"/>
                  <a:ea typeface="+mn-ea"/>
                  <a:cs typeface="+mn-cs"/>
                </a:rPr>
                <a:t>treated</a:t>
              </a:r>
              <a:r>
                <a:rPr kumimoji="0" lang="en-US" sz="1600" b="0" i="0" u="none" strike="noStrike" kern="1200" cap="none" spc="0" normalizeH="0" baseline="30000" noProof="0" dirty="0" err="1">
                  <a:ln>
                    <a:noFill/>
                  </a:ln>
                  <a:solidFill>
                    <a:prstClr val="white"/>
                  </a:solidFill>
                  <a:effectLst/>
                  <a:uLnTx/>
                  <a:uFillTx/>
                  <a:latin typeface="Arial" panose="020B0604020202020204"/>
                  <a:ea typeface="+mn-ea"/>
                  <a:cs typeface="+mn-cs"/>
                </a:rPr>
                <a:t>a</a:t>
              </a: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F4C8DFDD-F360-9756-C0BE-E06F6E080660}"/>
                </a:ext>
              </a:extLst>
            </p:cNvPr>
            <p:cNvSpPr/>
            <p:nvPr/>
          </p:nvSpPr>
          <p:spPr>
            <a:xfrm>
              <a:off x="261705" y="5284419"/>
              <a:ext cx="3703320" cy="557784"/>
            </a:xfrm>
            <a:prstGeom prst="rect">
              <a:avLst/>
            </a:prstGeom>
            <a:noFill/>
            <a:ln w="28575">
              <a:solidFill>
                <a:srgbClr val="0076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Median (range) follow-up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26.0 (7.6–46.0) months</a:t>
              </a:r>
            </a:p>
          </p:txBody>
        </p:sp>
        <p:sp>
          <p:nvSpPr>
            <p:cNvPr id="53" name="Rectangle 52">
              <a:extLst>
                <a:ext uri="{FF2B5EF4-FFF2-40B4-BE49-F238E27FC236}">
                  <a16:creationId xmlns:a16="http://schemas.microsoft.com/office/drawing/2014/main" id="{AD7F0033-F3AC-3B6B-423D-D961D50D06BD}"/>
                </a:ext>
              </a:extLst>
            </p:cNvPr>
            <p:cNvSpPr/>
            <p:nvPr/>
          </p:nvSpPr>
          <p:spPr>
            <a:xfrm>
              <a:off x="8230812" y="5284419"/>
              <a:ext cx="3703320" cy="557784"/>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Median (range) follow-up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25.8 (7.5–45.6) months</a:t>
              </a:r>
            </a:p>
          </p:txBody>
        </p:sp>
      </p:grpSp>
      <p:sp>
        <p:nvSpPr>
          <p:cNvPr id="19" name="TextBox 18">
            <a:extLst>
              <a:ext uri="{FF2B5EF4-FFF2-40B4-BE49-F238E27FC236}">
                <a16:creationId xmlns:a16="http://schemas.microsoft.com/office/drawing/2014/main" id="{235A7E49-0347-E724-732A-A88561DCC7D4}"/>
              </a:ext>
            </a:extLst>
          </p:cNvPr>
          <p:cNvSpPr txBox="1"/>
          <p:nvPr/>
        </p:nvSpPr>
        <p:spPr>
          <a:xfrm>
            <a:off x="256032" y="1013123"/>
            <a:ext cx="11654529" cy="369332"/>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rPr>
              <a:t>A total of 914 patients were randomized, and median follow-up was &gt;2 years</a:t>
            </a:r>
          </a:p>
        </p:txBody>
      </p:sp>
      <p:sp>
        <p:nvSpPr>
          <p:cNvPr id="21" name="TextBox 20">
            <a:extLst>
              <a:ext uri="{FF2B5EF4-FFF2-40B4-BE49-F238E27FC236}">
                <a16:creationId xmlns:a16="http://schemas.microsoft.com/office/drawing/2014/main" id="{E0B75A64-81FB-F8A2-50A5-C0C2272FDC8F}"/>
              </a:ext>
            </a:extLst>
          </p:cNvPr>
          <p:cNvSpPr txBox="1"/>
          <p:nvPr/>
        </p:nvSpPr>
        <p:spPr>
          <a:xfrm>
            <a:off x="256032" y="5916071"/>
            <a:ext cx="11676888" cy="369332"/>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rPr>
              <a:t>a</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Treated</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includes all randomized patients who received any amount of any study treatment and does not necessarily reflect the safety analysis set. Five patients assigned to the zanidatamab-tislelizumab-chemotherapy arm did not receive tislelizumab and are included in the safety analysis set for the zanidatamab-chemotherapy arm. </a:t>
            </a: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rPr>
              <a:t>b</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Includes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protocol violations and “other” reasons.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CT, chemotherapy.</a:t>
            </a:r>
          </a:p>
        </p:txBody>
      </p:sp>
      <p:pic>
        <p:nvPicPr>
          <p:cNvPr id="9" name="Picture 2" descr="Clinical Trials | Jazz Pharmaceuticals">
            <a:extLst>
              <a:ext uri="{FF2B5EF4-FFF2-40B4-BE49-F238E27FC236}">
                <a16:creationId xmlns:a16="http://schemas.microsoft.com/office/drawing/2014/main" id="{ECFB2B50-7465-E703-28E5-5B52AEE96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239" y="100578"/>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C821941-18DC-A407-0E7E-9901963BCDE5}"/>
              </a:ext>
            </a:extLst>
          </p:cNvPr>
          <p:cNvSpPr/>
          <p:nvPr/>
        </p:nvSpPr>
        <p:spPr>
          <a:xfrm>
            <a:off x="3227942" y="6586499"/>
            <a:ext cx="4207654" cy="1888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92018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15B5F-45F7-DF92-830F-850B06C0C9DD}"/>
            </a:ext>
          </a:extLst>
        </p:cNvPr>
        <p:cNvGrpSpPr/>
        <p:nvPr/>
      </p:nvGrpSpPr>
      <p:grpSpPr>
        <a:xfrm>
          <a:off x="0" y="0"/>
          <a:ext cx="0" cy="0"/>
          <a:chOff x="0" y="0"/>
          <a:chExt cx="0" cy="0"/>
        </a:xfrm>
      </p:grpSpPr>
      <p:graphicFrame>
        <p:nvGraphicFramePr>
          <p:cNvPr id="68" name="Table 67">
            <a:extLst>
              <a:ext uri="{FF2B5EF4-FFF2-40B4-BE49-F238E27FC236}">
                <a16:creationId xmlns:a16="http://schemas.microsoft.com/office/drawing/2014/main" id="{5E80E164-4919-263F-F436-9B95492B47BF}"/>
              </a:ext>
            </a:extLst>
          </p:cNvPr>
          <p:cNvGraphicFramePr>
            <a:graphicFrameLocks noGrp="1"/>
          </p:cNvGraphicFramePr>
          <p:nvPr/>
        </p:nvGraphicFramePr>
        <p:xfrm>
          <a:off x="-3005" y="5366213"/>
          <a:ext cx="11910774" cy="685800"/>
        </p:xfrm>
        <a:graphic>
          <a:graphicData uri="http://schemas.openxmlformats.org/drawingml/2006/table">
            <a:tbl>
              <a:tblPr firstRow="1" bandRow="1">
                <a:tableStyleId>{5C22544A-7EE6-4342-B048-85BDC9FD1C3A}</a:tableStyleId>
              </a:tblPr>
              <a:tblGrid>
                <a:gridCol w="834806">
                  <a:extLst>
                    <a:ext uri="{9D8B030D-6E8A-4147-A177-3AD203B41FA5}">
                      <a16:colId xmlns:a16="http://schemas.microsoft.com/office/drawing/2014/main" val="892871417"/>
                    </a:ext>
                  </a:extLst>
                </a:gridCol>
                <a:gridCol w="692248">
                  <a:extLst>
                    <a:ext uri="{9D8B030D-6E8A-4147-A177-3AD203B41FA5}">
                      <a16:colId xmlns:a16="http://schemas.microsoft.com/office/drawing/2014/main" val="1531055344"/>
                    </a:ext>
                  </a:extLst>
                </a:gridCol>
                <a:gridCol w="692248">
                  <a:extLst>
                    <a:ext uri="{9D8B030D-6E8A-4147-A177-3AD203B41FA5}">
                      <a16:colId xmlns:a16="http://schemas.microsoft.com/office/drawing/2014/main" val="2183321270"/>
                    </a:ext>
                  </a:extLst>
                </a:gridCol>
                <a:gridCol w="692248">
                  <a:extLst>
                    <a:ext uri="{9D8B030D-6E8A-4147-A177-3AD203B41FA5}">
                      <a16:colId xmlns:a16="http://schemas.microsoft.com/office/drawing/2014/main" val="959859497"/>
                    </a:ext>
                  </a:extLst>
                </a:gridCol>
                <a:gridCol w="692248">
                  <a:extLst>
                    <a:ext uri="{9D8B030D-6E8A-4147-A177-3AD203B41FA5}">
                      <a16:colId xmlns:a16="http://schemas.microsoft.com/office/drawing/2014/main" val="812920742"/>
                    </a:ext>
                  </a:extLst>
                </a:gridCol>
                <a:gridCol w="692248">
                  <a:extLst>
                    <a:ext uri="{9D8B030D-6E8A-4147-A177-3AD203B41FA5}">
                      <a16:colId xmlns:a16="http://schemas.microsoft.com/office/drawing/2014/main" val="2665883415"/>
                    </a:ext>
                  </a:extLst>
                </a:gridCol>
                <a:gridCol w="692248">
                  <a:extLst>
                    <a:ext uri="{9D8B030D-6E8A-4147-A177-3AD203B41FA5}">
                      <a16:colId xmlns:a16="http://schemas.microsoft.com/office/drawing/2014/main" val="3327363386"/>
                    </a:ext>
                  </a:extLst>
                </a:gridCol>
                <a:gridCol w="692248">
                  <a:extLst>
                    <a:ext uri="{9D8B030D-6E8A-4147-A177-3AD203B41FA5}">
                      <a16:colId xmlns:a16="http://schemas.microsoft.com/office/drawing/2014/main" val="3896674495"/>
                    </a:ext>
                  </a:extLst>
                </a:gridCol>
                <a:gridCol w="692248">
                  <a:extLst>
                    <a:ext uri="{9D8B030D-6E8A-4147-A177-3AD203B41FA5}">
                      <a16:colId xmlns:a16="http://schemas.microsoft.com/office/drawing/2014/main" val="2844878733"/>
                    </a:ext>
                  </a:extLst>
                </a:gridCol>
                <a:gridCol w="692248">
                  <a:extLst>
                    <a:ext uri="{9D8B030D-6E8A-4147-A177-3AD203B41FA5}">
                      <a16:colId xmlns:a16="http://schemas.microsoft.com/office/drawing/2014/main" val="2234829585"/>
                    </a:ext>
                  </a:extLst>
                </a:gridCol>
                <a:gridCol w="692248">
                  <a:extLst>
                    <a:ext uri="{9D8B030D-6E8A-4147-A177-3AD203B41FA5}">
                      <a16:colId xmlns:a16="http://schemas.microsoft.com/office/drawing/2014/main" val="3000568017"/>
                    </a:ext>
                  </a:extLst>
                </a:gridCol>
                <a:gridCol w="692248">
                  <a:extLst>
                    <a:ext uri="{9D8B030D-6E8A-4147-A177-3AD203B41FA5}">
                      <a16:colId xmlns:a16="http://schemas.microsoft.com/office/drawing/2014/main" val="978807655"/>
                    </a:ext>
                  </a:extLst>
                </a:gridCol>
                <a:gridCol w="692248">
                  <a:extLst>
                    <a:ext uri="{9D8B030D-6E8A-4147-A177-3AD203B41FA5}">
                      <a16:colId xmlns:a16="http://schemas.microsoft.com/office/drawing/2014/main" val="2886221837"/>
                    </a:ext>
                  </a:extLst>
                </a:gridCol>
                <a:gridCol w="692248">
                  <a:extLst>
                    <a:ext uri="{9D8B030D-6E8A-4147-A177-3AD203B41FA5}">
                      <a16:colId xmlns:a16="http://schemas.microsoft.com/office/drawing/2014/main" val="4102671944"/>
                    </a:ext>
                  </a:extLst>
                </a:gridCol>
                <a:gridCol w="692248">
                  <a:extLst>
                    <a:ext uri="{9D8B030D-6E8A-4147-A177-3AD203B41FA5}">
                      <a16:colId xmlns:a16="http://schemas.microsoft.com/office/drawing/2014/main" val="546629316"/>
                    </a:ext>
                  </a:extLst>
                </a:gridCol>
                <a:gridCol w="692248">
                  <a:extLst>
                    <a:ext uri="{9D8B030D-6E8A-4147-A177-3AD203B41FA5}">
                      <a16:colId xmlns:a16="http://schemas.microsoft.com/office/drawing/2014/main" val="3418375777"/>
                    </a:ext>
                  </a:extLst>
                </a:gridCol>
                <a:gridCol w="692248">
                  <a:extLst>
                    <a:ext uri="{9D8B030D-6E8A-4147-A177-3AD203B41FA5}">
                      <a16:colId xmlns:a16="http://schemas.microsoft.com/office/drawing/2014/main" val="1593913651"/>
                    </a:ext>
                  </a:extLst>
                </a:gridCol>
              </a:tblGrid>
              <a:tr h="228600">
                <a:tc gridSpan="4">
                  <a:txBody>
                    <a:bodyPr/>
                    <a:lstStyle/>
                    <a:p>
                      <a:pPr algn="l">
                        <a:lnSpc>
                          <a:spcPct val="90000"/>
                        </a:lnSpc>
                      </a:pPr>
                      <a:r>
                        <a:rPr lang="en-US" sz="1000" dirty="0">
                          <a:solidFill>
                            <a:schemeClr val="tx1"/>
                          </a:solidFill>
                        </a:rPr>
                        <a:t>       Patients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hMerge="1">
                  <a:txBody>
                    <a:bodyPr/>
                    <a:lstStyle/>
                    <a:p>
                      <a:pPr algn="l">
                        <a:lnSpc>
                          <a:spcPct val="90000"/>
                        </a:lnSpc>
                      </a:pPr>
                      <a:endParaRPr lang="en-US" sz="1000" dirty="0"/>
                    </a:p>
                  </a:txBody>
                  <a:tcPr marL="45720" marR="4572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78998355"/>
                  </a:ext>
                </a:extLst>
              </a:tr>
              <a:tr h="228600">
                <a:tc>
                  <a:txBody>
                    <a:bodyPr/>
                    <a:lstStyle/>
                    <a:p>
                      <a:pPr algn="r">
                        <a:lnSpc>
                          <a:spcPct val="90000"/>
                        </a:lnSpc>
                      </a:pPr>
                      <a:r>
                        <a:rPr lang="en-US" sz="1000" b="1" dirty="0">
                          <a:solidFill>
                            <a:srgbClr val="0076A9"/>
                          </a:solidFill>
                        </a:rPr>
                        <a:t>Zani + CT</a:t>
                      </a:r>
                    </a:p>
                  </a:txBody>
                  <a:tcPr marL="0" marR="0" marT="0" marB="0" anchor="ctr">
                    <a:lnL w="12700" cap="flat" cmpd="sng" algn="ctr">
                      <a:noFill/>
                      <a:prstDash val="solid"/>
                      <a:round/>
                      <a:headEnd type="none" w="med" len="med"/>
                      <a:tailEnd type="none" w="med" len="med"/>
                    </a:lnL>
                    <a:noFill/>
                  </a:tcPr>
                </a:tc>
                <a:tc>
                  <a:txBody>
                    <a:bodyPr/>
                    <a:lstStyle/>
                    <a:p>
                      <a:pPr algn="ctr">
                        <a:lnSpc>
                          <a:spcPct val="90000"/>
                        </a:lnSpc>
                      </a:pPr>
                      <a:r>
                        <a:rPr lang="en-US" sz="1000" dirty="0"/>
                        <a:t>304</a:t>
                      </a:r>
                    </a:p>
                  </a:txBody>
                  <a:tcPr marL="45720" marR="45720" marT="0" marB="0" anchor="ctr">
                    <a:solidFill>
                      <a:srgbClr val="D9EBF2"/>
                    </a:solidFill>
                  </a:tcPr>
                </a:tc>
                <a:tc>
                  <a:txBody>
                    <a:bodyPr/>
                    <a:lstStyle/>
                    <a:p>
                      <a:pPr algn="ctr">
                        <a:lnSpc>
                          <a:spcPct val="90000"/>
                        </a:lnSpc>
                      </a:pPr>
                      <a:r>
                        <a:rPr lang="en-US" sz="1000" dirty="0"/>
                        <a:t>231</a:t>
                      </a:r>
                    </a:p>
                  </a:txBody>
                  <a:tcPr marL="45720" marR="45720" marT="0" marB="0" anchor="ctr">
                    <a:solidFill>
                      <a:srgbClr val="D9EBF2"/>
                    </a:solidFill>
                  </a:tcPr>
                </a:tc>
                <a:tc>
                  <a:txBody>
                    <a:bodyPr/>
                    <a:lstStyle/>
                    <a:p>
                      <a:pPr algn="ctr">
                        <a:lnSpc>
                          <a:spcPct val="90000"/>
                        </a:lnSpc>
                      </a:pPr>
                      <a:r>
                        <a:rPr lang="en-US" sz="1000" dirty="0"/>
                        <a:t>175</a:t>
                      </a:r>
                    </a:p>
                  </a:txBody>
                  <a:tcPr marL="45720" marR="45720" marT="0" marB="0" anchor="ctr">
                    <a:solidFill>
                      <a:srgbClr val="D9EBF2"/>
                    </a:solidFill>
                  </a:tcPr>
                </a:tc>
                <a:tc>
                  <a:txBody>
                    <a:bodyPr/>
                    <a:lstStyle/>
                    <a:p>
                      <a:pPr algn="ctr">
                        <a:lnSpc>
                          <a:spcPct val="90000"/>
                        </a:lnSpc>
                      </a:pPr>
                      <a:r>
                        <a:rPr lang="en-US" sz="1000" dirty="0"/>
                        <a:t>137</a:t>
                      </a:r>
                    </a:p>
                  </a:txBody>
                  <a:tcPr marL="45720" marR="45720" marT="0" marB="0" anchor="ctr">
                    <a:solidFill>
                      <a:srgbClr val="D9EBF2"/>
                    </a:solidFill>
                  </a:tcPr>
                </a:tc>
                <a:tc>
                  <a:txBody>
                    <a:bodyPr/>
                    <a:lstStyle/>
                    <a:p>
                      <a:pPr algn="ctr">
                        <a:lnSpc>
                          <a:spcPct val="90000"/>
                        </a:lnSpc>
                      </a:pPr>
                      <a:r>
                        <a:rPr lang="en-US" sz="1000" dirty="0"/>
                        <a:t>105</a:t>
                      </a:r>
                    </a:p>
                  </a:txBody>
                  <a:tcPr marL="45720" marR="45720" marT="0" marB="0" anchor="ctr">
                    <a:solidFill>
                      <a:srgbClr val="D9EBF2"/>
                    </a:solidFill>
                  </a:tcPr>
                </a:tc>
                <a:tc>
                  <a:txBody>
                    <a:bodyPr/>
                    <a:lstStyle/>
                    <a:p>
                      <a:pPr algn="ctr">
                        <a:lnSpc>
                          <a:spcPct val="90000"/>
                        </a:lnSpc>
                      </a:pPr>
                      <a:r>
                        <a:rPr lang="en-US" sz="1000" dirty="0"/>
                        <a:t>70</a:t>
                      </a:r>
                    </a:p>
                  </a:txBody>
                  <a:tcPr marL="45720" marR="45720" marT="0" marB="0" anchor="ctr">
                    <a:solidFill>
                      <a:srgbClr val="D9EBF2"/>
                    </a:solidFill>
                  </a:tcPr>
                </a:tc>
                <a:tc>
                  <a:txBody>
                    <a:bodyPr/>
                    <a:lstStyle/>
                    <a:p>
                      <a:pPr algn="ctr">
                        <a:lnSpc>
                          <a:spcPct val="90000"/>
                        </a:lnSpc>
                      </a:pPr>
                      <a:r>
                        <a:rPr lang="en-US" sz="1000" dirty="0"/>
                        <a:t>53</a:t>
                      </a:r>
                    </a:p>
                  </a:txBody>
                  <a:tcPr marL="45720" marR="45720" marT="0" marB="0" anchor="ctr">
                    <a:solidFill>
                      <a:srgbClr val="D9EBF2"/>
                    </a:solidFill>
                  </a:tcPr>
                </a:tc>
                <a:tc>
                  <a:txBody>
                    <a:bodyPr/>
                    <a:lstStyle/>
                    <a:p>
                      <a:pPr algn="ctr">
                        <a:lnSpc>
                          <a:spcPct val="90000"/>
                        </a:lnSpc>
                      </a:pPr>
                      <a:r>
                        <a:rPr lang="en-US" sz="1000" dirty="0"/>
                        <a:t>37</a:t>
                      </a:r>
                    </a:p>
                  </a:txBody>
                  <a:tcPr marL="45720" marR="45720" marT="0" marB="0" anchor="ctr">
                    <a:solidFill>
                      <a:srgbClr val="D9EBF2"/>
                    </a:solidFill>
                  </a:tcPr>
                </a:tc>
                <a:tc>
                  <a:txBody>
                    <a:bodyPr/>
                    <a:lstStyle/>
                    <a:p>
                      <a:pPr algn="ctr">
                        <a:lnSpc>
                          <a:spcPct val="90000"/>
                        </a:lnSpc>
                      </a:pPr>
                      <a:r>
                        <a:rPr lang="en-US" sz="1000" dirty="0"/>
                        <a:t>34</a:t>
                      </a:r>
                    </a:p>
                  </a:txBody>
                  <a:tcPr marL="45720" marR="45720" marT="0" marB="0" anchor="ctr">
                    <a:solidFill>
                      <a:srgbClr val="D9EBF2"/>
                    </a:solidFill>
                  </a:tcPr>
                </a:tc>
                <a:tc>
                  <a:txBody>
                    <a:bodyPr/>
                    <a:lstStyle/>
                    <a:p>
                      <a:pPr algn="ctr">
                        <a:lnSpc>
                          <a:spcPct val="90000"/>
                        </a:lnSpc>
                      </a:pPr>
                      <a:r>
                        <a:rPr lang="en-US" sz="1000" dirty="0"/>
                        <a:t>26</a:t>
                      </a:r>
                    </a:p>
                  </a:txBody>
                  <a:tcPr marL="45720" marR="45720" marT="0" marB="0" anchor="ctr">
                    <a:solidFill>
                      <a:srgbClr val="D9EBF2"/>
                    </a:solidFill>
                  </a:tcPr>
                </a:tc>
                <a:tc>
                  <a:txBody>
                    <a:bodyPr/>
                    <a:lstStyle/>
                    <a:p>
                      <a:pPr algn="ctr">
                        <a:lnSpc>
                          <a:spcPct val="90000"/>
                        </a:lnSpc>
                      </a:pPr>
                      <a:r>
                        <a:rPr lang="en-US" sz="1000" dirty="0"/>
                        <a:t>14</a:t>
                      </a:r>
                    </a:p>
                  </a:txBody>
                  <a:tcPr marL="45720" marR="45720" marT="0" marB="0" anchor="ctr">
                    <a:solidFill>
                      <a:srgbClr val="D9EBF2"/>
                    </a:solidFill>
                  </a:tcPr>
                </a:tc>
                <a:tc>
                  <a:txBody>
                    <a:bodyPr/>
                    <a:lstStyle/>
                    <a:p>
                      <a:pPr algn="ctr">
                        <a:lnSpc>
                          <a:spcPct val="90000"/>
                        </a:lnSpc>
                      </a:pPr>
                      <a:r>
                        <a:rPr lang="en-US" sz="1000" dirty="0"/>
                        <a:t>12</a:t>
                      </a:r>
                    </a:p>
                  </a:txBody>
                  <a:tcPr marL="45720" marR="45720" marT="0" marB="0" anchor="ctr">
                    <a:solidFill>
                      <a:srgbClr val="D9EBF2"/>
                    </a:solidFill>
                  </a:tcPr>
                </a:tc>
                <a:tc>
                  <a:txBody>
                    <a:bodyPr/>
                    <a:lstStyle/>
                    <a:p>
                      <a:pPr algn="ctr">
                        <a:lnSpc>
                          <a:spcPct val="90000"/>
                        </a:lnSpc>
                      </a:pPr>
                      <a:r>
                        <a:rPr lang="en-US" sz="1000" dirty="0"/>
                        <a:t>8</a:t>
                      </a:r>
                    </a:p>
                  </a:txBody>
                  <a:tcPr marL="45720" marR="45720" marT="0" marB="0" anchor="ctr">
                    <a:solidFill>
                      <a:srgbClr val="D9EBF2"/>
                    </a:solidFill>
                  </a:tcPr>
                </a:tc>
                <a:tc>
                  <a:txBody>
                    <a:bodyPr/>
                    <a:lstStyle/>
                    <a:p>
                      <a:pPr algn="ctr">
                        <a:lnSpc>
                          <a:spcPct val="90000"/>
                        </a:lnSpc>
                      </a:pPr>
                      <a:r>
                        <a:rPr lang="en-US" sz="1000" dirty="0"/>
                        <a:t>1</a:t>
                      </a:r>
                    </a:p>
                  </a:txBody>
                  <a:tcPr marL="45720" marR="45720" marT="0" marB="0" anchor="ctr">
                    <a:solidFill>
                      <a:srgbClr val="D9EBF2"/>
                    </a:solidFill>
                  </a:tcPr>
                </a:tc>
                <a:tc>
                  <a:txBody>
                    <a:bodyPr/>
                    <a:lstStyle/>
                    <a:p>
                      <a:pPr algn="ctr">
                        <a:lnSpc>
                          <a:spcPct val="90000"/>
                        </a:lnSpc>
                      </a:pPr>
                      <a:r>
                        <a:rPr lang="en-US" sz="1000" dirty="0"/>
                        <a:t>0</a:t>
                      </a:r>
                    </a:p>
                  </a:txBody>
                  <a:tcPr marL="45720" marR="45720" marT="0" marB="0" anchor="ctr">
                    <a:solidFill>
                      <a:srgbClr val="D9EBF2"/>
                    </a:solidFill>
                  </a:tcPr>
                </a:tc>
                <a:tc>
                  <a:txBody>
                    <a:bodyPr/>
                    <a:lstStyle/>
                    <a:p>
                      <a:pPr algn="ctr">
                        <a:lnSpc>
                          <a:spcPct val="90000"/>
                        </a:lnSpc>
                      </a:pPr>
                      <a:endParaRPr lang="en-US" sz="1000" dirty="0"/>
                    </a:p>
                  </a:txBody>
                  <a:tcPr marL="45720" marR="45720" marT="0" marB="0" anchor="ctr">
                    <a:solidFill>
                      <a:srgbClr val="D9EBF2"/>
                    </a:solidFill>
                  </a:tcPr>
                </a:tc>
                <a:extLst>
                  <a:ext uri="{0D108BD9-81ED-4DB2-BD59-A6C34878D82A}">
                    <a16:rowId xmlns:a16="http://schemas.microsoft.com/office/drawing/2014/main" val="942842941"/>
                  </a:ext>
                </a:extLst>
              </a:tr>
              <a:tr h="228600">
                <a:tc>
                  <a:txBody>
                    <a:bodyPr/>
                    <a:lstStyle/>
                    <a:p>
                      <a:pPr algn="r"/>
                      <a:r>
                        <a:rPr lang="en-US" sz="1000" b="1" dirty="0" err="1">
                          <a:solidFill>
                            <a:srgbClr val="646466"/>
                          </a:solidFill>
                        </a:rPr>
                        <a:t>Tras</a:t>
                      </a:r>
                      <a:r>
                        <a:rPr lang="en-US" sz="1000" b="1" dirty="0">
                          <a:solidFill>
                            <a:srgbClr val="646466"/>
                          </a:solidFill>
                        </a:rPr>
                        <a:t> + CT</a:t>
                      </a:r>
                    </a:p>
                  </a:txBody>
                  <a:tcPr marL="0" marR="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noFill/>
                  </a:tcPr>
                </a:tc>
                <a:tc>
                  <a:txBody>
                    <a:bodyPr/>
                    <a:lstStyle/>
                    <a:p>
                      <a:pPr algn="ctr"/>
                      <a:r>
                        <a:rPr lang="en-US" sz="1000" dirty="0"/>
                        <a:t>308</a:t>
                      </a:r>
                    </a:p>
                  </a:txBody>
                  <a:tcPr marL="45720" marR="45720" marT="0" marB="0" anchor="ctr">
                    <a:solidFill>
                      <a:srgbClr val="E8E8E8"/>
                    </a:solidFill>
                  </a:tcPr>
                </a:tc>
                <a:tc>
                  <a:txBody>
                    <a:bodyPr/>
                    <a:lstStyle/>
                    <a:p>
                      <a:pPr algn="ctr"/>
                      <a:r>
                        <a:rPr lang="en-US" sz="1000" dirty="0"/>
                        <a:t>247</a:t>
                      </a:r>
                    </a:p>
                  </a:txBody>
                  <a:tcPr marL="45720" marR="45720" marT="0" marB="0" anchor="ctr">
                    <a:solidFill>
                      <a:srgbClr val="E8E8E8"/>
                    </a:solidFill>
                  </a:tcPr>
                </a:tc>
                <a:tc>
                  <a:txBody>
                    <a:bodyPr/>
                    <a:lstStyle/>
                    <a:p>
                      <a:pPr algn="ctr"/>
                      <a:r>
                        <a:rPr lang="en-US" sz="1000" dirty="0"/>
                        <a:t>168</a:t>
                      </a:r>
                    </a:p>
                  </a:txBody>
                  <a:tcPr marL="45720" marR="45720" marT="0" marB="0" anchor="ctr">
                    <a:solidFill>
                      <a:srgbClr val="E8E8E8"/>
                    </a:solidFill>
                  </a:tcPr>
                </a:tc>
                <a:tc>
                  <a:txBody>
                    <a:bodyPr/>
                    <a:lstStyle/>
                    <a:p>
                      <a:pPr algn="ctr"/>
                      <a:r>
                        <a:rPr lang="en-US" sz="1000" dirty="0"/>
                        <a:t>97</a:t>
                      </a:r>
                    </a:p>
                  </a:txBody>
                  <a:tcPr marL="45720" marR="45720" marT="0" marB="0" anchor="ctr">
                    <a:solidFill>
                      <a:srgbClr val="E8E8E8"/>
                    </a:solidFill>
                  </a:tcPr>
                </a:tc>
                <a:tc>
                  <a:txBody>
                    <a:bodyPr/>
                    <a:lstStyle/>
                    <a:p>
                      <a:pPr algn="ctr"/>
                      <a:r>
                        <a:rPr lang="en-US" sz="1000" dirty="0"/>
                        <a:t>63</a:t>
                      </a:r>
                    </a:p>
                  </a:txBody>
                  <a:tcPr marL="45720" marR="45720" marT="0" marB="0" anchor="ctr">
                    <a:solidFill>
                      <a:srgbClr val="E8E8E8"/>
                    </a:solidFill>
                  </a:tcPr>
                </a:tc>
                <a:tc>
                  <a:txBody>
                    <a:bodyPr/>
                    <a:lstStyle/>
                    <a:p>
                      <a:pPr algn="ctr"/>
                      <a:r>
                        <a:rPr lang="en-US" sz="1000" dirty="0"/>
                        <a:t>37</a:t>
                      </a:r>
                    </a:p>
                  </a:txBody>
                  <a:tcPr marL="45720" marR="45720" marT="0" marB="0" anchor="ctr">
                    <a:solidFill>
                      <a:srgbClr val="E8E8E8"/>
                    </a:solidFill>
                  </a:tcPr>
                </a:tc>
                <a:tc>
                  <a:txBody>
                    <a:bodyPr/>
                    <a:lstStyle/>
                    <a:p>
                      <a:pPr algn="ctr"/>
                      <a:r>
                        <a:rPr lang="en-US" sz="1000" dirty="0"/>
                        <a:t>23</a:t>
                      </a:r>
                    </a:p>
                  </a:txBody>
                  <a:tcPr marL="45720" marR="45720" marT="0" marB="0" anchor="ctr">
                    <a:solidFill>
                      <a:srgbClr val="E8E8E8"/>
                    </a:solidFill>
                  </a:tcPr>
                </a:tc>
                <a:tc>
                  <a:txBody>
                    <a:bodyPr/>
                    <a:lstStyle/>
                    <a:p>
                      <a:pPr algn="ctr"/>
                      <a:r>
                        <a:rPr lang="en-US" sz="1000" dirty="0"/>
                        <a:t>16</a:t>
                      </a:r>
                    </a:p>
                  </a:txBody>
                  <a:tcPr marL="45720" marR="45720" marT="0" marB="0" anchor="ctr">
                    <a:solidFill>
                      <a:srgbClr val="E8E8E8"/>
                    </a:solidFill>
                  </a:tcPr>
                </a:tc>
                <a:tc>
                  <a:txBody>
                    <a:bodyPr/>
                    <a:lstStyle/>
                    <a:p>
                      <a:pPr algn="ctr"/>
                      <a:r>
                        <a:rPr lang="en-US" sz="1000" dirty="0"/>
                        <a:t>13</a:t>
                      </a:r>
                    </a:p>
                  </a:txBody>
                  <a:tcPr marL="45720" marR="45720" marT="0" marB="0" anchor="ctr">
                    <a:solidFill>
                      <a:srgbClr val="E8E8E8"/>
                    </a:solidFill>
                  </a:tcPr>
                </a:tc>
                <a:tc>
                  <a:txBody>
                    <a:bodyPr/>
                    <a:lstStyle/>
                    <a:p>
                      <a:pPr algn="ctr"/>
                      <a:r>
                        <a:rPr lang="en-US" sz="1000" dirty="0"/>
                        <a:t>10</a:t>
                      </a:r>
                    </a:p>
                  </a:txBody>
                  <a:tcPr marL="45720" marR="45720" marT="0" marB="0" anchor="ctr">
                    <a:solidFill>
                      <a:srgbClr val="E8E8E8"/>
                    </a:solidFill>
                  </a:tcPr>
                </a:tc>
                <a:tc>
                  <a:txBody>
                    <a:bodyPr/>
                    <a:lstStyle/>
                    <a:p>
                      <a:pPr algn="ctr"/>
                      <a:r>
                        <a:rPr lang="en-US" sz="1000" dirty="0"/>
                        <a:t>6</a:t>
                      </a:r>
                    </a:p>
                  </a:txBody>
                  <a:tcPr marL="45720" marR="45720" marT="0" marB="0" anchor="ctr">
                    <a:solidFill>
                      <a:srgbClr val="E8E8E8"/>
                    </a:solidFill>
                  </a:tcPr>
                </a:tc>
                <a:tc>
                  <a:txBody>
                    <a:bodyPr/>
                    <a:lstStyle/>
                    <a:p>
                      <a:pPr algn="ctr"/>
                      <a:r>
                        <a:rPr lang="en-US" sz="1000" dirty="0"/>
                        <a:t>4</a:t>
                      </a:r>
                    </a:p>
                  </a:txBody>
                  <a:tcPr marL="45720" marR="45720" marT="0" marB="0" anchor="ctr">
                    <a:solidFill>
                      <a:srgbClr val="E8E8E8"/>
                    </a:solidFill>
                  </a:tcPr>
                </a:tc>
                <a:tc>
                  <a:txBody>
                    <a:bodyPr/>
                    <a:lstStyle/>
                    <a:p>
                      <a:pPr algn="ctr"/>
                      <a:r>
                        <a:rPr lang="en-US" sz="1000" dirty="0"/>
                        <a:t>3</a:t>
                      </a:r>
                    </a:p>
                  </a:txBody>
                  <a:tcPr marL="45720" marR="45720" marT="0" marB="0" anchor="ctr">
                    <a:solidFill>
                      <a:srgbClr val="E8E8E8"/>
                    </a:solidFill>
                  </a:tcPr>
                </a:tc>
                <a:tc>
                  <a:txBody>
                    <a:bodyPr/>
                    <a:lstStyle/>
                    <a:p>
                      <a:pPr algn="ctr"/>
                      <a:r>
                        <a:rPr lang="en-US" sz="1000" dirty="0"/>
                        <a:t>2</a:t>
                      </a:r>
                    </a:p>
                  </a:txBody>
                  <a:tcPr marL="45720" marR="45720" marT="0" marB="0" anchor="ctr">
                    <a:solidFill>
                      <a:srgbClr val="E8E8E8"/>
                    </a:solidFill>
                  </a:tcPr>
                </a:tc>
                <a:tc>
                  <a:txBody>
                    <a:bodyPr/>
                    <a:lstStyle/>
                    <a:p>
                      <a:pPr algn="ctr"/>
                      <a:r>
                        <a:rPr lang="en-US" sz="1000" dirty="0"/>
                        <a:t>0</a:t>
                      </a:r>
                    </a:p>
                  </a:txBody>
                  <a:tcPr marL="45720" marR="45720" marT="0" marB="0" anchor="ctr">
                    <a:solidFill>
                      <a:srgbClr val="E8E8E8"/>
                    </a:solidFill>
                  </a:tcPr>
                </a:tc>
                <a:tc>
                  <a:txBody>
                    <a:bodyPr/>
                    <a:lstStyle/>
                    <a:p>
                      <a:pPr algn="ctr"/>
                      <a:endParaRPr lang="en-US" sz="1000" dirty="0"/>
                    </a:p>
                  </a:txBody>
                  <a:tcPr marL="45720" marR="45720" marT="0" marB="0" anchor="ctr">
                    <a:solidFill>
                      <a:srgbClr val="E8E8E8"/>
                    </a:solidFill>
                  </a:tcPr>
                </a:tc>
                <a:extLst>
                  <a:ext uri="{0D108BD9-81ED-4DB2-BD59-A6C34878D82A}">
                    <a16:rowId xmlns:a16="http://schemas.microsoft.com/office/drawing/2014/main" val="2172945149"/>
                  </a:ext>
                </a:extLst>
              </a:tr>
            </a:tbl>
          </a:graphicData>
        </a:graphic>
      </p:graphicFrame>
      <p:sp>
        <p:nvSpPr>
          <p:cNvPr id="8" name="TextBox 7">
            <a:extLst>
              <a:ext uri="{FF2B5EF4-FFF2-40B4-BE49-F238E27FC236}">
                <a16:creationId xmlns:a16="http://schemas.microsoft.com/office/drawing/2014/main" id="{A0CEAF5D-F1D3-70BB-F0A6-E6C30D51F701}"/>
              </a:ext>
            </a:extLst>
          </p:cNvPr>
          <p:cNvSpPr txBox="1"/>
          <p:nvPr/>
        </p:nvSpPr>
        <p:spPr>
          <a:xfrm>
            <a:off x="256032" y="5911054"/>
            <a:ext cx="11623915" cy="369332"/>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BICR, blinded independent central review; CT, chemotherapy; HR, hazard ratio; PFS, progression-free survival;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Tras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trastuzumab; Zani, zanidatamab.</a:t>
            </a:r>
          </a:p>
        </p:txBody>
      </p:sp>
      <p:sp>
        <p:nvSpPr>
          <p:cNvPr id="2" name="Title 1">
            <a:extLst>
              <a:ext uri="{FF2B5EF4-FFF2-40B4-BE49-F238E27FC236}">
                <a16:creationId xmlns:a16="http://schemas.microsoft.com/office/drawing/2014/main" id="{E9103E53-F3B1-B4AA-79A6-D6F5ACD99384}"/>
              </a:ext>
            </a:extLst>
          </p:cNvPr>
          <p:cNvSpPr>
            <a:spLocks noGrp="1"/>
          </p:cNvSpPr>
          <p:nvPr>
            <p:ph type="title"/>
          </p:nvPr>
        </p:nvSpPr>
        <p:spPr>
          <a:xfrm>
            <a:off x="267497" y="317499"/>
            <a:ext cx="10972800" cy="907864"/>
          </a:xfrm>
        </p:spPr>
        <p:txBody>
          <a:bodyPr>
            <a:normAutofit/>
          </a:bodyPr>
          <a:lstStyle/>
          <a:p>
            <a:r>
              <a:rPr lang="en-US" dirty="0"/>
              <a:t>Primary Endpoint: PFS per BICR</a:t>
            </a:r>
          </a:p>
        </p:txBody>
      </p:sp>
      <p:sp>
        <p:nvSpPr>
          <p:cNvPr id="136" name="TextBox 135">
            <a:extLst>
              <a:ext uri="{FF2B5EF4-FFF2-40B4-BE49-F238E27FC236}">
                <a16:creationId xmlns:a16="http://schemas.microsoft.com/office/drawing/2014/main" id="{0BD8CC56-6139-F77D-270C-54E6706A0A65}"/>
              </a:ext>
            </a:extLst>
          </p:cNvPr>
          <p:cNvSpPr txBox="1"/>
          <p:nvPr/>
        </p:nvSpPr>
        <p:spPr>
          <a:xfrm>
            <a:off x="267496" y="986921"/>
            <a:ext cx="11676888"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rPr>
              <a:t>Statistically significant and clinically meaningful improvement in PFS with zanidatamab + CT vs trastuzumab + CT (&gt;4-month prolongation in median PFS)</a:t>
            </a:r>
          </a:p>
        </p:txBody>
      </p:sp>
      <p:graphicFrame>
        <p:nvGraphicFramePr>
          <p:cNvPr id="421" name="Google Shape;274;p16">
            <a:extLst>
              <a:ext uri="{FF2B5EF4-FFF2-40B4-BE49-F238E27FC236}">
                <a16:creationId xmlns:a16="http://schemas.microsoft.com/office/drawing/2014/main" id="{5690FFF0-9D5E-0E11-BDCA-64F9A6B3CF43}"/>
              </a:ext>
            </a:extLst>
          </p:cNvPr>
          <p:cNvGraphicFramePr/>
          <p:nvPr/>
        </p:nvGraphicFramePr>
        <p:xfrm>
          <a:off x="8563402" y="1847088"/>
          <a:ext cx="3020788" cy="1228344"/>
        </p:xfrm>
        <a:graphic>
          <a:graphicData uri="http://schemas.openxmlformats.org/drawingml/2006/table">
            <a:tbl>
              <a:tblPr>
                <a:noFill/>
              </a:tblPr>
              <a:tblGrid>
                <a:gridCol w="1510394">
                  <a:extLst>
                    <a:ext uri="{9D8B030D-6E8A-4147-A177-3AD203B41FA5}">
                      <a16:colId xmlns:a16="http://schemas.microsoft.com/office/drawing/2014/main" val="20001"/>
                    </a:ext>
                  </a:extLst>
                </a:gridCol>
                <a:gridCol w="1510394">
                  <a:extLst>
                    <a:ext uri="{9D8B030D-6E8A-4147-A177-3AD203B41FA5}">
                      <a16:colId xmlns:a16="http://schemas.microsoft.com/office/drawing/2014/main" val="1369551148"/>
                    </a:ext>
                  </a:extLst>
                </a:gridCol>
              </a:tblGrid>
              <a:tr h="411480">
                <a:tc>
                  <a:txBody>
                    <a:bodyPr/>
                    <a:lstStyle/>
                    <a:p>
                      <a:pPr algn="ctr">
                        <a:lnSpc>
                          <a:spcPct val="95000"/>
                        </a:lnSpc>
                      </a:pPr>
                      <a:r>
                        <a:rPr lang="en-US" sz="1200" b="1" dirty="0">
                          <a:solidFill>
                            <a:schemeClr val="bg1"/>
                          </a:solidFill>
                          <a:latin typeface="+mj-lt"/>
                        </a:rPr>
                        <a:t>Zanidatamab + CT </a:t>
                      </a:r>
                    </a:p>
                  </a:txBody>
                  <a:tcPr marL="80439" marR="80439" marT="30091" marB="30091" anchor="b">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6A9"/>
                    </a:solidFill>
                  </a:tcP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1200" b="1" dirty="0">
                          <a:solidFill>
                            <a:schemeClr val="bg1"/>
                          </a:solidFill>
                        </a:rPr>
                        <a:t>Trastuzumab + CT</a:t>
                      </a:r>
                    </a:p>
                  </a:txBody>
                  <a:tcPr marL="80439" marR="80439" marT="30091" marB="30091" anchor="b">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65760">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12.4 </a:t>
                      </a:r>
                      <a:r>
                        <a:rPr lang="en" sz="1400" b="0" u="none" strike="noStrike" cap="none" dirty="0">
                          <a:solidFill>
                            <a:schemeClr val="tx1"/>
                          </a:solidFill>
                          <a:latin typeface="+mj-lt"/>
                          <a:cs typeface="Arial" panose="020B0604020202020204" pitchFamily="34" charset="0"/>
                        </a:rPr>
                        <a:t>(9.8</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cap="none" dirty="0">
                          <a:solidFill>
                            <a:schemeClr val="tx1"/>
                          </a:solidFill>
                          <a:latin typeface="+mj-lt"/>
                          <a:cs typeface="Arial" panose="020B0604020202020204" pitchFamily="34" charset="0"/>
                        </a:rPr>
                        <a:t>14.5)</a:t>
                      </a:r>
                    </a:p>
                  </a:txBody>
                  <a:tcPr marL="80439" marR="80439"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4EE"/>
                    </a:solidFill>
                  </a:tcPr>
                </a:tc>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kern="1200" cap="none" dirty="0">
                          <a:solidFill>
                            <a:schemeClr val="tx1"/>
                          </a:solidFill>
                          <a:latin typeface="+mj-lt"/>
                          <a:ea typeface="+mn-ea"/>
                          <a:cs typeface="Arial" panose="020B0604020202020204" pitchFamily="34" charset="0"/>
                        </a:rPr>
                        <a:t>8.1 </a:t>
                      </a:r>
                      <a:r>
                        <a:rPr lang="en" sz="1400" b="0" u="none" strike="noStrike" kern="1200" cap="none" dirty="0">
                          <a:solidFill>
                            <a:schemeClr val="tx1"/>
                          </a:solidFill>
                          <a:latin typeface="+mj-lt"/>
                          <a:ea typeface="+mn-ea"/>
                          <a:cs typeface="Arial" panose="020B0604020202020204" pitchFamily="34" charset="0"/>
                        </a:rPr>
                        <a:t>(7.0</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kern="1200" cap="none" dirty="0">
                          <a:solidFill>
                            <a:schemeClr val="tx1"/>
                          </a:solidFill>
                          <a:latin typeface="+mj-lt"/>
                          <a:ea typeface="+mn-ea"/>
                          <a:cs typeface="Arial" panose="020B0604020202020204" pitchFamily="34" charset="0"/>
                        </a:rPr>
                        <a:t>8.9)</a:t>
                      </a:r>
                    </a:p>
                  </a:txBody>
                  <a:tcPr marL="80439" marR="80439" marT="0" marB="0"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598110243"/>
                  </a:ext>
                </a:extLst>
              </a:tr>
              <a:tr h="274320">
                <a:tc gridSpan="2">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0.65 </a:t>
                      </a:r>
                      <a:r>
                        <a:rPr lang="en" sz="1400" b="0" u="none" strike="noStrike" cap="none" dirty="0">
                          <a:solidFill>
                            <a:schemeClr val="tx1"/>
                          </a:solidFill>
                          <a:latin typeface="+mj-lt"/>
                          <a:cs typeface="Arial" panose="020B0604020202020204" pitchFamily="34" charset="0"/>
                        </a:rPr>
                        <a:t>(</a:t>
                      </a:r>
                      <a:r>
                        <a:rPr lang="en-US" sz="1400" b="0" dirty="0">
                          <a:solidFill>
                            <a:schemeClr val="tx1"/>
                          </a:solidFill>
                        </a:rPr>
                        <a:t>0.52–0.81) </a:t>
                      </a:r>
                      <a:br>
                        <a:rPr lang="en-US" sz="1400" b="1" dirty="0">
                          <a:solidFill>
                            <a:schemeClr val="tx1"/>
                          </a:solidFill>
                        </a:rPr>
                      </a:br>
                      <a:r>
                        <a:rPr lang="en-US" sz="1400" b="1" i="1" dirty="0">
                          <a:solidFill>
                            <a:schemeClr val="tx1"/>
                          </a:solidFill>
                        </a:rPr>
                        <a:t>P </a:t>
                      </a:r>
                      <a:r>
                        <a:rPr lang="en-US" sz="1400" b="1" dirty="0">
                          <a:solidFill>
                            <a:schemeClr val="tx1"/>
                          </a:solidFill>
                        </a:rPr>
                        <a:t>&lt;0.0001</a:t>
                      </a:r>
                    </a:p>
                  </a:txBody>
                  <a:tcPr marL="80439" marR="80439" marB="0"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685800" rtl="0" eaLnBrk="1" fontAlgn="auto" latinLnBrk="0" hangingPunct="1">
                        <a:lnSpc>
                          <a:spcPct val="90000"/>
                        </a:lnSpc>
                        <a:spcBef>
                          <a:spcPts val="0"/>
                        </a:spcBef>
                        <a:spcAft>
                          <a:spcPts val="0"/>
                        </a:spcAft>
                        <a:buClr>
                          <a:srgbClr val="000000"/>
                        </a:buClr>
                        <a:buSzPts val="1400"/>
                        <a:buFont typeface="Arial"/>
                        <a:buNone/>
                        <a:tabLst/>
                        <a:defRPr/>
                      </a:pPr>
                      <a:endParaRPr lang="en" sz="1050" b="0" u="none" strike="noStrike" kern="1200" cap="none" dirty="0">
                        <a:solidFill>
                          <a:srgbClr val="646466"/>
                        </a:solidFill>
                        <a:latin typeface="+mj-lt"/>
                        <a:ea typeface="+mn-ea"/>
                        <a:cs typeface="Arial" panose="020B0604020202020204" pitchFamily="34" charset="0"/>
                      </a:endParaRPr>
                    </a:p>
                  </a:txBody>
                  <a:tcPr marL="80439" marR="80439"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471862"/>
                  </a:ext>
                </a:extLst>
              </a:tr>
            </a:tbl>
          </a:graphicData>
        </a:graphic>
      </p:graphicFrame>
      <p:graphicFrame>
        <p:nvGraphicFramePr>
          <p:cNvPr id="424" name="Table 423">
            <a:extLst>
              <a:ext uri="{FF2B5EF4-FFF2-40B4-BE49-F238E27FC236}">
                <a16:creationId xmlns:a16="http://schemas.microsoft.com/office/drawing/2014/main" id="{F56891D1-E1B1-E5E9-93B1-5BF2CCF20343}"/>
              </a:ext>
            </a:extLst>
          </p:cNvPr>
          <p:cNvGraphicFramePr>
            <a:graphicFrameLocks noGrp="1"/>
          </p:cNvGraphicFramePr>
          <p:nvPr/>
        </p:nvGraphicFramePr>
        <p:xfrm>
          <a:off x="7249586" y="2253198"/>
          <a:ext cx="1329147" cy="828334"/>
        </p:xfrm>
        <a:graphic>
          <a:graphicData uri="http://schemas.openxmlformats.org/drawingml/2006/table">
            <a:tbl>
              <a:tblPr>
                <a:noFill/>
              </a:tblPr>
              <a:tblGrid>
                <a:gridCol w="1329147">
                  <a:extLst>
                    <a:ext uri="{9D8B030D-6E8A-4147-A177-3AD203B41FA5}">
                      <a16:colId xmlns:a16="http://schemas.microsoft.com/office/drawing/2014/main" val="2461721837"/>
                    </a:ext>
                  </a:extLst>
                </a:gridCol>
              </a:tblGrid>
              <a:tr h="361801">
                <a:tc>
                  <a:txBody>
                    <a:bodyPr/>
                    <a:lstStyle/>
                    <a:p>
                      <a:pPr marL="0" marR="0" lvl="0" indent="0" algn="r" rtl="0">
                        <a:lnSpc>
                          <a:spcPct val="95000"/>
                        </a:lnSpc>
                        <a:spcBef>
                          <a:spcPts val="0"/>
                        </a:spcBef>
                        <a:spcAft>
                          <a:spcPts val="0"/>
                        </a:spcAft>
                        <a:buClr>
                          <a:srgbClr val="1E1E20"/>
                        </a:buClr>
                        <a:buSzPts val="800"/>
                        <a:buFont typeface="Arial"/>
                        <a:buNone/>
                      </a:pPr>
                      <a:r>
                        <a:rPr lang="en" sz="1200" b="1" u="none" strike="noStrike" cap="none" dirty="0">
                          <a:solidFill>
                            <a:schemeClr val="tx1"/>
                          </a:solidFill>
                          <a:latin typeface="+mj-lt"/>
                          <a:cs typeface="Arial" panose="020B0604020202020204" pitchFamily="34" charset="0"/>
                        </a:rPr>
                        <a:t>Median PFS</a:t>
                      </a:r>
                      <a:r>
                        <a:rPr lang="en" sz="1200" b="0" u="none" strike="noStrike" cap="none" dirty="0">
                          <a:solidFill>
                            <a:schemeClr val="tx1"/>
                          </a:solidFill>
                          <a:latin typeface="+mj-lt"/>
                          <a:cs typeface="Arial" panose="020B0604020202020204" pitchFamily="34" charset="0"/>
                        </a:rPr>
                        <a:t> </a:t>
                      </a:r>
                      <a:br>
                        <a:rPr lang="en" sz="1200" b="0" u="none" strike="noStrike" cap="none" dirty="0">
                          <a:solidFill>
                            <a:schemeClr val="tx1"/>
                          </a:solidFill>
                          <a:latin typeface="+mj-lt"/>
                          <a:cs typeface="Arial" panose="020B0604020202020204" pitchFamily="34" charset="0"/>
                        </a:rPr>
                      </a:br>
                      <a:r>
                        <a:rPr lang="en" sz="1200" b="0" u="none" strike="noStrike" cap="none" dirty="0">
                          <a:solidFill>
                            <a:schemeClr val="tx1"/>
                          </a:solidFill>
                          <a:latin typeface="+mj-lt"/>
                          <a:cs typeface="Arial" panose="020B0604020202020204" pitchFamily="34" charset="0"/>
                        </a:rPr>
                        <a:t>(95% CI), mo</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69594"/>
                  </a:ext>
                </a:extLst>
              </a:tr>
              <a:tr h="466533">
                <a:tc>
                  <a:txBody>
                    <a:bodyPr/>
                    <a:lstStyle/>
                    <a:p>
                      <a:pPr marL="0" marR="0" lvl="0" indent="0" algn="r" rtl="0">
                        <a:lnSpc>
                          <a:spcPct val="95000"/>
                        </a:lnSpc>
                        <a:spcBef>
                          <a:spcPts val="0"/>
                        </a:spcBef>
                        <a:spcAft>
                          <a:spcPts val="0"/>
                        </a:spcAft>
                        <a:buClr>
                          <a:srgbClr val="1E1E20"/>
                        </a:buClr>
                        <a:buSzPts val="800"/>
                        <a:buFont typeface="Arial"/>
                        <a:buNone/>
                      </a:pPr>
                      <a:r>
                        <a:rPr lang="en-US" sz="1200" b="1" i="0" u="none" strike="noStrike" kern="1200" cap="none" dirty="0">
                          <a:solidFill>
                            <a:schemeClr val="tx1"/>
                          </a:solidFill>
                          <a:latin typeface="+mn-lt"/>
                          <a:ea typeface="Arial"/>
                          <a:cs typeface="Arial" panose="020B0604020202020204" pitchFamily="34" charset="0"/>
                          <a:sym typeface="Arial"/>
                        </a:rPr>
                        <a:t>HR</a:t>
                      </a:r>
                      <a:r>
                        <a:rPr lang="en-US" sz="1200" b="0" i="0" u="none" strike="noStrike" kern="1200" cap="none" dirty="0">
                          <a:solidFill>
                            <a:schemeClr val="tx1"/>
                          </a:solidFill>
                          <a:latin typeface="+mn-lt"/>
                          <a:ea typeface="Arial"/>
                          <a:cs typeface="Arial" panose="020B0604020202020204" pitchFamily="34" charset="0"/>
                          <a:sym typeface="Arial"/>
                        </a:rPr>
                        <a:t> (95% CI)</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031256"/>
                  </a:ext>
                </a:extLst>
              </a:tr>
            </a:tbl>
          </a:graphicData>
        </a:graphic>
      </p:graphicFrame>
      <p:sp>
        <p:nvSpPr>
          <p:cNvPr id="16" name="Rectangle 3992">
            <a:extLst>
              <a:ext uri="{FF2B5EF4-FFF2-40B4-BE49-F238E27FC236}">
                <a16:creationId xmlns:a16="http://schemas.microsoft.com/office/drawing/2014/main" id="{F26ACDBC-B4AF-9A5E-DE84-F4AA78593BE4}"/>
              </a:ext>
            </a:extLst>
          </p:cNvPr>
          <p:cNvSpPr>
            <a:spLocks noChangeArrowheads="1"/>
          </p:cNvSpPr>
          <p:nvPr/>
        </p:nvSpPr>
        <p:spPr bwMode="auto">
          <a:xfrm rot="16200000">
            <a:off x="-797957" y="3222609"/>
            <a:ext cx="2321148" cy="2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Progression-free survival (%)</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45B2543F-FF4B-A8BC-D548-F697597B53A9}"/>
              </a:ext>
            </a:extLst>
          </p:cNvPr>
          <p:cNvGrpSpPr/>
          <p:nvPr/>
        </p:nvGrpSpPr>
        <p:grpSpPr>
          <a:xfrm>
            <a:off x="614106" y="1670171"/>
            <a:ext cx="11082615" cy="3845766"/>
            <a:chOff x="603474" y="1648905"/>
            <a:chExt cx="10981040" cy="3845766"/>
          </a:xfrm>
        </p:grpSpPr>
        <p:cxnSp>
          <p:nvCxnSpPr>
            <p:cNvPr id="7" name="Straight Connector 6">
              <a:extLst>
                <a:ext uri="{FF2B5EF4-FFF2-40B4-BE49-F238E27FC236}">
                  <a16:creationId xmlns:a16="http://schemas.microsoft.com/office/drawing/2014/main" id="{5BB7F19A-54F6-AD56-2704-577F6B44ACD8}"/>
                </a:ext>
              </a:extLst>
            </p:cNvPr>
            <p:cNvCxnSpPr>
              <a:cxnSpLocks/>
            </p:cNvCxnSpPr>
            <p:nvPr/>
          </p:nvCxnSpPr>
          <p:spPr>
            <a:xfrm flipH="1" flipV="1">
              <a:off x="3222033" y="2993943"/>
              <a:ext cx="0" cy="1928262"/>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16A4717-12C4-A3DD-5E40-11978064713D}"/>
                </a:ext>
              </a:extLst>
            </p:cNvPr>
            <p:cNvSpPr txBox="1"/>
            <p:nvPr/>
          </p:nvSpPr>
          <p:spPr>
            <a:xfrm>
              <a:off x="3298810" y="2578608"/>
              <a:ext cx="1147750"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mn-ea"/>
                  <a:cs typeface="+mn-cs"/>
                </a:rPr>
                <a:t>59.4%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6A9"/>
                  </a:solidFill>
                  <a:effectLst/>
                  <a:uLnTx/>
                  <a:uFillTx/>
                  <a:latin typeface="Arial" panose="020B0604020202020204"/>
                  <a:ea typeface="+mn-ea"/>
                  <a:cs typeface="+mn-cs"/>
                </a:rPr>
                <a:t>(95% CI: 53.1–65.2)</a:t>
              </a:r>
            </a:p>
          </p:txBody>
        </p:sp>
        <p:cxnSp>
          <p:nvCxnSpPr>
            <p:cNvPr id="15" name="Straight Connector 14">
              <a:extLst>
                <a:ext uri="{FF2B5EF4-FFF2-40B4-BE49-F238E27FC236}">
                  <a16:creationId xmlns:a16="http://schemas.microsoft.com/office/drawing/2014/main" id="{98DC336F-7879-7B58-D92F-F7CB0FCAB309}"/>
                </a:ext>
              </a:extLst>
            </p:cNvPr>
            <p:cNvCxnSpPr>
              <a:cxnSpLocks/>
            </p:cNvCxnSpPr>
            <p:nvPr/>
          </p:nvCxnSpPr>
          <p:spPr>
            <a:xfrm flipV="1">
              <a:off x="5275861" y="3664453"/>
              <a:ext cx="0" cy="1261843"/>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0EA5B7C-F49D-7840-5709-3E571CB02681}"/>
                </a:ext>
              </a:extLst>
            </p:cNvPr>
            <p:cNvSpPr txBox="1"/>
            <p:nvPr/>
          </p:nvSpPr>
          <p:spPr>
            <a:xfrm>
              <a:off x="5299473" y="3266754"/>
              <a:ext cx="1147750"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mn-ea"/>
                  <a:cs typeface="+mn-cs"/>
                </a:rPr>
                <a:t>38.0%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6A9"/>
                  </a:solidFill>
                  <a:effectLst/>
                  <a:uLnTx/>
                  <a:uFillTx/>
                  <a:latin typeface="Arial" panose="020B0604020202020204"/>
                  <a:ea typeface="+mn-ea"/>
                  <a:cs typeface="+mn-cs"/>
                </a:rPr>
                <a:t>(95% CI: 31.5–44.4)</a:t>
              </a:r>
            </a:p>
          </p:txBody>
        </p:sp>
        <p:grpSp>
          <p:nvGrpSpPr>
            <p:cNvPr id="1569" name="Group 1568">
              <a:extLst>
                <a:ext uri="{FF2B5EF4-FFF2-40B4-BE49-F238E27FC236}">
                  <a16:creationId xmlns:a16="http://schemas.microsoft.com/office/drawing/2014/main" id="{21D40D01-EE1D-6E9D-1D39-B40C8B1C7C17}"/>
                </a:ext>
              </a:extLst>
            </p:cNvPr>
            <p:cNvGrpSpPr/>
            <p:nvPr/>
          </p:nvGrpSpPr>
          <p:grpSpPr>
            <a:xfrm>
              <a:off x="1129968" y="1713194"/>
              <a:ext cx="78194" cy="56922"/>
              <a:chOff x="490538" y="512763"/>
              <a:chExt cx="31750" cy="31750"/>
            </a:xfrm>
          </p:grpSpPr>
          <p:sp>
            <p:nvSpPr>
              <p:cNvPr id="1769" name="Line 3113">
                <a:extLst>
                  <a:ext uri="{FF2B5EF4-FFF2-40B4-BE49-F238E27FC236}">
                    <a16:creationId xmlns:a16="http://schemas.microsoft.com/office/drawing/2014/main" id="{1AFB40B6-056C-8893-3237-063C15E34E3B}"/>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0" name="Line 3114">
                <a:extLst>
                  <a:ext uri="{FF2B5EF4-FFF2-40B4-BE49-F238E27FC236}">
                    <a16:creationId xmlns:a16="http://schemas.microsoft.com/office/drawing/2014/main" id="{96F2E380-2488-2CA9-32FA-F8F79D57B784}"/>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1" name="Line 3115">
                <a:extLst>
                  <a:ext uri="{FF2B5EF4-FFF2-40B4-BE49-F238E27FC236}">
                    <a16:creationId xmlns:a16="http://schemas.microsoft.com/office/drawing/2014/main" id="{9855298D-A8DE-88B1-9462-A85ABEBCB008}"/>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2" name="Line 3116">
                <a:extLst>
                  <a:ext uri="{FF2B5EF4-FFF2-40B4-BE49-F238E27FC236}">
                    <a16:creationId xmlns:a16="http://schemas.microsoft.com/office/drawing/2014/main" id="{F9CD2451-CC8A-931D-619A-F6BB663EFCA2}"/>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3" name="Line 3117">
                <a:extLst>
                  <a:ext uri="{FF2B5EF4-FFF2-40B4-BE49-F238E27FC236}">
                    <a16:creationId xmlns:a16="http://schemas.microsoft.com/office/drawing/2014/main" id="{596342E4-6033-EEB0-3564-E61A76CEEF47}"/>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4" name="Line 3118">
                <a:extLst>
                  <a:ext uri="{FF2B5EF4-FFF2-40B4-BE49-F238E27FC236}">
                    <a16:creationId xmlns:a16="http://schemas.microsoft.com/office/drawing/2014/main" id="{014414D5-B917-EE54-92A7-4DA8B6C0573A}"/>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5" name="Line 3119">
                <a:extLst>
                  <a:ext uri="{FF2B5EF4-FFF2-40B4-BE49-F238E27FC236}">
                    <a16:creationId xmlns:a16="http://schemas.microsoft.com/office/drawing/2014/main" id="{89C27B11-594B-680E-CC45-4B149C3A9C6D}"/>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6" name="Line 3120">
                <a:extLst>
                  <a:ext uri="{FF2B5EF4-FFF2-40B4-BE49-F238E27FC236}">
                    <a16:creationId xmlns:a16="http://schemas.microsoft.com/office/drawing/2014/main" id="{F68D5B33-E9D1-D140-6786-00DA8923EC34}"/>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7" name="Line 3121">
                <a:extLst>
                  <a:ext uri="{FF2B5EF4-FFF2-40B4-BE49-F238E27FC236}">
                    <a16:creationId xmlns:a16="http://schemas.microsoft.com/office/drawing/2014/main" id="{C7DD7F59-7A2B-06AE-FE74-4CAE2490C0C1}"/>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8" name="Line 3122">
                <a:extLst>
                  <a:ext uri="{FF2B5EF4-FFF2-40B4-BE49-F238E27FC236}">
                    <a16:creationId xmlns:a16="http://schemas.microsoft.com/office/drawing/2014/main" id="{D3CA30A3-98BC-086B-611F-D47E419A8189}"/>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9" name="Line 3123">
                <a:extLst>
                  <a:ext uri="{FF2B5EF4-FFF2-40B4-BE49-F238E27FC236}">
                    <a16:creationId xmlns:a16="http://schemas.microsoft.com/office/drawing/2014/main" id="{1340A2A3-D741-E451-50DF-4179B5B16AF7}"/>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0" name="Line 3124">
                <a:extLst>
                  <a:ext uri="{FF2B5EF4-FFF2-40B4-BE49-F238E27FC236}">
                    <a16:creationId xmlns:a16="http://schemas.microsoft.com/office/drawing/2014/main" id="{9130795C-1059-EAB6-3E02-531FFCC3081C}"/>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1" name="Line 3125">
                <a:extLst>
                  <a:ext uri="{FF2B5EF4-FFF2-40B4-BE49-F238E27FC236}">
                    <a16:creationId xmlns:a16="http://schemas.microsoft.com/office/drawing/2014/main" id="{BBB64425-75CE-79F0-638D-BD2077463842}"/>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2" name="Line 3126">
                <a:extLst>
                  <a:ext uri="{FF2B5EF4-FFF2-40B4-BE49-F238E27FC236}">
                    <a16:creationId xmlns:a16="http://schemas.microsoft.com/office/drawing/2014/main" id="{FB2441A3-02C9-A825-D9ED-F4EE1DD8DA0C}"/>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3" name="Line 3127">
                <a:extLst>
                  <a:ext uri="{FF2B5EF4-FFF2-40B4-BE49-F238E27FC236}">
                    <a16:creationId xmlns:a16="http://schemas.microsoft.com/office/drawing/2014/main" id="{D01E2C66-DBBB-EE16-14DE-B1E829B7BF78}"/>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4" name="Line 3128">
                <a:extLst>
                  <a:ext uri="{FF2B5EF4-FFF2-40B4-BE49-F238E27FC236}">
                    <a16:creationId xmlns:a16="http://schemas.microsoft.com/office/drawing/2014/main" id="{E876E1D8-F1C0-928F-A4E2-D36A451A763F}"/>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5" name="Line 3129">
                <a:extLst>
                  <a:ext uri="{FF2B5EF4-FFF2-40B4-BE49-F238E27FC236}">
                    <a16:creationId xmlns:a16="http://schemas.microsoft.com/office/drawing/2014/main" id="{4C2E07AB-EC7A-F905-7944-5E5DCFD78836}"/>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6" name="Line 3130">
                <a:extLst>
                  <a:ext uri="{FF2B5EF4-FFF2-40B4-BE49-F238E27FC236}">
                    <a16:creationId xmlns:a16="http://schemas.microsoft.com/office/drawing/2014/main" id="{3449BE06-70C0-08EE-C89C-7BDDC3D90A3F}"/>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7" name="Line 3131">
                <a:extLst>
                  <a:ext uri="{FF2B5EF4-FFF2-40B4-BE49-F238E27FC236}">
                    <a16:creationId xmlns:a16="http://schemas.microsoft.com/office/drawing/2014/main" id="{EAEE093A-2407-5D07-9EED-7DA6614D960A}"/>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8" name="Line 3132">
                <a:extLst>
                  <a:ext uri="{FF2B5EF4-FFF2-40B4-BE49-F238E27FC236}">
                    <a16:creationId xmlns:a16="http://schemas.microsoft.com/office/drawing/2014/main" id="{02C1DC72-4752-CCB7-084E-30FB14AC6661}"/>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9" name="Line 3133">
                <a:extLst>
                  <a:ext uri="{FF2B5EF4-FFF2-40B4-BE49-F238E27FC236}">
                    <a16:creationId xmlns:a16="http://schemas.microsoft.com/office/drawing/2014/main" id="{5724FA54-186A-FAC9-CDDA-ABA0D600DF78}"/>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0" name="Line 3134">
                <a:extLst>
                  <a:ext uri="{FF2B5EF4-FFF2-40B4-BE49-F238E27FC236}">
                    <a16:creationId xmlns:a16="http://schemas.microsoft.com/office/drawing/2014/main" id="{AD90901D-D58F-E237-377F-55CE412E11A4}"/>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1" name="Line 3135">
                <a:extLst>
                  <a:ext uri="{FF2B5EF4-FFF2-40B4-BE49-F238E27FC236}">
                    <a16:creationId xmlns:a16="http://schemas.microsoft.com/office/drawing/2014/main" id="{046A1FCA-C895-0904-4048-2D079E63886C}"/>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2" name="Line 3136">
                <a:extLst>
                  <a:ext uri="{FF2B5EF4-FFF2-40B4-BE49-F238E27FC236}">
                    <a16:creationId xmlns:a16="http://schemas.microsoft.com/office/drawing/2014/main" id="{17EFAEA5-27EB-B801-08BE-3967DF809202}"/>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3" name="Line 3137">
                <a:extLst>
                  <a:ext uri="{FF2B5EF4-FFF2-40B4-BE49-F238E27FC236}">
                    <a16:creationId xmlns:a16="http://schemas.microsoft.com/office/drawing/2014/main" id="{AEDCBB94-C7F0-8FC6-8429-6D55D85D4AEB}"/>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4" name="Line 3138">
                <a:extLst>
                  <a:ext uri="{FF2B5EF4-FFF2-40B4-BE49-F238E27FC236}">
                    <a16:creationId xmlns:a16="http://schemas.microsoft.com/office/drawing/2014/main" id="{D538F019-960E-4231-89C0-DC17567BECA9}"/>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5" name="Line 3139">
                <a:extLst>
                  <a:ext uri="{FF2B5EF4-FFF2-40B4-BE49-F238E27FC236}">
                    <a16:creationId xmlns:a16="http://schemas.microsoft.com/office/drawing/2014/main" id="{E628E34D-24C2-3BA2-BAB2-D119214FBDB8}"/>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6" name="Line 3140">
                <a:extLst>
                  <a:ext uri="{FF2B5EF4-FFF2-40B4-BE49-F238E27FC236}">
                    <a16:creationId xmlns:a16="http://schemas.microsoft.com/office/drawing/2014/main" id="{6084F4B2-774D-940E-D89B-F580102E1F20}"/>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7" name="Line 3141">
                <a:extLst>
                  <a:ext uri="{FF2B5EF4-FFF2-40B4-BE49-F238E27FC236}">
                    <a16:creationId xmlns:a16="http://schemas.microsoft.com/office/drawing/2014/main" id="{F509B6DD-D490-30BA-5063-21825513F4BE}"/>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8" name="Line 3142">
                <a:extLst>
                  <a:ext uri="{FF2B5EF4-FFF2-40B4-BE49-F238E27FC236}">
                    <a16:creationId xmlns:a16="http://schemas.microsoft.com/office/drawing/2014/main" id="{740F61CD-80BC-B3BA-7E87-FB51AE5E0971}"/>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71" name="Group 1570">
              <a:extLst>
                <a:ext uri="{FF2B5EF4-FFF2-40B4-BE49-F238E27FC236}">
                  <a16:creationId xmlns:a16="http://schemas.microsoft.com/office/drawing/2014/main" id="{95F4816D-2B25-4AA6-6CC8-1D580F7F810E}"/>
                </a:ext>
              </a:extLst>
            </p:cNvPr>
            <p:cNvGrpSpPr/>
            <p:nvPr/>
          </p:nvGrpSpPr>
          <p:grpSpPr>
            <a:xfrm>
              <a:off x="2091755" y="2330799"/>
              <a:ext cx="226760" cy="216306"/>
              <a:chOff x="881063" y="857250"/>
              <a:chExt cx="92074" cy="120651"/>
            </a:xfrm>
          </p:grpSpPr>
          <p:sp>
            <p:nvSpPr>
              <p:cNvPr id="1723" name="Line 3179">
                <a:extLst>
                  <a:ext uri="{FF2B5EF4-FFF2-40B4-BE49-F238E27FC236}">
                    <a16:creationId xmlns:a16="http://schemas.microsoft.com/office/drawing/2014/main" id="{E7022DAF-C94B-C2FF-4651-B950FD0FBDB0}"/>
                  </a:ext>
                </a:extLst>
              </p:cNvPr>
              <p:cNvSpPr>
                <a:spLocks noChangeShapeType="1"/>
              </p:cNvSpPr>
              <p:nvPr/>
            </p:nvSpPr>
            <p:spPr bwMode="auto">
              <a:xfrm>
                <a:off x="881063" y="873125"/>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4" name="Line 3180">
                <a:extLst>
                  <a:ext uri="{FF2B5EF4-FFF2-40B4-BE49-F238E27FC236}">
                    <a16:creationId xmlns:a16="http://schemas.microsoft.com/office/drawing/2014/main" id="{B9698157-75B2-A101-888D-B52C786CA7DC}"/>
                  </a:ext>
                </a:extLst>
              </p:cNvPr>
              <p:cNvSpPr>
                <a:spLocks noChangeShapeType="1"/>
              </p:cNvSpPr>
              <p:nvPr/>
            </p:nvSpPr>
            <p:spPr bwMode="auto">
              <a:xfrm>
                <a:off x="896938" y="857250"/>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5" name="Line 3181">
                <a:extLst>
                  <a:ext uri="{FF2B5EF4-FFF2-40B4-BE49-F238E27FC236}">
                    <a16:creationId xmlns:a16="http://schemas.microsoft.com/office/drawing/2014/main" id="{579BD913-F472-5440-D9B2-F1ECEBF5EA74}"/>
                  </a:ext>
                </a:extLst>
              </p:cNvPr>
              <p:cNvSpPr>
                <a:spLocks noChangeShapeType="1"/>
              </p:cNvSpPr>
              <p:nvPr/>
            </p:nvSpPr>
            <p:spPr bwMode="auto">
              <a:xfrm>
                <a:off x="893763" y="911225"/>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6" name="Line 3182">
                <a:extLst>
                  <a:ext uri="{FF2B5EF4-FFF2-40B4-BE49-F238E27FC236}">
                    <a16:creationId xmlns:a16="http://schemas.microsoft.com/office/drawing/2014/main" id="{4E823AE1-F79B-D42E-3AA9-80A34755BCFC}"/>
                  </a:ext>
                </a:extLst>
              </p:cNvPr>
              <p:cNvSpPr>
                <a:spLocks noChangeShapeType="1"/>
              </p:cNvSpPr>
              <p:nvPr/>
            </p:nvSpPr>
            <p:spPr bwMode="auto">
              <a:xfrm>
                <a:off x="909638" y="895350"/>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7" name="Line 3183">
                <a:extLst>
                  <a:ext uri="{FF2B5EF4-FFF2-40B4-BE49-F238E27FC236}">
                    <a16:creationId xmlns:a16="http://schemas.microsoft.com/office/drawing/2014/main" id="{93807FE6-316D-2935-820A-921A94DE80EF}"/>
                  </a:ext>
                </a:extLst>
              </p:cNvPr>
              <p:cNvSpPr>
                <a:spLocks noChangeShapeType="1"/>
              </p:cNvSpPr>
              <p:nvPr/>
            </p:nvSpPr>
            <p:spPr bwMode="auto">
              <a:xfrm>
                <a:off x="900113" y="936625"/>
                <a:ext cx="30162"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8" name="Line 3184">
                <a:extLst>
                  <a:ext uri="{FF2B5EF4-FFF2-40B4-BE49-F238E27FC236}">
                    <a16:creationId xmlns:a16="http://schemas.microsoft.com/office/drawing/2014/main" id="{1C2695F2-1B2E-7771-59C4-360D3A1A4EB9}"/>
                  </a:ext>
                </a:extLst>
              </p:cNvPr>
              <p:cNvSpPr>
                <a:spLocks noChangeShapeType="1"/>
              </p:cNvSpPr>
              <p:nvPr/>
            </p:nvSpPr>
            <p:spPr bwMode="auto">
              <a:xfrm>
                <a:off x="915988" y="922338"/>
                <a:ext cx="0" cy="30163"/>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9" name="Line 3185">
                <a:extLst>
                  <a:ext uri="{FF2B5EF4-FFF2-40B4-BE49-F238E27FC236}">
                    <a16:creationId xmlns:a16="http://schemas.microsoft.com/office/drawing/2014/main" id="{C0930976-922D-14E3-89BE-ABE9DF526F44}"/>
                  </a:ext>
                </a:extLst>
              </p:cNvPr>
              <p:cNvSpPr>
                <a:spLocks noChangeShapeType="1"/>
              </p:cNvSpPr>
              <p:nvPr/>
            </p:nvSpPr>
            <p:spPr bwMode="auto">
              <a:xfrm>
                <a:off x="904875" y="942975"/>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0" name="Line 3186">
                <a:extLst>
                  <a:ext uri="{FF2B5EF4-FFF2-40B4-BE49-F238E27FC236}">
                    <a16:creationId xmlns:a16="http://schemas.microsoft.com/office/drawing/2014/main" id="{15C6E8D9-36F7-BCBF-9342-29FED04CEEA1}"/>
                  </a:ext>
                </a:extLst>
              </p:cNvPr>
              <p:cNvSpPr>
                <a:spLocks noChangeShapeType="1"/>
              </p:cNvSpPr>
              <p:nvPr/>
            </p:nvSpPr>
            <p:spPr bwMode="auto">
              <a:xfrm>
                <a:off x="920750" y="927100"/>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1" name="Line 3187">
                <a:extLst>
                  <a:ext uri="{FF2B5EF4-FFF2-40B4-BE49-F238E27FC236}">
                    <a16:creationId xmlns:a16="http://schemas.microsoft.com/office/drawing/2014/main" id="{A05DA5DA-E86C-C4AF-4204-72D143BF52FB}"/>
                  </a:ext>
                </a:extLst>
              </p:cNvPr>
              <p:cNvSpPr>
                <a:spLocks noChangeShapeType="1"/>
              </p:cNvSpPr>
              <p:nvPr/>
            </p:nvSpPr>
            <p:spPr bwMode="auto">
              <a:xfrm>
                <a:off x="942975" y="963613"/>
                <a:ext cx="30162"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2" name="Line 3188">
                <a:extLst>
                  <a:ext uri="{FF2B5EF4-FFF2-40B4-BE49-F238E27FC236}">
                    <a16:creationId xmlns:a16="http://schemas.microsoft.com/office/drawing/2014/main" id="{DDE20940-B11B-CD8E-A93A-C063938BCC21}"/>
                  </a:ext>
                </a:extLst>
              </p:cNvPr>
              <p:cNvSpPr>
                <a:spLocks noChangeShapeType="1"/>
              </p:cNvSpPr>
              <p:nvPr/>
            </p:nvSpPr>
            <p:spPr bwMode="auto">
              <a:xfrm>
                <a:off x="957263" y="947738"/>
                <a:ext cx="0" cy="30163"/>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 name="Group 10">
              <a:extLst>
                <a:ext uri="{FF2B5EF4-FFF2-40B4-BE49-F238E27FC236}">
                  <a16:creationId xmlns:a16="http://schemas.microsoft.com/office/drawing/2014/main" id="{F717E0CC-8A4F-EBB7-0089-3E751F09D01C}"/>
                </a:ext>
              </a:extLst>
            </p:cNvPr>
            <p:cNvGrpSpPr/>
            <p:nvPr/>
          </p:nvGrpSpPr>
          <p:grpSpPr>
            <a:xfrm>
              <a:off x="1161246" y="1741655"/>
              <a:ext cx="9058781" cy="2814802"/>
              <a:chOff x="1309724" y="1741655"/>
              <a:chExt cx="9058781" cy="2814802"/>
            </a:xfrm>
          </p:grpSpPr>
          <p:sp>
            <p:nvSpPr>
              <p:cNvPr id="1568" name="Tras+Chemo Curve">
                <a:extLst>
                  <a:ext uri="{FF2B5EF4-FFF2-40B4-BE49-F238E27FC236}">
                    <a16:creationId xmlns:a16="http://schemas.microsoft.com/office/drawing/2014/main" id="{C91E693F-B351-26EF-4677-3B83EB030B08}"/>
                  </a:ext>
                </a:extLst>
              </p:cNvPr>
              <p:cNvSpPr>
                <a:spLocks/>
              </p:cNvSpPr>
              <p:nvPr/>
            </p:nvSpPr>
            <p:spPr bwMode="auto">
              <a:xfrm>
                <a:off x="1309724" y="1741655"/>
                <a:ext cx="9019684" cy="2786341"/>
              </a:xfrm>
              <a:custGeom>
                <a:avLst/>
                <a:gdLst>
                  <a:gd name="T0" fmla="*/ 38 w 2307"/>
                  <a:gd name="T1" fmla="*/ 8 h 979"/>
                  <a:gd name="T2" fmla="*/ 48 w 2307"/>
                  <a:gd name="T3" fmla="*/ 19 h 979"/>
                  <a:gd name="T4" fmla="*/ 73 w 2307"/>
                  <a:gd name="T5" fmla="*/ 37 h 979"/>
                  <a:gd name="T6" fmla="*/ 77 w 2307"/>
                  <a:gd name="T7" fmla="*/ 45 h 979"/>
                  <a:gd name="T8" fmla="*/ 83 w 2307"/>
                  <a:gd name="T9" fmla="*/ 53 h 979"/>
                  <a:gd name="T10" fmla="*/ 98 w 2307"/>
                  <a:gd name="T11" fmla="*/ 83 h 979"/>
                  <a:gd name="T12" fmla="*/ 111 w 2307"/>
                  <a:gd name="T13" fmla="*/ 91 h 979"/>
                  <a:gd name="T14" fmla="*/ 164 w 2307"/>
                  <a:gd name="T15" fmla="*/ 102 h 979"/>
                  <a:gd name="T16" fmla="*/ 169 w 2307"/>
                  <a:gd name="T17" fmla="*/ 126 h 979"/>
                  <a:gd name="T18" fmla="*/ 198 w 2307"/>
                  <a:gd name="T19" fmla="*/ 134 h 979"/>
                  <a:gd name="T20" fmla="*/ 229 w 2307"/>
                  <a:gd name="T21" fmla="*/ 142 h 979"/>
                  <a:gd name="T22" fmla="*/ 235 w 2307"/>
                  <a:gd name="T23" fmla="*/ 165 h 979"/>
                  <a:gd name="T24" fmla="*/ 240 w 2307"/>
                  <a:gd name="T25" fmla="*/ 173 h 979"/>
                  <a:gd name="T26" fmla="*/ 246 w 2307"/>
                  <a:gd name="T27" fmla="*/ 205 h 979"/>
                  <a:gd name="T28" fmla="*/ 250 w 2307"/>
                  <a:gd name="T29" fmla="*/ 225 h 979"/>
                  <a:gd name="T30" fmla="*/ 254 w 2307"/>
                  <a:gd name="T31" fmla="*/ 237 h 979"/>
                  <a:gd name="T32" fmla="*/ 261 w 2307"/>
                  <a:gd name="T33" fmla="*/ 257 h 979"/>
                  <a:gd name="T34" fmla="*/ 275 w 2307"/>
                  <a:gd name="T35" fmla="*/ 270 h 979"/>
                  <a:gd name="T36" fmla="*/ 298 w 2307"/>
                  <a:gd name="T37" fmla="*/ 278 h 979"/>
                  <a:gd name="T38" fmla="*/ 313 w 2307"/>
                  <a:gd name="T39" fmla="*/ 290 h 979"/>
                  <a:gd name="T40" fmla="*/ 319 w 2307"/>
                  <a:gd name="T41" fmla="*/ 307 h 979"/>
                  <a:gd name="T42" fmla="*/ 323 w 2307"/>
                  <a:gd name="T43" fmla="*/ 323 h 979"/>
                  <a:gd name="T44" fmla="*/ 329 w 2307"/>
                  <a:gd name="T45" fmla="*/ 340 h 979"/>
                  <a:gd name="T46" fmla="*/ 333 w 2307"/>
                  <a:gd name="T47" fmla="*/ 365 h 979"/>
                  <a:gd name="T48" fmla="*/ 338 w 2307"/>
                  <a:gd name="T49" fmla="*/ 381 h 979"/>
                  <a:gd name="T50" fmla="*/ 356 w 2307"/>
                  <a:gd name="T51" fmla="*/ 394 h 979"/>
                  <a:gd name="T52" fmla="*/ 365 w 2307"/>
                  <a:gd name="T53" fmla="*/ 411 h 979"/>
                  <a:gd name="T54" fmla="*/ 377 w 2307"/>
                  <a:gd name="T55" fmla="*/ 423 h 979"/>
                  <a:gd name="T56" fmla="*/ 404 w 2307"/>
                  <a:gd name="T57" fmla="*/ 444 h 979"/>
                  <a:gd name="T58" fmla="*/ 408 w 2307"/>
                  <a:gd name="T59" fmla="*/ 480 h 979"/>
                  <a:gd name="T60" fmla="*/ 413 w 2307"/>
                  <a:gd name="T61" fmla="*/ 493 h 979"/>
                  <a:gd name="T62" fmla="*/ 421 w 2307"/>
                  <a:gd name="T63" fmla="*/ 502 h 979"/>
                  <a:gd name="T64" fmla="*/ 431 w 2307"/>
                  <a:gd name="T65" fmla="*/ 516 h 979"/>
                  <a:gd name="T66" fmla="*/ 446 w 2307"/>
                  <a:gd name="T67" fmla="*/ 526 h 979"/>
                  <a:gd name="T68" fmla="*/ 473 w 2307"/>
                  <a:gd name="T69" fmla="*/ 535 h 979"/>
                  <a:gd name="T70" fmla="*/ 484 w 2307"/>
                  <a:gd name="T71" fmla="*/ 554 h 979"/>
                  <a:gd name="T72" fmla="*/ 488 w 2307"/>
                  <a:gd name="T73" fmla="*/ 582 h 979"/>
                  <a:gd name="T74" fmla="*/ 500 w 2307"/>
                  <a:gd name="T75" fmla="*/ 592 h 979"/>
                  <a:gd name="T76" fmla="*/ 512 w 2307"/>
                  <a:gd name="T77" fmla="*/ 611 h 979"/>
                  <a:gd name="T78" fmla="*/ 531 w 2307"/>
                  <a:gd name="T79" fmla="*/ 621 h 979"/>
                  <a:gd name="T80" fmla="*/ 559 w 2307"/>
                  <a:gd name="T81" fmla="*/ 631 h 979"/>
                  <a:gd name="T82" fmla="*/ 569 w 2307"/>
                  <a:gd name="T83" fmla="*/ 646 h 979"/>
                  <a:gd name="T84" fmla="*/ 573 w 2307"/>
                  <a:gd name="T85" fmla="*/ 666 h 979"/>
                  <a:gd name="T86" fmla="*/ 596 w 2307"/>
                  <a:gd name="T87" fmla="*/ 683 h 979"/>
                  <a:gd name="T88" fmla="*/ 621 w 2307"/>
                  <a:gd name="T89" fmla="*/ 699 h 979"/>
                  <a:gd name="T90" fmla="*/ 636 w 2307"/>
                  <a:gd name="T91" fmla="*/ 710 h 979"/>
                  <a:gd name="T92" fmla="*/ 648 w 2307"/>
                  <a:gd name="T93" fmla="*/ 721 h 979"/>
                  <a:gd name="T94" fmla="*/ 717 w 2307"/>
                  <a:gd name="T95" fmla="*/ 743 h 979"/>
                  <a:gd name="T96" fmla="*/ 742 w 2307"/>
                  <a:gd name="T97" fmla="*/ 762 h 979"/>
                  <a:gd name="T98" fmla="*/ 852 w 2307"/>
                  <a:gd name="T99" fmla="*/ 776 h 979"/>
                  <a:gd name="T100" fmla="*/ 857 w 2307"/>
                  <a:gd name="T101" fmla="*/ 799 h 979"/>
                  <a:gd name="T102" fmla="*/ 921 w 2307"/>
                  <a:gd name="T103" fmla="*/ 814 h 979"/>
                  <a:gd name="T104" fmla="*/ 983 w 2307"/>
                  <a:gd name="T105" fmla="*/ 831 h 979"/>
                  <a:gd name="T106" fmla="*/ 1079 w 2307"/>
                  <a:gd name="T107" fmla="*/ 876 h 979"/>
                  <a:gd name="T108" fmla="*/ 1104 w 2307"/>
                  <a:gd name="T109" fmla="*/ 899 h 979"/>
                  <a:gd name="T110" fmla="*/ 1442 w 2307"/>
                  <a:gd name="T111" fmla="*/ 924 h 979"/>
                  <a:gd name="T112" fmla="*/ 1821 w 2307"/>
                  <a:gd name="T113" fmla="*/ 979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07" h="979">
                    <a:moveTo>
                      <a:pt x="0" y="0"/>
                    </a:moveTo>
                    <a:lnTo>
                      <a:pt x="31" y="0"/>
                    </a:lnTo>
                    <a:lnTo>
                      <a:pt x="31" y="4"/>
                    </a:lnTo>
                    <a:lnTo>
                      <a:pt x="31" y="4"/>
                    </a:lnTo>
                    <a:lnTo>
                      <a:pt x="38" y="4"/>
                    </a:lnTo>
                    <a:lnTo>
                      <a:pt x="38" y="8"/>
                    </a:lnTo>
                    <a:lnTo>
                      <a:pt x="38" y="8"/>
                    </a:lnTo>
                    <a:lnTo>
                      <a:pt x="40" y="8"/>
                    </a:lnTo>
                    <a:lnTo>
                      <a:pt x="40" y="11"/>
                    </a:lnTo>
                    <a:lnTo>
                      <a:pt x="40" y="11"/>
                    </a:lnTo>
                    <a:lnTo>
                      <a:pt x="46" y="11"/>
                    </a:lnTo>
                    <a:lnTo>
                      <a:pt x="46" y="19"/>
                    </a:lnTo>
                    <a:lnTo>
                      <a:pt x="46" y="19"/>
                    </a:lnTo>
                    <a:lnTo>
                      <a:pt x="48" y="19"/>
                    </a:lnTo>
                    <a:lnTo>
                      <a:pt x="48" y="22"/>
                    </a:lnTo>
                    <a:lnTo>
                      <a:pt x="48" y="22"/>
                    </a:lnTo>
                    <a:lnTo>
                      <a:pt x="61" y="22"/>
                    </a:lnTo>
                    <a:lnTo>
                      <a:pt x="61" y="26"/>
                    </a:lnTo>
                    <a:lnTo>
                      <a:pt x="61" y="26"/>
                    </a:lnTo>
                    <a:lnTo>
                      <a:pt x="73" y="26"/>
                    </a:lnTo>
                    <a:lnTo>
                      <a:pt x="73" y="37"/>
                    </a:lnTo>
                    <a:lnTo>
                      <a:pt x="73" y="37"/>
                    </a:lnTo>
                    <a:lnTo>
                      <a:pt x="75" y="37"/>
                    </a:lnTo>
                    <a:lnTo>
                      <a:pt x="75" y="41"/>
                    </a:lnTo>
                    <a:lnTo>
                      <a:pt x="75" y="41"/>
                    </a:lnTo>
                    <a:lnTo>
                      <a:pt x="77" y="41"/>
                    </a:lnTo>
                    <a:lnTo>
                      <a:pt x="77" y="45"/>
                    </a:lnTo>
                    <a:lnTo>
                      <a:pt x="77" y="45"/>
                    </a:lnTo>
                    <a:lnTo>
                      <a:pt x="79" y="45"/>
                    </a:lnTo>
                    <a:lnTo>
                      <a:pt x="79" y="49"/>
                    </a:lnTo>
                    <a:lnTo>
                      <a:pt x="79" y="49"/>
                    </a:lnTo>
                    <a:lnTo>
                      <a:pt x="81" y="49"/>
                    </a:lnTo>
                    <a:lnTo>
                      <a:pt x="81" y="53"/>
                    </a:lnTo>
                    <a:lnTo>
                      <a:pt x="81" y="53"/>
                    </a:lnTo>
                    <a:lnTo>
                      <a:pt x="83" y="53"/>
                    </a:lnTo>
                    <a:lnTo>
                      <a:pt x="83" y="64"/>
                    </a:lnTo>
                    <a:lnTo>
                      <a:pt x="83" y="64"/>
                    </a:lnTo>
                    <a:lnTo>
                      <a:pt x="85" y="64"/>
                    </a:lnTo>
                    <a:lnTo>
                      <a:pt x="85" y="79"/>
                    </a:lnTo>
                    <a:lnTo>
                      <a:pt x="85" y="79"/>
                    </a:lnTo>
                    <a:lnTo>
                      <a:pt x="98" y="79"/>
                    </a:lnTo>
                    <a:lnTo>
                      <a:pt x="98" y="83"/>
                    </a:lnTo>
                    <a:lnTo>
                      <a:pt x="98" y="83"/>
                    </a:lnTo>
                    <a:lnTo>
                      <a:pt x="102" y="83"/>
                    </a:lnTo>
                    <a:lnTo>
                      <a:pt x="102" y="87"/>
                    </a:lnTo>
                    <a:lnTo>
                      <a:pt x="102" y="87"/>
                    </a:lnTo>
                    <a:lnTo>
                      <a:pt x="111" y="87"/>
                    </a:lnTo>
                    <a:lnTo>
                      <a:pt x="111" y="91"/>
                    </a:lnTo>
                    <a:lnTo>
                      <a:pt x="111" y="91"/>
                    </a:lnTo>
                    <a:lnTo>
                      <a:pt x="146" y="91"/>
                    </a:lnTo>
                    <a:lnTo>
                      <a:pt x="146" y="95"/>
                    </a:lnTo>
                    <a:lnTo>
                      <a:pt x="146" y="95"/>
                    </a:lnTo>
                    <a:lnTo>
                      <a:pt x="161" y="95"/>
                    </a:lnTo>
                    <a:lnTo>
                      <a:pt x="161" y="102"/>
                    </a:lnTo>
                    <a:lnTo>
                      <a:pt x="161" y="102"/>
                    </a:lnTo>
                    <a:lnTo>
                      <a:pt x="164" y="102"/>
                    </a:lnTo>
                    <a:lnTo>
                      <a:pt x="164" y="114"/>
                    </a:lnTo>
                    <a:lnTo>
                      <a:pt x="164" y="114"/>
                    </a:lnTo>
                    <a:lnTo>
                      <a:pt x="165" y="114"/>
                    </a:lnTo>
                    <a:lnTo>
                      <a:pt x="165" y="122"/>
                    </a:lnTo>
                    <a:lnTo>
                      <a:pt x="165" y="122"/>
                    </a:lnTo>
                    <a:lnTo>
                      <a:pt x="169" y="122"/>
                    </a:lnTo>
                    <a:lnTo>
                      <a:pt x="169" y="126"/>
                    </a:lnTo>
                    <a:lnTo>
                      <a:pt x="169" y="126"/>
                    </a:lnTo>
                    <a:lnTo>
                      <a:pt x="185" y="126"/>
                    </a:lnTo>
                    <a:lnTo>
                      <a:pt x="185" y="130"/>
                    </a:lnTo>
                    <a:lnTo>
                      <a:pt x="185" y="130"/>
                    </a:lnTo>
                    <a:lnTo>
                      <a:pt x="198" y="130"/>
                    </a:lnTo>
                    <a:lnTo>
                      <a:pt x="198" y="134"/>
                    </a:lnTo>
                    <a:lnTo>
                      <a:pt x="198" y="134"/>
                    </a:lnTo>
                    <a:lnTo>
                      <a:pt x="200" y="134"/>
                    </a:lnTo>
                    <a:lnTo>
                      <a:pt x="200" y="137"/>
                    </a:lnTo>
                    <a:lnTo>
                      <a:pt x="200" y="137"/>
                    </a:lnTo>
                    <a:lnTo>
                      <a:pt x="206" y="137"/>
                    </a:lnTo>
                    <a:lnTo>
                      <a:pt x="206" y="142"/>
                    </a:lnTo>
                    <a:lnTo>
                      <a:pt x="206" y="142"/>
                    </a:lnTo>
                    <a:lnTo>
                      <a:pt x="229" y="142"/>
                    </a:lnTo>
                    <a:lnTo>
                      <a:pt x="229" y="145"/>
                    </a:lnTo>
                    <a:lnTo>
                      <a:pt x="229" y="145"/>
                    </a:lnTo>
                    <a:lnTo>
                      <a:pt x="231" y="145"/>
                    </a:lnTo>
                    <a:lnTo>
                      <a:pt x="231" y="149"/>
                    </a:lnTo>
                    <a:lnTo>
                      <a:pt x="231" y="149"/>
                    </a:lnTo>
                    <a:lnTo>
                      <a:pt x="235" y="149"/>
                    </a:lnTo>
                    <a:lnTo>
                      <a:pt x="235" y="165"/>
                    </a:lnTo>
                    <a:lnTo>
                      <a:pt x="235" y="165"/>
                    </a:lnTo>
                    <a:lnTo>
                      <a:pt x="236" y="165"/>
                    </a:lnTo>
                    <a:lnTo>
                      <a:pt x="236" y="169"/>
                    </a:lnTo>
                    <a:lnTo>
                      <a:pt x="236" y="169"/>
                    </a:lnTo>
                    <a:lnTo>
                      <a:pt x="240" y="169"/>
                    </a:lnTo>
                    <a:lnTo>
                      <a:pt x="240" y="173"/>
                    </a:lnTo>
                    <a:lnTo>
                      <a:pt x="240" y="173"/>
                    </a:lnTo>
                    <a:lnTo>
                      <a:pt x="242" y="173"/>
                    </a:lnTo>
                    <a:lnTo>
                      <a:pt x="242" y="193"/>
                    </a:lnTo>
                    <a:lnTo>
                      <a:pt x="242" y="193"/>
                    </a:lnTo>
                    <a:lnTo>
                      <a:pt x="244" y="193"/>
                    </a:lnTo>
                    <a:lnTo>
                      <a:pt x="244" y="205"/>
                    </a:lnTo>
                    <a:lnTo>
                      <a:pt x="244" y="205"/>
                    </a:lnTo>
                    <a:lnTo>
                      <a:pt x="246" y="205"/>
                    </a:lnTo>
                    <a:lnTo>
                      <a:pt x="246" y="209"/>
                    </a:lnTo>
                    <a:lnTo>
                      <a:pt x="246" y="209"/>
                    </a:lnTo>
                    <a:lnTo>
                      <a:pt x="248" y="209"/>
                    </a:lnTo>
                    <a:lnTo>
                      <a:pt x="248" y="217"/>
                    </a:lnTo>
                    <a:lnTo>
                      <a:pt x="248" y="217"/>
                    </a:lnTo>
                    <a:lnTo>
                      <a:pt x="250" y="217"/>
                    </a:lnTo>
                    <a:lnTo>
                      <a:pt x="250" y="225"/>
                    </a:lnTo>
                    <a:lnTo>
                      <a:pt x="250" y="225"/>
                    </a:lnTo>
                    <a:lnTo>
                      <a:pt x="252" y="225"/>
                    </a:lnTo>
                    <a:lnTo>
                      <a:pt x="252" y="233"/>
                    </a:lnTo>
                    <a:lnTo>
                      <a:pt x="252" y="233"/>
                    </a:lnTo>
                    <a:lnTo>
                      <a:pt x="254" y="233"/>
                    </a:lnTo>
                    <a:lnTo>
                      <a:pt x="254" y="237"/>
                    </a:lnTo>
                    <a:lnTo>
                      <a:pt x="254" y="237"/>
                    </a:lnTo>
                    <a:lnTo>
                      <a:pt x="256" y="237"/>
                    </a:lnTo>
                    <a:lnTo>
                      <a:pt x="256" y="241"/>
                    </a:lnTo>
                    <a:lnTo>
                      <a:pt x="256" y="241"/>
                    </a:lnTo>
                    <a:lnTo>
                      <a:pt x="258" y="241"/>
                    </a:lnTo>
                    <a:lnTo>
                      <a:pt x="258" y="257"/>
                    </a:lnTo>
                    <a:lnTo>
                      <a:pt x="258" y="257"/>
                    </a:lnTo>
                    <a:lnTo>
                      <a:pt x="261" y="257"/>
                    </a:lnTo>
                    <a:lnTo>
                      <a:pt x="261" y="261"/>
                    </a:lnTo>
                    <a:lnTo>
                      <a:pt x="261" y="261"/>
                    </a:lnTo>
                    <a:lnTo>
                      <a:pt x="265" y="261"/>
                    </a:lnTo>
                    <a:lnTo>
                      <a:pt x="265" y="265"/>
                    </a:lnTo>
                    <a:lnTo>
                      <a:pt x="265" y="265"/>
                    </a:lnTo>
                    <a:lnTo>
                      <a:pt x="275" y="265"/>
                    </a:lnTo>
                    <a:lnTo>
                      <a:pt x="275" y="270"/>
                    </a:lnTo>
                    <a:lnTo>
                      <a:pt x="275" y="270"/>
                    </a:lnTo>
                    <a:lnTo>
                      <a:pt x="283" y="270"/>
                    </a:lnTo>
                    <a:lnTo>
                      <a:pt x="283" y="274"/>
                    </a:lnTo>
                    <a:lnTo>
                      <a:pt x="283" y="274"/>
                    </a:lnTo>
                    <a:lnTo>
                      <a:pt x="298" y="274"/>
                    </a:lnTo>
                    <a:lnTo>
                      <a:pt x="298" y="278"/>
                    </a:lnTo>
                    <a:lnTo>
                      <a:pt x="298" y="278"/>
                    </a:lnTo>
                    <a:lnTo>
                      <a:pt x="302" y="278"/>
                    </a:lnTo>
                    <a:lnTo>
                      <a:pt x="302" y="282"/>
                    </a:lnTo>
                    <a:lnTo>
                      <a:pt x="302" y="282"/>
                    </a:lnTo>
                    <a:lnTo>
                      <a:pt x="311" y="282"/>
                    </a:lnTo>
                    <a:lnTo>
                      <a:pt x="311" y="290"/>
                    </a:lnTo>
                    <a:lnTo>
                      <a:pt x="311" y="290"/>
                    </a:lnTo>
                    <a:lnTo>
                      <a:pt x="313" y="290"/>
                    </a:lnTo>
                    <a:lnTo>
                      <a:pt x="313" y="294"/>
                    </a:lnTo>
                    <a:lnTo>
                      <a:pt x="313" y="294"/>
                    </a:lnTo>
                    <a:lnTo>
                      <a:pt x="315" y="294"/>
                    </a:lnTo>
                    <a:lnTo>
                      <a:pt x="315" y="298"/>
                    </a:lnTo>
                    <a:lnTo>
                      <a:pt x="315" y="298"/>
                    </a:lnTo>
                    <a:lnTo>
                      <a:pt x="319" y="298"/>
                    </a:lnTo>
                    <a:lnTo>
                      <a:pt x="319" y="307"/>
                    </a:lnTo>
                    <a:lnTo>
                      <a:pt x="319" y="307"/>
                    </a:lnTo>
                    <a:lnTo>
                      <a:pt x="321" y="307"/>
                    </a:lnTo>
                    <a:lnTo>
                      <a:pt x="321" y="319"/>
                    </a:lnTo>
                    <a:lnTo>
                      <a:pt x="321" y="319"/>
                    </a:lnTo>
                    <a:lnTo>
                      <a:pt x="323" y="319"/>
                    </a:lnTo>
                    <a:lnTo>
                      <a:pt x="323" y="323"/>
                    </a:lnTo>
                    <a:lnTo>
                      <a:pt x="323" y="323"/>
                    </a:lnTo>
                    <a:lnTo>
                      <a:pt x="325" y="323"/>
                    </a:lnTo>
                    <a:lnTo>
                      <a:pt x="325" y="336"/>
                    </a:lnTo>
                    <a:lnTo>
                      <a:pt x="325" y="336"/>
                    </a:lnTo>
                    <a:lnTo>
                      <a:pt x="327" y="336"/>
                    </a:lnTo>
                    <a:lnTo>
                      <a:pt x="327" y="340"/>
                    </a:lnTo>
                    <a:lnTo>
                      <a:pt x="327" y="340"/>
                    </a:lnTo>
                    <a:lnTo>
                      <a:pt x="329" y="340"/>
                    </a:lnTo>
                    <a:lnTo>
                      <a:pt x="329" y="348"/>
                    </a:lnTo>
                    <a:lnTo>
                      <a:pt x="329" y="348"/>
                    </a:lnTo>
                    <a:lnTo>
                      <a:pt x="331" y="348"/>
                    </a:lnTo>
                    <a:lnTo>
                      <a:pt x="331" y="356"/>
                    </a:lnTo>
                    <a:lnTo>
                      <a:pt x="331" y="356"/>
                    </a:lnTo>
                    <a:lnTo>
                      <a:pt x="333" y="356"/>
                    </a:lnTo>
                    <a:lnTo>
                      <a:pt x="333" y="365"/>
                    </a:lnTo>
                    <a:lnTo>
                      <a:pt x="333" y="365"/>
                    </a:lnTo>
                    <a:lnTo>
                      <a:pt x="335" y="365"/>
                    </a:lnTo>
                    <a:lnTo>
                      <a:pt x="335" y="373"/>
                    </a:lnTo>
                    <a:lnTo>
                      <a:pt x="335" y="373"/>
                    </a:lnTo>
                    <a:lnTo>
                      <a:pt x="338" y="373"/>
                    </a:lnTo>
                    <a:lnTo>
                      <a:pt x="338" y="381"/>
                    </a:lnTo>
                    <a:lnTo>
                      <a:pt x="338" y="381"/>
                    </a:lnTo>
                    <a:lnTo>
                      <a:pt x="340" y="381"/>
                    </a:lnTo>
                    <a:lnTo>
                      <a:pt x="340" y="390"/>
                    </a:lnTo>
                    <a:lnTo>
                      <a:pt x="340" y="390"/>
                    </a:lnTo>
                    <a:lnTo>
                      <a:pt x="346" y="390"/>
                    </a:lnTo>
                    <a:lnTo>
                      <a:pt x="346" y="394"/>
                    </a:lnTo>
                    <a:lnTo>
                      <a:pt x="346" y="394"/>
                    </a:lnTo>
                    <a:lnTo>
                      <a:pt x="356" y="394"/>
                    </a:lnTo>
                    <a:lnTo>
                      <a:pt x="356" y="398"/>
                    </a:lnTo>
                    <a:lnTo>
                      <a:pt x="356" y="398"/>
                    </a:lnTo>
                    <a:lnTo>
                      <a:pt x="360" y="398"/>
                    </a:lnTo>
                    <a:lnTo>
                      <a:pt x="360" y="402"/>
                    </a:lnTo>
                    <a:lnTo>
                      <a:pt x="360" y="402"/>
                    </a:lnTo>
                    <a:lnTo>
                      <a:pt x="365" y="402"/>
                    </a:lnTo>
                    <a:lnTo>
                      <a:pt x="365" y="411"/>
                    </a:lnTo>
                    <a:lnTo>
                      <a:pt x="365" y="411"/>
                    </a:lnTo>
                    <a:lnTo>
                      <a:pt x="371" y="411"/>
                    </a:lnTo>
                    <a:lnTo>
                      <a:pt x="371" y="419"/>
                    </a:lnTo>
                    <a:lnTo>
                      <a:pt x="371" y="419"/>
                    </a:lnTo>
                    <a:lnTo>
                      <a:pt x="377" y="419"/>
                    </a:lnTo>
                    <a:lnTo>
                      <a:pt x="377" y="423"/>
                    </a:lnTo>
                    <a:lnTo>
                      <a:pt x="377" y="423"/>
                    </a:lnTo>
                    <a:lnTo>
                      <a:pt x="396" y="423"/>
                    </a:lnTo>
                    <a:lnTo>
                      <a:pt x="396" y="432"/>
                    </a:lnTo>
                    <a:lnTo>
                      <a:pt x="396" y="432"/>
                    </a:lnTo>
                    <a:lnTo>
                      <a:pt x="402" y="432"/>
                    </a:lnTo>
                    <a:lnTo>
                      <a:pt x="402" y="444"/>
                    </a:lnTo>
                    <a:lnTo>
                      <a:pt x="402" y="444"/>
                    </a:lnTo>
                    <a:lnTo>
                      <a:pt x="404" y="444"/>
                    </a:lnTo>
                    <a:lnTo>
                      <a:pt x="404" y="457"/>
                    </a:lnTo>
                    <a:lnTo>
                      <a:pt x="404" y="457"/>
                    </a:lnTo>
                    <a:lnTo>
                      <a:pt x="406" y="457"/>
                    </a:lnTo>
                    <a:lnTo>
                      <a:pt x="406" y="466"/>
                    </a:lnTo>
                    <a:lnTo>
                      <a:pt x="406" y="466"/>
                    </a:lnTo>
                    <a:lnTo>
                      <a:pt x="408" y="466"/>
                    </a:lnTo>
                    <a:lnTo>
                      <a:pt x="408" y="480"/>
                    </a:lnTo>
                    <a:lnTo>
                      <a:pt x="408" y="480"/>
                    </a:lnTo>
                    <a:lnTo>
                      <a:pt x="412" y="480"/>
                    </a:lnTo>
                    <a:lnTo>
                      <a:pt x="412" y="484"/>
                    </a:lnTo>
                    <a:lnTo>
                      <a:pt x="412" y="484"/>
                    </a:lnTo>
                    <a:lnTo>
                      <a:pt x="413" y="484"/>
                    </a:lnTo>
                    <a:lnTo>
                      <a:pt x="413" y="493"/>
                    </a:lnTo>
                    <a:lnTo>
                      <a:pt x="413" y="493"/>
                    </a:lnTo>
                    <a:lnTo>
                      <a:pt x="417" y="493"/>
                    </a:lnTo>
                    <a:lnTo>
                      <a:pt x="417" y="498"/>
                    </a:lnTo>
                    <a:lnTo>
                      <a:pt x="417" y="498"/>
                    </a:lnTo>
                    <a:lnTo>
                      <a:pt x="419" y="498"/>
                    </a:lnTo>
                    <a:lnTo>
                      <a:pt x="419" y="502"/>
                    </a:lnTo>
                    <a:lnTo>
                      <a:pt x="419" y="502"/>
                    </a:lnTo>
                    <a:lnTo>
                      <a:pt x="421" y="502"/>
                    </a:lnTo>
                    <a:lnTo>
                      <a:pt x="421" y="507"/>
                    </a:lnTo>
                    <a:lnTo>
                      <a:pt x="421" y="507"/>
                    </a:lnTo>
                    <a:lnTo>
                      <a:pt x="425" y="507"/>
                    </a:lnTo>
                    <a:lnTo>
                      <a:pt x="425" y="512"/>
                    </a:lnTo>
                    <a:lnTo>
                      <a:pt x="425" y="512"/>
                    </a:lnTo>
                    <a:lnTo>
                      <a:pt x="431" y="512"/>
                    </a:lnTo>
                    <a:lnTo>
                      <a:pt x="431" y="516"/>
                    </a:lnTo>
                    <a:lnTo>
                      <a:pt x="431" y="516"/>
                    </a:lnTo>
                    <a:lnTo>
                      <a:pt x="434" y="516"/>
                    </a:lnTo>
                    <a:lnTo>
                      <a:pt x="434" y="521"/>
                    </a:lnTo>
                    <a:lnTo>
                      <a:pt x="434" y="521"/>
                    </a:lnTo>
                    <a:lnTo>
                      <a:pt x="446" y="521"/>
                    </a:lnTo>
                    <a:lnTo>
                      <a:pt x="446" y="526"/>
                    </a:lnTo>
                    <a:lnTo>
                      <a:pt x="446" y="526"/>
                    </a:lnTo>
                    <a:lnTo>
                      <a:pt x="459" y="526"/>
                    </a:lnTo>
                    <a:lnTo>
                      <a:pt x="459" y="530"/>
                    </a:lnTo>
                    <a:lnTo>
                      <a:pt x="459" y="530"/>
                    </a:lnTo>
                    <a:lnTo>
                      <a:pt x="462" y="530"/>
                    </a:lnTo>
                    <a:lnTo>
                      <a:pt x="462" y="535"/>
                    </a:lnTo>
                    <a:lnTo>
                      <a:pt x="462" y="535"/>
                    </a:lnTo>
                    <a:lnTo>
                      <a:pt x="473" y="535"/>
                    </a:lnTo>
                    <a:lnTo>
                      <a:pt x="473" y="544"/>
                    </a:lnTo>
                    <a:lnTo>
                      <a:pt x="473" y="544"/>
                    </a:lnTo>
                    <a:lnTo>
                      <a:pt x="477" y="544"/>
                    </a:lnTo>
                    <a:lnTo>
                      <a:pt x="477" y="549"/>
                    </a:lnTo>
                    <a:lnTo>
                      <a:pt x="477" y="549"/>
                    </a:lnTo>
                    <a:lnTo>
                      <a:pt x="484" y="549"/>
                    </a:lnTo>
                    <a:lnTo>
                      <a:pt x="484" y="554"/>
                    </a:lnTo>
                    <a:lnTo>
                      <a:pt x="484" y="554"/>
                    </a:lnTo>
                    <a:lnTo>
                      <a:pt x="487" y="554"/>
                    </a:lnTo>
                    <a:lnTo>
                      <a:pt x="487" y="568"/>
                    </a:lnTo>
                    <a:lnTo>
                      <a:pt x="487" y="568"/>
                    </a:lnTo>
                    <a:lnTo>
                      <a:pt x="488" y="568"/>
                    </a:lnTo>
                    <a:lnTo>
                      <a:pt x="488" y="582"/>
                    </a:lnTo>
                    <a:lnTo>
                      <a:pt x="488" y="582"/>
                    </a:lnTo>
                    <a:lnTo>
                      <a:pt x="492" y="582"/>
                    </a:lnTo>
                    <a:lnTo>
                      <a:pt x="492" y="587"/>
                    </a:lnTo>
                    <a:lnTo>
                      <a:pt x="492" y="587"/>
                    </a:lnTo>
                    <a:lnTo>
                      <a:pt x="496" y="587"/>
                    </a:lnTo>
                    <a:lnTo>
                      <a:pt x="496" y="592"/>
                    </a:lnTo>
                    <a:lnTo>
                      <a:pt x="496" y="592"/>
                    </a:lnTo>
                    <a:lnTo>
                      <a:pt x="500" y="592"/>
                    </a:lnTo>
                    <a:lnTo>
                      <a:pt x="500" y="597"/>
                    </a:lnTo>
                    <a:lnTo>
                      <a:pt x="500" y="597"/>
                    </a:lnTo>
                    <a:lnTo>
                      <a:pt x="504" y="597"/>
                    </a:lnTo>
                    <a:lnTo>
                      <a:pt x="504" y="601"/>
                    </a:lnTo>
                    <a:lnTo>
                      <a:pt x="504" y="601"/>
                    </a:lnTo>
                    <a:lnTo>
                      <a:pt x="512" y="601"/>
                    </a:lnTo>
                    <a:lnTo>
                      <a:pt x="512" y="611"/>
                    </a:lnTo>
                    <a:lnTo>
                      <a:pt x="512" y="611"/>
                    </a:lnTo>
                    <a:lnTo>
                      <a:pt x="523" y="611"/>
                    </a:lnTo>
                    <a:lnTo>
                      <a:pt x="523" y="616"/>
                    </a:lnTo>
                    <a:lnTo>
                      <a:pt x="523" y="616"/>
                    </a:lnTo>
                    <a:lnTo>
                      <a:pt x="531" y="616"/>
                    </a:lnTo>
                    <a:lnTo>
                      <a:pt x="531" y="621"/>
                    </a:lnTo>
                    <a:lnTo>
                      <a:pt x="531" y="621"/>
                    </a:lnTo>
                    <a:lnTo>
                      <a:pt x="533" y="621"/>
                    </a:lnTo>
                    <a:lnTo>
                      <a:pt x="533" y="626"/>
                    </a:lnTo>
                    <a:lnTo>
                      <a:pt x="533" y="626"/>
                    </a:lnTo>
                    <a:lnTo>
                      <a:pt x="554" y="626"/>
                    </a:lnTo>
                    <a:lnTo>
                      <a:pt x="554" y="631"/>
                    </a:lnTo>
                    <a:lnTo>
                      <a:pt x="554" y="631"/>
                    </a:lnTo>
                    <a:lnTo>
                      <a:pt x="559" y="631"/>
                    </a:lnTo>
                    <a:lnTo>
                      <a:pt x="559" y="636"/>
                    </a:lnTo>
                    <a:lnTo>
                      <a:pt x="559" y="636"/>
                    </a:lnTo>
                    <a:lnTo>
                      <a:pt x="567" y="636"/>
                    </a:lnTo>
                    <a:lnTo>
                      <a:pt x="567" y="641"/>
                    </a:lnTo>
                    <a:lnTo>
                      <a:pt x="567" y="641"/>
                    </a:lnTo>
                    <a:lnTo>
                      <a:pt x="569" y="641"/>
                    </a:lnTo>
                    <a:lnTo>
                      <a:pt x="569" y="646"/>
                    </a:lnTo>
                    <a:lnTo>
                      <a:pt x="569" y="646"/>
                    </a:lnTo>
                    <a:lnTo>
                      <a:pt x="571" y="646"/>
                    </a:lnTo>
                    <a:lnTo>
                      <a:pt x="571" y="661"/>
                    </a:lnTo>
                    <a:lnTo>
                      <a:pt x="571" y="661"/>
                    </a:lnTo>
                    <a:lnTo>
                      <a:pt x="573" y="661"/>
                    </a:lnTo>
                    <a:lnTo>
                      <a:pt x="573" y="666"/>
                    </a:lnTo>
                    <a:lnTo>
                      <a:pt x="573" y="666"/>
                    </a:lnTo>
                    <a:lnTo>
                      <a:pt x="581" y="666"/>
                    </a:lnTo>
                    <a:lnTo>
                      <a:pt x="581" y="677"/>
                    </a:lnTo>
                    <a:lnTo>
                      <a:pt x="581" y="677"/>
                    </a:lnTo>
                    <a:lnTo>
                      <a:pt x="583" y="677"/>
                    </a:lnTo>
                    <a:lnTo>
                      <a:pt x="583" y="683"/>
                    </a:lnTo>
                    <a:lnTo>
                      <a:pt x="583" y="683"/>
                    </a:lnTo>
                    <a:lnTo>
                      <a:pt x="596" y="683"/>
                    </a:lnTo>
                    <a:lnTo>
                      <a:pt x="596" y="688"/>
                    </a:lnTo>
                    <a:lnTo>
                      <a:pt x="596" y="688"/>
                    </a:lnTo>
                    <a:lnTo>
                      <a:pt x="611" y="688"/>
                    </a:lnTo>
                    <a:lnTo>
                      <a:pt x="611" y="694"/>
                    </a:lnTo>
                    <a:lnTo>
                      <a:pt x="611" y="694"/>
                    </a:lnTo>
                    <a:lnTo>
                      <a:pt x="621" y="694"/>
                    </a:lnTo>
                    <a:lnTo>
                      <a:pt x="621" y="699"/>
                    </a:lnTo>
                    <a:lnTo>
                      <a:pt x="621" y="699"/>
                    </a:lnTo>
                    <a:lnTo>
                      <a:pt x="634" y="699"/>
                    </a:lnTo>
                    <a:lnTo>
                      <a:pt x="634" y="704"/>
                    </a:lnTo>
                    <a:lnTo>
                      <a:pt x="634" y="704"/>
                    </a:lnTo>
                    <a:lnTo>
                      <a:pt x="636" y="704"/>
                    </a:lnTo>
                    <a:lnTo>
                      <a:pt x="636" y="710"/>
                    </a:lnTo>
                    <a:lnTo>
                      <a:pt x="636" y="710"/>
                    </a:lnTo>
                    <a:lnTo>
                      <a:pt x="638" y="710"/>
                    </a:lnTo>
                    <a:lnTo>
                      <a:pt x="638" y="716"/>
                    </a:lnTo>
                    <a:lnTo>
                      <a:pt x="638" y="716"/>
                    </a:lnTo>
                    <a:lnTo>
                      <a:pt x="646" y="716"/>
                    </a:lnTo>
                    <a:lnTo>
                      <a:pt x="646" y="721"/>
                    </a:lnTo>
                    <a:lnTo>
                      <a:pt x="646" y="721"/>
                    </a:lnTo>
                    <a:lnTo>
                      <a:pt x="648" y="721"/>
                    </a:lnTo>
                    <a:lnTo>
                      <a:pt x="648" y="727"/>
                    </a:lnTo>
                    <a:lnTo>
                      <a:pt x="648" y="727"/>
                    </a:lnTo>
                    <a:lnTo>
                      <a:pt x="652" y="727"/>
                    </a:lnTo>
                    <a:lnTo>
                      <a:pt x="652" y="738"/>
                    </a:lnTo>
                    <a:lnTo>
                      <a:pt x="652" y="738"/>
                    </a:lnTo>
                    <a:lnTo>
                      <a:pt x="717" y="738"/>
                    </a:lnTo>
                    <a:lnTo>
                      <a:pt x="717" y="743"/>
                    </a:lnTo>
                    <a:lnTo>
                      <a:pt x="717" y="743"/>
                    </a:lnTo>
                    <a:lnTo>
                      <a:pt x="723" y="743"/>
                    </a:lnTo>
                    <a:lnTo>
                      <a:pt x="723" y="749"/>
                    </a:lnTo>
                    <a:lnTo>
                      <a:pt x="723" y="749"/>
                    </a:lnTo>
                    <a:lnTo>
                      <a:pt x="742" y="749"/>
                    </a:lnTo>
                    <a:lnTo>
                      <a:pt x="742" y="762"/>
                    </a:lnTo>
                    <a:lnTo>
                      <a:pt x="742" y="762"/>
                    </a:lnTo>
                    <a:lnTo>
                      <a:pt x="771" y="762"/>
                    </a:lnTo>
                    <a:lnTo>
                      <a:pt x="771" y="769"/>
                    </a:lnTo>
                    <a:lnTo>
                      <a:pt x="771" y="769"/>
                    </a:lnTo>
                    <a:lnTo>
                      <a:pt x="846" y="769"/>
                    </a:lnTo>
                    <a:lnTo>
                      <a:pt x="846" y="776"/>
                    </a:lnTo>
                    <a:lnTo>
                      <a:pt x="846" y="776"/>
                    </a:lnTo>
                    <a:lnTo>
                      <a:pt x="852" y="776"/>
                    </a:lnTo>
                    <a:lnTo>
                      <a:pt x="852" y="784"/>
                    </a:lnTo>
                    <a:lnTo>
                      <a:pt x="852" y="784"/>
                    </a:lnTo>
                    <a:lnTo>
                      <a:pt x="854" y="784"/>
                    </a:lnTo>
                    <a:lnTo>
                      <a:pt x="854" y="791"/>
                    </a:lnTo>
                    <a:lnTo>
                      <a:pt x="854" y="791"/>
                    </a:lnTo>
                    <a:lnTo>
                      <a:pt x="857" y="791"/>
                    </a:lnTo>
                    <a:lnTo>
                      <a:pt x="857" y="799"/>
                    </a:lnTo>
                    <a:lnTo>
                      <a:pt x="857" y="799"/>
                    </a:lnTo>
                    <a:lnTo>
                      <a:pt x="861" y="799"/>
                    </a:lnTo>
                    <a:lnTo>
                      <a:pt x="861" y="806"/>
                    </a:lnTo>
                    <a:lnTo>
                      <a:pt x="861" y="806"/>
                    </a:lnTo>
                    <a:lnTo>
                      <a:pt x="921" y="806"/>
                    </a:lnTo>
                    <a:lnTo>
                      <a:pt x="921" y="814"/>
                    </a:lnTo>
                    <a:lnTo>
                      <a:pt x="921" y="814"/>
                    </a:lnTo>
                    <a:lnTo>
                      <a:pt x="969" y="814"/>
                    </a:lnTo>
                    <a:lnTo>
                      <a:pt x="969" y="822"/>
                    </a:lnTo>
                    <a:lnTo>
                      <a:pt x="969" y="822"/>
                    </a:lnTo>
                    <a:lnTo>
                      <a:pt x="977" y="822"/>
                    </a:lnTo>
                    <a:lnTo>
                      <a:pt x="977" y="831"/>
                    </a:lnTo>
                    <a:lnTo>
                      <a:pt x="977" y="831"/>
                    </a:lnTo>
                    <a:lnTo>
                      <a:pt x="983" y="831"/>
                    </a:lnTo>
                    <a:lnTo>
                      <a:pt x="983" y="848"/>
                    </a:lnTo>
                    <a:lnTo>
                      <a:pt x="983" y="848"/>
                    </a:lnTo>
                    <a:lnTo>
                      <a:pt x="984" y="848"/>
                    </a:lnTo>
                    <a:lnTo>
                      <a:pt x="984" y="865"/>
                    </a:lnTo>
                    <a:lnTo>
                      <a:pt x="984" y="865"/>
                    </a:lnTo>
                    <a:lnTo>
                      <a:pt x="1079" y="865"/>
                    </a:lnTo>
                    <a:lnTo>
                      <a:pt x="1079" y="876"/>
                    </a:lnTo>
                    <a:lnTo>
                      <a:pt x="1079" y="876"/>
                    </a:lnTo>
                    <a:lnTo>
                      <a:pt x="1098" y="876"/>
                    </a:lnTo>
                    <a:lnTo>
                      <a:pt x="1098" y="887"/>
                    </a:lnTo>
                    <a:lnTo>
                      <a:pt x="1098" y="887"/>
                    </a:lnTo>
                    <a:lnTo>
                      <a:pt x="1104" y="887"/>
                    </a:lnTo>
                    <a:lnTo>
                      <a:pt x="1104" y="899"/>
                    </a:lnTo>
                    <a:lnTo>
                      <a:pt x="1104" y="899"/>
                    </a:lnTo>
                    <a:lnTo>
                      <a:pt x="1323" y="899"/>
                    </a:lnTo>
                    <a:lnTo>
                      <a:pt x="1323" y="911"/>
                    </a:lnTo>
                    <a:lnTo>
                      <a:pt x="1323" y="911"/>
                    </a:lnTo>
                    <a:lnTo>
                      <a:pt x="1348" y="911"/>
                    </a:lnTo>
                    <a:lnTo>
                      <a:pt x="1348" y="924"/>
                    </a:lnTo>
                    <a:lnTo>
                      <a:pt x="1348" y="924"/>
                    </a:lnTo>
                    <a:lnTo>
                      <a:pt x="1442" y="924"/>
                    </a:lnTo>
                    <a:lnTo>
                      <a:pt x="1442" y="937"/>
                    </a:lnTo>
                    <a:lnTo>
                      <a:pt x="1442" y="937"/>
                    </a:lnTo>
                    <a:lnTo>
                      <a:pt x="1444" y="937"/>
                    </a:lnTo>
                    <a:lnTo>
                      <a:pt x="1444" y="950"/>
                    </a:lnTo>
                    <a:lnTo>
                      <a:pt x="1444" y="950"/>
                    </a:lnTo>
                    <a:lnTo>
                      <a:pt x="1821" y="950"/>
                    </a:lnTo>
                    <a:lnTo>
                      <a:pt x="1821" y="979"/>
                    </a:lnTo>
                    <a:lnTo>
                      <a:pt x="1821" y="979"/>
                    </a:lnTo>
                    <a:lnTo>
                      <a:pt x="2307" y="979"/>
                    </a:lnTo>
                    <a:lnTo>
                      <a:pt x="2307" y="979"/>
                    </a:lnTo>
                  </a:path>
                </a:pathLst>
              </a:custGeom>
              <a:noFill/>
              <a:ln w="25400" cap="sq">
                <a:solidFill>
                  <a:srgbClr val="6464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B68DE2D4-9BB1-A188-DF58-4B79858258DE}"/>
                  </a:ext>
                </a:extLst>
              </p:cNvPr>
              <p:cNvGrpSpPr/>
              <p:nvPr/>
            </p:nvGrpSpPr>
            <p:grpSpPr>
              <a:xfrm>
                <a:off x="1489570" y="1778654"/>
                <a:ext cx="8878935" cy="2777803"/>
                <a:chOff x="1489570" y="1778654"/>
                <a:chExt cx="8878935" cy="2777803"/>
              </a:xfrm>
            </p:grpSpPr>
            <p:grpSp>
              <p:nvGrpSpPr>
                <p:cNvPr id="1570" name="Group 1569">
                  <a:extLst>
                    <a:ext uri="{FF2B5EF4-FFF2-40B4-BE49-F238E27FC236}">
                      <a16:creationId xmlns:a16="http://schemas.microsoft.com/office/drawing/2014/main" id="{5A69DD0F-12BB-29AF-41BF-2A919A3DE37C}"/>
                    </a:ext>
                  </a:extLst>
                </p:cNvPr>
                <p:cNvGrpSpPr/>
                <p:nvPr/>
              </p:nvGrpSpPr>
              <p:grpSpPr>
                <a:xfrm>
                  <a:off x="1489570" y="1778654"/>
                  <a:ext cx="813218" cy="574914"/>
                  <a:chOff x="576263" y="549275"/>
                  <a:chExt cx="330200" cy="320675"/>
                </a:xfrm>
              </p:grpSpPr>
              <p:sp>
                <p:nvSpPr>
                  <p:cNvPr id="1733" name="Line 3143">
                    <a:extLst>
                      <a:ext uri="{FF2B5EF4-FFF2-40B4-BE49-F238E27FC236}">
                        <a16:creationId xmlns:a16="http://schemas.microsoft.com/office/drawing/2014/main" id="{74EB87B9-7959-EA93-CF5F-949F8AC59EDC}"/>
                      </a:ext>
                    </a:extLst>
                  </p:cNvPr>
                  <p:cNvSpPr>
                    <a:spLocks noChangeShapeType="1"/>
                  </p:cNvSpPr>
                  <p:nvPr/>
                </p:nvSpPr>
                <p:spPr bwMode="auto">
                  <a:xfrm>
                    <a:off x="576263" y="5635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4" name="Line 3144">
                    <a:extLst>
                      <a:ext uri="{FF2B5EF4-FFF2-40B4-BE49-F238E27FC236}">
                        <a16:creationId xmlns:a16="http://schemas.microsoft.com/office/drawing/2014/main" id="{107F1C5C-93F6-9D45-0762-491439B198D1}"/>
                      </a:ext>
                    </a:extLst>
                  </p:cNvPr>
                  <p:cNvSpPr>
                    <a:spLocks noChangeShapeType="1"/>
                  </p:cNvSpPr>
                  <p:nvPr/>
                </p:nvSpPr>
                <p:spPr bwMode="auto">
                  <a:xfrm>
                    <a:off x="592138" y="549275"/>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5" name="Line 3145">
                    <a:extLst>
                      <a:ext uri="{FF2B5EF4-FFF2-40B4-BE49-F238E27FC236}">
                        <a16:creationId xmlns:a16="http://schemas.microsoft.com/office/drawing/2014/main" id="{4CA8962E-5B08-B423-5120-CBE97853BEAC}"/>
                      </a:ext>
                    </a:extLst>
                  </p:cNvPr>
                  <p:cNvSpPr>
                    <a:spLocks noChangeShapeType="1"/>
                  </p:cNvSpPr>
                  <p:nvPr/>
                </p:nvSpPr>
                <p:spPr bwMode="auto">
                  <a:xfrm>
                    <a:off x="606425" y="5937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6" name="Line 3146">
                    <a:extLst>
                      <a:ext uri="{FF2B5EF4-FFF2-40B4-BE49-F238E27FC236}">
                        <a16:creationId xmlns:a16="http://schemas.microsoft.com/office/drawing/2014/main" id="{E167F8EB-B2F8-B749-88DE-082A0F27944C}"/>
                      </a:ext>
                    </a:extLst>
                  </p:cNvPr>
                  <p:cNvSpPr>
                    <a:spLocks noChangeShapeType="1"/>
                  </p:cNvSpPr>
                  <p:nvPr/>
                </p:nvSpPr>
                <p:spPr bwMode="auto">
                  <a:xfrm>
                    <a:off x="622300" y="5794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7" name="Line 3147">
                    <a:extLst>
                      <a:ext uri="{FF2B5EF4-FFF2-40B4-BE49-F238E27FC236}">
                        <a16:creationId xmlns:a16="http://schemas.microsoft.com/office/drawing/2014/main" id="{41DDFB37-FF23-5237-E6B0-941A414FCC65}"/>
                      </a:ext>
                    </a:extLst>
                  </p:cNvPr>
                  <p:cNvSpPr>
                    <a:spLocks noChangeShapeType="1"/>
                  </p:cNvSpPr>
                  <p:nvPr/>
                </p:nvSpPr>
                <p:spPr bwMode="auto">
                  <a:xfrm>
                    <a:off x="619125" y="6302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8" name="Line 3148">
                    <a:extLst>
                      <a:ext uri="{FF2B5EF4-FFF2-40B4-BE49-F238E27FC236}">
                        <a16:creationId xmlns:a16="http://schemas.microsoft.com/office/drawing/2014/main" id="{4C133EAF-CE3B-71F5-83C4-4383A76187CA}"/>
                      </a:ext>
                    </a:extLst>
                  </p:cNvPr>
                  <p:cNvSpPr>
                    <a:spLocks noChangeShapeType="1"/>
                  </p:cNvSpPr>
                  <p:nvPr/>
                </p:nvSpPr>
                <p:spPr bwMode="auto">
                  <a:xfrm>
                    <a:off x="635000" y="6143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9" name="Line 3149">
                    <a:extLst>
                      <a:ext uri="{FF2B5EF4-FFF2-40B4-BE49-F238E27FC236}">
                        <a16:creationId xmlns:a16="http://schemas.microsoft.com/office/drawing/2014/main" id="{715C048D-76EB-7287-9786-E5FA610C488C}"/>
                      </a:ext>
                    </a:extLst>
                  </p:cNvPr>
                  <p:cNvSpPr>
                    <a:spLocks noChangeShapeType="1"/>
                  </p:cNvSpPr>
                  <p:nvPr/>
                </p:nvSpPr>
                <p:spPr bwMode="auto">
                  <a:xfrm>
                    <a:off x="619125" y="6302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0" name="Line 3150">
                    <a:extLst>
                      <a:ext uri="{FF2B5EF4-FFF2-40B4-BE49-F238E27FC236}">
                        <a16:creationId xmlns:a16="http://schemas.microsoft.com/office/drawing/2014/main" id="{E431888C-AA89-EA07-9E70-CF1985DA87A5}"/>
                      </a:ext>
                    </a:extLst>
                  </p:cNvPr>
                  <p:cNvSpPr>
                    <a:spLocks noChangeShapeType="1"/>
                  </p:cNvSpPr>
                  <p:nvPr/>
                </p:nvSpPr>
                <p:spPr bwMode="auto">
                  <a:xfrm>
                    <a:off x="635000" y="6143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1" name="Line 3151">
                    <a:extLst>
                      <a:ext uri="{FF2B5EF4-FFF2-40B4-BE49-F238E27FC236}">
                        <a16:creationId xmlns:a16="http://schemas.microsoft.com/office/drawing/2014/main" id="{863FD55C-3BED-27AB-8A3A-17F424552777}"/>
                      </a:ext>
                    </a:extLst>
                  </p:cNvPr>
                  <p:cNvSpPr>
                    <a:spLocks noChangeShapeType="1"/>
                  </p:cNvSpPr>
                  <p:nvPr/>
                </p:nvSpPr>
                <p:spPr bwMode="auto">
                  <a:xfrm>
                    <a:off x="622300"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2" name="Line 3152">
                    <a:extLst>
                      <a:ext uri="{FF2B5EF4-FFF2-40B4-BE49-F238E27FC236}">
                        <a16:creationId xmlns:a16="http://schemas.microsoft.com/office/drawing/2014/main" id="{4F3C76C1-436A-33BD-66FC-C860DFAFBD02}"/>
                      </a:ext>
                    </a:extLst>
                  </p:cNvPr>
                  <p:cNvSpPr>
                    <a:spLocks noChangeShapeType="1"/>
                  </p:cNvSpPr>
                  <p:nvPr/>
                </p:nvSpPr>
                <p:spPr bwMode="auto">
                  <a:xfrm>
                    <a:off x="638175"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3" name="Line 3153">
                    <a:extLst>
                      <a:ext uri="{FF2B5EF4-FFF2-40B4-BE49-F238E27FC236}">
                        <a16:creationId xmlns:a16="http://schemas.microsoft.com/office/drawing/2014/main" id="{ECAA23FA-BFEC-ED27-41B9-5D79AC5413AF}"/>
                      </a:ext>
                    </a:extLst>
                  </p:cNvPr>
                  <p:cNvSpPr>
                    <a:spLocks noChangeShapeType="1"/>
                  </p:cNvSpPr>
                  <p:nvPr/>
                </p:nvSpPr>
                <p:spPr bwMode="auto">
                  <a:xfrm>
                    <a:off x="622300"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4" name="Line 3154">
                    <a:extLst>
                      <a:ext uri="{FF2B5EF4-FFF2-40B4-BE49-F238E27FC236}">
                        <a16:creationId xmlns:a16="http://schemas.microsoft.com/office/drawing/2014/main" id="{F7C38F96-5A88-52B6-F614-94903C389C7E}"/>
                      </a:ext>
                    </a:extLst>
                  </p:cNvPr>
                  <p:cNvSpPr>
                    <a:spLocks noChangeShapeType="1"/>
                  </p:cNvSpPr>
                  <p:nvPr/>
                </p:nvSpPr>
                <p:spPr bwMode="auto">
                  <a:xfrm>
                    <a:off x="638175"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5" name="Line 3155">
                    <a:extLst>
                      <a:ext uri="{FF2B5EF4-FFF2-40B4-BE49-F238E27FC236}">
                        <a16:creationId xmlns:a16="http://schemas.microsoft.com/office/drawing/2014/main" id="{8DCC99B9-B11D-5559-BED9-8FBC577DCD92}"/>
                      </a:ext>
                    </a:extLst>
                  </p:cNvPr>
                  <p:cNvSpPr>
                    <a:spLocks noChangeShapeType="1"/>
                  </p:cNvSpPr>
                  <p:nvPr/>
                </p:nvSpPr>
                <p:spPr bwMode="auto">
                  <a:xfrm>
                    <a:off x="625475"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6" name="Line 3156">
                    <a:extLst>
                      <a:ext uri="{FF2B5EF4-FFF2-40B4-BE49-F238E27FC236}">
                        <a16:creationId xmlns:a16="http://schemas.microsoft.com/office/drawing/2014/main" id="{D6690CCE-D69A-9980-F5B0-41A10490A468}"/>
                      </a:ext>
                    </a:extLst>
                  </p:cNvPr>
                  <p:cNvSpPr>
                    <a:spLocks noChangeShapeType="1"/>
                  </p:cNvSpPr>
                  <p:nvPr/>
                </p:nvSpPr>
                <p:spPr bwMode="auto">
                  <a:xfrm>
                    <a:off x="639763"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7" name="Line 3157">
                    <a:extLst>
                      <a:ext uri="{FF2B5EF4-FFF2-40B4-BE49-F238E27FC236}">
                        <a16:creationId xmlns:a16="http://schemas.microsoft.com/office/drawing/2014/main" id="{B4C9896F-8F6C-E6D4-13E1-ACA94179DA55}"/>
                      </a:ext>
                    </a:extLst>
                  </p:cNvPr>
                  <p:cNvSpPr>
                    <a:spLocks noChangeShapeType="1"/>
                  </p:cNvSpPr>
                  <p:nvPr/>
                </p:nvSpPr>
                <p:spPr bwMode="auto">
                  <a:xfrm>
                    <a:off x="631825"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8" name="Line 3158">
                    <a:extLst>
                      <a:ext uri="{FF2B5EF4-FFF2-40B4-BE49-F238E27FC236}">
                        <a16:creationId xmlns:a16="http://schemas.microsoft.com/office/drawing/2014/main" id="{DC48B3BA-079A-2149-F75F-C9AF13319A52}"/>
                      </a:ext>
                    </a:extLst>
                  </p:cNvPr>
                  <p:cNvSpPr>
                    <a:spLocks noChangeShapeType="1"/>
                  </p:cNvSpPr>
                  <p:nvPr/>
                </p:nvSpPr>
                <p:spPr bwMode="auto">
                  <a:xfrm>
                    <a:off x="646113"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9" name="Line 3159">
                    <a:extLst>
                      <a:ext uri="{FF2B5EF4-FFF2-40B4-BE49-F238E27FC236}">
                        <a16:creationId xmlns:a16="http://schemas.microsoft.com/office/drawing/2014/main" id="{007B336B-93A8-76A7-EB7E-3A687A81F8A6}"/>
                      </a:ext>
                    </a:extLst>
                  </p:cNvPr>
                  <p:cNvSpPr>
                    <a:spLocks noChangeShapeType="1"/>
                  </p:cNvSpPr>
                  <p:nvPr/>
                </p:nvSpPr>
                <p:spPr bwMode="auto">
                  <a:xfrm>
                    <a:off x="635000"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0" name="Line 3160">
                    <a:extLst>
                      <a:ext uri="{FF2B5EF4-FFF2-40B4-BE49-F238E27FC236}">
                        <a16:creationId xmlns:a16="http://schemas.microsoft.com/office/drawing/2014/main" id="{E3EDEC70-9F38-DF4D-89A2-29BC9220435D}"/>
                      </a:ext>
                    </a:extLst>
                  </p:cNvPr>
                  <p:cNvSpPr>
                    <a:spLocks noChangeShapeType="1"/>
                  </p:cNvSpPr>
                  <p:nvPr/>
                </p:nvSpPr>
                <p:spPr bwMode="auto">
                  <a:xfrm>
                    <a:off x="649288"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1" name="Line 3161">
                    <a:extLst>
                      <a:ext uri="{FF2B5EF4-FFF2-40B4-BE49-F238E27FC236}">
                        <a16:creationId xmlns:a16="http://schemas.microsoft.com/office/drawing/2014/main" id="{BB1D516A-1EF2-0966-E718-F7847C3B23FD}"/>
                      </a:ext>
                    </a:extLst>
                  </p:cNvPr>
                  <p:cNvSpPr>
                    <a:spLocks noChangeShapeType="1"/>
                  </p:cNvSpPr>
                  <p:nvPr/>
                </p:nvSpPr>
                <p:spPr bwMode="auto">
                  <a:xfrm>
                    <a:off x="636588" y="6540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2" name="Line 3162">
                    <a:extLst>
                      <a:ext uri="{FF2B5EF4-FFF2-40B4-BE49-F238E27FC236}">
                        <a16:creationId xmlns:a16="http://schemas.microsoft.com/office/drawing/2014/main" id="{E2B80D74-76D1-169E-E2F9-508AA00AF8AA}"/>
                      </a:ext>
                    </a:extLst>
                  </p:cNvPr>
                  <p:cNvSpPr>
                    <a:spLocks noChangeShapeType="1"/>
                  </p:cNvSpPr>
                  <p:nvPr/>
                </p:nvSpPr>
                <p:spPr bwMode="auto">
                  <a:xfrm>
                    <a:off x="652463"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3" name="Line 3163">
                    <a:extLst>
                      <a:ext uri="{FF2B5EF4-FFF2-40B4-BE49-F238E27FC236}">
                        <a16:creationId xmlns:a16="http://schemas.microsoft.com/office/drawing/2014/main" id="{8BA5C264-716E-3157-5DF5-CE2CB41B21D7}"/>
                      </a:ext>
                    </a:extLst>
                  </p:cNvPr>
                  <p:cNvSpPr>
                    <a:spLocks noChangeShapeType="1"/>
                  </p:cNvSpPr>
                  <p:nvPr/>
                </p:nvSpPr>
                <p:spPr bwMode="auto">
                  <a:xfrm>
                    <a:off x="728663" y="6794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4" name="Line 3164">
                    <a:extLst>
                      <a:ext uri="{FF2B5EF4-FFF2-40B4-BE49-F238E27FC236}">
                        <a16:creationId xmlns:a16="http://schemas.microsoft.com/office/drawing/2014/main" id="{6A71CAE5-76F9-81E1-FC23-2FC55D7E17E3}"/>
                      </a:ext>
                    </a:extLst>
                  </p:cNvPr>
                  <p:cNvSpPr>
                    <a:spLocks noChangeShapeType="1"/>
                  </p:cNvSpPr>
                  <p:nvPr/>
                </p:nvSpPr>
                <p:spPr bwMode="auto">
                  <a:xfrm>
                    <a:off x="744538" y="663575"/>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5" name="Line 3165">
                    <a:extLst>
                      <a:ext uri="{FF2B5EF4-FFF2-40B4-BE49-F238E27FC236}">
                        <a16:creationId xmlns:a16="http://schemas.microsoft.com/office/drawing/2014/main" id="{3B8DF7A4-9E75-C3BA-1B0B-A10E3D7EA1B6}"/>
                      </a:ext>
                    </a:extLst>
                  </p:cNvPr>
                  <p:cNvSpPr>
                    <a:spLocks noChangeShapeType="1"/>
                  </p:cNvSpPr>
                  <p:nvPr/>
                </p:nvSpPr>
                <p:spPr bwMode="auto">
                  <a:xfrm>
                    <a:off x="741363" y="6794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6" name="Line 3166">
                    <a:extLst>
                      <a:ext uri="{FF2B5EF4-FFF2-40B4-BE49-F238E27FC236}">
                        <a16:creationId xmlns:a16="http://schemas.microsoft.com/office/drawing/2014/main" id="{0B77407B-78FB-53C2-C5F5-1B6E54B6A53B}"/>
                      </a:ext>
                    </a:extLst>
                  </p:cNvPr>
                  <p:cNvSpPr>
                    <a:spLocks noChangeShapeType="1"/>
                  </p:cNvSpPr>
                  <p:nvPr/>
                </p:nvSpPr>
                <p:spPr bwMode="auto">
                  <a:xfrm>
                    <a:off x="757238" y="663575"/>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7" name="Line 3167">
                    <a:extLst>
                      <a:ext uri="{FF2B5EF4-FFF2-40B4-BE49-F238E27FC236}">
                        <a16:creationId xmlns:a16="http://schemas.microsoft.com/office/drawing/2014/main" id="{899BA095-A3BA-DB99-69F6-C70F77CE5B05}"/>
                      </a:ext>
                    </a:extLst>
                  </p:cNvPr>
                  <p:cNvSpPr>
                    <a:spLocks noChangeShapeType="1"/>
                  </p:cNvSpPr>
                  <p:nvPr/>
                </p:nvSpPr>
                <p:spPr bwMode="auto">
                  <a:xfrm>
                    <a:off x="750888" y="7223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8" name="Line 3168">
                    <a:extLst>
                      <a:ext uri="{FF2B5EF4-FFF2-40B4-BE49-F238E27FC236}">
                        <a16:creationId xmlns:a16="http://schemas.microsoft.com/office/drawing/2014/main" id="{090895F5-1AD8-F00C-7638-F6C401DA8C0F}"/>
                      </a:ext>
                    </a:extLst>
                  </p:cNvPr>
                  <p:cNvSpPr>
                    <a:spLocks noChangeShapeType="1"/>
                  </p:cNvSpPr>
                  <p:nvPr/>
                </p:nvSpPr>
                <p:spPr bwMode="auto">
                  <a:xfrm>
                    <a:off x="765175" y="7064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9" name="Line 3169">
                    <a:extLst>
                      <a:ext uri="{FF2B5EF4-FFF2-40B4-BE49-F238E27FC236}">
                        <a16:creationId xmlns:a16="http://schemas.microsoft.com/office/drawing/2014/main" id="{1F52468D-2D09-B09D-4F34-C610AC9F01E9}"/>
                      </a:ext>
                    </a:extLst>
                  </p:cNvPr>
                  <p:cNvSpPr>
                    <a:spLocks noChangeShapeType="1"/>
                  </p:cNvSpPr>
                  <p:nvPr/>
                </p:nvSpPr>
                <p:spPr bwMode="auto">
                  <a:xfrm>
                    <a:off x="830263" y="7540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0" name="Line 3170">
                    <a:extLst>
                      <a:ext uri="{FF2B5EF4-FFF2-40B4-BE49-F238E27FC236}">
                        <a16:creationId xmlns:a16="http://schemas.microsoft.com/office/drawing/2014/main" id="{84A511D2-DE48-39D6-8574-CF5FFBB20F92}"/>
                      </a:ext>
                    </a:extLst>
                  </p:cNvPr>
                  <p:cNvSpPr>
                    <a:spLocks noChangeShapeType="1"/>
                  </p:cNvSpPr>
                  <p:nvPr/>
                </p:nvSpPr>
                <p:spPr bwMode="auto">
                  <a:xfrm>
                    <a:off x="844550" y="73818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1" name="Line 3171">
                    <a:extLst>
                      <a:ext uri="{FF2B5EF4-FFF2-40B4-BE49-F238E27FC236}">
                        <a16:creationId xmlns:a16="http://schemas.microsoft.com/office/drawing/2014/main" id="{713FFCC5-20D7-C5A3-25EE-8FEE6CE2A10C}"/>
                      </a:ext>
                    </a:extLst>
                  </p:cNvPr>
                  <p:cNvSpPr>
                    <a:spLocks noChangeShapeType="1"/>
                  </p:cNvSpPr>
                  <p:nvPr/>
                </p:nvSpPr>
                <p:spPr bwMode="auto">
                  <a:xfrm>
                    <a:off x="863600" y="79692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2" name="Line 3172">
                    <a:extLst>
                      <a:ext uri="{FF2B5EF4-FFF2-40B4-BE49-F238E27FC236}">
                        <a16:creationId xmlns:a16="http://schemas.microsoft.com/office/drawing/2014/main" id="{49C3BC6C-0FF2-35F8-9FE9-9E933A749617}"/>
                      </a:ext>
                    </a:extLst>
                  </p:cNvPr>
                  <p:cNvSpPr>
                    <a:spLocks noChangeShapeType="1"/>
                  </p:cNvSpPr>
                  <p:nvPr/>
                </p:nvSpPr>
                <p:spPr bwMode="auto">
                  <a:xfrm>
                    <a:off x="877888" y="78105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3" name="Line 3173">
                    <a:extLst>
                      <a:ext uri="{FF2B5EF4-FFF2-40B4-BE49-F238E27FC236}">
                        <a16:creationId xmlns:a16="http://schemas.microsoft.com/office/drawing/2014/main" id="{5A701522-3B54-07EF-584C-86C2EBDE5B1D}"/>
                      </a:ext>
                    </a:extLst>
                  </p:cNvPr>
                  <p:cNvSpPr>
                    <a:spLocks noChangeShapeType="1"/>
                  </p:cNvSpPr>
                  <p:nvPr/>
                </p:nvSpPr>
                <p:spPr bwMode="auto">
                  <a:xfrm>
                    <a:off x="866775" y="79692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4" name="Line 3174">
                    <a:extLst>
                      <a:ext uri="{FF2B5EF4-FFF2-40B4-BE49-F238E27FC236}">
                        <a16:creationId xmlns:a16="http://schemas.microsoft.com/office/drawing/2014/main" id="{DAFFC841-9FBE-49CC-81C0-665D51CCF3F0}"/>
                      </a:ext>
                    </a:extLst>
                  </p:cNvPr>
                  <p:cNvSpPr>
                    <a:spLocks noChangeShapeType="1"/>
                  </p:cNvSpPr>
                  <p:nvPr/>
                </p:nvSpPr>
                <p:spPr bwMode="auto">
                  <a:xfrm>
                    <a:off x="882650" y="78105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5" name="Line 3175">
                    <a:extLst>
                      <a:ext uri="{FF2B5EF4-FFF2-40B4-BE49-F238E27FC236}">
                        <a16:creationId xmlns:a16="http://schemas.microsoft.com/office/drawing/2014/main" id="{5B035FB6-3F4C-04C6-8660-3A4A8C8F8B54}"/>
                      </a:ext>
                    </a:extLst>
                  </p:cNvPr>
                  <p:cNvSpPr>
                    <a:spLocks noChangeShapeType="1"/>
                  </p:cNvSpPr>
                  <p:nvPr/>
                </p:nvSpPr>
                <p:spPr bwMode="auto">
                  <a:xfrm>
                    <a:off x="869950" y="80327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6" name="Line 3176">
                    <a:extLst>
                      <a:ext uri="{FF2B5EF4-FFF2-40B4-BE49-F238E27FC236}">
                        <a16:creationId xmlns:a16="http://schemas.microsoft.com/office/drawing/2014/main" id="{0631C525-BBC5-BFE2-6B05-45139C853794}"/>
                      </a:ext>
                    </a:extLst>
                  </p:cNvPr>
                  <p:cNvSpPr>
                    <a:spLocks noChangeShapeType="1"/>
                  </p:cNvSpPr>
                  <p:nvPr/>
                </p:nvSpPr>
                <p:spPr bwMode="auto">
                  <a:xfrm>
                    <a:off x="884238" y="78740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7" name="Line 3177">
                    <a:extLst>
                      <a:ext uri="{FF2B5EF4-FFF2-40B4-BE49-F238E27FC236}">
                        <a16:creationId xmlns:a16="http://schemas.microsoft.com/office/drawing/2014/main" id="{943C96C9-FBB3-09D0-60C0-C20AEF4078C2}"/>
                      </a:ext>
                    </a:extLst>
                  </p:cNvPr>
                  <p:cNvSpPr>
                    <a:spLocks noChangeShapeType="1"/>
                  </p:cNvSpPr>
                  <p:nvPr/>
                </p:nvSpPr>
                <p:spPr bwMode="auto">
                  <a:xfrm>
                    <a:off x="874713" y="85407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8" name="Line 3178">
                    <a:extLst>
                      <a:ext uri="{FF2B5EF4-FFF2-40B4-BE49-F238E27FC236}">
                        <a16:creationId xmlns:a16="http://schemas.microsoft.com/office/drawing/2014/main" id="{B72EB289-E552-779C-48A4-EAE20F503049}"/>
                      </a:ext>
                    </a:extLst>
                  </p:cNvPr>
                  <p:cNvSpPr>
                    <a:spLocks noChangeShapeType="1"/>
                  </p:cNvSpPr>
                  <p:nvPr/>
                </p:nvSpPr>
                <p:spPr bwMode="auto">
                  <a:xfrm>
                    <a:off x="890588" y="83820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72" name="Group 1571">
                  <a:extLst>
                    <a:ext uri="{FF2B5EF4-FFF2-40B4-BE49-F238E27FC236}">
                      <a16:creationId xmlns:a16="http://schemas.microsoft.com/office/drawing/2014/main" id="{B5F5BACE-2846-C1B8-7375-AF76D309FC62}"/>
                    </a:ext>
                  </a:extLst>
                </p:cNvPr>
                <p:cNvGrpSpPr/>
                <p:nvPr/>
              </p:nvGrpSpPr>
              <p:grpSpPr>
                <a:xfrm>
                  <a:off x="2498273" y="2549950"/>
                  <a:ext cx="887501" cy="959139"/>
                  <a:chOff x="985838" y="979488"/>
                  <a:chExt cx="360362" cy="534988"/>
                </a:xfrm>
              </p:grpSpPr>
              <p:sp>
                <p:nvSpPr>
                  <p:cNvPr id="1673" name="Line 3189">
                    <a:extLst>
                      <a:ext uri="{FF2B5EF4-FFF2-40B4-BE49-F238E27FC236}">
                        <a16:creationId xmlns:a16="http://schemas.microsoft.com/office/drawing/2014/main" id="{C72A5C21-523B-93D6-3A09-77A6BDA2EDD9}"/>
                      </a:ext>
                    </a:extLst>
                  </p:cNvPr>
                  <p:cNvSpPr>
                    <a:spLocks noChangeShapeType="1"/>
                  </p:cNvSpPr>
                  <p:nvPr/>
                </p:nvSpPr>
                <p:spPr bwMode="auto">
                  <a:xfrm>
                    <a:off x="985838" y="9953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4" name="Line 3190">
                    <a:extLst>
                      <a:ext uri="{FF2B5EF4-FFF2-40B4-BE49-F238E27FC236}">
                        <a16:creationId xmlns:a16="http://schemas.microsoft.com/office/drawing/2014/main" id="{41ED789D-3BD9-423C-965F-4CA6A76ABD58}"/>
                      </a:ext>
                    </a:extLst>
                  </p:cNvPr>
                  <p:cNvSpPr>
                    <a:spLocks noChangeShapeType="1"/>
                  </p:cNvSpPr>
                  <p:nvPr/>
                </p:nvSpPr>
                <p:spPr bwMode="auto">
                  <a:xfrm>
                    <a:off x="1000125" y="9794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5" name="Line 3191">
                    <a:extLst>
                      <a:ext uri="{FF2B5EF4-FFF2-40B4-BE49-F238E27FC236}">
                        <a16:creationId xmlns:a16="http://schemas.microsoft.com/office/drawing/2014/main" id="{7A170855-EC30-98E8-3393-FCFCB051BA1F}"/>
                      </a:ext>
                    </a:extLst>
                  </p:cNvPr>
                  <p:cNvSpPr>
                    <a:spLocks noChangeShapeType="1"/>
                  </p:cNvSpPr>
                  <p:nvPr/>
                </p:nvSpPr>
                <p:spPr bwMode="auto">
                  <a:xfrm>
                    <a:off x="989013" y="10017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6" name="Line 3192">
                    <a:extLst>
                      <a:ext uri="{FF2B5EF4-FFF2-40B4-BE49-F238E27FC236}">
                        <a16:creationId xmlns:a16="http://schemas.microsoft.com/office/drawing/2014/main" id="{F47C5C19-E1A6-0BA9-446D-0A9D30EFB71B}"/>
                      </a:ext>
                    </a:extLst>
                  </p:cNvPr>
                  <p:cNvSpPr>
                    <a:spLocks noChangeShapeType="1"/>
                  </p:cNvSpPr>
                  <p:nvPr/>
                </p:nvSpPr>
                <p:spPr bwMode="auto">
                  <a:xfrm>
                    <a:off x="1003300" y="9858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7" name="Line 3193">
                    <a:extLst>
                      <a:ext uri="{FF2B5EF4-FFF2-40B4-BE49-F238E27FC236}">
                        <a16:creationId xmlns:a16="http://schemas.microsoft.com/office/drawing/2014/main" id="{4CD86ECB-D855-ABCE-07CA-E023FDCBFC91}"/>
                      </a:ext>
                    </a:extLst>
                  </p:cNvPr>
                  <p:cNvSpPr>
                    <a:spLocks noChangeShapeType="1"/>
                  </p:cNvSpPr>
                  <p:nvPr/>
                </p:nvSpPr>
                <p:spPr bwMode="auto">
                  <a:xfrm>
                    <a:off x="1009650" y="10810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8" name="Line 3194">
                    <a:extLst>
                      <a:ext uri="{FF2B5EF4-FFF2-40B4-BE49-F238E27FC236}">
                        <a16:creationId xmlns:a16="http://schemas.microsoft.com/office/drawing/2014/main" id="{E54AFB91-BBEC-1C0B-E11A-F1B900460472}"/>
                      </a:ext>
                    </a:extLst>
                  </p:cNvPr>
                  <p:cNvSpPr>
                    <a:spLocks noChangeShapeType="1"/>
                  </p:cNvSpPr>
                  <p:nvPr/>
                </p:nvSpPr>
                <p:spPr bwMode="auto">
                  <a:xfrm>
                    <a:off x="1025525" y="10652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9" name="Line 3195">
                    <a:extLst>
                      <a:ext uri="{FF2B5EF4-FFF2-40B4-BE49-F238E27FC236}">
                        <a16:creationId xmlns:a16="http://schemas.microsoft.com/office/drawing/2014/main" id="{544D678B-2A6E-DAA3-01FE-E26A79EB50DC}"/>
                      </a:ext>
                    </a:extLst>
                  </p:cNvPr>
                  <p:cNvSpPr>
                    <a:spLocks noChangeShapeType="1"/>
                  </p:cNvSpPr>
                  <p:nvPr/>
                </p:nvSpPr>
                <p:spPr bwMode="auto">
                  <a:xfrm>
                    <a:off x="1079500" y="11938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0" name="Line 3196">
                    <a:extLst>
                      <a:ext uri="{FF2B5EF4-FFF2-40B4-BE49-F238E27FC236}">
                        <a16:creationId xmlns:a16="http://schemas.microsoft.com/office/drawing/2014/main" id="{1A99D9CD-F7B5-3A7F-1161-B7F7E2386CD7}"/>
                      </a:ext>
                    </a:extLst>
                  </p:cNvPr>
                  <p:cNvSpPr>
                    <a:spLocks noChangeShapeType="1"/>
                  </p:cNvSpPr>
                  <p:nvPr/>
                </p:nvSpPr>
                <p:spPr bwMode="auto">
                  <a:xfrm>
                    <a:off x="1095375" y="117792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1" name="Line 3197">
                    <a:extLst>
                      <a:ext uri="{FF2B5EF4-FFF2-40B4-BE49-F238E27FC236}">
                        <a16:creationId xmlns:a16="http://schemas.microsoft.com/office/drawing/2014/main" id="{8A4A276E-5CD5-6533-5214-397ADCBB60A1}"/>
                      </a:ext>
                    </a:extLst>
                  </p:cNvPr>
                  <p:cNvSpPr>
                    <a:spLocks noChangeShapeType="1"/>
                  </p:cNvSpPr>
                  <p:nvPr/>
                </p:nvSpPr>
                <p:spPr bwMode="auto">
                  <a:xfrm>
                    <a:off x="1109663" y="12001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2" name="Line 3198">
                    <a:extLst>
                      <a:ext uri="{FF2B5EF4-FFF2-40B4-BE49-F238E27FC236}">
                        <a16:creationId xmlns:a16="http://schemas.microsoft.com/office/drawing/2014/main" id="{2AC3A7A1-FF83-6AE9-E654-3B7950089FFF}"/>
                      </a:ext>
                    </a:extLst>
                  </p:cNvPr>
                  <p:cNvSpPr>
                    <a:spLocks noChangeShapeType="1"/>
                  </p:cNvSpPr>
                  <p:nvPr/>
                </p:nvSpPr>
                <p:spPr bwMode="auto">
                  <a:xfrm>
                    <a:off x="1125538" y="11842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3" name="Line 3199">
                    <a:extLst>
                      <a:ext uri="{FF2B5EF4-FFF2-40B4-BE49-F238E27FC236}">
                        <a16:creationId xmlns:a16="http://schemas.microsoft.com/office/drawing/2014/main" id="{C4AEADD0-B64A-2E06-50DB-D4E7DB9145E5}"/>
                      </a:ext>
                    </a:extLst>
                  </p:cNvPr>
                  <p:cNvSpPr>
                    <a:spLocks noChangeShapeType="1"/>
                  </p:cNvSpPr>
                  <p:nvPr/>
                </p:nvSpPr>
                <p:spPr bwMode="auto">
                  <a:xfrm>
                    <a:off x="1112838" y="12001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4" name="Line 3200">
                    <a:extLst>
                      <a:ext uri="{FF2B5EF4-FFF2-40B4-BE49-F238E27FC236}">
                        <a16:creationId xmlns:a16="http://schemas.microsoft.com/office/drawing/2014/main" id="{51FDAF63-DBE1-6373-0DC5-B43FBEBCE053}"/>
                      </a:ext>
                    </a:extLst>
                  </p:cNvPr>
                  <p:cNvSpPr>
                    <a:spLocks noChangeShapeType="1"/>
                  </p:cNvSpPr>
                  <p:nvPr/>
                </p:nvSpPr>
                <p:spPr bwMode="auto">
                  <a:xfrm>
                    <a:off x="1128713" y="11842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5" name="Line 3201">
                    <a:extLst>
                      <a:ext uri="{FF2B5EF4-FFF2-40B4-BE49-F238E27FC236}">
                        <a16:creationId xmlns:a16="http://schemas.microsoft.com/office/drawing/2014/main" id="{AC7400F3-A6BD-98E6-0708-15BD80B99B03}"/>
                      </a:ext>
                    </a:extLst>
                  </p:cNvPr>
                  <p:cNvSpPr>
                    <a:spLocks noChangeShapeType="1"/>
                  </p:cNvSpPr>
                  <p:nvPr/>
                </p:nvSpPr>
                <p:spPr bwMode="auto">
                  <a:xfrm>
                    <a:off x="1125538" y="12334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6" name="Line 3202">
                    <a:extLst>
                      <a:ext uri="{FF2B5EF4-FFF2-40B4-BE49-F238E27FC236}">
                        <a16:creationId xmlns:a16="http://schemas.microsoft.com/office/drawing/2014/main" id="{0D3DC85C-FDC6-6FF0-BB25-2A3D036EDB31}"/>
                      </a:ext>
                    </a:extLst>
                  </p:cNvPr>
                  <p:cNvSpPr>
                    <a:spLocks noChangeShapeType="1"/>
                  </p:cNvSpPr>
                  <p:nvPr/>
                </p:nvSpPr>
                <p:spPr bwMode="auto">
                  <a:xfrm>
                    <a:off x="1141413" y="1219200"/>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7" name="Line 3203">
                    <a:extLst>
                      <a:ext uri="{FF2B5EF4-FFF2-40B4-BE49-F238E27FC236}">
                        <a16:creationId xmlns:a16="http://schemas.microsoft.com/office/drawing/2014/main" id="{83C3D1CD-B6E4-B199-1364-ABE893D0E847}"/>
                      </a:ext>
                    </a:extLst>
                  </p:cNvPr>
                  <p:cNvSpPr>
                    <a:spLocks noChangeShapeType="1"/>
                  </p:cNvSpPr>
                  <p:nvPr/>
                </p:nvSpPr>
                <p:spPr bwMode="auto">
                  <a:xfrm>
                    <a:off x="1125538" y="12334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8" name="Line 3204">
                    <a:extLst>
                      <a:ext uri="{FF2B5EF4-FFF2-40B4-BE49-F238E27FC236}">
                        <a16:creationId xmlns:a16="http://schemas.microsoft.com/office/drawing/2014/main" id="{B8824BAB-BE92-E900-BD04-B2AEB234BB02}"/>
                      </a:ext>
                    </a:extLst>
                  </p:cNvPr>
                  <p:cNvSpPr>
                    <a:spLocks noChangeShapeType="1"/>
                  </p:cNvSpPr>
                  <p:nvPr/>
                </p:nvSpPr>
                <p:spPr bwMode="auto">
                  <a:xfrm>
                    <a:off x="1141413" y="1219200"/>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9" name="Line 3205">
                    <a:extLst>
                      <a:ext uri="{FF2B5EF4-FFF2-40B4-BE49-F238E27FC236}">
                        <a16:creationId xmlns:a16="http://schemas.microsoft.com/office/drawing/2014/main" id="{73C07728-A9E4-23BA-C969-6598A40C2B46}"/>
                      </a:ext>
                    </a:extLst>
                  </p:cNvPr>
                  <p:cNvSpPr>
                    <a:spLocks noChangeShapeType="1"/>
                  </p:cNvSpPr>
                  <p:nvPr/>
                </p:nvSpPr>
                <p:spPr bwMode="auto">
                  <a:xfrm>
                    <a:off x="1125538" y="12334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0" name="Line 3206">
                    <a:extLst>
                      <a:ext uri="{FF2B5EF4-FFF2-40B4-BE49-F238E27FC236}">
                        <a16:creationId xmlns:a16="http://schemas.microsoft.com/office/drawing/2014/main" id="{DEFBFFD2-45FC-75C7-B819-C0E298929A8D}"/>
                      </a:ext>
                    </a:extLst>
                  </p:cNvPr>
                  <p:cNvSpPr>
                    <a:spLocks noChangeShapeType="1"/>
                  </p:cNvSpPr>
                  <p:nvPr/>
                </p:nvSpPr>
                <p:spPr bwMode="auto">
                  <a:xfrm>
                    <a:off x="1141413" y="1219200"/>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1" name="Line 3207">
                    <a:extLst>
                      <a:ext uri="{FF2B5EF4-FFF2-40B4-BE49-F238E27FC236}">
                        <a16:creationId xmlns:a16="http://schemas.microsoft.com/office/drawing/2014/main" id="{60E08A5F-4391-79BF-0182-409222F248D8}"/>
                      </a:ext>
                    </a:extLst>
                  </p:cNvPr>
                  <p:cNvSpPr>
                    <a:spLocks noChangeShapeType="1"/>
                  </p:cNvSpPr>
                  <p:nvPr/>
                </p:nvSpPr>
                <p:spPr bwMode="auto">
                  <a:xfrm>
                    <a:off x="1128713" y="12541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2" name="Line 3208">
                    <a:extLst>
                      <a:ext uri="{FF2B5EF4-FFF2-40B4-BE49-F238E27FC236}">
                        <a16:creationId xmlns:a16="http://schemas.microsoft.com/office/drawing/2014/main" id="{29779BEA-2F5D-2E75-FA2C-B906EA1D896C}"/>
                      </a:ext>
                    </a:extLst>
                  </p:cNvPr>
                  <p:cNvSpPr>
                    <a:spLocks noChangeShapeType="1"/>
                  </p:cNvSpPr>
                  <p:nvPr/>
                </p:nvSpPr>
                <p:spPr bwMode="auto">
                  <a:xfrm>
                    <a:off x="1144588" y="12398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3" name="Line 3209">
                    <a:extLst>
                      <a:ext uri="{FF2B5EF4-FFF2-40B4-BE49-F238E27FC236}">
                        <a16:creationId xmlns:a16="http://schemas.microsoft.com/office/drawing/2014/main" id="{B72C2D21-D223-C53F-10E9-D81A6A6C295E}"/>
                      </a:ext>
                    </a:extLst>
                  </p:cNvPr>
                  <p:cNvSpPr>
                    <a:spLocks noChangeShapeType="1"/>
                  </p:cNvSpPr>
                  <p:nvPr/>
                </p:nvSpPr>
                <p:spPr bwMode="auto">
                  <a:xfrm>
                    <a:off x="1128713" y="12541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4" name="Line 3210">
                    <a:extLst>
                      <a:ext uri="{FF2B5EF4-FFF2-40B4-BE49-F238E27FC236}">
                        <a16:creationId xmlns:a16="http://schemas.microsoft.com/office/drawing/2014/main" id="{B719CC01-4C65-6346-F241-A4573D26C3D9}"/>
                      </a:ext>
                    </a:extLst>
                  </p:cNvPr>
                  <p:cNvSpPr>
                    <a:spLocks noChangeShapeType="1"/>
                  </p:cNvSpPr>
                  <p:nvPr/>
                </p:nvSpPr>
                <p:spPr bwMode="auto">
                  <a:xfrm>
                    <a:off x="1144588" y="12398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5" name="Line 3211">
                    <a:extLst>
                      <a:ext uri="{FF2B5EF4-FFF2-40B4-BE49-F238E27FC236}">
                        <a16:creationId xmlns:a16="http://schemas.microsoft.com/office/drawing/2014/main" id="{A0D88D90-5013-29EE-D5DA-794970A2CE6B}"/>
                      </a:ext>
                    </a:extLst>
                  </p:cNvPr>
                  <p:cNvSpPr>
                    <a:spLocks noChangeShapeType="1"/>
                  </p:cNvSpPr>
                  <p:nvPr/>
                </p:nvSpPr>
                <p:spPr bwMode="auto">
                  <a:xfrm>
                    <a:off x="1128713" y="12541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6" name="Line 3212">
                    <a:extLst>
                      <a:ext uri="{FF2B5EF4-FFF2-40B4-BE49-F238E27FC236}">
                        <a16:creationId xmlns:a16="http://schemas.microsoft.com/office/drawing/2014/main" id="{A234513C-0206-73B0-019F-071742E55B08}"/>
                      </a:ext>
                    </a:extLst>
                  </p:cNvPr>
                  <p:cNvSpPr>
                    <a:spLocks noChangeShapeType="1"/>
                  </p:cNvSpPr>
                  <p:nvPr/>
                </p:nvSpPr>
                <p:spPr bwMode="auto">
                  <a:xfrm>
                    <a:off x="1144588" y="12398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7" name="Line 3213">
                    <a:extLst>
                      <a:ext uri="{FF2B5EF4-FFF2-40B4-BE49-F238E27FC236}">
                        <a16:creationId xmlns:a16="http://schemas.microsoft.com/office/drawing/2014/main" id="{BCAB734C-9DDE-98A1-97C5-0FDD78B5FC46}"/>
                      </a:ext>
                    </a:extLst>
                  </p:cNvPr>
                  <p:cNvSpPr>
                    <a:spLocks noChangeShapeType="1"/>
                  </p:cNvSpPr>
                  <p:nvPr/>
                </p:nvSpPr>
                <p:spPr bwMode="auto">
                  <a:xfrm>
                    <a:off x="1131888" y="12684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8" name="Line 3214">
                    <a:extLst>
                      <a:ext uri="{FF2B5EF4-FFF2-40B4-BE49-F238E27FC236}">
                        <a16:creationId xmlns:a16="http://schemas.microsoft.com/office/drawing/2014/main" id="{D15A7423-3B51-6526-A1A1-A33BD6855569}"/>
                      </a:ext>
                    </a:extLst>
                  </p:cNvPr>
                  <p:cNvSpPr>
                    <a:spLocks noChangeShapeType="1"/>
                  </p:cNvSpPr>
                  <p:nvPr/>
                </p:nvSpPr>
                <p:spPr bwMode="auto">
                  <a:xfrm>
                    <a:off x="1147763" y="12525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9" name="Line 3215">
                    <a:extLst>
                      <a:ext uri="{FF2B5EF4-FFF2-40B4-BE49-F238E27FC236}">
                        <a16:creationId xmlns:a16="http://schemas.microsoft.com/office/drawing/2014/main" id="{0EDC110C-C8F0-C2C8-95B0-657D8508DB5A}"/>
                      </a:ext>
                    </a:extLst>
                  </p:cNvPr>
                  <p:cNvSpPr>
                    <a:spLocks noChangeShapeType="1"/>
                  </p:cNvSpPr>
                  <p:nvPr/>
                </p:nvSpPr>
                <p:spPr bwMode="auto">
                  <a:xfrm>
                    <a:off x="1131888" y="12684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0" name="Line 3216">
                    <a:extLst>
                      <a:ext uri="{FF2B5EF4-FFF2-40B4-BE49-F238E27FC236}">
                        <a16:creationId xmlns:a16="http://schemas.microsoft.com/office/drawing/2014/main" id="{DD4CF780-EA52-30C6-BFB5-E9362F38BF5D}"/>
                      </a:ext>
                    </a:extLst>
                  </p:cNvPr>
                  <p:cNvSpPr>
                    <a:spLocks noChangeShapeType="1"/>
                  </p:cNvSpPr>
                  <p:nvPr/>
                </p:nvSpPr>
                <p:spPr bwMode="auto">
                  <a:xfrm>
                    <a:off x="1147763" y="12525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1" name="Line 3217">
                    <a:extLst>
                      <a:ext uri="{FF2B5EF4-FFF2-40B4-BE49-F238E27FC236}">
                        <a16:creationId xmlns:a16="http://schemas.microsoft.com/office/drawing/2014/main" id="{8FB44C4C-E291-34F5-F969-66FCC571DE92}"/>
                      </a:ext>
                    </a:extLst>
                  </p:cNvPr>
                  <p:cNvSpPr>
                    <a:spLocks noChangeShapeType="1"/>
                  </p:cNvSpPr>
                  <p:nvPr/>
                </p:nvSpPr>
                <p:spPr bwMode="auto">
                  <a:xfrm>
                    <a:off x="1135063" y="129063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2" name="Line 3218">
                    <a:extLst>
                      <a:ext uri="{FF2B5EF4-FFF2-40B4-BE49-F238E27FC236}">
                        <a16:creationId xmlns:a16="http://schemas.microsoft.com/office/drawing/2014/main" id="{3410DE5B-2C38-5F95-8421-FA651686691B}"/>
                      </a:ext>
                    </a:extLst>
                  </p:cNvPr>
                  <p:cNvSpPr>
                    <a:spLocks noChangeShapeType="1"/>
                  </p:cNvSpPr>
                  <p:nvPr/>
                </p:nvSpPr>
                <p:spPr bwMode="auto">
                  <a:xfrm>
                    <a:off x="1150938" y="12747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3" name="Line 3219">
                    <a:extLst>
                      <a:ext uri="{FF2B5EF4-FFF2-40B4-BE49-F238E27FC236}">
                        <a16:creationId xmlns:a16="http://schemas.microsoft.com/office/drawing/2014/main" id="{04EA6F5D-C599-3948-BBA2-A5671B93FE96}"/>
                      </a:ext>
                    </a:extLst>
                  </p:cNvPr>
                  <p:cNvSpPr>
                    <a:spLocks noChangeShapeType="1"/>
                  </p:cNvSpPr>
                  <p:nvPr/>
                </p:nvSpPr>
                <p:spPr bwMode="auto">
                  <a:xfrm>
                    <a:off x="1147763" y="131127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4" name="Line 3220">
                    <a:extLst>
                      <a:ext uri="{FF2B5EF4-FFF2-40B4-BE49-F238E27FC236}">
                        <a16:creationId xmlns:a16="http://schemas.microsoft.com/office/drawing/2014/main" id="{357ADED1-D082-8208-7F14-E5898D07FF14}"/>
                      </a:ext>
                    </a:extLst>
                  </p:cNvPr>
                  <p:cNvSpPr>
                    <a:spLocks noChangeShapeType="1"/>
                  </p:cNvSpPr>
                  <p:nvPr/>
                </p:nvSpPr>
                <p:spPr bwMode="auto">
                  <a:xfrm>
                    <a:off x="1162050" y="129540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5" name="Line 3221">
                    <a:extLst>
                      <a:ext uri="{FF2B5EF4-FFF2-40B4-BE49-F238E27FC236}">
                        <a16:creationId xmlns:a16="http://schemas.microsoft.com/office/drawing/2014/main" id="{83E66BF8-1550-0EE1-FCA3-D5B5FCA8B4C0}"/>
                      </a:ext>
                    </a:extLst>
                  </p:cNvPr>
                  <p:cNvSpPr>
                    <a:spLocks noChangeShapeType="1"/>
                  </p:cNvSpPr>
                  <p:nvPr/>
                </p:nvSpPr>
                <p:spPr bwMode="auto">
                  <a:xfrm>
                    <a:off x="1149350" y="13192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6" name="Line 3222">
                    <a:extLst>
                      <a:ext uri="{FF2B5EF4-FFF2-40B4-BE49-F238E27FC236}">
                        <a16:creationId xmlns:a16="http://schemas.microsoft.com/office/drawing/2014/main" id="{7EF126A7-0351-F880-C53B-EB5079833603}"/>
                      </a:ext>
                    </a:extLst>
                  </p:cNvPr>
                  <p:cNvSpPr>
                    <a:spLocks noChangeShapeType="1"/>
                  </p:cNvSpPr>
                  <p:nvPr/>
                </p:nvSpPr>
                <p:spPr bwMode="auto">
                  <a:xfrm>
                    <a:off x="1165225" y="13033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7" name="Line 3223">
                    <a:extLst>
                      <a:ext uri="{FF2B5EF4-FFF2-40B4-BE49-F238E27FC236}">
                        <a16:creationId xmlns:a16="http://schemas.microsoft.com/office/drawing/2014/main" id="{A99F7C42-61D8-0F22-80B1-15372869AD78}"/>
                      </a:ext>
                    </a:extLst>
                  </p:cNvPr>
                  <p:cNvSpPr>
                    <a:spLocks noChangeShapeType="1"/>
                  </p:cNvSpPr>
                  <p:nvPr/>
                </p:nvSpPr>
                <p:spPr bwMode="auto">
                  <a:xfrm>
                    <a:off x="1155700" y="13335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8" name="Line 3224">
                    <a:extLst>
                      <a:ext uri="{FF2B5EF4-FFF2-40B4-BE49-F238E27FC236}">
                        <a16:creationId xmlns:a16="http://schemas.microsoft.com/office/drawing/2014/main" id="{1CEFBD68-7CAE-7A00-9DED-C6F0F27830ED}"/>
                      </a:ext>
                    </a:extLst>
                  </p:cNvPr>
                  <p:cNvSpPr>
                    <a:spLocks noChangeShapeType="1"/>
                  </p:cNvSpPr>
                  <p:nvPr/>
                </p:nvSpPr>
                <p:spPr bwMode="auto">
                  <a:xfrm>
                    <a:off x="1171575" y="131762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9" name="Line 3225">
                    <a:extLst>
                      <a:ext uri="{FF2B5EF4-FFF2-40B4-BE49-F238E27FC236}">
                        <a16:creationId xmlns:a16="http://schemas.microsoft.com/office/drawing/2014/main" id="{C27C2314-371B-688F-75ED-5FEF5E585447}"/>
                      </a:ext>
                    </a:extLst>
                  </p:cNvPr>
                  <p:cNvSpPr>
                    <a:spLocks noChangeShapeType="1"/>
                  </p:cNvSpPr>
                  <p:nvPr/>
                </p:nvSpPr>
                <p:spPr bwMode="auto">
                  <a:xfrm>
                    <a:off x="1158875" y="13335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0" name="Line 3226">
                    <a:extLst>
                      <a:ext uri="{FF2B5EF4-FFF2-40B4-BE49-F238E27FC236}">
                        <a16:creationId xmlns:a16="http://schemas.microsoft.com/office/drawing/2014/main" id="{8EB0DC0D-3DF4-0324-2446-CE9CC9DBE452}"/>
                      </a:ext>
                    </a:extLst>
                  </p:cNvPr>
                  <p:cNvSpPr>
                    <a:spLocks noChangeShapeType="1"/>
                  </p:cNvSpPr>
                  <p:nvPr/>
                </p:nvSpPr>
                <p:spPr bwMode="auto">
                  <a:xfrm>
                    <a:off x="1174750" y="131762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1" name="Line 3227">
                    <a:extLst>
                      <a:ext uri="{FF2B5EF4-FFF2-40B4-BE49-F238E27FC236}">
                        <a16:creationId xmlns:a16="http://schemas.microsoft.com/office/drawing/2014/main" id="{3C1123F7-4849-395D-9193-0A0DA6E5D2D3}"/>
                      </a:ext>
                    </a:extLst>
                  </p:cNvPr>
                  <p:cNvSpPr>
                    <a:spLocks noChangeShapeType="1"/>
                  </p:cNvSpPr>
                  <p:nvPr/>
                </p:nvSpPr>
                <p:spPr bwMode="auto">
                  <a:xfrm>
                    <a:off x="1257300" y="14081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2" name="Line 3228">
                    <a:extLst>
                      <a:ext uri="{FF2B5EF4-FFF2-40B4-BE49-F238E27FC236}">
                        <a16:creationId xmlns:a16="http://schemas.microsoft.com/office/drawing/2014/main" id="{8C48C4A3-9732-EA88-4679-AB6D474F5724}"/>
                      </a:ext>
                    </a:extLst>
                  </p:cNvPr>
                  <p:cNvSpPr>
                    <a:spLocks noChangeShapeType="1"/>
                  </p:cNvSpPr>
                  <p:nvPr/>
                </p:nvSpPr>
                <p:spPr bwMode="auto">
                  <a:xfrm>
                    <a:off x="1271588" y="13922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3" name="Line 3229">
                    <a:extLst>
                      <a:ext uri="{FF2B5EF4-FFF2-40B4-BE49-F238E27FC236}">
                        <a16:creationId xmlns:a16="http://schemas.microsoft.com/office/drawing/2014/main" id="{22EFCAD9-CD61-02B8-778F-4DD3CC1C0357}"/>
                      </a:ext>
                    </a:extLst>
                  </p:cNvPr>
                  <p:cNvSpPr>
                    <a:spLocks noChangeShapeType="1"/>
                  </p:cNvSpPr>
                  <p:nvPr/>
                </p:nvSpPr>
                <p:spPr bwMode="auto">
                  <a:xfrm>
                    <a:off x="1257300" y="14081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4" name="Line 3230">
                    <a:extLst>
                      <a:ext uri="{FF2B5EF4-FFF2-40B4-BE49-F238E27FC236}">
                        <a16:creationId xmlns:a16="http://schemas.microsoft.com/office/drawing/2014/main" id="{9459D8BB-116F-FD3B-5483-C444243716B6}"/>
                      </a:ext>
                    </a:extLst>
                  </p:cNvPr>
                  <p:cNvSpPr>
                    <a:spLocks noChangeShapeType="1"/>
                  </p:cNvSpPr>
                  <p:nvPr/>
                </p:nvSpPr>
                <p:spPr bwMode="auto">
                  <a:xfrm>
                    <a:off x="1271588" y="13922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5" name="Line 3231">
                    <a:extLst>
                      <a:ext uri="{FF2B5EF4-FFF2-40B4-BE49-F238E27FC236}">
                        <a16:creationId xmlns:a16="http://schemas.microsoft.com/office/drawing/2014/main" id="{8B4F3184-7BE1-2EFE-7548-BD5A790B53C8}"/>
                      </a:ext>
                    </a:extLst>
                  </p:cNvPr>
                  <p:cNvSpPr>
                    <a:spLocks noChangeShapeType="1"/>
                  </p:cNvSpPr>
                  <p:nvPr/>
                </p:nvSpPr>
                <p:spPr bwMode="auto">
                  <a:xfrm>
                    <a:off x="1263650" y="14525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6" name="Line 3232">
                    <a:extLst>
                      <a:ext uri="{FF2B5EF4-FFF2-40B4-BE49-F238E27FC236}">
                        <a16:creationId xmlns:a16="http://schemas.microsoft.com/office/drawing/2014/main" id="{02B58FEA-FBD5-E792-3548-DA6F695C0413}"/>
                      </a:ext>
                    </a:extLst>
                  </p:cNvPr>
                  <p:cNvSpPr>
                    <a:spLocks noChangeShapeType="1"/>
                  </p:cNvSpPr>
                  <p:nvPr/>
                </p:nvSpPr>
                <p:spPr bwMode="auto">
                  <a:xfrm>
                    <a:off x="1277938" y="14366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7" name="Line 3233">
                    <a:extLst>
                      <a:ext uri="{FF2B5EF4-FFF2-40B4-BE49-F238E27FC236}">
                        <a16:creationId xmlns:a16="http://schemas.microsoft.com/office/drawing/2014/main" id="{5F463B84-739A-C563-B8D8-77E0611155AE}"/>
                      </a:ext>
                    </a:extLst>
                  </p:cNvPr>
                  <p:cNvSpPr>
                    <a:spLocks noChangeShapeType="1"/>
                  </p:cNvSpPr>
                  <p:nvPr/>
                </p:nvSpPr>
                <p:spPr bwMode="auto">
                  <a:xfrm>
                    <a:off x="1277938" y="14684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8" name="Line 3234">
                    <a:extLst>
                      <a:ext uri="{FF2B5EF4-FFF2-40B4-BE49-F238E27FC236}">
                        <a16:creationId xmlns:a16="http://schemas.microsoft.com/office/drawing/2014/main" id="{F8246BCD-DE11-C0F4-BD13-6D5925A6CC33}"/>
                      </a:ext>
                    </a:extLst>
                  </p:cNvPr>
                  <p:cNvSpPr>
                    <a:spLocks noChangeShapeType="1"/>
                  </p:cNvSpPr>
                  <p:nvPr/>
                </p:nvSpPr>
                <p:spPr bwMode="auto">
                  <a:xfrm>
                    <a:off x="1293813" y="14525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9" name="Line 3235">
                    <a:extLst>
                      <a:ext uri="{FF2B5EF4-FFF2-40B4-BE49-F238E27FC236}">
                        <a16:creationId xmlns:a16="http://schemas.microsoft.com/office/drawing/2014/main" id="{7719E71A-C60B-D701-2D77-0E32063B5D32}"/>
                      </a:ext>
                    </a:extLst>
                  </p:cNvPr>
                  <p:cNvSpPr>
                    <a:spLocks noChangeShapeType="1"/>
                  </p:cNvSpPr>
                  <p:nvPr/>
                </p:nvSpPr>
                <p:spPr bwMode="auto">
                  <a:xfrm>
                    <a:off x="1304925" y="14986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0" name="Line 3237">
                    <a:extLst>
                      <a:ext uri="{FF2B5EF4-FFF2-40B4-BE49-F238E27FC236}">
                        <a16:creationId xmlns:a16="http://schemas.microsoft.com/office/drawing/2014/main" id="{55145A28-FDF9-8B3A-64AE-55C787EA10FE}"/>
                      </a:ext>
                    </a:extLst>
                  </p:cNvPr>
                  <p:cNvSpPr>
                    <a:spLocks noChangeShapeType="1"/>
                  </p:cNvSpPr>
                  <p:nvPr/>
                </p:nvSpPr>
                <p:spPr bwMode="auto">
                  <a:xfrm>
                    <a:off x="1320800" y="14827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1" name="Line 3238">
                    <a:extLst>
                      <a:ext uri="{FF2B5EF4-FFF2-40B4-BE49-F238E27FC236}">
                        <a16:creationId xmlns:a16="http://schemas.microsoft.com/office/drawing/2014/main" id="{464301C1-D059-0441-3E69-DF3A065DD9A5}"/>
                      </a:ext>
                    </a:extLst>
                  </p:cNvPr>
                  <p:cNvSpPr>
                    <a:spLocks noChangeShapeType="1"/>
                  </p:cNvSpPr>
                  <p:nvPr/>
                </p:nvSpPr>
                <p:spPr bwMode="auto">
                  <a:xfrm>
                    <a:off x="1314450" y="14986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2" name="Line 3239">
                    <a:extLst>
                      <a:ext uri="{FF2B5EF4-FFF2-40B4-BE49-F238E27FC236}">
                        <a16:creationId xmlns:a16="http://schemas.microsoft.com/office/drawing/2014/main" id="{6856FEDE-13E6-985E-B5E4-D0477FC3FE01}"/>
                      </a:ext>
                    </a:extLst>
                  </p:cNvPr>
                  <p:cNvSpPr>
                    <a:spLocks noChangeShapeType="1"/>
                  </p:cNvSpPr>
                  <p:nvPr/>
                </p:nvSpPr>
                <p:spPr bwMode="auto">
                  <a:xfrm>
                    <a:off x="1330325" y="14827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73" name="Group 1572">
                  <a:extLst>
                    <a:ext uri="{FF2B5EF4-FFF2-40B4-BE49-F238E27FC236}">
                      <a16:creationId xmlns:a16="http://schemas.microsoft.com/office/drawing/2014/main" id="{80873C07-7D2B-6459-A892-9E469387DE97}"/>
                    </a:ext>
                  </a:extLst>
                </p:cNvPr>
                <p:cNvGrpSpPr/>
                <p:nvPr/>
              </p:nvGrpSpPr>
              <p:grpSpPr>
                <a:xfrm>
                  <a:off x="3444422" y="3509089"/>
                  <a:ext cx="1708539" cy="600528"/>
                  <a:chOff x="1370013" y="1514476"/>
                  <a:chExt cx="693737" cy="334962"/>
                </a:xfrm>
              </p:grpSpPr>
              <p:sp>
                <p:nvSpPr>
                  <p:cNvPr id="1613" name="Line 3240">
                    <a:extLst>
                      <a:ext uri="{FF2B5EF4-FFF2-40B4-BE49-F238E27FC236}">
                        <a16:creationId xmlns:a16="http://schemas.microsoft.com/office/drawing/2014/main" id="{428D4048-AA0C-1AB8-C71D-21F70AFBA271}"/>
                      </a:ext>
                    </a:extLst>
                  </p:cNvPr>
                  <p:cNvSpPr>
                    <a:spLocks noChangeShapeType="1"/>
                  </p:cNvSpPr>
                  <p:nvPr/>
                </p:nvSpPr>
                <p:spPr bwMode="auto">
                  <a:xfrm>
                    <a:off x="1370013" y="153035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4" name="Line 3241">
                    <a:extLst>
                      <a:ext uri="{FF2B5EF4-FFF2-40B4-BE49-F238E27FC236}">
                        <a16:creationId xmlns:a16="http://schemas.microsoft.com/office/drawing/2014/main" id="{6D3D8112-679C-6DC7-593F-14C69919905E}"/>
                      </a:ext>
                    </a:extLst>
                  </p:cNvPr>
                  <p:cNvSpPr>
                    <a:spLocks noChangeShapeType="1"/>
                  </p:cNvSpPr>
                  <p:nvPr/>
                </p:nvSpPr>
                <p:spPr bwMode="auto">
                  <a:xfrm>
                    <a:off x="1385888" y="15144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5" name="Line 3242">
                    <a:extLst>
                      <a:ext uri="{FF2B5EF4-FFF2-40B4-BE49-F238E27FC236}">
                        <a16:creationId xmlns:a16="http://schemas.microsoft.com/office/drawing/2014/main" id="{8C0D2B61-FA18-254D-8AD0-53613F8D95BF}"/>
                      </a:ext>
                    </a:extLst>
                  </p:cNvPr>
                  <p:cNvSpPr>
                    <a:spLocks noChangeShapeType="1"/>
                  </p:cNvSpPr>
                  <p:nvPr/>
                </p:nvSpPr>
                <p:spPr bwMode="auto">
                  <a:xfrm>
                    <a:off x="1373188" y="153035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6" name="Line 3243">
                    <a:extLst>
                      <a:ext uri="{FF2B5EF4-FFF2-40B4-BE49-F238E27FC236}">
                        <a16:creationId xmlns:a16="http://schemas.microsoft.com/office/drawing/2014/main" id="{0835F163-01DD-6D99-ED3E-82B890D407FE}"/>
                      </a:ext>
                    </a:extLst>
                  </p:cNvPr>
                  <p:cNvSpPr>
                    <a:spLocks noChangeShapeType="1"/>
                  </p:cNvSpPr>
                  <p:nvPr/>
                </p:nvSpPr>
                <p:spPr bwMode="auto">
                  <a:xfrm>
                    <a:off x="1389063" y="15144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7" name="Line 3244">
                    <a:extLst>
                      <a:ext uri="{FF2B5EF4-FFF2-40B4-BE49-F238E27FC236}">
                        <a16:creationId xmlns:a16="http://schemas.microsoft.com/office/drawing/2014/main" id="{C0173172-F388-5F7C-66EE-1A364F865FED}"/>
                      </a:ext>
                    </a:extLst>
                  </p:cNvPr>
                  <p:cNvSpPr>
                    <a:spLocks noChangeShapeType="1"/>
                  </p:cNvSpPr>
                  <p:nvPr/>
                </p:nvSpPr>
                <p:spPr bwMode="auto">
                  <a:xfrm>
                    <a:off x="1379538" y="153828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8" name="Line 3245">
                    <a:extLst>
                      <a:ext uri="{FF2B5EF4-FFF2-40B4-BE49-F238E27FC236}">
                        <a16:creationId xmlns:a16="http://schemas.microsoft.com/office/drawing/2014/main" id="{86796F38-C443-446D-3398-022D3DCD7CE9}"/>
                      </a:ext>
                    </a:extLst>
                  </p:cNvPr>
                  <p:cNvSpPr>
                    <a:spLocks noChangeShapeType="1"/>
                  </p:cNvSpPr>
                  <p:nvPr/>
                </p:nvSpPr>
                <p:spPr bwMode="auto">
                  <a:xfrm>
                    <a:off x="1395413" y="15224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9" name="Line 3246">
                    <a:extLst>
                      <a:ext uri="{FF2B5EF4-FFF2-40B4-BE49-F238E27FC236}">
                        <a16:creationId xmlns:a16="http://schemas.microsoft.com/office/drawing/2014/main" id="{C3363009-DE3F-A175-8BE7-1008015F8820}"/>
                      </a:ext>
                    </a:extLst>
                  </p:cNvPr>
                  <p:cNvSpPr>
                    <a:spLocks noChangeShapeType="1"/>
                  </p:cNvSpPr>
                  <p:nvPr/>
                </p:nvSpPr>
                <p:spPr bwMode="auto">
                  <a:xfrm>
                    <a:off x="1393825" y="15779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0" name="Line 3247">
                    <a:extLst>
                      <a:ext uri="{FF2B5EF4-FFF2-40B4-BE49-F238E27FC236}">
                        <a16:creationId xmlns:a16="http://schemas.microsoft.com/office/drawing/2014/main" id="{A69B4B4B-63CF-A90C-8575-3A7ADC340650}"/>
                      </a:ext>
                    </a:extLst>
                  </p:cNvPr>
                  <p:cNvSpPr>
                    <a:spLocks noChangeShapeType="1"/>
                  </p:cNvSpPr>
                  <p:nvPr/>
                </p:nvSpPr>
                <p:spPr bwMode="auto">
                  <a:xfrm>
                    <a:off x="1409700" y="15621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1" name="Line 3248">
                    <a:extLst>
                      <a:ext uri="{FF2B5EF4-FFF2-40B4-BE49-F238E27FC236}">
                        <a16:creationId xmlns:a16="http://schemas.microsoft.com/office/drawing/2014/main" id="{01A00205-3946-CBFC-B6C5-426BA548B819}"/>
                      </a:ext>
                    </a:extLst>
                  </p:cNvPr>
                  <p:cNvSpPr>
                    <a:spLocks noChangeShapeType="1"/>
                  </p:cNvSpPr>
                  <p:nvPr/>
                </p:nvSpPr>
                <p:spPr bwMode="auto">
                  <a:xfrm>
                    <a:off x="1400175" y="15859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2" name="Line 3249">
                    <a:extLst>
                      <a:ext uri="{FF2B5EF4-FFF2-40B4-BE49-F238E27FC236}">
                        <a16:creationId xmlns:a16="http://schemas.microsoft.com/office/drawing/2014/main" id="{A99B95AF-21A4-F4D0-99D3-A6EF0ABF3A13}"/>
                      </a:ext>
                    </a:extLst>
                  </p:cNvPr>
                  <p:cNvSpPr>
                    <a:spLocks noChangeShapeType="1"/>
                  </p:cNvSpPr>
                  <p:nvPr/>
                </p:nvSpPr>
                <p:spPr bwMode="auto">
                  <a:xfrm>
                    <a:off x="1416050" y="157162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3" name="Line 3250">
                    <a:extLst>
                      <a:ext uri="{FF2B5EF4-FFF2-40B4-BE49-F238E27FC236}">
                        <a16:creationId xmlns:a16="http://schemas.microsoft.com/office/drawing/2014/main" id="{0BF921DD-BD94-0A15-3AC4-41EEB92EF903}"/>
                      </a:ext>
                    </a:extLst>
                  </p:cNvPr>
                  <p:cNvSpPr>
                    <a:spLocks noChangeShapeType="1"/>
                  </p:cNvSpPr>
                  <p:nvPr/>
                </p:nvSpPr>
                <p:spPr bwMode="auto">
                  <a:xfrm>
                    <a:off x="1403350" y="15859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4" name="Line 3251">
                    <a:extLst>
                      <a:ext uri="{FF2B5EF4-FFF2-40B4-BE49-F238E27FC236}">
                        <a16:creationId xmlns:a16="http://schemas.microsoft.com/office/drawing/2014/main" id="{B1003DE9-570B-87D2-E9AA-BDFAB01A760A}"/>
                      </a:ext>
                    </a:extLst>
                  </p:cNvPr>
                  <p:cNvSpPr>
                    <a:spLocks noChangeShapeType="1"/>
                  </p:cNvSpPr>
                  <p:nvPr/>
                </p:nvSpPr>
                <p:spPr bwMode="auto">
                  <a:xfrm>
                    <a:off x="1419225" y="157162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5" name="Line 3252">
                    <a:extLst>
                      <a:ext uri="{FF2B5EF4-FFF2-40B4-BE49-F238E27FC236}">
                        <a16:creationId xmlns:a16="http://schemas.microsoft.com/office/drawing/2014/main" id="{B1E6D9EB-E3F9-1AFD-8053-A078104A56D0}"/>
                      </a:ext>
                    </a:extLst>
                  </p:cNvPr>
                  <p:cNvSpPr>
                    <a:spLocks noChangeShapeType="1"/>
                  </p:cNvSpPr>
                  <p:nvPr/>
                </p:nvSpPr>
                <p:spPr bwMode="auto">
                  <a:xfrm>
                    <a:off x="1406525" y="15859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6" name="Line 3253">
                    <a:extLst>
                      <a:ext uri="{FF2B5EF4-FFF2-40B4-BE49-F238E27FC236}">
                        <a16:creationId xmlns:a16="http://schemas.microsoft.com/office/drawing/2014/main" id="{3D2985C4-312C-D499-28F4-BDB7DB334E4E}"/>
                      </a:ext>
                    </a:extLst>
                  </p:cNvPr>
                  <p:cNvSpPr>
                    <a:spLocks noChangeShapeType="1"/>
                  </p:cNvSpPr>
                  <p:nvPr/>
                </p:nvSpPr>
                <p:spPr bwMode="auto">
                  <a:xfrm>
                    <a:off x="1422400" y="157162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7" name="Line 3254">
                    <a:extLst>
                      <a:ext uri="{FF2B5EF4-FFF2-40B4-BE49-F238E27FC236}">
                        <a16:creationId xmlns:a16="http://schemas.microsoft.com/office/drawing/2014/main" id="{79AFA71A-6D5C-7C90-192C-60F266E9B5D2}"/>
                      </a:ext>
                    </a:extLst>
                  </p:cNvPr>
                  <p:cNvSpPr>
                    <a:spLocks noChangeShapeType="1"/>
                  </p:cNvSpPr>
                  <p:nvPr/>
                </p:nvSpPr>
                <p:spPr bwMode="auto">
                  <a:xfrm>
                    <a:off x="1422400" y="161290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8" name="Line 3255">
                    <a:extLst>
                      <a:ext uri="{FF2B5EF4-FFF2-40B4-BE49-F238E27FC236}">
                        <a16:creationId xmlns:a16="http://schemas.microsoft.com/office/drawing/2014/main" id="{F302C999-54E0-7D68-02B3-60BAC0F1C862}"/>
                      </a:ext>
                    </a:extLst>
                  </p:cNvPr>
                  <p:cNvSpPr>
                    <a:spLocks noChangeShapeType="1"/>
                  </p:cNvSpPr>
                  <p:nvPr/>
                </p:nvSpPr>
                <p:spPr bwMode="auto">
                  <a:xfrm>
                    <a:off x="1436688" y="15970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9" name="Line 3256">
                    <a:extLst>
                      <a:ext uri="{FF2B5EF4-FFF2-40B4-BE49-F238E27FC236}">
                        <a16:creationId xmlns:a16="http://schemas.microsoft.com/office/drawing/2014/main" id="{9248A146-17AF-0918-0189-21EBFCD84416}"/>
                      </a:ext>
                    </a:extLst>
                  </p:cNvPr>
                  <p:cNvSpPr>
                    <a:spLocks noChangeShapeType="1"/>
                  </p:cNvSpPr>
                  <p:nvPr/>
                </p:nvSpPr>
                <p:spPr bwMode="auto">
                  <a:xfrm>
                    <a:off x="1433513" y="16208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0" name="Line 3257">
                    <a:extLst>
                      <a:ext uri="{FF2B5EF4-FFF2-40B4-BE49-F238E27FC236}">
                        <a16:creationId xmlns:a16="http://schemas.microsoft.com/office/drawing/2014/main" id="{D646EE5B-EF1D-52BF-B957-C135E990EFF9}"/>
                      </a:ext>
                    </a:extLst>
                  </p:cNvPr>
                  <p:cNvSpPr>
                    <a:spLocks noChangeShapeType="1"/>
                  </p:cNvSpPr>
                  <p:nvPr/>
                </p:nvSpPr>
                <p:spPr bwMode="auto">
                  <a:xfrm>
                    <a:off x="1449388" y="16049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1" name="Line 3258">
                    <a:extLst>
                      <a:ext uri="{FF2B5EF4-FFF2-40B4-BE49-F238E27FC236}">
                        <a16:creationId xmlns:a16="http://schemas.microsoft.com/office/drawing/2014/main" id="{9F484F24-C697-9186-0870-92A1B7672BB1}"/>
                      </a:ext>
                    </a:extLst>
                  </p:cNvPr>
                  <p:cNvSpPr>
                    <a:spLocks noChangeShapeType="1"/>
                  </p:cNvSpPr>
                  <p:nvPr/>
                </p:nvSpPr>
                <p:spPr bwMode="auto">
                  <a:xfrm>
                    <a:off x="1512888" y="16732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2" name="Line 3259">
                    <a:extLst>
                      <a:ext uri="{FF2B5EF4-FFF2-40B4-BE49-F238E27FC236}">
                        <a16:creationId xmlns:a16="http://schemas.microsoft.com/office/drawing/2014/main" id="{09E360E1-8BFC-592A-27E0-02F289527250}"/>
                      </a:ext>
                    </a:extLst>
                  </p:cNvPr>
                  <p:cNvSpPr>
                    <a:spLocks noChangeShapeType="1"/>
                  </p:cNvSpPr>
                  <p:nvPr/>
                </p:nvSpPr>
                <p:spPr bwMode="auto">
                  <a:xfrm>
                    <a:off x="1528763" y="16573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3" name="Line 3260">
                    <a:extLst>
                      <a:ext uri="{FF2B5EF4-FFF2-40B4-BE49-F238E27FC236}">
                        <a16:creationId xmlns:a16="http://schemas.microsoft.com/office/drawing/2014/main" id="{DEBDAEA4-9A95-B116-D4DE-63365C18E27B}"/>
                      </a:ext>
                    </a:extLst>
                  </p:cNvPr>
                  <p:cNvSpPr>
                    <a:spLocks noChangeShapeType="1"/>
                  </p:cNvSpPr>
                  <p:nvPr/>
                </p:nvSpPr>
                <p:spPr bwMode="auto">
                  <a:xfrm>
                    <a:off x="1528763" y="17002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4" name="Line 3261">
                    <a:extLst>
                      <a:ext uri="{FF2B5EF4-FFF2-40B4-BE49-F238E27FC236}">
                        <a16:creationId xmlns:a16="http://schemas.microsoft.com/office/drawing/2014/main" id="{47FC8090-A6CD-1E0B-D8EC-6C10EEF98593}"/>
                      </a:ext>
                    </a:extLst>
                  </p:cNvPr>
                  <p:cNvSpPr>
                    <a:spLocks noChangeShapeType="1"/>
                  </p:cNvSpPr>
                  <p:nvPr/>
                </p:nvSpPr>
                <p:spPr bwMode="auto">
                  <a:xfrm>
                    <a:off x="1544638" y="16843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5" name="Line 3262">
                    <a:extLst>
                      <a:ext uri="{FF2B5EF4-FFF2-40B4-BE49-F238E27FC236}">
                        <a16:creationId xmlns:a16="http://schemas.microsoft.com/office/drawing/2014/main" id="{1294557D-36AD-1521-5BB4-B1767DD33FB1}"/>
                      </a:ext>
                    </a:extLst>
                  </p:cNvPr>
                  <p:cNvSpPr>
                    <a:spLocks noChangeShapeType="1"/>
                  </p:cNvSpPr>
                  <p:nvPr/>
                </p:nvSpPr>
                <p:spPr bwMode="auto">
                  <a:xfrm>
                    <a:off x="1625600" y="170815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6" name="Line 3263">
                    <a:extLst>
                      <a:ext uri="{FF2B5EF4-FFF2-40B4-BE49-F238E27FC236}">
                        <a16:creationId xmlns:a16="http://schemas.microsoft.com/office/drawing/2014/main" id="{C9F959E3-8117-BA7D-9FB8-1EA045AE2D1D}"/>
                      </a:ext>
                    </a:extLst>
                  </p:cNvPr>
                  <p:cNvSpPr>
                    <a:spLocks noChangeShapeType="1"/>
                  </p:cNvSpPr>
                  <p:nvPr/>
                </p:nvSpPr>
                <p:spPr bwMode="auto">
                  <a:xfrm>
                    <a:off x="1641475" y="169386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7" name="Line 3264">
                    <a:extLst>
                      <a:ext uri="{FF2B5EF4-FFF2-40B4-BE49-F238E27FC236}">
                        <a16:creationId xmlns:a16="http://schemas.microsoft.com/office/drawing/2014/main" id="{234CCB7F-5100-61B5-DA4D-A5A3DE7E9FC6}"/>
                      </a:ext>
                    </a:extLst>
                  </p:cNvPr>
                  <p:cNvSpPr>
                    <a:spLocks noChangeShapeType="1"/>
                  </p:cNvSpPr>
                  <p:nvPr/>
                </p:nvSpPr>
                <p:spPr bwMode="auto">
                  <a:xfrm>
                    <a:off x="1641475"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8" name="Line 3265">
                    <a:extLst>
                      <a:ext uri="{FF2B5EF4-FFF2-40B4-BE49-F238E27FC236}">
                        <a16:creationId xmlns:a16="http://schemas.microsoft.com/office/drawing/2014/main" id="{C27FCDDF-403F-0488-2F06-0B97A3FF87C6}"/>
                      </a:ext>
                    </a:extLst>
                  </p:cNvPr>
                  <p:cNvSpPr>
                    <a:spLocks noChangeShapeType="1"/>
                  </p:cNvSpPr>
                  <p:nvPr/>
                </p:nvSpPr>
                <p:spPr bwMode="auto">
                  <a:xfrm>
                    <a:off x="165735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9" name="Line 3266">
                    <a:extLst>
                      <a:ext uri="{FF2B5EF4-FFF2-40B4-BE49-F238E27FC236}">
                        <a16:creationId xmlns:a16="http://schemas.microsoft.com/office/drawing/2014/main" id="{7A7E78D0-2912-49B0-865C-3DD78EA9CAA0}"/>
                      </a:ext>
                    </a:extLst>
                  </p:cNvPr>
                  <p:cNvSpPr>
                    <a:spLocks noChangeShapeType="1"/>
                  </p:cNvSpPr>
                  <p:nvPr/>
                </p:nvSpPr>
                <p:spPr bwMode="auto">
                  <a:xfrm>
                    <a:off x="1641475"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0" name="Line 3267">
                    <a:extLst>
                      <a:ext uri="{FF2B5EF4-FFF2-40B4-BE49-F238E27FC236}">
                        <a16:creationId xmlns:a16="http://schemas.microsoft.com/office/drawing/2014/main" id="{AA339157-9DE8-191E-FC6B-D40DB7BAF185}"/>
                      </a:ext>
                    </a:extLst>
                  </p:cNvPr>
                  <p:cNvSpPr>
                    <a:spLocks noChangeShapeType="1"/>
                  </p:cNvSpPr>
                  <p:nvPr/>
                </p:nvSpPr>
                <p:spPr bwMode="auto">
                  <a:xfrm>
                    <a:off x="165735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1" name="Line 3268">
                    <a:extLst>
                      <a:ext uri="{FF2B5EF4-FFF2-40B4-BE49-F238E27FC236}">
                        <a16:creationId xmlns:a16="http://schemas.microsoft.com/office/drawing/2014/main" id="{7737B0D8-F995-63B9-78D8-F8997233EC71}"/>
                      </a:ext>
                    </a:extLst>
                  </p:cNvPr>
                  <p:cNvSpPr>
                    <a:spLocks noChangeShapeType="1"/>
                  </p:cNvSpPr>
                  <p:nvPr/>
                </p:nvSpPr>
                <p:spPr bwMode="auto">
                  <a:xfrm>
                    <a:off x="1641475"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2" name="Line 3269">
                    <a:extLst>
                      <a:ext uri="{FF2B5EF4-FFF2-40B4-BE49-F238E27FC236}">
                        <a16:creationId xmlns:a16="http://schemas.microsoft.com/office/drawing/2014/main" id="{3DC831E0-0ED0-80F2-68F0-D358C1F17C57}"/>
                      </a:ext>
                    </a:extLst>
                  </p:cNvPr>
                  <p:cNvSpPr>
                    <a:spLocks noChangeShapeType="1"/>
                  </p:cNvSpPr>
                  <p:nvPr/>
                </p:nvSpPr>
                <p:spPr bwMode="auto">
                  <a:xfrm>
                    <a:off x="165735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3" name="Line 3270">
                    <a:extLst>
                      <a:ext uri="{FF2B5EF4-FFF2-40B4-BE49-F238E27FC236}">
                        <a16:creationId xmlns:a16="http://schemas.microsoft.com/office/drawing/2014/main" id="{DE17F644-6D0B-80BD-5B55-D4B282D749B0}"/>
                      </a:ext>
                    </a:extLst>
                  </p:cNvPr>
                  <p:cNvSpPr>
                    <a:spLocks noChangeShapeType="1"/>
                  </p:cNvSpPr>
                  <p:nvPr/>
                </p:nvSpPr>
                <p:spPr bwMode="auto">
                  <a:xfrm>
                    <a:off x="1644650"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4" name="Line 3271">
                    <a:extLst>
                      <a:ext uri="{FF2B5EF4-FFF2-40B4-BE49-F238E27FC236}">
                        <a16:creationId xmlns:a16="http://schemas.microsoft.com/office/drawing/2014/main" id="{FF1DD0B9-FFBA-B966-02A4-D959B26808CF}"/>
                      </a:ext>
                    </a:extLst>
                  </p:cNvPr>
                  <p:cNvSpPr>
                    <a:spLocks noChangeShapeType="1"/>
                  </p:cNvSpPr>
                  <p:nvPr/>
                </p:nvSpPr>
                <p:spPr bwMode="auto">
                  <a:xfrm>
                    <a:off x="1660525"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5" name="Line 3272">
                    <a:extLst>
                      <a:ext uri="{FF2B5EF4-FFF2-40B4-BE49-F238E27FC236}">
                        <a16:creationId xmlns:a16="http://schemas.microsoft.com/office/drawing/2014/main" id="{19E5F4FA-A056-E663-24B8-87BCED8D2070}"/>
                      </a:ext>
                    </a:extLst>
                  </p:cNvPr>
                  <p:cNvSpPr>
                    <a:spLocks noChangeShapeType="1"/>
                  </p:cNvSpPr>
                  <p:nvPr/>
                </p:nvSpPr>
                <p:spPr bwMode="auto">
                  <a:xfrm>
                    <a:off x="1647825" y="171767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6" name="Line 3273">
                    <a:extLst>
                      <a:ext uri="{FF2B5EF4-FFF2-40B4-BE49-F238E27FC236}">
                        <a16:creationId xmlns:a16="http://schemas.microsoft.com/office/drawing/2014/main" id="{6D74DD26-A1E3-3103-BD97-79B0FB2EB678}"/>
                      </a:ext>
                    </a:extLst>
                  </p:cNvPr>
                  <p:cNvSpPr>
                    <a:spLocks noChangeShapeType="1"/>
                  </p:cNvSpPr>
                  <p:nvPr/>
                </p:nvSpPr>
                <p:spPr bwMode="auto">
                  <a:xfrm>
                    <a:off x="166370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7" name="Line 3274">
                    <a:extLst>
                      <a:ext uri="{FF2B5EF4-FFF2-40B4-BE49-F238E27FC236}">
                        <a16:creationId xmlns:a16="http://schemas.microsoft.com/office/drawing/2014/main" id="{0939DFC5-50B4-2DB1-CB8F-3D82141D3C78}"/>
                      </a:ext>
                    </a:extLst>
                  </p:cNvPr>
                  <p:cNvSpPr>
                    <a:spLocks noChangeShapeType="1"/>
                  </p:cNvSpPr>
                  <p:nvPr/>
                </p:nvSpPr>
                <p:spPr bwMode="auto">
                  <a:xfrm>
                    <a:off x="1651000"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8" name="Line 3275">
                    <a:extLst>
                      <a:ext uri="{FF2B5EF4-FFF2-40B4-BE49-F238E27FC236}">
                        <a16:creationId xmlns:a16="http://schemas.microsoft.com/office/drawing/2014/main" id="{5B32C010-4CC6-4694-2A75-15725DB77F2F}"/>
                      </a:ext>
                    </a:extLst>
                  </p:cNvPr>
                  <p:cNvSpPr>
                    <a:spLocks noChangeShapeType="1"/>
                  </p:cNvSpPr>
                  <p:nvPr/>
                </p:nvSpPr>
                <p:spPr bwMode="auto">
                  <a:xfrm>
                    <a:off x="1666875"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9" name="Line 3276">
                    <a:extLst>
                      <a:ext uri="{FF2B5EF4-FFF2-40B4-BE49-F238E27FC236}">
                        <a16:creationId xmlns:a16="http://schemas.microsoft.com/office/drawing/2014/main" id="{A2BF453C-882A-2B84-4BA3-92854940CB76}"/>
                      </a:ext>
                    </a:extLst>
                  </p:cNvPr>
                  <p:cNvSpPr>
                    <a:spLocks noChangeShapeType="1"/>
                  </p:cNvSpPr>
                  <p:nvPr/>
                </p:nvSpPr>
                <p:spPr bwMode="auto">
                  <a:xfrm>
                    <a:off x="1662113"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0" name="Line 3277">
                    <a:extLst>
                      <a:ext uri="{FF2B5EF4-FFF2-40B4-BE49-F238E27FC236}">
                        <a16:creationId xmlns:a16="http://schemas.microsoft.com/office/drawing/2014/main" id="{E720B71C-0984-4EC6-0473-A7495F1FFAC6}"/>
                      </a:ext>
                    </a:extLst>
                  </p:cNvPr>
                  <p:cNvSpPr>
                    <a:spLocks noChangeShapeType="1"/>
                  </p:cNvSpPr>
                  <p:nvPr/>
                </p:nvSpPr>
                <p:spPr bwMode="auto">
                  <a:xfrm>
                    <a:off x="1677988"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1" name="Line 3278">
                    <a:extLst>
                      <a:ext uri="{FF2B5EF4-FFF2-40B4-BE49-F238E27FC236}">
                        <a16:creationId xmlns:a16="http://schemas.microsoft.com/office/drawing/2014/main" id="{3799473F-6A67-58C4-BFBA-A75C72F3795E}"/>
                      </a:ext>
                    </a:extLst>
                  </p:cNvPr>
                  <p:cNvSpPr>
                    <a:spLocks noChangeShapeType="1"/>
                  </p:cNvSpPr>
                  <p:nvPr/>
                </p:nvSpPr>
                <p:spPr bwMode="auto">
                  <a:xfrm>
                    <a:off x="1665288" y="17383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2" name="Line 3279">
                    <a:extLst>
                      <a:ext uri="{FF2B5EF4-FFF2-40B4-BE49-F238E27FC236}">
                        <a16:creationId xmlns:a16="http://schemas.microsoft.com/office/drawing/2014/main" id="{A945AC30-D41F-0AD8-632E-824537C7D3FA}"/>
                      </a:ext>
                    </a:extLst>
                  </p:cNvPr>
                  <p:cNvSpPr>
                    <a:spLocks noChangeShapeType="1"/>
                  </p:cNvSpPr>
                  <p:nvPr/>
                </p:nvSpPr>
                <p:spPr bwMode="auto">
                  <a:xfrm>
                    <a:off x="1681163" y="17224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3" name="Line 3280">
                    <a:extLst>
                      <a:ext uri="{FF2B5EF4-FFF2-40B4-BE49-F238E27FC236}">
                        <a16:creationId xmlns:a16="http://schemas.microsoft.com/office/drawing/2014/main" id="{56B5F280-7D5C-FFCC-D891-78F321953E1B}"/>
                      </a:ext>
                    </a:extLst>
                  </p:cNvPr>
                  <p:cNvSpPr>
                    <a:spLocks noChangeShapeType="1"/>
                  </p:cNvSpPr>
                  <p:nvPr/>
                </p:nvSpPr>
                <p:spPr bwMode="auto">
                  <a:xfrm>
                    <a:off x="1704975" y="17383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4" name="Line 3281">
                    <a:extLst>
                      <a:ext uri="{FF2B5EF4-FFF2-40B4-BE49-F238E27FC236}">
                        <a16:creationId xmlns:a16="http://schemas.microsoft.com/office/drawing/2014/main" id="{8DC57524-C49A-5982-CD4A-FEE84FF288B8}"/>
                      </a:ext>
                    </a:extLst>
                  </p:cNvPr>
                  <p:cNvSpPr>
                    <a:spLocks noChangeShapeType="1"/>
                  </p:cNvSpPr>
                  <p:nvPr/>
                </p:nvSpPr>
                <p:spPr bwMode="auto">
                  <a:xfrm>
                    <a:off x="1720850" y="17224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5" name="Line 3282">
                    <a:extLst>
                      <a:ext uri="{FF2B5EF4-FFF2-40B4-BE49-F238E27FC236}">
                        <a16:creationId xmlns:a16="http://schemas.microsoft.com/office/drawing/2014/main" id="{199E6442-A03B-3CB0-41EC-D02D35798F4B}"/>
                      </a:ext>
                    </a:extLst>
                  </p:cNvPr>
                  <p:cNvSpPr>
                    <a:spLocks noChangeShapeType="1"/>
                  </p:cNvSpPr>
                  <p:nvPr/>
                </p:nvSpPr>
                <p:spPr bwMode="auto">
                  <a:xfrm>
                    <a:off x="1766888" y="174942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6" name="Line 3283">
                    <a:extLst>
                      <a:ext uri="{FF2B5EF4-FFF2-40B4-BE49-F238E27FC236}">
                        <a16:creationId xmlns:a16="http://schemas.microsoft.com/office/drawing/2014/main" id="{7387F9E9-6EAC-5D38-A9AF-2ABBEC17E7D3}"/>
                      </a:ext>
                    </a:extLst>
                  </p:cNvPr>
                  <p:cNvSpPr>
                    <a:spLocks noChangeShapeType="1"/>
                  </p:cNvSpPr>
                  <p:nvPr/>
                </p:nvSpPr>
                <p:spPr bwMode="auto">
                  <a:xfrm>
                    <a:off x="1782763" y="17335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7" name="Line 3284">
                    <a:extLst>
                      <a:ext uri="{FF2B5EF4-FFF2-40B4-BE49-F238E27FC236}">
                        <a16:creationId xmlns:a16="http://schemas.microsoft.com/office/drawing/2014/main" id="{581C73DD-7A46-CEFD-70D0-E51FD0448FCF}"/>
                      </a:ext>
                    </a:extLst>
                  </p:cNvPr>
                  <p:cNvSpPr>
                    <a:spLocks noChangeShapeType="1"/>
                  </p:cNvSpPr>
                  <p:nvPr/>
                </p:nvSpPr>
                <p:spPr bwMode="auto">
                  <a:xfrm>
                    <a:off x="1820863" y="17494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8" name="Line 3285">
                    <a:extLst>
                      <a:ext uri="{FF2B5EF4-FFF2-40B4-BE49-F238E27FC236}">
                        <a16:creationId xmlns:a16="http://schemas.microsoft.com/office/drawing/2014/main" id="{EEE27DE6-19A8-3AF1-C143-50D2F522FB5E}"/>
                      </a:ext>
                    </a:extLst>
                  </p:cNvPr>
                  <p:cNvSpPr>
                    <a:spLocks noChangeShapeType="1"/>
                  </p:cNvSpPr>
                  <p:nvPr/>
                </p:nvSpPr>
                <p:spPr bwMode="auto">
                  <a:xfrm>
                    <a:off x="1836738" y="17335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9" name="Line 3286">
                    <a:extLst>
                      <a:ext uri="{FF2B5EF4-FFF2-40B4-BE49-F238E27FC236}">
                        <a16:creationId xmlns:a16="http://schemas.microsoft.com/office/drawing/2014/main" id="{184BC066-6693-1667-1E97-D9D5EA65AAFF}"/>
                      </a:ext>
                    </a:extLst>
                  </p:cNvPr>
                  <p:cNvSpPr>
                    <a:spLocks noChangeShapeType="1"/>
                  </p:cNvSpPr>
                  <p:nvPr/>
                </p:nvSpPr>
                <p:spPr bwMode="auto">
                  <a:xfrm>
                    <a:off x="1827213" y="17494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0" name="Line 3287">
                    <a:extLst>
                      <a:ext uri="{FF2B5EF4-FFF2-40B4-BE49-F238E27FC236}">
                        <a16:creationId xmlns:a16="http://schemas.microsoft.com/office/drawing/2014/main" id="{319CFF90-0312-A499-4522-BCA2EE59B21A}"/>
                      </a:ext>
                    </a:extLst>
                  </p:cNvPr>
                  <p:cNvSpPr>
                    <a:spLocks noChangeShapeType="1"/>
                  </p:cNvSpPr>
                  <p:nvPr/>
                </p:nvSpPr>
                <p:spPr bwMode="auto">
                  <a:xfrm>
                    <a:off x="1843088" y="17335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1" name="Line 3288">
                    <a:extLst>
                      <a:ext uri="{FF2B5EF4-FFF2-40B4-BE49-F238E27FC236}">
                        <a16:creationId xmlns:a16="http://schemas.microsoft.com/office/drawing/2014/main" id="{AB847CDD-F880-F57B-6353-E247562004C2}"/>
                      </a:ext>
                    </a:extLst>
                  </p:cNvPr>
                  <p:cNvSpPr>
                    <a:spLocks noChangeShapeType="1"/>
                  </p:cNvSpPr>
                  <p:nvPr/>
                </p:nvSpPr>
                <p:spPr bwMode="auto">
                  <a:xfrm>
                    <a:off x="1833563" y="17605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2" name="Line 3289">
                    <a:extLst>
                      <a:ext uri="{FF2B5EF4-FFF2-40B4-BE49-F238E27FC236}">
                        <a16:creationId xmlns:a16="http://schemas.microsoft.com/office/drawing/2014/main" id="{4BCD3235-9500-DCC1-5FD4-36AA2D53EAA5}"/>
                      </a:ext>
                    </a:extLst>
                  </p:cNvPr>
                  <p:cNvSpPr>
                    <a:spLocks noChangeShapeType="1"/>
                  </p:cNvSpPr>
                  <p:nvPr/>
                </p:nvSpPr>
                <p:spPr bwMode="auto">
                  <a:xfrm>
                    <a:off x="1849438" y="17446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3" name="Line 3290">
                    <a:extLst>
                      <a:ext uri="{FF2B5EF4-FFF2-40B4-BE49-F238E27FC236}">
                        <a16:creationId xmlns:a16="http://schemas.microsoft.com/office/drawing/2014/main" id="{E068B725-12E9-FE33-40CA-1FD962555CD3}"/>
                      </a:ext>
                    </a:extLst>
                  </p:cNvPr>
                  <p:cNvSpPr>
                    <a:spLocks noChangeShapeType="1"/>
                  </p:cNvSpPr>
                  <p:nvPr/>
                </p:nvSpPr>
                <p:spPr bwMode="auto">
                  <a:xfrm>
                    <a:off x="1843088" y="178435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4" name="Line 3291">
                    <a:extLst>
                      <a:ext uri="{FF2B5EF4-FFF2-40B4-BE49-F238E27FC236}">
                        <a16:creationId xmlns:a16="http://schemas.microsoft.com/office/drawing/2014/main" id="{61636795-5BD8-362A-993C-9278E5A02CA6}"/>
                      </a:ext>
                    </a:extLst>
                  </p:cNvPr>
                  <p:cNvSpPr>
                    <a:spLocks noChangeShapeType="1"/>
                  </p:cNvSpPr>
                  <p:nvPr/>
                </p:nvSpPr>
                <p:spPr bwMode="auto">
                  <a:xfrm>
                    <a:off x="1858963" y="17684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5" name="Line 3292">
                    <a:extLst>
                      <a:ext uri="{FF2B5EF4-FFF2-40B4-BE49-F238E27FC236}">
                        <a16:creationId xmlns:a16="http://schemas.microsoft.com/office/drawing/2014/main" id="{FBA9F55C-7CBD-1E02-826F-F2EEA7C262FF}"/>
                      </a:ext>
                    </a:extLst>
                  </p:cNvPr>
                  <p:cNvSpPr>
                    <a:spLocks noChangeShapeType="1"/>
                  </p:cNvSpPr>
                  <p:nvPr/>
                </p:nvSpPr>
                <p:spPr bwMode="auto">
                  <a:xfrm>
                    <a:off x="1860550" y="18081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6" name="Line 3293">
                    <a:extLst>
                      <a:ext uri="{FF2B5EF4-FFF2-40B4-BE49-F238E27FC236}">
                        <a16:creationId xmlns:a16="http://schemas.microsoft.com/office/drawing/2014/main" id="{4C125B36-122E-0ED2-3ED9-C7A2FEEB7EDC}"/>
                      </a:ext>
                    </a:extLst>
                  </p:cNvPr>
                  <p:cNvSpPr>
                    <a:spLocks noChangeShapeType="1"/>
                  </p:cNvSpPr>
                  <p:nvPr/>
                </p:nvSpPr>
                <p:spPr bwMode="auto">
                  <a:xfrm>
                    <a:off x="1876425" y="17922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7" name="Line 3294">
                    <a:extLst>
                      <a:ext uri="{FF2B5EF4-FFF2-40B4-BE49-F238E27FC236}">
                        <a16:creationId xmlns:a16="http://schemas.microsoft.com/office/drawing/2014/main" id="{71834C62-814C-0F19-DD09-278FFF1BBB17}"/>
                      </a:ext>
                    </a:extLst>
                  </p:cNvPr>
                  <p:cNvSpPr>
                    <a:spLocks noChangeShapeType="1"/>
                  </p:cNvSpPr>
                  <p:nvPr/>
                </p:nvSpPr>
                <p:spPr bwMode="auto">
                  <a:xfrm>
                    <a:off x="1968500" y="18208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8" name="Line 3295">
                    <a:extLst>
                      <a:ext uri="{FF2B5EF4-FFF2-40B4-BE49-F238E27FC236}">
                        <a16:creationId xmlns:a16="http://schemas.microsoft.com/office/drawing/2014/main" id="{BE508292-DF9E-2668-1FB7-FEC06B6D9E20}"/>
                      </a:ext>
                    </a:extLst>
                  </p:cNvPr>
                  <p:cNvSpPr>
                    <a:spLocks noChangeShapeType="1"/>
                  </p:cNvSpPr>
                  <p:nvPr/>
                </p:nvSpPr>
                <p:spPr bwMode="auto">
                  <a:xfrm>
                    <a:off x="1982788" y="18049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9" name="Line 3296">
                    <a:extLst>
                      <a:ext uri="{FF2B5EF4-FFF2-40B4-BE49-F238E27FC236}">
                        <a16:creationId xmlns:a16="http://schemas.microsoft.com/office/drawing/2014/main" id="{056DAFC6-C698-265D-F6C9-0D0BE43E28A0}"/>
                      </a:ext>
                    </a:extLst>
                  </p:cNvPr>
                  <p:cNvSpPr>
                    <a:spLocks noChangeShapeType="1"/>
                  </p:cNvSpPr>
                  <p:nvPr/>
                </p:nvSpPr>
                <p:spPr bwMode="auto">
                  <a:xfrm>
                    <a:off x="2016125" y="18208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0" name="Line 3297">
                    <a:extLst>
                      <a:ext uri="{FF2B5EF4-FFF2-40B4-BE49-F238E27FC236}">
                        <a16:creationId xmlns:a16="http://schemas.microsoft.com/office/drawing/2014/main" id="{7923286A-D963-A6E0-1257-9ECAFC682A64}"/>
                      </a:ext>
                    </a:extLst>
                  </p:cNvPr>
                  <p:cNvSpPr>
                    <a:spLocks noChangeShapeType="1"/>
                  </p:cNvSpPr>
                  <p:nvPr/>
                </p:nvSpPr>
                <p:spPr bwMode="auto">
                  <a:xfrm>
                    <a:off x="2032000" y="18049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1" name="Line 3298">
                    <a:extLst>
                      <a:ext uri="{FF2B5EF4-FFF2-40B4-BE49-F238E27FC236}">
                        <a16:creationId xmlns:a16="http://schemas.microsoft.com/office/drawing/2014/main" id="{D0E44477-CECB-566F-AB67-2701026502D2}"/>
                      </a:ext>
                    </a:extLst>
                  </p:cNvPr>
                  <p:cNvSpPr>
                    <a:spLocks noChangeShapeType="1"/>
                  </p:cNvSpPr>
                  <p:nvPr/>
                </p:nvSpPr>
                <p:spPr bwMode="auto">
                  <a:xfrm>
                    <a:off x="2032000" y="18335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2" name="Line 3299">
                    <a:extLst>
                      <a:ext uri="{FF2B5EF4-FFF2-40B4-BE49-F238E27FC236}">
                        <a16:creationId xmlns:a16="http://schemas.microsoft.com/office/drawing/2014/main" id="{890E5C8E-9B10-C531-F4C0-B717B422BA2A}"/>
                      </a:ext>
                    </a:extLst>
                  </p:cNvPr>
                  <p:cNvSpPr>
                    <a:spLocks noChangeShapeType="1"/>
                  </p:cNvSpPr>
                  <p:nvPr/>
                </p:nvSpPr>
                <p:spPr bwMode="auto">
                  <a:xfrm>
                    <a:off x="2047875" y="18176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74" name="Group 1573">
                  <a:extLst>
                    <a:ext uri="{FF2B5EF4-FFF2-40B4-BE49-F238E27FC236}">
                      <a16:creationId xmlns:a16="http://schemas.microsoft.com/office/drawing/2014/main" id="{2E2AB7EF-9576-0175-BB97-997DDAF93240}"/>
                    </a:ext>
                  </a:extLst>
                </p:cNvPr>
                <p:cNvGrpSpPr/>
                <p:nvPr/>
              </p:nvGrpSpPr>
              <p:grpSpPr>
                <a:xfrm>
                  <a:off x="5113864" y="4126694"/>
                  <a:ext cx="5254641" cy="429763"/>
                  <a:chOff x="2047875" y="1858963"/>
                  <a:chExt cx="2133600" cy="239713"/>
                </a:xfrm>
              </p:grpSpPr>
              <p:sp>
                <p:nvSpPr>
                  <p:cNvPr id="1575" name="Line 3300">
                    <a:extLst>
                      <a:ext uri="{FF2B5EF4-FFF2-40B4-BE49-F238E27FC236}">
                        <a16:creationId xmlns:a16="http://schemas.microsoft.com/office/drawing/2014/main" id="{48C53251-E072-7EB9-AB57-4567417BD474}"/>
                      </a:ext>
                    </a:extLst>
                  </p:cNvPr>
                  <p:cNvSpPr>
                    <a:spLocks noChangeShapeType="1"/>
                  </p:cNvSpPr>
                  <p:nvPr/>
                </p:nvSpPr>
                <p:spPr bwMode="auto">
                  <a:xfrm>
                    <a:off x="2047875" y="187483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6" name="Line 3301">
                    <a:extLst>
                      <a:ext uri="{FF2B5EF4-FFF2-40B4-BE49-F238E27FC236}">
                        <a16:creationId xmlns:a16="http://schemas.microsoft.com/office/drawing/2014/main" id="{D17BE19E-F2B7-DBCA-2ED7-673796D1A175}"/>
                      </a:ext>
                    </a:extLst>
                  </p:cNvPr>
                  <p:cNvSpPr>
                    <a:spLocks noChangeShapeType="1"/>
                  </p:cNvSpPr>
                  <p:nvPr/>
                </p:nvSpPr>
                <p:spPr bwMode="auto">
                  <a:xfrm>
                    <a:off x="2063750" y="18589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7" name="Line 3302">
                    <a:extLst>
                      <a:ext uri="{FF2B5EF4-FFF2-40B4-BE49-F238E27FC236}">
                        <a16:creationId xmlns:a16="http://schemas.microsoft.com/office/drawing/2014/main" id="{2E056F10-728D-3AB6-2874-3E9A46F68A2A}"/>
                      </a:ext>
                    </a:extLst>
                  </p:cNvPr>
                  <p:cNvSpPr>
                    <a:spLocks noChangeShapeType="1"/>
                  </p:cNvSpPr>
                  <p:nvPr/>
                </p:nvSpPr>
                <p:spPr bwMode="auto">
                  <a:xfrm>
                    <a:off x="2051050" y="190182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8" name="Line 3303">
                    <a:extLst>
                      <a:ext uri="{FF2B5EF4-FFF2-40B4-BE49-F238E27FC236}">
                        <a16:creationId xmlns:a16="http://schemas.microsoft.com/office/drawing/2014/main" id="{C428B0FC-AC45-040D-4784-663AF3EF5AA8}"/>
                      </a:ext>
                    </a:extLst>
                  </p:cNvPr>
                  <p:cNvSpPr>
                    <a:spLocks noChangeShapeType="1"/>
                  </p:cNvSpPr>
                  <p:nvPr/>
                </p:nvSpPr>
                <p:spPr bwMode="auto">
                  <a:xfrm>
                    <a:off x="2065338"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9" name="Line 3304">
                    <a:extLst>
                      <a:ext uri="{FF2B5EF4-FFF2-40B4-BE49-F238E27FC236}">
                        <a16:creationId xmlns:a16="http://schemas.microsoft.com/office/drawing/2014/main" id="{FD1C1265-F072-38E6-07C3-A70AC7E32D70}"/>
                      </a:ext>
                    </a:extLst>
                  </p:cNvPr>
                  <p:cNvSpPr>
                    <a:spLocks noChangeShapeType="1"/>
                  </p:cNvSpPr>
                  <p:nvPr/>
                </p:nvSpPr>
                <p:spPr bwMode="auto">
                  <a:xfrm>
                    <a:off x="2054225" y="190182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0" name="Line 3305">
                    <a:extLst>
                      <a:ext uri="{FF2B5EF4-FFF2-40B4-BE49-F238E27FC236}">
                        <a16:creationId xmlns:a16="http://schemas.microsoft.com/office/drawing/2014/main" id="{A58E711A-0418-1C3F-8BEA-049D5143C56B}"/>
                      </a:ext>
                    </a:extLst>
                  </p:cNvPr>
                  <p:cNvSpPr>
                    <a:spLocks noChangeShapeType="1"/>
                  </p:cNvSpPr>
                  <p:nvPr/>
                </p:nvSpPr>
                <p:spPr bwMode="auto">
                  <a:xfrm>
                    <a:off x="2068513"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1" name="Line 3306">
                    <a:extLst>
                      <a:ext uri="{FF2B5EF4-FFF2-40B4-BE49-F238E27FC236}">
                        <a16:creationId xmlns:a16="http://schemas.microsoft.com/office/drawing/2014/main" id="{8C038891-CE3F-514F-C883-2AF1A7602FA1}"/>
                      </a:ext>
                    </a:extLst>
                  </p:cNvPr>
                  <p:cNvSpPr>
                    <a:spLocks noChangeShapeType="1"/>
                  </p:cNvSpPr>
                  <p:nvPr/>
                </p:nvSpPr>
                <p:spPr bwMode="auto">
                  <a:xfrm>
                    <a:off x="2114550" y="19018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2" name="Line 3307">
                    <a:extLst>
                      <a:ext uri="{FF2B5EF4-FFF2-40B4-BE49-F238E27FC236}">
                        <a16:creationId xmlns:a16="http://schemas.microsoft.com/office/drawing/2014/main" id="{44CA2163-57BD-948C-C097-54E40DBE7ECE}"/>
                      </a:ext>
                    </a:extLst>
                  </p:cNvPr>
                  <p:cNvSpPr>
                    <a:spLocks noChangeShapeType="1"/>
                  </p:cNvSpPr>
                  <p:nvPr/>
                </p:nvSpPr>
                <p:spPr bwMode="auto">
                  <a:xfrm>
                    <a:off x="2130425"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3" name="Line 3308">
                    <a:extLst>
                      <a:ext uri="{FF2B5EF4-FFF2-40B4-BE49-F238E27FC236}">
                        <a16:creationId xmlns:a16="http://schemas.microsoft.com/office/drawing/2014/main" id="{A04643C7-A12A-21DC-C4E5-28D3C6F3F1D7}"/>
                      </a:ext>
                    </a:extLst>
                  </p:cNvPr>
                  <p:cNvSpPr>
                    <a:spLocks noChangeShapeType="1"/>
                  </p:cNvSpPr>
                  <p:nvPr/>
                </p:nvSpPr>
                <p:spPr bwMode="auto">
                  <a:xfrm>
                    <a:off x="2178050" y="19018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4" name="Line 3309">
                    <a:extLst>
                      <a:ext uri="{FF2B5EF4-FFF2-40B4-BE49-F238E27FC236}">
                        <a16:creationId xmlns:a16="http://schemas.microsoft.com/office/drawing/2014/main" id="{8645BCDF-1F9D-6109-F911-202BCF30A5EA}"/>
                      </a:ext>
                    </a:extLst>
                  </p:cNvPr>
                  <p:cNvSpPr>
                    <a:spLocks noChangeShapeType="1"/>
                  </p:cNvSpPr>
                  <p:nvPr/>
                </p:nvSpPr>
                <p:spPr bwMode="auto">
                  <a:xfrm>
                    <a:off x="2193925"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5" name="Line 3310">
                    <a:extLst>
                      <a:ext uri="{FF2B5EF4-FFF2-40B4-BE49-F238E27FC236}">
                        <a16:creationId xmlns:a16="http://schemas.microsoft.com/office/drawing/2014/main" id="{19DB2C45-E0A6-C525-3067-F3DBA2AE332F}"/>
                      </a:ext>
                    </a:extLst>
                  </p:cNvPr>
                  <p:cNvSpPr>
                    <a:spLocks noChangeShapeType="1"/>
                  </p:cNvSpPr>
                  <p:nvPr/>
                </p:nvSpPr>
                <p:spPr bwMode="auto">
                  <a:xfrm>
                    <a:off x="2206625" y="191928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6" name="Line 3311">
                    <a:extLst>
                      <a:ext uri="{FF2B5EF4-FFF2-40B4-BE49-F238E27FC236}">
                        <a16:creationId xmlns:a16="http://schemas.microsoft.com/office/drawing/2014/main" id="{8BD22FBE-A065-90BD-1704-189DB463B23F}"/>
                      </a:ext>
                    </a:extLst>
                  </p:cNvPr>
                  <p:cNvSpPr>
                    <a:spLocks noChangeShapeType="1"/>
                  </p:cNvSpPr>
                  <p:nvPr/>
                </p:nvSpPr>
                <p:spPr bwMode="auto">
                  <a:xfrm>
                    <a:off x="2222500" y="19034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7" name="Line 3312">
                    <a:extLst>
                      <a:ext uri="{FF2B5EF4-FFF2-40B4-BE49-F238E27FC236}">
                        <a16:creationId xmlns:a16="http://schemas.microsoft.com/office/drawing/2014/main" id="{52D0B0FE-DE67-0562-A67E-51917A16B441}"/>
                      </a:ext>
                    </a:extLst>
                  </p:cNvPr>
                  <p:cNvSpPr>
                    <a:spLocks noChangeShapeType="1"/>
                  </p:cNvSpPr>
                  <p:nvPr/>
                </p:nvSpPr>
                <p:spPr bwMode="auto">
                  <a:xfrm>
                    <a:off x="2224088" y="19192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8" name="Line 3313">
                    <a:extLst>
                      <a:ext uri="{FF2B5EF4-FFF2-40B4-BE49-F238E27FC236}">
                        <a16:creationId xmlns:a16="http://schemas.microsoft.com/office/drawing/2014/main" id="{3F4BC15D-823F-9A6C-F4AE-4BF0F616DF4C}"/>
                      </a:ext>
                    </a:extLst>
                  </p:cNvPr>
                  <p:cNvSpPr>
                    <a:spLocks noChangeShapeType="1"/>
                  </p:cNvSpPr>
                  <p:nvPr/>
                </p:nvSpPr>
                <p:spPr bwMode="auto">
                  <a:xfrm>
                    <a:off x="2239963" y="19034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9" name="Line 3314">
                    <a:extLst>
                      <a:ext uri="{FF2B5EF4-FFF2-40B4-BE49-F238E27FC236}">
                        <a16:creationId xmlns:a16="http://schemas.microsoft.com/office/drawing/2014/main" id="{833F20EB-46B7-C3E9-8CCA-EE15663DEC6B}"/>
                      </a:ext>
                    </a:extLst>
                  </p:cNvPr>
                  <p:cNvSpPr>
                    <a:spLocks noChangeShapeType="1"/>
                  </p:cNvSpPr>
                  <p:nvPr/>
                </p:nvSpPr>
                <p:spPr bwMode="auto">
                  <a:xfrm>
                    <a:off x="2254250" y="19558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0" name="Line 3315">
                    <a:extLst>
                      <a:ext uri="{FF2B5EF4-FFF2-40B4-BE49-F238E27FC236}">
                        <a16:creationId xmlns:a16="http://schemas.microsoft.com/office/drawing/2014/main" id="{F3A7C195-B7FA-06F8-92DB-233A800B38BF}"/>
                      </a:ext>
                    </a:extLst>
                  </p:cNvPr>
                  <p:cNvSpPr>
                    <a:spLocks noChangeShapeType="1"/>
                  </p:cNvSpPr>
                  <p:nvPr/>
                </p:nvSpPr>
                <p:spPr bwMode="auto">
                  <a:xfrm>
                    <a:off x="2270125" y="19399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1" name="Line 3316">
                    <a:extLst>
                      <a:ext uri="{FF2B5EF4-FFF2-40B4-BE49-F238E27FC236}">
                        <a16:creationId xmlns:a16="http://schemas.microsoft.com/office/drawing/2014/main" id="{0431605F-77A3-9091-3EF4-7C2D6D427457}"/>
                      </a:ext>
                    </a:extLst>
                  </p:cNvPr>
                  <p:cNvSpPr>
                    <a:spLocks noChangeShapeType="1"/>
                  </p:cNvSpPr>
                  <p:nvPr/>
                </p:nvSpPr>
                <p:spPr bwMode="auto">
                  <a:xfrm>
                    <a:off x="2614613" y="197485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2" name="Line 3317">
                    <a:extLst>
                      <a:ext uri="{FF2B5EF4-FFF2-40B4-BE49-F238E27FC236}">
                        <a16:creationId xmlns:a16="http://schemas.microsoft.com/office/drawing/2014/main" id="{C848CBD5-3AB3-A976-1610-A8C8A855E62F}"/>
                      </a:ext>
                    </a:extLst>
                  </p:cNvPr>
                  <p:cNvSpPr>
                    <a:spLocks noChangeShapeType="1"/>
                  </p:cNvSpPr>
                  <p:nvPr/>
                </p:nvSpPr>
                <p:spPr bwMode="auto">
                  <a:xfrm>
                    <a:off x="2630488" y="19589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3" name="Line 3318">
                    <a:extLst>
                      <a:ext uri="{FF2B5EF4-FFF2-40B4-BE49-F238E27FC236}">
                        <a16:creationId xmlns:a16="http://schemas.microsoft.com/office/drawing/2014/main" id="{AE872F18-C530-D897-19AE-A41129454699}"/>
                      </a:ext>
                    </a:extLst>
                  </p:cNvPr>
                  <p:cNvSpPr>
                    <a:spLocks noChangeShapeType="1"/>
                  </p:cNvSpPr>
                  <p:nvPr/>
                </p:nvSpPr>
                <p:spPr bwMode="auto">
                  <a:xfrm>
                    <a:off x="2990850"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4" name="Line 3319">
                    <a:extLst>
                      <a:ext uri="{FF2B5EF4-FFF2-40B4-BE49-F238E27FC236}">
                        <a16:creationId xmlns:a16="http://schemas.microsoft.com/office/drawing/2014/main" id="{F06E2C50-0EC6-1350-F7A8-C1E431A13EDA}"/>
                      </a:ext>
                    </a:extLst>
                  </p:cNvPr>
                  <p:cNvSpPr>
                    <a:spLocks noChangeShapeType="1"/>
                  </p:cNvSpPr>
                  <p:nvPr/>
                </p:nvSpPr>
                <p:spPr bwMode="auto">
                  <a:xfrm>
                    <a:off x="3006725"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5" name="Line 3320">
                    <a:extLst>
                      <a:ext uri="{FF2B5EF4-FFF2-40B4-BE49-F238E27FC236}">
                        <a16:creationId xmlns:a16="http://schemas.microsoft.com/office/drawing/2014/main" id="{B5E019DF-AB6A-8DAE-8125-FE80024CE069}"/>
                      </a:ext>
                    </a:extLst>
                  </p:cNvPr>
                  <p:cNvSpPr>
                    <a:spLocks noChangeShapeType="1"/>
                  </p:cNvSpPr>
                  <p:nvPr/>
                </p:nvSpPr>
                <p:spPr bwMode="auto">
                  <a:xfrm>
                    <a:off x="3000375" y="20367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6" name="Line 3321">
                    <a:extLst>
                      <a:ext uri="{FF2B5EF4-FFF2-40B4-BE49-F238E27FC236}">
                        <a16:creationId xmlns:a16="http://schemas.microsoft.com/office/drawing/2014/main" id="{BA7FDEA6-50D8-522A-79AD-03E132B6F101}"/>
                      </a:ext>
                    </a:extLst>
                  </p:cNvPr>
                  <p:cNvSpPr>
                    <a:spLocks noChangeShapeType="1"/>
                  </p:cNvSpPr>
                  <p:nvPr/>
                </p:nvSpPr>
                <p:spPr bwMode="auto">
                  <a:xfrm>
                    <a:off x="3014663"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7" name="Line 3322">
                    <a:extLst>
                      <a:ext uri="{FF2B5EF4-FFF2-40B4-BE49-F238E27FC236}">
                        <a16:creationId xmlns:a16="http://schemas.microsoft.com/office/drawing/2014/main" id="{B1E44554-8533-B123-3ACF-92C8FDB032E7}"/>
                      </a:ext>
                    </a:extLst>
                  </p:cNvPr>
                  <p:cNvSpPr>
                    <a:spLocks noChangeShapeType="1"/>
                  </p:cNvSpPr>
                  <p:nvPr/>
                </p:nvSpPr>
                <p:spPr bwMode="auto">
                  <a:xfrm>
                    <a:off x="3011488"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8" name="Line 3323">
                    <a:extLst>
                      <a:ext uri="{FF2B5EF4-FFF2-40B4-BE49-F238E27FC236}">
                        <a16:creationId xmlns:a16="http://schemas.microsoft.com/office/drawing/2014/main" id="{DC43C525-A821-C9F6-C9B9-A9B5C4BFCF54}"/>
                      </a:ext>
                    </a:extLst>
                  </p:cNvPr>
                  <p:cNvSpPr>
                    <a:spLocks noChangeShapeType="1"/>
                  </p:cNvSpPr>
                  <p:nvPr/>
                </p:nvSpPr>
                <p:spPr bwMode="auto">
                  <a:xfrm>
                    <a:off x="3027363"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9" name="Line 3324">
                    <a:extLst>
                      <a:ext uri="{FF2B5EF4-FFF2-40B4-BE49-F238E27FC236}">
                        <a16:creationId xmlns:a16="http://schemas.microsoft.com/office/drawing/2014/main" id="{9E5B23E7-8A65-7DEB-5271-5F29A71990BA}"/>
                      </a:ext>
                    </a:extLst>
                  </p:cNvPr>
                  <p:cNvSpPr>
                    <a:spLocks noChangeShapeType="1"/>
                  </p:cNvSpPr>
                  <p:nvPr/>
                </p:nvSpPr>
                <p:spPr bwMode="auto">
                  <a:xfrm>
                    <a:off x="3179763"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0" name="Line 3325">
                    <a:extLst>
                      <a:ext uri="{FF2B5EF4-FFF2-40B4-BE49-F238E27FC236}">
                        <a16:creationId xmlns:a16="http://schemas.microsoft.com/office/drawing/2014/main" id="{12CA44E1-F3C9-734C-AA8A-F043CC1E3865}"/>
                      </a:ext>
                    </a:extLst>
                  </p:cNvPr>
                  <p:cNvSpPr>
                    <a:spLocks noChangeShapeType="1"/>
                  </p:cNvSpPr>
                  <p:nvPr/>
                </p:nvSpPr>
                <p:spPr bwMode="auto">
                  <a:xfrm>
                    <a:off x="3195638"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1" name="Line 3326">
                    <a:extLst>
                      <a:ext uri="{FF2B5EF4-FFF2-40B4-BE49-F238E27FC236}">
                        <a16:creationId xmlns:a16="http://schemas.microsoft.com/office/drawing/2014/main" id="{68113B18-C578-B52B-A47C-EE45786F37AC}"/>
                      </a:ext>
                    </a:extLst>
                  </p:cNvPr>
                  <p:cNvSpPr>
                    <a:spLocks noChangeShapeType="1"/>
                  </p:cNvSpPr>
                  <p:nvPr/>
                </p:nvSpPr>
                <p:spPr bwMode="auto">
                  <a:xfrm>
                    <a:off x="3255963"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2" name="Line 3327">
                    <a:extLst>
                      <a:ext uri="{FF2B5EF4-FFF2-40B4-BE49-F238E27FC236}">
                        <a16:creationId xmlns:a16="http://schemas.microsoft.com/office/drawing/2014/main" id="{1166FE87-703F-840E-9D65-BC364BEC2416}"/>
                      </a:ext>
                    </a:extLst>
                  </p:cNvPr>
                  <p:cNvSpPr>
                    <a:spLocks noChangeShapeType="1"/>
                  </p:cNvSpPr>
                  <p:nvPr/>
                </p:nvSpPr>
                <p:spPr bwMode="auto">
                  <a:xfrm>
                    <a:off x="3271838"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3" name="Line 3328">
                    <a:extLst>
                      <a:ext uri="{FF2B5EF4-FFF2-40B4-BE49-F238E27FC236}">
                        <a16:creationId xmlns:a16="http://schemas.microsoft.com/office/drawing/2014/main" id="{E8A15A2E-3A82-D3A2-8539-8650558DD94C}"/>
                      </a:ext>
                    </a:extLst>
                  </p:cNvPr>
                  <p:cNvSpPr>
                    <a:spLocks noChangeShapeType="1"/>
                  </p:cNvSpPr>
                  <p:nvPr/>
                </p:nvSpPr>
                <p:spPr bwMode="auto">
                  <a:xfrm>
                    <a:off x="3371850"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4" name="Line 3329">
                    <a:extLst>
                      <a:ext uri="{FF2B5EF4-FFF2-40B4-BE49-F238E27FC236}">
                        <a16:creationId xmlns:a16="http://schemas.microsoft.com/office/drawing/2014/main" id="{7028FDF5-16CD-CCDA-5292-4176A6FA46CE}"/>
                      </a:ext>
                    </a:extLst>
                  </p:cNvPr>
                  <p:cNvSpPr>
                    <a:spLocks noChangeShapeType="1"/>
                  </p:cNvSpPr>
                  <p:nvPr/>
                </p:nvSpPr>
                <p:spPr bwMode="auto">
                  <a:xfrm>
                    <a:off x="3387725"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5" name="Line 3330">
                    <a:extLst>
                      <a:ext uri="{FF2B5EF4-FFF2-40B4-BE49-F238E27FC236}">
                        <a16:creationId xmlns:a16="http://schemas.microsoft.com/office/drawing/2014/main" id="{AEB32E73-CCA7-1927-531D-40766D0D269E}"/>
                      </a:ext>
                    </a:extLst>
                  </p:cNvPr>
                  <p:cNvSpPr>
                    <a:spLocks noChangeShapeType="1"/>
                  </p:cNvSpPr>
                  <p:nvPr/>
                </p:nvSpPr>
                <p:spPr bwMode="auto">
                  <a:xfrm>
                    <a:off x="3778250" y="208280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6" name="Line 3331">
                    <a:extLst>
                      <a:ext uri="{FF2B5EF4-FFF2-40B4-BE49-F238E27FC236}">
                        <a16:creationId xmlns:a16="http://schemas.microsoft.com/office/drawing/2014/main" id="{6B002A0B-6B9D-5C6E-5109-31D7C7D218A5}"/>
                      </a:ext>
                    </a:extLst>
                  </p:cNvPr>
                  <p:cNvSpPr>
                    <a:spLocks noChangeShapeType="1"/>
                  </p:cNvSpPr>
                  <p:nvPr/>
                </p:nvSpPr>
                <p:spPr bwMode="auto">
                  <a:xfrm>
                    <a:off x="3794125"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7" name="Line 3332">
                    <a:extLst>
                      <a:ext uri="{FF2B5EF4-FFF2-40B4-BE49-F238E27FC236}">
                        <a16:creationId xmlns:a16="http://schemas.microsoft.com/office/drawing/2014/main" id="{5CDD5FE0-DFF0-E774-5B81-5EAB6F9EDC43}"/>
                      </a:ext>
                    </a:extLst>
                  </p:cNvPr>
                  <p:cNvSpPr>
                    <a:spLocks noChangeShapeType="1"/>
                  </p:cNvSpPr>
                  <p:nvPr/>
                </p:nvSpPr>
                <p:spPr bwMode="auto">
                  <a:xfrm>
                    <a:off x="3933825" y="20828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8" name="Line 3333">
                    <a:extLst>
                      <a:ext uri="{FF2B5EF4-FFF2-40B4-BE49-F238E27FC236}">
                        <a16:creationId xmlns:a16="http://schemas.microsoft.com/office/drawing/2014/main" id="{AE73C4CF-9B7F-DA84-8952-15FC2B369498}"/>
                      </a:ext>
                    </a:extLst>
                  </p:cNvPr>
                  <p:cNvSpPr>
                    <a:spLocks noChangeShapeType="1"/>
                  </p:cNvSpPr>
                  <p:nvPr/>
                </p:nvSpPr>
                <p:spPr bwMode="auto">
                  <a:xfrm>
                    <a:off x="3949700"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9" name="Line 3334">
                    <a:extLst>
                      <a:ext uri="{FF2B5EF4-FFF2-40B4-BE49-F238E27FC236}">
                        <a16:creationId xmlns:a16="http://schemas.microsoft.com/office/drawing/2014/main" id="{6EE00E52-32AA-053F-8B52-20C4639AAD2A}"/>
                      </a:ext>
                    </a:extLst>
                  </p:cNvPr>
                  <p:cNvSpPr>
                    <a:spLocks noChangeShapeType="1"/>
                  </p:cNvSpPr>
                  <p:nvPr/>
                </p:nvSpPr>
                <p:spPr bwMode="auto">
                  <a:xfrm>
                    <a:off x="4144963" y="208280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0" name="Line 3335">
                    <a:extLst>
                      <a:ext uri="{FF2B5EF4-FFF2-40B4-BE49-F238E27FC236}">
                        <a16:creationId xmlns:a16="http://schemas.microsoft.com/office/drawing/2014/main" id="{79BD55E8-1363-CC93-E442-256133AAECA4}"/>
                      </a:ext>
                    </a:extLst>
                  </p:cNvPr>
                  <p:cNvSpPr>
                    <a:spLocks noChangeShapeType="1"/>
                  </p:cNvSpPr>
                  <p:nvPr/>
                </p:nvSpPr>
                <p:spPr bwMode="auto">
                  <a:xfrm>
                    <a:off x="4159250"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1" name="Line 3336">
                    <a:extLst>
                      <a:ext uri="{FF2B5EF4-FFF2-40B4-BE49-F238E27FC236}">
                        <a16:creationId xmlns:a16="http://schemas.microsoft.com/office/drawing/2014/main" id="{C50CB5DD-DFB3-B462-3469-6D15900BE130}"/>
                      </a:ext>
                    </a:extLst>
                  </p:cNvPr>
                  <p:cNvSpPr>
                    <a:spLocks noChangeShapeType="1"/>
                  </p:cNvSpPr>
                  <p:nvPr/>
                </p:nvSpPr>
                <p:spPr bwMode="auto">
                  <a:xfrm>
                    <a:off x="4149725" y="20828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2" name="Line 3337">
                    <a:extLst>
                      <a:ext uri="{FF2B5EF4-FFF2-40B4-BE49-F238E27FC236}">
                        <a16:creationId xmlns:a16="http://schemas.microsoft.com/office/drawing/2014/main" id="{A2D7ED5F-456E-6C50-F56F-8148484BCF6D}"/>
                      </a:ext>
                    </a:extLst>
                  </p:cNvPr>
                  <p:cNvSpPr>
                    <a:spLocks noChangeShapeType="1"/>
                  </p:cNvSpPr>
                  <p:nvPr/>
                </p:nvSpPr>
                <p:spPr bwMode="auto">
                  <a:xfrm>
                    <a:off x="4165600"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grpSp>
          <p:nvGrpSpPr>
            <p:cNvPr id="4" name="Group 3">
              <a:extLst>
                <a:ext uri="{FF2B5EF4-FFF2-40B4-BE49-F238E27FC236}">
                  <a16:creationId xmlns:a16="http://schemas.microsoft.com/office/drawing/2014/main" id="{39332CBC-2E9D-9BE9-30C7-599259769207}"/>
                </a:ext>
              </a:extLst>
            </p:cNvPr>
            <p:cNvGrpSpPr/>
            <p:nvPr/>
          </p:nvGrpSpPr>
          <p:grpSpPr>
            <a:xfrm>
              <a:off x="1129968" y="1713194"/>
              <a:ext cx="9641323" cy="2319579"/>
              <a:chOff x="1278446" y="1713194"/>
              <a:chExt cx="9641323" cy="2319579"/>
            </a:xfrm>
          </p:grpSpPr>
          <p:sp>
            <p:nvSpPr>
              <p:cNvPr id="1275" name="Zani+Chemo Curve">
                <a:extLst>
                  <a:ext uri="{FF2B5EF4-FFF2-40B4-BE49-F238E27FC236}">
                    <a16:creationId xmlns:a16="http://schemas.microsoft.com/office/drawing/2014/main" id="{28EC0D4E-C1AE-0886-C11B-16FA598BEC3C}"/>
                  </a:ext>
                </a:extLst>
              </p:cNvPr>
              <p:cNvSpPr>
                <a:spLocks/>
              </p:cNvSpPr>
              <p:nvPr/>
            </p:nvSpPr>
            <p:spPr bwMode="auto">
              <a:xfrm>
                <a:off x="1309724" y="1741655"/>
                <a:ext cx="9570951" cy="2262657"/>
              </a:xfrm>
              <a:custGeom>
                <a:avLst/>
                <a:gdLst>
                  <a:gd name="T0" fmla="*/ 21 w 2448"/>
                  <a:gd name="T1" fmla="*/ 8 h 795"/>
                  <a:gd name="T2" fmla="*/ 29 w 2448"/>
                  <a:gd name="T3" fmla="*/ 15 h 795"/>
                  <a:gd name="T4" fmla="*/ 46 w 2448"/>
                  <a:gd name="T5" fmla="*/ 23 h 795"/>
                  <a:gd name="T6" fmla="*/ 56 w 2448"/>
                  <a:gd name="T7" fmla="*/ 31 h 795"/>
                  <a:gd name="T8" fmla="*/ 69 w 2448"/>
                  <a:gd name="T9" fmla="*/ 38 h 795"/>
                  <a:gd name="T10" fmla="*/ 73 w 2448"/>
                  <a:gd name="T11" fmla="*/ 50 h 795"/>
                  <a:gd name="T12" fmla="*/ 79 w 2448"/>
                  <a:gd name="T13" fmla="*/ 62 h 795"/>
                  <a:gd name="T14" fmla="*/ 83 w 2448"/>
                  <a:gd name="T15" fmla="*/ 77 h 795"/>
                  <a:gd name="T16" fmla="*/ 90 w 2448"/>
                  <a:gd name="T17" fmla="*/ 89 h 795"/>
                  <a:gd name="T18" fmla="*/ 96 w 2448"/>
                  <a:gd name="T19" fmla="*/ 101 h 795"/>
                  <a:gd name="T20" fmla="*/ 150 w 2448"/>
                  <a:gd name="T21" fmla="*/ 112 h 795"/>
                  <a:gd name="T22" fmla="*/ 156 w 2448"/>
                  <a:gd name="T23" fmla="*/ 120 h 795"/>
                  <a:gd name="T24" fmla="*/ 165 w 2448"/>
                  <a:gd name="T25" fmla="*/ 132 h 795"/>
                  <a:gd name="T26" fmla="*/ 171 w 2448"/>
                  <a:gd name="T27" fmla="*/ 141 h 795"/>
                  <a:gd name="T28" fmla="*/ 175 w 2448"/>
                  <a:gd name="T29" fmla="*/ 157 h 795"/>
                  <a:gd name="T30" fmla="*/ 194 w 2448"/>
                  <a:gd name="T31" fmla="*/ 165 h 795"/>
                  <a:gd name="T32" fmla="*/ 211 w 2448"/>
                  <a:gd name="T33" fmla="*/ 173 h 795"/>
                  <a:gd name="T34" fmla="*/ 235 w 2448"/>
                  <a:gd name="T35" fmla="*/ 189 h 795"/>
                  <a:gd name="T36" fmla="*/ 244 w 2448"/>
                  <a:gd name="T37" fmla="*/ 206 h 795"/>
                  <a:gd name="T38" fmla="*/ 248 w 2448"/>
                  <a:gd name="T39" fmla="*/ 222 h 795"/>
                  <a:gd name="T40" fmla="*/ 256 w 2448"/>
                  <a:gd name="T41" fmla="*/ 239 h 795"/>
                  <a:gd name="T42" fmla="*/ 269 w 2448"/>
                  <a:gd name="T43" fmla="*/ 248 h 795"/>
                  <a:gd name="T44" fmla="*/ 294 w 2448"/>
                  <a:gd name="T45" fmla="*/ 256 h 795"/>
                  <a:gd name="T46" fmla="*/ 315 w 2448"/>
                  <a:gd name="T47" fmla="*/ 265 h 795"/>
                  <a:gd name="T48" fmla="*/ 323 w 2448"/>
                  <a:gd name="T49" fmla="*/ 273 h 795"/>
                  <a:gd name="T50" fmla="*/ 327 w 2448"/>
                  <a:gd name="T51" fmla="*/ 286 h 795"/>
                  <a:gd name="T52" fmla="*/ 331 w 2448"/>
                  <a:gd name="T53" fmla="*/ 299 h 795"/>
                  <a:gd name="T54" fmla="*/ 336 w 2448"/>
                  <a:gd name="T55" fmla="*/ 316 h 795"/>
                  <a:gd name="T56" fmla="*/ 340 w 2448"/>
                  <a:gd name="T57" fmla="*/ 329 h 795"/>
                  <a:gd name="T58" fmla="*/ 367 w 2448"/>
                  <a:gd name="T59" fmla="*/ 338 h 795"/>
                  <a:gd name="T60" fmla="*/ 388 w 2448"/>
                  <a:gd name="T61" fmla="*/ 347 h 795"/>
                  <a:gd name="T62" fmla="*/ 406 w 2448"/>
                  <a:gd name="T63" fmla="*/ 365 h 795"/>
                  <a:gd name="T64" fmla="*/ 409 w 2448"/>
                  <a:gd name="T65" fmla="*/ 383 h 795"/>
                  <a:gd name="T66" fmla="*/ 415 w 2448"/>
                  <a:gd name="T67" fmla="*/ 393 h 795"/>
                  <a:gd name="T68" fmla="*/ 419 w 2448"/>
                  <a:gd name="T69" fmla="*/ 402 h 795"/>
                  <a:gd name="T70" fmla="*/ 475 w 2448"/>
                  <a:gd name="T71" fmla="*/ 411 h 795"/>
                  <a:gd name="T72" fmla="*/ 488 w 2448"/>
                  <a:gd name="T73" fmla="*/ 421 h 795"/>
                  <a:gd name="T74" fmla="*/ 492 w 2448"/>
                  <a:gd name="T75" fmla="*/ 430 h 795"/>
                  <a:gd name="T76" fmla="*/ 500 w 2448"/>
                  <a:gd name="T77" fmla="*/ 440 h 795"/>
                  <a:gd name="T78" fmla="*/ 556 w 2448"/>
                  <a:gd name="T79" fmla="*/ 449 h 795"/>
                  <a:gd name="T80" fmla="*/ 567 w 2448"/>
                  <a:gd name="T81" fmla="*/ 464 h 795"/>
                  <a:gd name="T82" fmla="*/ 575 w 2448"/>
                  <a:gd name="T83" fmla="*/ 479 h 795"/>
                  <a:gd name="T84" fmla="*/ 598 w 2448"/>
                  <a:gd name="T85" fmla="*/ 494 h 795"/>
                  <a:gd name="T86" fmla="*/ 650 w 2448"/>
                  <a:gd name="T87" fmla="*/ 505 h 795"/>
                  <a:gd name="T88" fmla="*/ 660 w 2448"/>
                  <a:gd name="T89" fmla="*/ 515 h 795"/>
                  <a:gd name="T90" fmla="*/ 669 w 2448"/>
                  <a:gd name="T91" fmla="*/ 526 h 795"/>
                  <a:gd name="T92" fmla="*/ 717 w 2448"/>
                  <a:gd name="T93" fmla="*/ 537 h 795"/>
                  <a:gd name="T94" fmla="*/ 731 w 2448"/>
                  <a:gd name="T95" fmla="*/ 553 h 795"/>
                  <a:gd name="T96" fmla="*/ 735 w 2448"/>
                  <a:gd name="T97" fmla="*/ 564 h 795"/>
                  <a:gd name="T98" fmla="*/ 742 w 2448"/>
                  <a:gd name="T99" fmla="*/ 580 h 795"/>
                  <a:gd name="T100" fmla="*/ 825 w 2448"/>
                  <a:gd name="T101" fmla="*/ 591 h 795"/>
                  <a:gd name="T102" fmla="*/ 832 w 2448"/>
                  <a:gd name="T103" fmla="*/ 602 h 795"/>
                  <a:gd name="T104" fmla="*/ 846 w 2448"/>
                  <a:gd name="T105" fmla="*/ 613 h 795"/>
                  <a:gd name="T106" fmla="*/ 852 w 2448"/>
                  <a:gd name="T107" fmla="*/ 641 h 795"/>
                  <a:gd name="T108" fmla="*/ 863 w 2448"/>
                  <a:gd name="T109" fmla="*/ 659 h 795"/>
                  <a:gd name="T110" fmla="*/ 969 w 2448"/>
                  <a:gd name="T111" fmla="*/ 672 h 795"/>
                  <a:gd name="T112" fmla="*/ 1063 w 2448"/>
                  <a:gd name="T113" fmla="*/ 687 h 795"/>
                  <a:gd name="T114" fmla="*/ 1148 w 2448"/>
                  <a:gd name="T115" fmla="*/ 704 h 795"/>
                  <a:gd name="T116" fmla="*/ 1204 w 2448"/>
                  <a:gd name="T117" fmla="*/ 720 h 795"/>
                  <a:gd name="T118" fmla="*/ 1269 w 2448"/>
                  <a:gd name="T119" fmla="*/ 740 h 795"/>
                  <a:gd name="T120" fmla="*/ 1534 w 2448"/>
                  <a:gd name="T121" fmla="*/ 762 h 795"/>
                  <a:gd name="T122" fmla="*/ 1752 w 2448"/>
                  <a:gd name="T123" fmla="*/ 795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8" h="795">
                    <a:moveTo>
                      <a:pt x="0" y="0"/>
                    </a:moveTo>
                    <a:lnTo>
                      <a:pt x="8" y="0"/>
                    </a:lnTo>
                    <a:lnTo>
                      <a:pt x="8" y="4"/>
                    </a:lnTo>
                    <a:lnTo>
                      <a:pt x="8" y="4"/>
                    </a:lnTo>
                    <a:lnTo>
                      <a:pt x="21" y="4"/>
                    </a:lnTo>
                    <a:lnTo>
                      <a:pt x="21" y="8"/>
                    </a:lnTo>
                    <a:lnTo>
                      <a:pt x="21" y="8"/>
                    </a:lnTo>
                    <a:lnTo>
                      <a:pt x="23" y="8"/>
                    </a:lnTo>
                    <a:lnTo>
                      <a:pt x="23" y="12"/>
                    </a:lnTo>
                    <a:lnTo>
                      <a:pt x="23" y="12"/>
                    </a:lnTo>
                    <a:lnTo>
                      <a:pt x="29" y="12"/>
                    </a:lnTo>
                    <a:lnTo>
                      <a:pt x="29" y="15"/>
                    </a:lnTo>
                    <a:lnTo>
                      <a:pt x="29" y="15"/>
                    </a:lnTo>
                    <a:lnTo>
                      <a:pt x="35" y="15"/>
                    </a:lnTo>
                    <a:lnTo>
                      <a:pt x="35" y="19"/>
                    </a:lnTo>
                    <a:lnTo>
                      <a:pt x="35" y="19"/>
                    </a:lnTo>
                    <a:lnTo>
                      <a:pt x="46" y="19"/>
                    </a:lnTo>
                    <a:lnTo>
                      <a:pt x="46" y="23"/>
                    </a:lnTo>
                    <a:lnTo>
                      <a:pt x="46" y="23"/>
                    </a:lnTo>
                    <a:lnTo>
                      <a:pt x="48" y="23"/>
                    </a:lnTo>
                    <a:lnTo>
                      <a:pt x="48" y="27"/>
                    </a:lnTo>
                    <a:lnTo>
                      <a:pt x="48" y="27"/>
                    </a:lnTo>
                    <a:lnTo>
                      <a:pt x="56" y="27"/>
                    </a:lnTo>
                    <a:lnTo>
                      <a:pt x="56" y="31"/>
                    </a:lnTo>
                    <a:lnTo>
                      <a:pt x="56" y="31"/>
                    </a:lnTo>
                    <a:lnTo>
                      <a:pt x="67" y="31"/>
                    </a:lnTo>
                    <a:lnTo>
                      <a:pt x="67" y="35"/>
                    </a:lnTo>
                    <a:lnTo>
                      <a:pt x="67" y="35"/>
                    </a:lnTo>
                    <a:lnTo>
                      <a:pt x="69" y="35"/>
                    </a:lnTo>
                    <a:lnTo>
                      <a:pt x="69" y="38"/>
                    </a:lnTo>
                    <a:lnTo>
                      <a:pt x="69" y="38"/>
                    </a:lnTo>
                    <a:lnTo>
                      <a:pt x="71" y="38"/>
                    </a:lnTo>
                    <a:lnTo>
                      <a:pt x="71" y="42"/>
                    </a:lnTo>
                    <a:lnTo>
                      <a:pt x="71" y="42"/>
                    </a:lnTo>
                    <a:lnTo>
                      <a:pt x="73" y="42"/>
                    </a:lnTo>
                    <a:lnTo>
                      <a:pt x="73" y="50"/>
                    </a:lnTo>
                    <a:lnTo>
                      <a:pt x="73" y="50"/>
                    </a:lnTo>
                    <a:lnTo>
                      <a:pt x="75" y="50"/>
                    </a:lnTo>
                    <a:lnTo>
                      <a:pt x="75" y="58"/>
                    </a:lnTo>
                    <a:lnTo>
                      <a:pt x="75" y="58"/>
                    </a:lnTo>
                    <a:lnTo>
                      <a:pt x="79" y="58"/>
                    </a:lnTo>
                    <a:lnTo>
                      <a:pt x="79" y="62"/>
                    </a:lnTo>
                    <a:lnTo>
                      <a:pt x="79" y="62"/>
                    </a:lnTo>
                    <a:lnTo>
                      <a:pt x="81" y="62"/>
                    </a:lnTo>
                    <a:lnTo>
                      <a:pt x="81" y="65"/>
                    </a:lnTo>
                    <a:lnTo>
                      <a:pt x="81" y="65"/>
                    </a:lnTo>
                    <a:lnTo>
                      <a:pt x="83" y="65"/>
                    </a:lnTo>
                    <a:lnTo>
                      <a:pt x="83" y="77"/>
                    </a:lnTo>
                    <a:lnTo>
                      <a:pt x="83" y="77"/>
                    </a:lnTo>
                    <a:lnTo>
                      <a:pt x="85" y="77"/>
                    </a:lnTo>
                    <a:lnTo>
                      <a:pt x="85" y="81"/>
                    </a:lnTo>
                    <a:lnTo>
                      <a:pt x="85" y="81"/>
                    </a:lnTo>
                    <a:lnTo>
                      <a:pt x="90" y="81"/>
                    </a:lnTo>
                    <a:lnTo>
                      <a:pt x="90" y="89"/>
                    </a:lnTo>
                    <a:lnTo>
                      <a:pt x="90" y="89"/>
                    </a:lnTo>
                    <a:lnTo>
                      <a:pt x="94" y="89"/>
                    </a:lnTo>
                    <a:lnTo>
                      <a:pt x="94" y="97"/>
                    </a:lnTo>
                    <a:lnTo>
                      <a:pt x="94" y="97"/>
                    </a:lnTo>
                    <a:lnTo>
                      <a:pt x="96" y="97"/>
                    </a:lnTo>
                    <a:lnTo>
                      <a:pt x="96" y="101"/>
                    </a:lnTo>
                    <a:lnTo>
                      <a:pt x="96" y="101"/>
                    </a:lnTo>
                    <a:lnTo>
                      <a:pt x="146" y="101"/>
                    </a:lnTo>
                    <a:lnTo>
                      <a:pt x="146" y="105"/>
                    </a:lnTo>
                    <a:lnTo>
                      <a:pt x="146" y="105"/>
                    </a:lnTo>
                    <a:lnTo>
                      <a:pt x="150" y="105"/>
                    </a:lnTo>
                    <a:lnTo>
                      <a:pt x="150" y="112"/>
                    </a:lnTo>
                    <a:lnTo>
                      <a:pt x="150" y="112"/>
                    </a:lnTo>
                    <a:lnTo>
                      <a:pt x="154" y="112"/>
                    </a:lnTo>
                    <a:lnTo>
                      <a:pt x="154" y="117"/>
                    </a:lnTo>
                    <a:lnTo>
                      <a:pt x="154" y="117"/>
                    </a:lnTo>
                    <a:lnTo>
                      <a:pt x="156" y="117"/>
                    </a:lnTo>
                    <a:lnTo>
                      <a:pt x="156" y="120"/>
                    </a:lnTo>
                    <a:lnTo>
                      <a:pt x="156" y="120"/>
                    </a:lnTo>
                    <a:lnTo>
                      <a:pt x="164" y="120"/>
                    </a:lnTo>
                    <a:lnTo>
                      <a:pt x="164" y="128"/>
                    </a:lnTo>
                    <a:lnTo>
                      <a:pt x="164" y="128"/>
                    </a:lnTo>
                    <a:lnTo>
                      <a:pt x="165" y="128"/>
                    </a:lnTo>
                    <a:lnTo>
                      <a:pt x="165" y="132"/>
                    </a:lnTo>
                    <a:lnTo>
                      <a:pt x="165" y="132"/>
                    </a:lnTo>
                    <a:lnTo>
                      <a:pt x="169" y="132"/>
                    </a:lnTo>
                    <a:lnTo>
                      <a:pt x="169" y="136"/>
                    </a:lnTo>
                    <a:lnTo>
                      <a:pt x="169" y="136"/>
                    </a:lnTo>
                    <a:lnTo>
                      <a:pt x="171" y="136"/>
                    </a:lnTo>
                    <a:lnTo>
                      <a:pt x="171" y="141"/>
                    </a:lnTo>
                    <a:lnTo>
                      <a:pt x="171" y="141"/>
                    </a:lnTo>
                    <a:lnTo>
                      <a:pt x="173" y="141"/>
                    </a:lnTo>
                    <a:lnTo>
                      <a:pt x="173" y="149"/>
                    </a:lnTo>
                    <a:lnTo>
                      <a:pt x="173" y="149"/>
                    </a:lnTo>
                    <a:lnTo>
                      <a:pt x="175" y="149"/>
                    </a:lnTo>
                    <a:lnTo>
                      <a:pt x="175" y="157"/>
                    </a:lnTo>
                    <a:lnTo>
                      <a:pt x="175" y="157"/>
                    </a:lnTo>
                    <a:lnTo>
                      <a:pt x="192" y="157"/>
                    </a:lnTo>
                    <a:lnTo>
                      <a:pt x="192" y="161"/>
                    </a:lnTo>
                    <a:lnTo>
                      <a:pt x="192" y="161"/>
                    </a:lnTo>
                    <a:lnTo>
                      <a:pt x="194" y="161"/>
                    </a:lnTo>
                    <a:lnTo>
                      <a:pt x="194" y="165"/>
                    </a:lnTo>
                    <a:lnTo>
                      <a:pt x="194" y="165"/>
                    </a:lnTo>
                    <a:lnTo>
                      <a:pt x="208" y="165"/>
                    </a:lnTo>
                    <a:lnTo>
                      <a:pt x="208" y="169"/>
                    </a:lnTo>
                    <a:lnTo>
                      <a:pt x="208" y="169"/>
                    </a:lnTo>
                    <a:lnTo>
                      <a:pt x="211" y="169"/>
                    </a:lnTo>
                    <a:lnTo>
                      <a:pt x="211" y="173"/>
                    </a:lnTo>
                    <a:lnTo>
                      <a:pt x="211" y="173"/>
                    </a:lnTo>
                    <a:lnTo>
                      <a:pt x="231" y="173"/>
                    </a:lnTo>
                    <a:lnTo>
                      <a:pt x="231" y="185"/>
                    </a:lnTo>
                    <a:lnTo>
                      <a:pt x="231" y="185"/>
                    </a:lnTo>
                    <a:lnTo>
                      <a:pt x="235" y="185"/>
                    </a:lnTo>
                    <a:lnTo>
                      <a:pt x="235" y="189"/>
                    </a:lnTo>
                    <a:lnTo>
                      <a:pt x="235" y="189"/>
                    </a:lnTo>
                    <a:lnTo>
                      <a:pt x="236" y="189"/>
                    </a:lnTo>
                    <a:lnTo>
                      <a:pt x="236" y="194"/>
                    </a:lnTo>
                    <a:lnTo>
                      <a:pt x="236" y="194"/>
                    </a:lnTo>
                    <a:lnTo>
                      <a:pt x="244" y="194"/>
                    </a:lnTo>
                    <a:lnTo>
                      <a:pt x="244" y="206"/>
                    </a:lnTo>
                    <a:lnTo>
                      <a:pt x="244" y="206"/>
                    </a:lnTo>
                    <a:lnTo>
                      <a:pt x="246" y="206"/>
                    </a:lnTo>
                    <a:lnTo>
                      <a:pt x="246" y="214"/>
                    </a:lnTo>
                    <a:lnTo>
                      <a:pt x="246" y="214"/>
                    </a:lnTo>
                    <a:lnTo>
                      <a:pt x="248" y="214"/>
                    </a:lnTo>
                    <a:lnTo>
                      <a:pt x="248" y="222"/>
                    </a:lnTo>
                    <a:lnTo>
                      <a:pt x="248" y="222"/>
                    </a:lnTo>
                    <a:lnTo>
                      <a:pt x="252" y="222"/>
                    </a:lnTo>
                    <a:lnTo>
                      <a:pt x="252" y="226"/>
                    </a:lnTo>
                    <a:lnTo>
                      <a:pt x="252" y="226"/>
                    </a:lnTo>
                    <a:lnTo>
                      <a:pt x="256" y="226"/>
                    </a:lnTo>
                    <a:lnTo>
                      <a:pt x="256" y="239"/>
                    </a:lnTo>
                    <a:lnTo>
                      <a:pt x="256" y="239"/>
                    </a:lnTo>
                    <a:lnTo>
                      <a:pt x="261" y="239"/>
                    </a:lnTo>
                    <a:lnTo>
                      <a:pt x="261" y="243"/>
                    </a:lnTo>
                    <a:lnTo>
                      <a:pt x="261" y="243"/>
                    </a:lnTo>
                    <a:lnTo>
                      <a:pt x="269" y="243"/>
                    </a:lnTo>
                    <a:lnTo>
                      <a:pt x="269" y="248"/>
                    </a:lnTo>
                    <a:lnTo>
                      <a:pt x="269" y="248"/>
                    </a:lnTo>
                    <a:lnTo>
                      <a:pt x="288" y="248"/>
                    </a:lnTo>
                    <a:lnTo>
                      <a:pt x="288" y="252"/>
                    </a:lnTo>
                    <a:lnTo>
                      <a:pt x="288" y="252"/>
                    </a:lnTo>
                    <a:lnTo>
                      <a:pt x="294" y="252"/>
                    </a:lnTo>
                    <a:lnTo>
                      <a:pt x="294" y="256"/>
                    </a:lnTo>
                    <a:lnTo>
                      <a:pt x="294" y="256"/>
                    </a:lnTo>
                    <a:lnTo>
                      <a:pt x="300" y="256"/>
                    </a:lnTo>
                    <a:lnTo>
                      <a:pt x="300" y="260"/>
                    </a:lnTo>
                    <a:lnTo>
                      <a:pt x="300" y="260"/>
                    </a:lnTo>
                    <a:lnTo>
                      <a:pt x="315" y="260"/>
                    </a:lnTo>
                    <a:lnTo>
                      <a:pt x="315" y="265"/>
                    </a:lnTo>
                    <a:lnTo>
                      <a:pt x="315" y="265"/>
                    </a:lnTo>
                    <a:lnTo>
                      <a:pt x="321" y="265"/>
                    </a:lnTo>
                    <a:lnTo>
                      <a:pt x="321" y="269"/>
                    </a:lnTo>
                    <a:lnTo>
                      <a:pt x="321" y="269"/>
                    </a:lnTo>
                    <a:lnTo>
                      <a:pt x="323" y="269"/>
                    </a:lnTo>
                    <a:lnTo>
                      <a:pt x="323" y="273"/>
                    </a:lnTo>
                    <a:lnTo>
                      <a:pt x="323" y="273"/>
                    </a:lnTo>
                    <a:lnTo>
                      <a:pt x="325" y="273"/>
                    </a:lnTo>
                    <a:lnTo>
                      <a:pt x="325" y="282"/>
                    </a:lnTo>
                    <a:lnTo>
                      <a:pt x="325" y="282"/>
                    </a:lnTo>
                    <a:lnTo>
                      <a:pt x="327" y="282"/>
                    </a:lnTo>
                    <a:lnTo>
                      <a:pt x="327" y="286"/>
                    </a:lnTo>
                    <a:lnTo>
                      <a:pt x="327" y="286"/>
                    </a:lnTo>
                    <a:lnTo>
                      <a:pt x="329" y="286"/>
                    </a:lnTo>
                    <a:lnTo>
                      <a:pt x="329" y="295"/>
                    </a:lnTo>
                    <a:lnTo>
                      <a:pt x="329" y="295"/>
                    </a:lnTo>
                    <a:lnTo>
                      <a:pt x="331" y="295"/>
                    </a:lnTo>
                    <a:lnTo>
                      <a:pt x="331" y="299"/>
                    </a:lnTo>
                    <a:lnTo>
                      <a:pt x="331" y="299"/>
                    </a:lnTo>
                    <a:lnTo>
                      <a:pt x="335" y="299"/>
                    </a:lnTo>
                    <a:lnTo>
                      <a:pt x="335" y="308"/>
                    </a:lnTo>
                    <a:lnTo>
                      <a:pt x="335" y="308"/>
                    </a:lnTo>
                    <a:lnTo>
                      <a:pt x="336" y="308"/>
                    </a:lnTo>
                    <a:lnTo>
                      <a:pt x="336" y="316"/>
                    </a:lnTo>
                    <a:lnTo>
                      <a:pt x="336" y="316"/>
                    </a:lnTo>
                    <a:lnTo>
                      <a:pt x="338" y="316"/>
                    </a:lnTo>
                    <a:lnTo>
                      <a:pt x="338" y="325"/>
                    </a:lnTo>
                    <a:lnTo>
                      <a:pt x="338" y="325"/>
                    </a:lnTo>
                    <a:lnTo>
                      <a:pt x="340" y="325"/>
                    </a:lnTo>
                    <a:lnTo>
                      <a:pt x="340" y="329"/>
                    </a:lnTo>
                    <a:lnTo>
                      <a:pt x="340" y="329"/>
                    </a:lnTo>
                    <a:lnTo>
                      <a:pt x="362" y="329"/>
                    </a:lnTo>
                    <a:lnTo>
                      <a:pt x="362" y="334"/>
                    </a:lnTo>
                    <a:lnTo>
                      <a:pt x="362" y="334"/>
                    </a:lnTo>
                    <a:lnTo>
                      <a:pt x="367" y="334"/>
                    </a:lnTo>
                    <a:lnTo>
                      <a:pt x="367" y="338"/>
                    </a:lnTo>
                    <a:lnTo>
                      <a:pt x="367" y="338"/>
                    </a:lnTo>
                    <a:lnTo>
                      <a:pt x="387" y="338"/>
                    </a:lnTo>
                    <a:lnTo>
                      <a:pt x="387" y="343"/>
                    </a:lnTo>
                    <a:lnTo>
                      <a:pt x="387" y="343"/>
                    </a:lnTo>
                    <a:lnTo>
                      <a:pt x="388" y="343"/>
                    </a:lnTo>
                    <a:lnTo>
                      <a:pt x="388" y="347"/>
                    </a:lnTo>
                    <a:lnTo>
                      <a:pt x="388" y="347"/>
                    </a:lnTo>
                    <a:lnTo>
                      <a:pt x="394" y="347"/>
                    </a:lnTo>
                    <a:lnTo>
                      <a:pt x="394" y="356"/>
                    </a:lnTo>
                    <a:lnTo>
                      <a:pt x="394" y="356"/>
                    </a:lnTo>
                    <a:lnTo>
                      <a:pt x="406" y="356"/>
                    </a:lnTo>
                    <a:lnTo>
                      <a:pt x="406" y="365"/>
                    </a:lnTo>
                    <a:lnTo>
                      <a:pt x="406" y="365"/>
                    </a:lnTo>
                    <a:lnTo>
                      <a:pt x="408" y="365"/>
                    </a:lnTo>
                    <a:lnTo>
                      <a:pt x="408" y="374"/>
                    </a:lnTo>
                    <a:lnTo>
                      <a:pt x="408" y="374"/>
                    </a:lnTo>
                    <a:lnTo>
                      <a:pt x="409" y="374"/>
                    </a:lnTo>
                    <a:lnTo>
                      <a:pt x="409" y="383"/>
                    </a:lnTo>
                    <a:lnTo>
                      <a:pt x="409" y="383"/>
                    </a:lnTo>
                    <a:lnTo>
                      <a:pt x="413" y="383"/>
                    </a:lnTo>
                    <a:lnTo>
                      <a:pt x="413" y="388"/>
                    </a:lnTo>
                    <a:lnTo>
                      <a:pt x="413" y="388"/>
                    </a:lnTo>
                    <a:lnTo>
                      <a:pt x="415" y="388"/>
                    </a:lnTo>
                    <a:lnTo>
                      <a:pt x="415" y="393"/>
                    </a:lnTo>
                    <a:lnTo>
                      <a:pt x="415" y="393"/>
                    </a:lnTo>
                    <a:lnTo>
                      <a:pt x="417" y="393"/>
                    </a:lnTo>
                    <a:lnTo>
                      <a:pt x="417" y="397"/>
                    </a:lnTo>
                    <a:lnTo>
                      <a:pt x="417" y="397"/>
                    </a:lnTo>
                    <a:lnTo>
                      <a:pt x="419" y="397"/>
                    </a:lnTo>
                    <a:lnTo>
                      <a:pt x="419" y="402"/>
                    </a:lnTo>
                    <a:lnTo>
                      <a:pt x="419" y="402"/>
                    </a:lnTo>
                    <a:lnTo>
                      <a:pt x="459" y="402"/>
                    </a:lnTo>
                    <a:lnTo>
                      <a:pt x="459" y="406"/>
                    </a:lnTo>
                    <a:lnTo>
                      <a:pt x="459" y="406"/>
                    </a:lnTo>
                    <a:lnTo>
                      <a:pt x="475" y="406"/>
                    </a:lnTo>
                    <a:lnTo>
                      <a:pt x="475" y="411"/>
                    </a:lnTo>
                    <a:lnTo>
                      <a:pt x="475" y="411"/>
                    </a:lnTo>
                    <a:lnTo>
                      <a:pt x="477" y="411"/>
                    </a:lnTo>
                    <a:lnTo>
                      <a:pt x="477" y="416"/>
                    </a:lnTo>
                    <a:lnTo>
                      <a:pt x="477" y="416"/>
                    </a:lnTo>
                    <a:lnTo>
                      <a:pt x="488" y="416"/>
                    </a:lnTo>
                    <a:lnTo>
                      <a:pt x="488" y="421"/>
                    </a:lnTo>
                    <a:lnTo>
                      <a:pt x="488" y="421"/>
                    </a:lnTo>
                    <a:lnTo>
                      <a:pt x="490" y="421"/>
                    </a:lnTo>
                    <a:lnTo>
                      <a:pt x="490" y="425"/>
                    </a:lnTo>
                    <a:lnTo>
                      <a:pt x="490" y="425"/>
                    </a:lnTo>
                    <a:lnTo>
                      <a:pt x="492" y="425"/>
                    </a:lnTo>
                    <a:lnTo>
                      <a:pt x="492" y="430"/>
                    </a:lnTo>
                    <a:lnTo>
                      <a:pt x="492" y="430"/>
                    </a:lnTo>
                    <a:lnTo>
                      <a:pt x="496" y="430"/>
                    </a:lnTo>
                    <a:lnTo>
                      <a:pt x="496" y="435"/>
                    </a:lnTo>
                    <a:lnTo>
                      <a:pt x="496" y="435"/>
                    </a:lnTo>
                    <a:lnTo>
                      <a:pt x="500" y="435"/>
                    </a:lnTo>
                    <a:lnTo>
                      <a:pt x="500" y="440"/>
                    </a:lnTo>
                    <a:lnTo>
                      <a:pt x="500" y="440"/>
                    </a:lnTo>
                    <a:lnTo>
                      <a:pt x="512" y="440"/>
                    </a:lnTo>
                    <a:lnTo>
                      <a:pt x="512" y="444"/>
                    </a:lnTo>
                    <a:lnTo>
                      <a:pt x="512" y="444"/>
                    </a:lnTo>
                    <a:lnTo>
                      <a:pt x="556" y="444"/>
                    </a:lnTo>
                    <a:lnTo>
                      <a:pt x="556" y="449"/>
                    </a:lnTo>
                    <a:lnTo>
                      <a:pt x="556" y="449"/>
                    </a:lnTo>
                    <a:lnTo>
                      <a:pt x="558" y="449"/>
                    </a:lnTo>
                    <a:lnTo>
                      <a:pt x="558" y="454"/>
                    </a:lnTo>
                    <a:lnTo>
                      <a:pt x="558" y="454"/>
                    </a:lnTo>
                    <a:lnTo>
                      <a:pt x="567" y="454"/>
                    </a:lnTo>
                    <a:lnTo>
                      <a:pt x="567" y="464"/>
                    </a:lnTo>
                    <a:lnTo>
                      <a:pt x="567" y="464"/>
                    </a:lnTo>
                    <a:lnTo>
                      <a:pt x="573" y="464"/>
                    </a:lnTo>
                    <a:lnTo>
                      <a:pt x="573" y="469"/>
                    </a:lnTo>
                    <a:lnTo>
                      <a:pt x="573" y="469"/>
                    </a:lnTo>
                    <a:lnTo>
                      <a:pt x="575" y="469"/>
                    </a:lnTo>
                    <a:lnTo>
                      <a:pt x="575" y="479"/>
                    </a:lnTo>
                    <a:lnTo>
                      <a:pt x="575" y="479"/>
                    </a:lnTo>
                    <a:lnTo>
                      <a:pt x="581" y="479"/>
                    </a:lnTo>
                    <a:lnTo>
                      <a:pt x="581" y="489"/>
                    </a:lnTo>
                    <a:lnTo>
                      <a:pt x="581" y="489"/>
                    </a:lnTo>
                    <a:lnTo>
                      <a:pt x="598" y="489"/>
                    </a:lnTo>
                    <a:lnTo>
                      <a:pt x="598" y="494"/>
                    </a:lnTo>
                    <a:lnTo>
                      <a:pt x="598" y="494"/>
                    </a:lnTo>
                    <a:lnTo>
                      <a:pt x="629" y="494"/>
                    </a:lnTo>
                    <a:lnTo>
                      <a:pt x="629" y="499"/>
                    </a:lnTo>
                    <a:lnTo>
                      <a:pt x="629" y="499"/>
                    </a:lnTo>
                    <a:lnTo>
                      <a:pt x="650" y="499"/>
                    </a:lnTo>
                    <a:lnTo>
                      <a:pt x="650" y="505"/>
                    </a:lnTo>
                    <a:lnTo>
                      <a:pt x="650" y="505"/>
                    </a:lnTo>
                    <a:lnTo>
                      <a:pt x="656" y="505"/>
                    </a:lnTo>
                    <a:lnTo>
                      <a:pt x="656" y="510"/>
                    </a:lnTo>
                    <a:lnTo>
                      <a:pt x="656" y="510"/>
                    </a:lnTo>
                    <a:lnTo>
                      <a:pt x="660" y="510"/>
                    </a:lnTo>
                    <a:lnTo>
                      <a:pt x="660" y="515"/>
                    </a:lnTo>
                    <a:lnTo>
                      <a:pt x="660" y="515"/>
                    </a:lnTo>
                    <a:lnTo>
                      <a:pt x="663" y="515"/>
                    </a:lnTo>
                    <a:lnTo>
                      <a:pt x="663" y="521"/>
                    </a:lnTo>
                    <a:lnTo>
                      <a:pt x="663" y="521"/>
                    </a:lnTo>
                    <a:lnTo>
                      <a:pt x="669" y="521"/>
                    </a:lnTo>
                    <a:lnTo>
                      <a:pt x="669" y="526"/>
                    </a:lnTo>
                    <a:lnTo>
                      <a:pt x="669" y="526"/>
                    </a:lnTo>
                    <a:lnTo>
                      <a:pt x="686" y="526"/>
                    </a:lnTo>
                    <a:lnTo>
                      <a:pt x="686" y="531"/>
                    </a:lnTo>
                    <a:lnTo>
                      <a:pt x="686" y="531"/>
                    </a:lnTo>
                    <a:lnTo>
                      <a:pt x="717" y="531"/>
                    </a:lnTo>
                    <a:lnTo>
                      <a:pt x="717" y="537"/>
                    </a:lnTo>
                    <a:lnTo>
                      <a:pt x="717" y="537"/>
                    </a:lnTo>
                    <a:lnTo>
                      <a:pt x="723" y="537"/>
                    </a:lnTo>
                    <a:lnTo>
                      <a:pt x="723" y="547"/>
                    </a:lnTo>
                    <a:lnTo>
                      <a:pt x="723" y="547"/>
                    </a:lnTo>
                    <a:lnTo>
                      <a:pt x="731" y="547"/>
                    </a:lnTo>
                    <a:lnTo>
                      <a:pt x="731" y="553"/>
                    </a:lnTo>
                    <a:lnTo>
                      <a:pt x="731" y="553"/>
                    </a:lnTo>
                    <a:lnTo>
                      <a:pt x="733" y="553"/>
                    </a:lnTo>
                    <a:lnTo>
                      <a:pt x="733" y="558"/>
                    </a:lnTo>
                    <a:lnTo>
                      <a:pt x="733" y="558"/>
                    </a:lnTo>
                    <a:lnTo>
                      <a:pt x="735" y="558"/>
                    </a:lnTo>
                    <a:lnTo>
                      <a:pt x="735" y="564"/>
                    </a:lnTo>
                    <a:lnTo>
                      <a:pt x="735" y="564"/>
                    </a:lnTo>
                    <a:lnTo>
                      <a:pt x="736" y="564"/>
                    </a:lnTo>
                    <a:lnTo>
                      <a:pt x="736" y="569"/>
                    </a:lnTo>
                    <a:lnTo>
                      <a:pt x="736" y="569"/>
                    </a:lnTo>
                    <a:lnTo>
                      <a:pt x="742" y="569"/>
                    </a:lnTo>
                    <a:lnTo>
                      <a:pt x="742" y="580"/>
                    </a:lnTo>
                    <a:lnTo>
                      <a:pt x="742" y="580"/>
                    </a:lnTo>
                    <a:lnTo>
                      <a:pt x="798" y="580"/>
                    </a:lnTo>
                    <a:lnTo>
                      <a:pt x="798" y="586"/>
                    </a:lnTo>
                    <a:lnTo>
                      <a:pt x="798" y="586"/>
                    </a:lnTo>
                    <a:lnTo>
                      <a:pt x="825" y="586"/>
                    </a:lnTo>
                    <a:lnTo>
                      <a:pt x="825" y="591"/>
                    </a:lnTo>
                    <a:lnTo>
                      <a:pt x="825" y="591"/>
                    </a:lnTo>
                    <a:lnTo>
                      <a:pt x="827" y="591"/>
                    </a:lnTo>
                    <a:lnTo>
                      <a:pt x="827" y="597"/>
                    </a:lnTo>
                    <a:lnTo>
                      <a:pt x="827" y="597"/>
                    </a:lnTo>
                    <a:lnTo>
                      <a:pt x="832" y="597"/>
                    </a:lnTo>
                    <a:lnTo>
                      <a:pt x="832" y="602"/>
                    </a:lnTo>
                    <a:lnTo>
                      <a:pt x="832" y="602"/>
                    </a:lnTo>
                    <a:lnTo>
                      <a:pt x="840" y="602"/>
                    </a:lnTo>
                    <a:lnTo>
                      <a:pt x="840" y="608"/>
                    </a:lnTo>
                    <a:lnTo>
                      <a:pt x="840" y="608"/>
                    </a:lnTo>
                    <a:lnTo>
                      <a:pt x="846" y="608"/>
                    </a:lnTo>
                    <a:lnTo>
                      <a:pt x="846" y="613"/>
                    </a:lnTo>
                    <a:lnTo>
                      <a:pt x="846" y="613"/>
                    </a:lnTo>
                    <a:lnTo>
                      <a:pt x="848" y="613"/>
                    </a:lnTo>
                    <a:lnTo>
                      <a:pt x="848" y="619"/>
                    </a:lnTo>
                    <a:lnTo>
                      <a:pt x="848" y="619"/>
                    </a:lnTo>
                    <a:lnTo>
                      <a:pt x="852" y="619"/>
                    </a:lnTo>
                    <a:lnTo>
                      <a:pt x="852" y="641"/>
                    </a:lnTo>
                    <a:lnTo>
                      <a:pt x="852" y="641"/>
                    </a:lnTo>
                    <a:lnTo>
                      <a:pt x="857" y="641"/>
                    </a:lnTo>
                    <a:lnTo>
                      <a:pt x="857" y="653"/>
                    </a:lnTo>
                    <a:lnTo>
                      <a:pt x="857" y="653"/>
                    </a:lnTo>
                    <a:lnTo>
                      <a:pt x="863" y="653"/>
                    </a:lnTo>
                    <a:lnTo>
                      <a:pt x="863" y="659"/>
                    </a:lnTo>
                    <a:lnTo>
                      <a:pt x="863" y="659"/>
                    </a:lnTo>
                    <a:lnTo>
                      <a:pt x="938" y="659"/>
                    </a:lnTo>
                    <a:lnTo>
                      <a:pt x="938" y="665"/>
                    </a:lnTo>
                    <a:lnTo>
                      <a:pt x="938" y="665"/>
                    </a:lnTo>
                    <a:lnTo>
                      <a:pt x="969" y="665"/>
                    </a:lnTo>
                    <a:lnTo>
                      <a:pt x="969" y="672"/>
                    </a:lnTo>
                    <a:lnTo>
                      <a:pt x="969" y="672"/>
                    </a:lnTo>
                    <a:lnTo>
                      <a:pt x="979" y="672"/>
                    </a:lnTo>
                    <a:lnTo>
                      <a:pt x="979" y="679"/>
                    </a:lnTo>
                    <a:lnTo>
                      <a:pt x="979" y="679"/>
                    </a:lnTo>
                    <a:lnTo>
                      <a:pt x="1063" y="679"/>
                    </a:lnTo>
                    <a:lnTo>
                      <a:pt x="1063" y="687"/>
                    </a:lnTo>
                    <a:lnTo>
                      <a:pt x="1063" y="687"/>
                    </a:lnTo>
                    <a:lnTo>
                      <a:pt x="1094" y="687"/>
                    </a:lnTo>
                    <a:lnTo>
                      <a:pt x="1094" y="695"/>
                    </a:lnTo>
                    <a:lnTo>
                      <a:pt x="1094" y="695"/>
                    </a:lnTo>
                    <a:lnTo>
                      <a:pt x="1148" y="695"/>
                    </a:lnTo>
                    <a:lnTo>
                      <a:pt x="1148" y="704"/>
                    </a:lnTo>
                    <a:lnTo>
                      <a:pt x="1148" y="704"/>
                    </a:lnTo>
                    <a:lnTo>
                      <a:pt x="1200" y="704"/>
                    </a:lnTo>
                    <a:lnTo>
                      <a:pt x="1200" y="712"/>
                    </a:lnTo>
                    <a:lnTo>
                      <a:pt x="1200" y="712"/>
                    </a:lnTo>
                    <a:lnTo>
                      <a:pt x="1204" y="712"/>
                    </a:lnTo>
                    <a:lnTo>
                      <a:pt x="1204" y="720"/>
                    </a:lnTo>
                    <a:lnTo>
                      <a:pt x="1204" y="720"/>
                    </a:lnTo>
                    <a:lnTo>
                      <a:pt x="1215" y="720"/>
                    </a:lnTo>
                    <a:lnTo>
                      <a:pt x="1215" y="730"/>
                    </a:lnTo>
                    <a:lnTo>
                      <a:pt x="1215" y="730"/>
                    </a:lnTo>
                    <a:lnTo>
                      <a:pt x="1269" y="730"/>
                    </a:lnTo>
                    <a:lnTo>
                      <a:pt x="1269" y="740"/>
                    </a:lnTo>
                    <a:lnTo>
                      <a:pt x="1269" y="740"/>
                    </a:lnTo>
                    <a:lnTo>
                      <a:pt x="1356" y="740"/>
                    </a:lnTo>
                    <a:lnTo>
                      <a:pt x="1356" y="750"/>
                    </a:lnTo>
                    <a:lnTo>
                      <a:pt x="1356" y="750"/>
                    </a:lnTo>
                    <a:lnTo>
                      <a:pt x="1534" y="750"/>
                    </a:lnTo>
                    <a:lnTo>
                      <a:pt x="1534" y="762"/>
                    </a:lnTo>
                    <a:lnTo>
                      <a:pt x="1534" y="762"/>
                    </a:lnTo>
                    <a:lnTo>
                      <a:pt x="1575" y="762"/>
                    </a:lnTo>
                    <a:lnTo>
                      <a:pt x="1575" y="773"/>
                    </a:lnTo>
                    <a:lnTo>
                      <a:pt x="1575" y="773"/>
                    </a:lnTo>
                    <a:lnTo>
                      <a:pt x="1752" y="773"/>
                    </a:lnTo>
                    <a:lnTo>
                      <a:pt x="1752" y="795"/>
                    </a:lnTo>
                    <a:lnTo>
                      <a:pt x="1752" y="795"/>
                    </a:lnTo>
                    <a:lnTo>
                      <a:pt x="2448" y="795"/>
                    </a:lnTo>
                    <a:lnTo>
                      <a:pt x="2448" y="795"/>
                    </a:lnTo>
                  </a:path>
                </a:pathLst>
              </a:custGeom>
              <a:noFill/>
              <a:ln w="25400" cap="sq">
                <a:solidFill>
                  <a:srgbClr val="0076A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76" name="Group 1275">
                <a:extLst>
                  <a:ext uri="{FF2B5EF4-FFF2-40B4-BE49-F238E27FC236}">
                    <a16:creationId xmlns:a16="http://schemas.microsoft.com/office/drawing/2014/main" id="{DF7FDB0E-57B5-E204-6DA2-3E64AE97D201}"/>
                  </a:ext>
                </a:extLst>
              </p:cNvPr>
              <p:cNvGrpSpPr/>
              <p:nvPr/>
            </p:nvGrpSpPr>
            <p:grpSpPr>
              <a:xfrm>
                <a:off x="1278446" y="1713194"/>
                <a:ext cx="1348846" cy="870909"/>
                <a:chOff x="490538" y="512763"/>
                <a:chExt cx="547687" cy="485775"/>
              </a:xfrm>
            </p:grpSpPr>
            <p:sp>
              <p:nvSpPr>
                <p:cNvPr id="1476" name="Line 3338">
                  <a:extLst>
                    <a:ext uri="{FF2B5EF4-FFF2-40B4-BE49-F238E27FC236}">
                      <a16:creationId xmlns:a16="http://schemas.microsoft.com/office/drawing/2014/main" id="{A7969543-69D4-23C6-63D6-31C37B9489C7}"/>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7" name="Line 3339">
                  <a:extLst>
                    <a:ext uri="{FF2B5EF4-FFF2-40B4-BE49-F238E27FC236}">
                      <a16:creationId xmlns:a16="http://schemas.microsoft.com/office/drawing/2014/main" id="{31153095-9A95-89D9-D9DD-2093D8EE56E0}"/>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8" name="Line 3340">
                  <a:extLst>
                    <a:ext uri="{FF2B5EF4-FFF2-40B4-BE49-F238E27FC236}">
                      <a16:creationId xmlns:a16="http://schemas.microsoft.com/office/drawing/2014/main" id="{B7BE37F8-61C8-4E85-0036-7015C58BEC45}"/>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9" name="Line 3341">
                  <a:extLst>
                    <a:ext uri="{FF2B5EF4-FFF2-40B4-BE49-F238E27FC236}">
                      <a16:creationId xmlns:a16="http://schemas.microsoft.com/office/drawing/2014/main" id="{4297EED6-770D-04AD-BD4B-C49BC93AE405}"/>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0" name="Line 3342">
                  <a:extLst>
                    <a:ext uri="{FF2B5EF4-FFF2-40B4-BE49-F238E27FC236}">
                      <a16:creationId xmlns:a16="http://schemas.microsoft.com/office/drawing/2014/main" id="{5E245866-7069-7FB0-0765-D79EA08432BD}"/>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1" name="Line 3343">
                  <a:extLst>
                    <a:ext uri="{FF2B5EF4-FFF2-40B4-BE49-F238E27FC236}">
                      <a16:creationId xmlns:a16="http://schemas.microsoft.com/office/drawing/2014/main" id="{2766C6B6-025D-7FD3-B55C-C0B513FC6412}"/>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2" name="Line 3344">
                  <a:extLst>
                    <a:ext uri="{FF2B5EF4-FFF2-40B4-BE49-F238E27FC236}">
                      <a16:creationId xmlns:a16="http://schemas.microsoft.com/office/drawing/2014/main" id="{4E2BAFCA-1EF5-9CE4-A666-92ACF60C1AD7}"/>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3" name="Line 3345">
                  <a:extLst>
                    <a:ext uri="{FF2B5EF4-FFF2-40B4-BE49-F238E27FC236}">
                      <a16:creationId xmlns:a16="http://schemas.microsoft.com/office/drawing/2014/main" id="{A18015C9-3909-C5EC-34A3-7F6857C9CD1B}"/>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4" name="Line 3346">
                  <a:extLst>
                    <a:ext uri="{FF2B5EF4-FFF2-40B4-BE49-F238E27FC236}">
                      <a16:creationId xmlns:a16="http://schemas.microsoft.com/office/drawing/2014/main" id="{FA4CC9C6-46B1-9841-501B-A2241A652AAA}"/>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5" name="Line 3347">
                  <a:extLst>
                    <a:ext uri="{FF2B5EF4-FFF2-40B4-BE49-F238E27FC236}">
                      <a16:creationId xmlns:a16="http://schemas.microsoft.com/office/drawing/2014/main" id="{26DEAD40-91A0-0462-78C3-47B124C4EFCC}"/>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6" name="Line 3348">
                  <a:extLst>
                    <a:ext uri="{FF2B5EF4-FFF2-40B4-BE49-F238E27FC236}">
                      <a16:creationId xmlns:a16="http://schemas.microsoft.com/office/drawing/2014/main" id="{93F95E86-2B87-8FC4-D5D0-AEC4913E4D83}"/>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7" name="Line 3349">
                  <a:extLst>
                    <a:ext uri="{FF2B5EF4-FFF2-40B4-BE49-F238E27FC236}">
                      <a16:creationId xmlns:a16="http://schemas.microsoft.com/office/drawing/2014/main" id="{F543B854-61B0-2FEA-C365-BAA1A08FB601}"/>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8" name="Line 3350">
                  <a:extLst>
                    <a:ext uri="{FF2B5EF4-FFF2-40B4-BE49-F238E27FC236}">
                      <a16:creationId xmlns:a16="http://schemas.microsoft.com/office/drawing/2014/main" id="{30D8BF29-991A-6607-1CC4-C3DA96E11238}"/>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9" name="Line 3351">
                  <a:extLst>
                    <a:ext uri="{FF2B5EF4-FFF2-40B4-BE49-F238E27FC236}">
                      <a16:creationId xmlns:a16="http://schemas.microsoft.com/office/drawing/2014/main" id="{CD28FAD4-1B87-A420-F396-2EBC58835E2B}"/>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0" name="Line 3352">
                  <a:extLst>
                    <a:ext uri="{FF2B5EF4-FFF2-40B4-BE49-F238E27FC236}">
                      <a16:creationId xmlns:a16="http://schemas.microsoft.com/office/drawing/2014/main" id="{E815CD10-72C0-CB6B-6C19-498B48B6E7F9}"/>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1" name="Line 3353">
                  <a:extLst>
                    <a:ext uri="{FF2B5EF4-FFF2-40B4-BE49-F238E27FC236}">
                      <a16:creationId xmlns:a16="http://schemas.microsoft.com/office/drawing/2014/main" id="{DFA170EB-9EAC-BC3D-29FE-50E57D4BCF7C}"/>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2" name="Line 3354">
                  <a:extLst>
                    <a:ext uri="{FF2B5EF4-FFF2-40B4-BE49-F238E27FC236}">
                      <a16:creationId xmlns:a16="http://schemas.microsoft.com/office/drawing/2014/main" id="{A3F60E13-34E3-9E56-0CDA-6B863E06BDD8}"/>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3" name="Line 3355">
                  <a:extLst>
                    <a:ext uri="{FF2B5EF4-FFF2-40B4-BE49-F238E27FC236}">
                      <a16:creationId xmlns:a16="http://schemas.microsoft.com/office/drawing/2014/main" id="{F02D73BF-E3F5-DDA8-D8DD-79E80A170D1E}"/>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4" name="Line 3356">
                  <a:extLst>
                    <a:ext uri="{FF2B5EF4-FFF2-40B4-BE49-F238E27FC236}">
                      <a16:creationId xmlns:a16="http://schemas.microsoft.com/office/drawing/2014/main" id="{81EBB39E-3F47-9660-6981-B87D12081362}"/>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5" name="Line 3357">
                  <a:extLst>
                    <a:ext uri="{FF2B5EF4-FFF2-40B4-BE49-F238E27FC236}">
                      <a16:creationId xmlns:a16="http://schemas.microsoft.com/office/drawing/2014/main" id="{515A06A6-C059-FD2C-8BF5-BCDA411806B8}"/>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6" name="Line 3358">
                  <a:extLst>
                    <a:ext uri="{FF2B5EF4-FFF2-40B4-BE49-F238E27FC236}">
                      <a16:creationId xmlns:a16="http://schemas.microsoft.com/office/drawing/2014/main" id="{A5AEAEA7-AA0F-F245-B952-9A1EA2035F6A}"/>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7" name="Line 3359">
                  <a:extLst>
                    <a:ext uri="{FF2B5EF4-FFF2-40B4-BE49-F238E27FC236}">
                      <a16:creationId xmlns:a16="http://schemas.microsoft.com/office/drawing/2014/main" id="{4DF3F0FC-D21E-8032-B9DC-F0048DE2EAC2}"/>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8" name="Line 3360">
                  <a:extLst>
                    <a:ext uri="{FF2B5EF4-FFF2-40B4-BE49-F238E27FC236}">
                      <a16:creationId xmlns:a16="http://schemas.microsoft.com/office/drawing/2014/main" id="{B15B4584-C5B5-8F75-98DB-E3144D2384E9}"/>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9" name="Line 3361">
                  <a:extLst>
                    <a:ext uri="{FF2B5EF4-FFF2-40B4-BE49-F238E27FC236}">
                      <a16:creationId xmlns:a16="http://schemas.microsoft.com/office/drawing/2014/main" id="{202112FB-B75C-1717-FB35-466BAB4DF62A}"/>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0" name="Line 3362">
                  <a:extLst>
                    <a:ext uri="{FF2B5EF4-FFF2-40B4-BE49-F238E27FC236}">
                      <a16:creationId xmlns:a16="http://schemas.microsoft.com/office/drawing/2014/main" id="{7C5DDEA3-734A-DE62-3407-E1259F680811}"/>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1" name="Line 3363">
                  <a:extLst>
                    <a:ext uri="{FF2B5EF4-FFF2-40B4-BE49-F238E27FC236}">
                      <a16:creationId xmlns:a16="http://schemas.microsoft.com/office/drawing/2014/main" id="{72495FCC-677F-6028-A3A6-3C30B6E3B395}"/>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2" name="Line 3364">
                  <a:extLst>
                    <a:ext uri="{FF2B5EF4-FFF2-40B4-BE49-F238E27FC236}">
                      <a16:creationId xmlns:a16="http://schemas.microsoft.com/office/drawing/2014/main" id="{DDAEB7A2-602E-C8FA-4DC6-1C3D9F8CD1B8}"/>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3" name="Line 3365">
                  <a:extLst>
                    <a:ext uri="{FF2B5EF4-FFF2-40B4-BE49-F238E27FC236}">
                      <a16:creationId xmlns:a16="http://schemas.microsoft.com/office/drawing/2014/main" id="{BE54BFED-2011-1649-EEFA-685CEE4A6C67}"/>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4" name="Line 3366">
                  <a:extLst>
                    <a:ext uri="{FF2B5EF4-FFF2-40B4-BE49-F238E27FC236}">
                      <a16:creationId xmlns:a16="http://schemas.microsoft.com/office/drawing/2014/main" id="{676D268B-FE3E-04ED-5871-6BE5F83CA80F}"/>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5" name="Line 3367">
                  <a:extLst>
                    <a:ext uri="{FF2B5EF4-FFF2-40B4-BE49-F238E27FC236}">
                      <a16:creationId xmlns:a16="http://schemas.microsoft.com/office/drawing/2014/main" id="{124C5F6F-46B2-65DF-59EE-466F8501EDDD}"/>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6" name="Line 3368">
                  <a:extLst>
                    <a:ext uri="{FF2B5EF4-FFF2-40B4-BE49-F238E27FC236}">
                      <a16:creationId xmlns:a16="http://schemas.microsoft.com/office/drawing/2014/main" id="{A7F8C6D0-0611-E0C7-4147-C69EC6BAE4DE}"/>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7" name="Line 3369">
                  <a:extLst>
                    <a:ext uri="{FF2B5EF4-FFF2-40B4-BE49-F238E27FC236}">
                      <a16:creationId xmlns:a16="http://schemas.microsoft.com/office/drawing/2014/main" id="{813CC4FD-C531-816A-52E4-5EB10458C84D}"/>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8" name="Line 3370">
                  <a:extLst>
                    <a:ext uri="{FF2B5EF4-FFF2-40B4-BE49-F238E27FC236}">
                      <a16:creationId xmlns:a16="http://schemas.microsoft.com/office/drawing/2014/main" id="{046E8C00-C870-3476-F205-7407EE5CD3FE}"/>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9" name="Line 3371">
                  <a:extLst>
                    <a:ext uri="{FF2B5EF4-FFF2-40B4-BE49-F238E27FC236}">
                      <a16:creationId xmlns:a16="http://schemas.microsoft.com/office/drawing/2014/main" id="{F765EFCA-B1A6-6AEA-0006-E3FCB838269B}"/>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0" name="Line 3372">
                  <a:extLst>
                    <a:ext uri="{FF2B5EF4-FFF2-40B4-BE49-F238E27FC236}">
                      <a16:creationId xmlns:a16="http://schemas.microsoft.com/office/drawing/2014/main" id="{1087C12D-22C5-6CDB-50BE-0705203B3074}"/>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1" name="Line 3373">
                  <a:extLst>
                    <a:ext uri="{FF2B5EF4-FFF2-40B4-BE49-F238E27FC236}">
                      <a16:creationId xmlns:a16="http://schemas.microsoft.com/office/drawing/2014/main" id="{2D2DD9F6-7AE9-A1D8-4A15-646C7787AC80}"/>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2" name="Line 3374">
                  <a:extLst>
                    <a:ext uri="{FF2B5EF4-FFF2-40B4-BE49-F238E27FC236}">
                      <a16:creationId xmlns:a16="http://schemas.microsoft.com/office/drawing/2014/main" id="{5CB5E630-9E55-B6E6-02F0-19426DB2201E}"/>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3" name="Line 3375">
                  <a:extLst>
                    <a:ext uri="{FF2B5EF4-FFF2-40B4-BE49-F238E27FC236}">
                      <a16:creationId xmlns:a16="http://schemas.microsoft.com/office/drawing/2014/main" id="{83E8C858-0A94-FA27-2EFF-A0362ABE11FA}"/>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4" name="Line 3376">
                  <a:extLst>
                    <a:ext uri="{FF2B5EF4-FFF2-40B4-BE49-F238E27FC236}">
                      <a16:creationId xmlns:a16="http://schemas.microsoft.com/office/drawing/2014/main" id="{EB32BA2A-8BB8-8A9E-9A45-231E0131EC78}"/>
                    </a:ext>
                  </a:extLst>
                </p:cNvPr>
                <p:cNvSpPr>
                  <a:spLocks noChangeShapeType="1"/>
                </p:cNvSpPr>
                <p:nvPr/>
              </p:nvSpPr>
              <p:spPr bwMode="auto">
                <a:xfrm>
                  <a:off x="603250" y="6080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5" name="Line 3377">
                  <a:extLst>
                    <a:ext uri="{FF2B5EF4-FFF2-40B4-BE49-F238E27FC236}">
                      <a16:creationId xmlns:a16="http://schemas.microsoft.com/office/drawing/2014/main" id="{AD2B544A-C8AD-BC84-3A93-48BCD40A9788}"/>
                    </a:ext>
                  </a:extLst>
                </p:cNvPr>
                <p:cNvSpPr>
                  <a:spLocks noChangeShapeType="1"/>
                </p:cNvSpPr>
                <p:nvPr/>
              </p:nvSpPr>
              <p:spPr bwMode="auto">
                <a:xfrm>
                  <a:off x="619125" y="5921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6" name="Line 3378">
                  <a:extLst>
                    <a:ext uri="{FF2B5EF4-FFF2-40B4-BE49-F238E27FC236}">
                      <a16:creationId xmlns:a16="http://schemas.microsoft.com/office/drawing/2014/main" id="{0FE93ADF-D9BB-0686-273D-4F208F22E5D2}"/>
                    </a:ext>
                  </a:extLst>
                </p:cNvPr>
                <p:cNvSpPr>
                  <a:spLocks noChangeShapeType="1"/>
                </p:cNvSpPr>
                <p:nvPr/>
              </p:nvSpPr>
              <p:spPr bwMode="auto">
                <a:xfrm>
                  <a:off x="615950" y="6318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7" name="Line 3379">
                  <a:extLst>
                    <a:ext uri="{FF2B5EF4-FFF2-40B4-BE49-F238E27FC236}">
                      <a16:creationId xmlns:a16="http://schemas.microsoft.com/office/drawing/2014/main" id="{4D4BBE18-4437-1AB2-FEFD-132EC7C39C91}"/>
                    </a:ext>
                  </a:extLst>
                </p:cNvPr>
                <p:cNvSpPr>
                  <a:spLocks noChangeShapeType="1"/>
                </p:cNvSpPr>
                <p:nvPr/>
              </p:nvSpPr>
              <p:spPr bwMode="auto">
                <a:xfrm>
                  <a:off x="631825" y="61753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8" name="Line 3380">
                  <a:extLst>
                    <a:ext uri="{FF2B5EF4-FFF2-40B4-BE49-F238E27FC236}">
                      <a16:creationId xmlns:a16="http://schemas.microsoft.com/office/drawing/2014/main" id="{F3FD4098-4994-7B1E-0C99-461303F6EB07}"/>
                    </a:ext>
                  </a:extLst>
                </p:cNvPr>
                <p:cNvSpPr>
                  <a:spLocks noChangeShapeType="1"/>
                </p:cNvSpPr>
                <p:nvPr/>
              </p:nvSpPr>
              <p:spPr bwMode="auto">
                <a:xfrm>
                  <a:off x="615950" y="6318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9" name="Line 3381">
                  <a:extLst>
                    <a:ext uri="{FF2B5EF4-FFF2-40B4-BE49-F238E27FC236}">
                      <a16:creationId xmlns:a16="http://schemas.microsoft.com/office/drawing/2014/main" id="{E9E71D61-3B0C-78F8-C926-A42D096A49D6}"/>
                    </a:ext>
                  </a:extLst>
                </p:cNvPr>
                <p:cNvSpPr>
                  <a:spLocks noChangeShapeType="1"/>
                </p:cNvSpPr>
                <p:nvPr/>
              </p:nvSpPr>
              <p:spPr bwMode="auto">
                <a:xfrm>
                  <a:off x="631825" y="61753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0" name="Line 3382">
                  <a:extLst>
                    <a:ext uri="{FF2B5EF4-FFF2-40B4-BE49-F238E27FC236}">
                      <a16:creationId xmlns:a16="http://schemas.microsoft.com/office/drawing/2014/main" id="{9FBE56B3-D7B2-2C78-06FB-747A3C90E859}"/>
                    </a:ext>
                  </a:extLst>
                </p:cNvPr>
                <p:cNvSpPr>
                  <a:spLocks noChangeShapeType="1"/>
                </p:cNvSpPr>
                <p:nvPr/>
              </p:nvSpPr>
              <p:spPr bwMode="auto">
                <a:xfrm>
                  <a:off x="619125" y="6508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1" name="Line 3383">
                  <a:extLst>
                    <a:ext uri="{FF2B5EF4-FFF2-40B4-BE49-F238E27FC236}">
                      <a16:creationId xmlns:a16="http://schemas.microsoft.com/office/drawing/2014/main" id="{A6CD9B78-95A3-11FC-568E-576555ECFC4D}"/>
                    </a:ext>
                  </a:extLst>
                </p:cNvPr>
                <p:cNvSpPr>
                  <a:spLocks noChangeShapeType="1"/>
                </p:cNvSpPr>
                <p:nvPr/>
              </p:nvSpPr>
              <p:spPr bwMode="auto">
                <a:xfrm>
                  <a:off x="635000" y="6350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2" name="Line 3384">
                  <a:extLst>
                    <a:ext uri="{FF2B5EF4-FFF2-40B4-BE49-F238E27FC236}">
                      <a16:creationId xmlns:a16="http://schemas.microsoft.com/office/drawing/2014/main" id="{A25E8C7A-1DEF-E5C3-4104-9D736A366C76}"/>
                    </a:ext>
                  </a:extLst>
                </p:cNvPr>
                <p:cNvSpPr>
                  <a:spLocks noChangeShapeType="1"/>
                </p:cNvSpPr>
                <p:nvPr/>
              </p:nvSpPr>
              <p:spPr bwMode="auto">
                <a:xfrm>
                  <a:off x="619125" y="6508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3" name="Line 3385">
                  <a:extLst>
                    <a:ext uri="{FF2B5EF4-FFF2-40B4-BE49-F238E27FC236}">
                      <a16:creationId xmlns:a16="http://schemas.microsoft.com/office/drawing/2014/main" id="{4069D6B5-2AB3-8AB1-0D91-B038AF4EA93E}"/>
                    </a:ext>
                  </a:extLst>
                </p:cNvPr>
                <p:cNvSpPr>
                  <a:spLocks noChangeShapeType="1"/>
                </p:cNvSpPr>
                <p:nvPr/>
              </p:nvSpPr>
              <p:spPr bwMode="auto">
                <a:xfrm>
                  <a:off x="635000" y="6350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4" name="Line 3386">
                  <a:extLst>
                    <a:ext uri="{FF2B5EF4-FFF2-40B4-BE49-F238E27FC236}">
                      <a16:creationId xmlns:a16="http://schemas.microsoft.com/office/drawing/2014/main" id="{F2339FDA-4879-1D75-2F2C-8939D86AFD77}"/>
                    </a:ext>
                  </a:extLst>
                </p:cNvPr>
                <p:cNvSpPr>
                  <a:spLocks noChangeShapeType="1"/>
                </p:cNvSpPr>
                <p:nvPr/>
              </p:nvSpPr>
              <p:spPr bwMode="auto">
                <a:xfrm>
                  <a:off x="622300" y="6572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5" name="Line 3387">
                  <a:extLst>
                    <a:ext uri="{FF2B5EF4-FFF2-40B4-BE49-F238E27FC236}">
                      <a16:creationId xmlns:a16="http://schemas.microsoft.com/office/drawing/2014/main" id="{79AF3893-F68C-A9BF-9E71-D358DA110A42}"/>
                    </a:ext>
                  </a:extLst>
                </p:cNvPr>
                <p:cNvSpPr>
                  <a:spLocks noChangeShapeType="1"/>
                </p:cNvSpPr>
                <p:nvPr/>
              </p:nvSpPr>
              <p:spPr bwMode="auto">
                <a:xfrm>
                  <a:off x="638175" y="6413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6" name="Line 3388">
                  <a:extLst>
                    <a:ext uri="{FF2B5EF4-FFF2-40B4-BE49-F238E27FC236}">
                      <a16:creationId xmlns:a16="http://schemas.microsoft.com/office/drawing/2014/main" id="{CC2312A7-0134-BABC-0072-E5EE82AA7F5C}"/>
                    </a:ext>
                  </a:extLst>
                </p:cNvPr>
                <p:cNvSpPr>
                  <a:spLocks noChangeShapeType="1"/>
                </p:cNvSpPr>
                <p:nvPr/>
              </p:nvSpPr>
              <p:spPr bwMode="auto">
                <a:xfrm>
                  <a:off x="639763" y="6889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7" name="Line 3389">
                  <a:extLst>
                    <a:ext uri="{FF2B5EF4-FFF2-40B4-BE49-F238E27FC236}">
                      <a16:creationId xmlns:a16="http://schemas.microsoft.com/office/drawing/2014/main" id="{0007B98A-D5CA-1E7B-5077-8D2206A6D067}"/>
                    </a:ext>
                  </a:extLst>
                </p:cNvPr>
                <p:cNvSpPr>
                  <a:spLocks noChangeShapeType="1"/>
                </p:cNvSpPr>
                <p:nvPr/>
              </p:nvSpPr>
              <p:spPr bwMode="auto">
                <a:xfrm>
                  <a:off x="655638" y="6731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8" name="Line 3390">
                  <a:extLst>
                    <a:ext uri="{FF2B5EF4-FFF2-40B4-BE49-F238E27FC236}">
                      <a16:creationId xmlns:a16="http://schemas.microsoft.com/office/drawing/2014/main" id="{767722C2-6538-9DCE-DE02-2F4168467A05}"/>
                    </a:ext>
                  </a:extLst>
                </p:cNvPr>
                <p:cNvSpPr>
                  <a:spLocks noChangeShapeType="1"/>
                </p:cNvSpPr>
                <p:nvPr/>
              </p:nvSpPr>
              <p:spPr bwMode="auto">
                <a:xfrm>
                  <a:off x="725488" y="7064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9" name="Line 3391">
                  <a:extLst>
                    <a:ext uri="{FF2B5EF4-FFF2-40B4-BE49-F238E27FC236}">
                      <a16:creationId xmlns:a16="http://schemas.microsoft.com/office/drawing/2014/main" id="{A463159C-DDBC-0E43-276B-25467F6A1865}"/>
                    </a:ext>
                  </a:extLst>
                </p:cNvPr>
                <p:cNvSpPr>
                  <a:spLocks noChangeShapeType="1"/>
                </p:cNvSpPr>
                <p:nvPr/>
              </p:nvSpPr>
              <p:spPr bwMode="auto">
                <a:xfrm>
                  <a:off x="741363" y="6921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0" name="Line 3392">
                  <a:extLst>
                    <a:ext uri="{FF2B5EF4-FFF2-40B4-BE49-F238E27FC236}">
                      <a16:creationId xmlns:a16="http://schemas.microsoft.com/office/drawing/2014/main" id="{BF43082F-7114-BBE4-8D24-74CFCB742F58}"/>
                    </a:ext>
                  </a:extLst>
                </p:cNvPr>
                <p:cNvSpPr>
                  <a:spLocks noChangeShapeType="1"/>
                </p:cNvSpPr>
                <p:nvPr/>
              </p:nvSpPr>
              <p:spPr bwMode="auto">
                <a:xfrm>
                  <a:off x="744538" y="719138"/>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1" name="Line 3393">
                  <a:extLst>
                    <a:ext uri="{FF2B5EF4-FFF2-40B4-BE49-F238E27FC236}">
                      <a16:creationId xmlns:a16="http://schemas.microsoft.com/office/drawing/2014/main" id="{F8FB1C82-F629-6397-5860-AEE6BC4C84A4}"/>
                    </a:ext>
                  </a:extLst>
                </p:cNvPr>
                <p:cNvSpPr>
                  <a:spLocks noChangeShapeType="1"/>
                </p:cNvSpPr>
                <p:nvPr/>
              </p:nvSpPr>
              <p:spPr bwMode="auto">
                <a:xfrm>
                  <a:off x="758825" y="7048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2" name="Line 3394">
                  <a:extLst>
                    <a:ext uri="{FF2B5EF4-FFF2-40B4-BE49-F238E27FC236}">
                      <a16:creationId xmlns:a16="http://schemas.microsoft.com/office/drawing/2014/main" id="{2C8DF44F-9BC3-1735-3700-2F6942BA56AB}"/>
                    </a:ext>
                  </a:extLst>
                </p:cNvPr>
                <p:cNvSpPr>
                  <a:spLocks noChangeShapeType="1"/>
                </p:cNvSpPr>
                <p:nvPr/>
              </p:nvSpPr>
              <p:spPr bwMode="auto">
                <a:xfrm>
                  <a:off x="747713" y="731838"/>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3" name="Line 3395">
                  <a:extLst>
                    <a:ext uri="{FF2B5EF4-FFF2-40B4-BE49-F238E27FC236}">
                      <a16:creationId xmlns:a16="http://schemas.microsoft.com/office/drawing/2014/main" id="{95576568-9899-E697-635D-1D04333D4A3A}"/>
                    </a:ext>
                  </a:extLst>
                </p:cNvPr>
                <p:cNvSpPr>
                  <a:spLocks noChangeShapeType="1"/>
                </p:cNvSpPr>
                <p:nvPr/>
              </p:nvSpPr>
              <p:spPr bwMode="auto">
                <a:xfrm>
                  <a:off x="763588" y="7175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4" name="Line 3396">
                  <a:extLst>
                    <a:ext uri="{FF2B5EF4-FFF2-40B4-BE49-F238E27FC236}">
                      <a16:creationId xmlns:a16="http://schemas.microsoft.com/office/drawing/2014/main" id="{D3D3A863-DE45-CEC8-976A-51B0C6DA693B}"/>
                    </a:ext>
                  </a:extLst>
                </p:cNvPr>
                <p:cNvSpPr>
                  <a:spLocks noChangeShapeType="1"/>
                </p:cNvSpPr>
                <p:nvPr/>
              </p:nvSpPr>
              <p:spPr bwMode="auto">
                <a:xfrm>
                  <a:off x="747713" y="731838"/>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5" name="Line 3397">
                  <a:extLst>
                    <a:ext uri="{FF2B5EF4-FFF2-40B4-BE49-F238E27FC236}">
                      <a16:creationId xmlns:a16="http://schemas.microsoft.com/office/drawing/2014/main" id="{8DE7C15B-579F-2E80-137B-AB6A820A85CC}"/>
                    </a:ext>
                  </a:extLst>
                </p:cNvPr>
                <p:cNvSpPr>
                  <a:spLocks noChangeShapeType="1"/>
                </p:cNvSpPr>
                <p:nvPr/>
              </p:nvSpPr>
              <p:spPr bwMode="auto">
                <a:xfrm>
                  <a:off x="763588" y="7175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6" name="Line 3398">
                  <a:extLst>
                    <a:ext uri="{FF2B5EF4-FFF2-40B4-BE49-F238E27FC236}">
                      <a16:creationId xmlns:a16="http://schemas.microsoft.com/office/drawing/2014/main" id="{8AF0BE7C-15FC-1FB9-6969-7E3CF1F25AF5}"/>
                    </a:ext>
                  </a:extLst>
                </p:cNvPr>
                <p:cNvSpPr>
                  <a:spLocks noChangeShapeType="1"/>
                </p:cNvSpPr>
                <p:nvPr/>
              </p:nvSpPr>
              <p:spPr bwMode="auto">
                <a:xfrm>
                  <a:off x="747713" y="731838"/>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7" name="Line 3399">
                  <a:extLst>
                    <a:ext uri="{FF2B5EF4-FFF2-40B4-BE49-F238E27FC236}">
                      <a16:creationId xmlns:a16="http://schemas.microsoft.com/office/drawing/2014/main" id="{2C1BF3E9-C898-76CC-660F-20F42AD92C01}"/>
                    </a:ext>
                  </a:extLst>
                </p:cNvPr>
                <p:cNvSpPr>
                  <a:spLocks noChangeShapeType="1"/>
                </p:cNvSpPr>
                <p:nvPr/>
              </p:nvSpPr>
              <p:spPr bwMode="auto">
                <a:xfrm>
                  <a:off x="763588" y="7175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8" name="Line 3400">
                  <a:extLst>
                    <a:ext uri="{FF2B5EF4-FFF2-40B4-BE49-F238E27FC236}">
                      <a16:creationId xmlns:a16="http://schemas.microsoft.com/office/drawing/2014/main" id="{724A169E-C8CA-F8B4-B90A-AC948C1A98C1}"/>
                    </a:ext>
                  </a:extLst>
                </p:cNvPr>
                <p:cNvSpPr>
                  <a:spLocks noChangeShapeType="1"/>
                </p:cNvSpPr>
                <p:nvPr/>
              </p:nvSpPr>
              <p:spPr bwMode="auto">
                <a:xfrm>
                  <a:off x="755650" y="7445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9" name="Line 3401">
                  <a:extLst>
                    <a:ext uri="{FF2B5EF4-FFF2-40B4-BE49-F238E27FC236}">
                      <a16:creationId xmlns:a16="http://schemas.microsoft.com/office/drawing/2014/main" id="{D3269933-DFF8-92F4-9167-0FEE8C4B298B}"/>
                    </a:ext>
                  </a:extLst>
                </p:cNvPr>
                <p:cNvSpPr>
                  <a:spLocks noChangeShapeType="1"/>
                </p:cNvSpPr>
                <p:nvPr/>
              </p:nvSpPr>
              <p:spPr bwMode="auto">
                <a:xfrm>
                  <a:off x="771525" y="7302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0" name="Line 3402">
                  <a:extLst>
                    <a:ext uri="{FF2B5EF4-FFF2-40B4-BE49-F238E27FC236}">
                      <a16:creationId xmlns:a16="http://schemas.microsoft.com/office/drawing/2014/main" id="{6D18B56A-2991-4A84-7304-85B0E199D5A3}"/>
                    </a:ext>
                  </a:extLst>
                </p:cNvPr>
                <p:cNvSpPr>
                  <a:spLocks noChangeShapeType="1"/>
                </p:cNvSpPr>
                <p:nvPr/>
              </p:nvSpPr>
              <p:spPr bwMode="auto">
                <a:xfrm>
                  <a:off x="755650" y="7445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1" name="Line 3403">
                  <a:extLst>
                    <a:ext uri="{FF2B5EF4-FFF2-40B4-BE49-F238E27FC236}">
                      <a16:creationId xmlns:a16="http://schemas.microsoft.com/office/drawing/2014/main" id="{BF05019C-6C95-C24F-519F-0CED387F16C9}"/>
                    </a:ext>
                  </a:extLst>
                </p:cNvPr>
                <p:cNvSpPr>
                  <a:spLocks noChangeShapeType="1"/>
                </p:cNvSpPr>
                <p:nvPr/>
              </p:nvSpPr>
              <p:spPr bwMode="auto">
                <a:xfrm>
                  <a:off x="771525" y="7302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2" name="Line 3404">
                  <a:extLst>
                    <a:ext uri="{FF2B5EF4-FFF2-40B4-BE49-F238E27FC236}">
                      <a16:creationId xmlns:a16="http://schemas.microsoft.com/office/drawing/2014/main" id="{26335379-8D58-13E9-12DC-DECD14DE1D83}"/>
                    </a:ext>
                  </a:extLst>
                </p:cNvPr>
                <p:cNvSpPr>
                  <a:spLocks noChangeShapeType="1"/>
                </p:cNvSpPr>
                <p:nvPr/>
              </p:nvSpPr>
              <p:spPr bwMode="auto">
                <a:xfrm>
                  <a:off x="790575" y="7778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3" name="Line 3405">
                  <a:extLst>
                    <a:ext uri="{FF2B5EF4-FFF2-40B4-BE49-F238E27FC236}">
                      <a16:creationId xmlns:a16="http://schemas.microsoft.com/office/drawing/2014/main" id="{FF138BEB-BBE8-984D-E498-2774D4DBB2D5}"/>
                    </a:ext>
                  </a:extLst>
                </p:cNvPr>
                <p:cNvSpPr>
                  <a:spLocks noChangeShapeType="1"/>
                </p:cNvSpPr>
                <p:nvPr/>
              </p:nvSpPr>
              <p:spPr bwMode="auto">
                <a:xfrm>
                  <a:off x="804863" y="7620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4" name="Line 3406">
                  <a:extLst>
                    <a:ext uri="{FF2B5EF4-FFF2-40B4-BE49-F238E27FC236}">
                      <a16:creationId xmlns:a16="http://schemas.microsoft.com/office/drawing/2014/main" id="{45555091-91F9-CB22-2ADB-3979A2F89D17}"/>
                    </a:ext>
                  </a:extLst>
                </p:cNvPr>
                <p:cNvSpPr>
                  <a:spLocks noChangeShapeType="1"/>
                </p:cNvSpPr>
                <p:nvPr/>
              </p:nvSpPr>
              <p:spPr bwMode="auto">
                <a:xfrm>
                  <a:off x="871538" y="8366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5" name="Line 3407">
                  <a:extLst>
                    <a:ext uri="{FF2B5EF4-FFF2-40B4-BE49-F238E27FC236}">
                      <a16:creationId xmlns:a16="http://schemas.microsoft.com/office/drawing/2014/main" id="{7008FEC9-DA6D-F275-A789-A41751165713}"/>
                    </a:ext>
                  </a:extLst>
                </p:cNvPr>
                <p:cNvSpPr>
                  <a:spLocks noChangeShapeType="1"/>
                </p:cNvSpPr>
                <p:nvPr/>
              </p:nvSpPr>
              <p:spPr bwMode="auto">
                <a:xfrm>
                  <a:off x="887413" y="82073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6" name="Line 3408">
                  <a:extLst>
                    <a:ext uri="{FF2B5EF4-FFF2-40B4-BE49-F238E27FC236}">
                      <a16:creationId xmlns:a16="http://schemas.microsoft.com/office/drawing/2014/main" id="{104AAFEB-91D9-A1DF-7F25-5B0B1DF75CE8}"/>
                    </a:ext>
                  </a:extLst>
                </p:cNvPr>
                <p:cNvSpPr>
                  <a:spLocks noChangeShapeType="1"/>
                </p:cNvSpPr>
                <p:nvPr/>
              </p:nvSpPr>
              <p:spPr bwMode="auto">
                <a:xfrm>
                  <a:off x="874713" y="8556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7" name="Line 3409">
                  <a:extLst>
                    <a:ext uri="{FF2B5EF4-FFF2-40B4-BE49-F238E27FC236}">
                      <a16:creationId xmlns:a16="http://schemas.microsoft.com/office/drawing/2014/main" id="{A4DEA76B-0FE5-29BB-5E61-BCE740016347}"/>
                    </a:ext>
                  </a:extLst>
                </p:cNvPr>
                <p:cNvSpPr>
                  <a:spLocks noChangeShapeType="1"/>
                </p:cNvSpPr>
                <p:nvPr/>
              </p:nvSpPr>
              <p:spPr bwMode="auto">
                <a:xfrm>
                  <a:off x="890588" y="8397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8" name="Line 3410">
                  <a:extLst>
                    <a:ext uri="{FF2B5EF4-FFF2-40B4-BE49-F238E27FC236}">
                      <a16:creationId xmlns:a16="http://schemas.microsoft.com/office/drawing/2014/main" id="{978C23C6-453F-7B70-6183-74CD0E090ED6}"/>
                    </a:ext>
                  </a:extLst>
                </p:cNvPr>
                <p:cNvSpPr>
                  <a:spLocks noChangeShapeType="1"/>
                </p:cNvSpPr>
                <p:nvPr/>
              </p:nvSpPr>
              <p:spPr bwMode="auto">
                <a:xfrm>
                  <a:off x="874713" y="8556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9" name="Line 3411">
                  <a:extLst>
                    <a:ext uri="{FF2B5EF4-FFF2-40B4-BE49-F238E27FC236}">
                      <a16:creationId xmlns:a16="http://schemas.microsoft.com/office/drawing/2014/main" id="{4D0332ED-C5C0-A216-F6F2-D22BB7EE06D8}"/>
                    </a:ext>
                  </a:extLst>
                </p:cNvPr>
                <p:cNvSpPr>
                  <a:spLocks noChangeShapeType="1"/>
                </p:cNvSpPr>
                <p:nvPr/>
              </p:nvSpPr>
              <p:spPr bwMode="auto">
                <a:xfrm>
                  <a:off x="890588" y="8397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0" name="Line 3412">
                  <a:extLst>
                    <a:ext uri="{FF2B5EF4-FFF2-40B4-BE49-F238E27FC236}">
                      <a16:creationId xmlns:a16="http://schemas.microsoft.com/office/drawing/2014/main" id="{3AB3E689-C27F-0AE3-9F76-41A1A15A517F}"/>
                    </a:ext>
                  </a:extLst>
                </p:cNvPr>
                <p:cNvSpPr>
                  <a:spLocks noChangeShapeType="1"/>
                </p:cNvSpPr>
                <p:nvPr/>
              </p:nvSpPr>
              <p:spPr bwMode="auto">
                <a:xfrm>
                  <a:off x="881063" y="8810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1" name="Line 3413">
                  <a:extLst>
                    <a:ext uri="{FF2B5EF4-FFF2-40B4-BE49-F238E27FC236}">
                      <a16:creationId xmlns:a16="http://schemas.microsoft.com/office/drawing/2014/main" id="{4A1BAEDE-F206-D15C-E519-242654A6AC07}"/>
                    </a:ext>
                  </a:extLst>
                </p:cNvPr>
                <p:cNvSpPr>
                  <a:spLocks noChangeShapeType="1"/>
                </p:cNvSpPr>
                <p:nvPr/>
              </p:nvSpPr>
              <p:spPr bwMode="auto">
                <a:xfrm>
                  <a:off x="896938" y="8651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2" name="Line 3414">
                  <a:extLst>
                    <a:ext uri="{FF2B5EF4-FFF2-40B4-BE49-F238E27FC236}">
                      <a16:creationId xmlns:a16="http://schemas.microsoft.com/office/drawing/2014/main" id="{05CAC1DD-CFEA-DE8C-4446-A1BCFCF9626E}"/>
                    </a:ext>
                  </a:extLst>
                </p:cNvPr>
                <p:cNvSpPr>
                  <a:spLocks noChangeShapeType="1"/>
                </p:cNvSpPr>
                <p:nvPr/>
              </p:nvSpPr>
              <p:spPr bwMode="auto">
                <a:xfrm>
                  <a:off x="881063" y="8810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3" name="Line 3415">
                  <a:extLst>
                    <a:ext uri="{FF2B5EF4-FFF2-40B4-BE49-F238E27FC236}">
                      <a16:creationId xmlns:a16="http://schemas.microsoft.com/office/drawing/2014/main" id="{E0904C1E-CA31-C03F-21EA-C99B9B238CB6}"/>
                    </a:ext>
                  </a:extLst>
                </p:cNvPr>
                <p:cNvSpPr>
                  <a:spLocks noChangeShapeType="1"/>
                </p:cNvSpPr>
                <p:nvPr/>
              </p:nvSpPr>
              <p:spPr bwMode="auto">
                <a:xfrm>
                  <a:off x="896938" y="8651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4" name="Line 3416">
                  <a:extLst>
                    <a:ext uri="{FF2B5EF4-FFF2-40B4-BE49-F238E27FC236}">
                      <a16:creationId xmlns:a16="http://schemas.microsoft.com/office/drawing/2014/main" id="{9D00A7FB-EFFA-1D8E-F174-E35BB52E28FE}"/>
                    </a:ext>
                  </a:extLst>
                </p:cNvPr>
                <p:cNvSpPr>
                  <a:spLocks noChangeShapeType="1"/>
                </p:cNvSpPr>
                <p:nvPr/>
              </p:nvSpPr>
              <p:spPr bwMode="auto">
                <a:xfrm>
                  <a:off x="884238" y="8810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5" name="Line 3417">
                  <a:extLst>
                    <a:ext uri="{FF2B5EF4-FFF2-40B4-BE49-F238E27FC236}">
                      <a16:creationId xmlns:a16="http://schemas.microsoft.com/office/drawing/2014/main" id="{A66E3A09-0C2F-C17D-9F5D-69BE1989713C}"/>
                    </a:ext>
                  </a:extLst>
                </p:cNvPr>
                <p:cNvSpPr>
                  <a:spLocks noChangeShapeType="1"/>
                </p:cNvSpPr>
                <p:nvPr/>
              </p:nvSpPr>
              <p:spPr bwMode="auto">
                <a:xfrm>
                  <a:off x="900113" y="8651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6" name="Line 3418">
                  <a:extLst>
                    <a:ext uri="{FF2B5EF4-FFF2-40B4-BE49-F238E27FC236}">
                      <a16:creationId xmlns:a16="http://schemas.microsoft.com/office/drawing/2014/main" id="{E5E0CCE3-C55C-AA39-8D72-72D0B3AF1237}"/>
                    </a:ext>
                  </a:extLst>
                </p:cNvPr>
                <p:cNvSpPr>
                  <a:spLocks noChangeShapeType="1"/>
                </p:cNvSpPr>
                <p:nvPr/>
              </p:nvSpPr>
              <p:spPr bwMode="auto">
                <a:xfrm>
                  <a:off x="887413" y="8874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7" name="Line 3419">
                  <a:extLst>
                    <a:ext uri="{FF2B5EF4-FFF2-40B4-BE49-F238E27FC236}">
                      <a16:creationId xmlns:a16="http://schemas.microsoft.com/office/drawing/2014/main" id="{2EE8341B-D56A-2D8C-2F46-726F88FA90B4}"/>
                    </a:ext>
                  </a:extLst>
                </p:cNvPr>
                <p:cNvSpPr>
                  <a:spLocks noChangeShapeType="1"/>
                </p:cNvSpPr>
                <p:nvPr/>
              </p:nvSpPr>
              <p:spPr bwMode="auto">
                <a:xfrm>
                  <a:off x="903288" y="873126"/>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8" name="Line 3420">
                  <a:extLst>
                    <a:ext uri="{FF2B5EF4-FFF2-40B4-BE49-F238E27FC236}">
                      <a16:creationId xmlns:a16="http://schemas.microsoft.com/office/drawing/2014/main" id="{F78A0216-B463-03DD-3163-974FEDA73818}"/>
                    </a:ext>
                  </a:extLst>
                </p:cNvPr>
                <p:cNvSpPr>
                  <a:spLocks noChangeShapeType="1"/>
                </p:cNvSpPr>
                <p:nvPr/>
              </p:nvSpPr>
              <p:spPr bwMode="auto">
                <a:xfrm>
                  <a:off x="896938" y="9080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9" name="Line 3421">
                  <a:extLst>
                    <a:ext uri="{FF2B5EF4-FFF2-40B4-BE49-F238E27FC236}">
                      <a16:creationId xmlns:a16="http://schemas.microsoft.com/office/drawing/2014/main" id="{ED713E90-FE0C-D5F1-1EF5-C3E2DE2570FE}"/>
                    </a:ext>
                  </a:extLst>
                </p:cNvPr>
                <p:cNvSpPr>
                  <a:spLocks noChangeShapeType="1"/>
                </p:cNvSpPr>
                <p:nvPr/>
              </p:nvSpPr>
              <p:spPr bwMode="auto">
                <a:xfrm>
                  <a:off x="912813" y="8921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0" name="Line 3422">
                  <a:extLst>
                    <a:ext uri="{FF2B5EF4-FFF2-40B4-BE49-F238E27FC236}">
                      <a16:creationId xmlns:a16="http://schemas.microsoft.com/office/drawing/2014/main" id="{3FB0B2D9-5DC5-D5FA-1622-7ACC36A9B5B6}"/>
                    </a:ext>
                  </a:extLst>
                </p:cNvPr>
                <p:cNvSpPr>
                  <a:spLocks noChangeShapeType="1"/>
                </p:cNvSpPr>
                <p:nvPr/>
              </p:nvSpPr>
              <p:spPr bwMode="auto">
                <a:xfrm>
                  <a:off x="896938" y="9080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1" name="Line 3423">
                  <a:extLst>
                    <a:ext uri="{FF2B5EF4-FFF2-40B4-BE49-F238E27FC236}">
                      <a16:creationId xmlns:a16="http://schemas.microsoft.com/office/drawing/2014/main" id="{6C1A5179-3AA7-D620-2BFF-998C5E15916C}"/>
                    </a:ext>
                  </a:extLst>
                </p:cNvPr>
                <p:cNvSpPr>
                  <a:spLocks noChangeShapeType="1"/>
                </p:cNvSpPr>
                <p:nvPr/>
              </p:nvSpPr>
              <p:spPr bwMode="auto">
                <a:xfrm>
                  <a:off x="912813" y="8921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2" name="Line 3424">
                  <a:extLst>
                    <a:ext uri="{FF2B5EF4-FFF2-40B4-BE49-F238E27FC236}">
                      <a16:creationId xmlns:a16="http://schemas.microsoft.com/office/drawing/2014/main" id="{CDF052AA-A1BB-A274-4649-81D74C5F7975}"/>
                    </a:ext>
                  </a:extLst>
                </p:cNvPr>
                <p:cNvSpPr>
                  <a:spLocks noChangeShapeType="1"/>
                </p:cNvSpPr>
                <p:nvPr/>
              </p:nvSpPr>
              <p:spPr bwMode="auto">
                <a:xfrm>
                  <a:off x="989013" y="9493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3" name="Line 3425">
                  <a:extLst>
                    <a:ext uri="{FF2B5EF4-FFF2-40B4-BE49-F238E27FC236}">
                      <a16:creationId xmlns:a16="http://schemas.microsoft.com/office/drawing/2014/main" id="{D4992985-0C54-CD16-0586-C82BC0C5F54D}"/>
                    </a:ext>
                  </a:extLst>
                </p:cNvPr>
                <p:cNvSpPr>
                  <a:spLocks noChangeShapeType="1"/>
                </p:cNvSpPr>
                <p:nvPr/>
              </p:nvSpPr>
              <p:spPr bwMode="auto">
                <a:xfrm>
                  <a:off x="1003300" y="9334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4" name="Line 3426">
                  <a:extLst>
                    <a:ext uri="{FF2B5EF4-FFF2-40B4-BE49-F238E27FC236}">
                      <a16:creationId xmlns:a16="http://schemas.microsoft.com/office/drawing/2014/main" id="{E5CE5C68-8D03-6841-0A7A-FC0F8E362F27}"/>
                    </a:ext>
                  </a:extLst>
                </p:cNvPr>
                <p:cNvSpPr>
                  <a:spLocks noChangeShapeType="1"/>
                </p:cNvSpPr>
                <p:nvPr/>
              </p:nvSpPr>
              <p:spPr bwMode="auto">
                <a:xfrm>
                  <a:off x="1003300" y="9763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5" name="Line 3427">
                  <a:extLst>
                    <a:ext uri="{FF2B5EF4-FFF2-40B4-BE49-F238E27FC236}">
                      <a16:creationId xmlns:a16="http://schemas.microsoft.com/office/drawing/2014/main" id="{C3003793-D21A-4C47-658C-BCB4E7075927}"/>
                    </a:ext>
                  </a:extLst>
                </p:cNvPr>
                <p:cNvSpPr>
                  <a:spLocks noChangeShapeType="1"/>
                </p:cNvSpPr>
                <p:nvPr/>
              </p:nvSpPr>
              <p:spPr bwMode="auto">
                <a:xfrm>
                  <a:off x="1019175" y="9604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6" name="Line 3428">
                  <a:extLst>
                    <a:ext uri="{FF2B5EF4-FFF2-40B4-BE49-F238E27FC236}">
                      <a16:creationId xmlns:a16="http://schemas.microsoft.com/office/drawing/2014/main" id="{FE00C370-C287-F66A-3BE3-0DBF046C579E}"/>
                    </a:ext>
                  </a:extLst>
                </p:cNvPr>
                <p:cNvSpPr>
                  <a:spLocks noChangeShapeType="1"/>
                </p:cNvSpPr>
                <p:nvPr/>
              </p:nvSpPr>
              <p:spPr bwMode="auto">
                <a:xfrm>
                  <a:off x="1006475" y="9826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7" name="Line 3429">
                  <a:extLst>
                    <a:ext uri="{FF2B5EF4-FFF2-40B4-BE49-F238E27FC236}">
                      <a16:creationId xmlns:a16="http://schemas.microsoft.com/office/drawing/2014/main" id="{C1CE1697-DD36-A1DA-F59B-534AC5D6B746}"/>
                    </a:ext>
                  </a:extLst>
                </p:cNvPr>
                <p:cNvSpPr>
                  <a:spLocks noChangeShapeType="1"/>
                </p:cNvSpPr>
                <p:nvPr/>
              </p:nvSpPr>
              <p:spPr bwMode="auto">
                <a:xfrm>
                  <a:off x="1022350" y="9667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77" name="Group 1276">
                <a:extLst>
                  <a:ext uri="{FF2B5EF4-FFF2-40B4-BE49-F238E27FC236}">
                    <a16:creationId xmlns:a16="http://schemas.microsoft.com/office/drawing/2014/main" id="{95C70601-E3BD-2C56-D91B-8CA9CBF50FED}"/>
                  </a:ext>
                </a:extLst>
              </p:cNvPr>
              <p:cNvGrpSpPr/>
              <p:nvPr/>
            </p:nvGrpSpPr>
            <p:grpSpPr>
              <a:xfrm>
                <a:off x="2596014" y="2638180"/>
                <a:ext cx="1036070" cy="523684"/>
                <a:chOff x="1025525" y="1028701"/>
                <a:chExt cx="420687" cy="292100"/>
              </a:xfrm>
            </p:grpSpPr>
            <p:sp>
              <p:nvSpPr>
                <p:cNvPr id="1424" name="Line 3430">
                  <a:extLst>
                    <a:ext uri="{FF2B5EF4-FFF2-40B4-BE49-F238E27FC236}">
                      <a16:creationId xmlns:a16="http://schemas.microsoft.com/office/drawing/2014/main" id="{24FDCEA4-E9CB-1937-0F31-4260DD9ECCCB}"/>
                    </a:ext>
                  </a:extLst>
                </p:cNvPr>
                <p:cNvSpPr>
                  <a:spLocks noChangeShapeType="1"/>
                </p:cNvSpPr>
                <p:nvPr/>
              </p:nvSpPr>
              <p:spPr bwMode="auto">
                <a:xfrm>
                  <a:off x="1025525" y="10445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5" name="Line 3431">
                  <a:extLst>
                    <a:ext uri="{FF2B5EF4-FFF2-40B4-BE49-F238E27FC236}">
                      <a16:creationId xmlns:a16="http://schemas.microsoft.com/office/drawing/2014/main" id="{68BF9A66-5045-82C8-3046-070C1A128DE3}"/>
                    </a:ext>
                  </a:extLst>
                </p:cNvPr>
                <p:cNvSpPr>
                  <a:spLocks noChangeShapeType="1"/>
                </p:cNvSpPr>
                <p:nvPr/>
              </p:nvSpPr>
              <p:spPr bwMode="auto">
                <a:xfrm>
                  <a:off x="1039813" y="10287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6" name="Line 3432">
                  <a:extLst>
                    <a:ext uri="{FF2B5EF4-FFF2-40B4-BE49-F238E27FC236}">
                      <a16:creationId xmlns:a16="http://schemas.microsoft.com/office/drawing/2014/main" id="{053DD1FC-6BEA-E4AF-3CE9-2D537B5F3E0D}"/>
                    </a:ext>
                  </a:extLst>
                </p:cNvPr>
                <p:cNvSpPr>
                  <a:spLocks noChangeShapeType="1"/>
                </p:cNvSpPr>
                <p:nvPr/>
              </p:nvSpPr>
              <p:spPr bwMode="auto">
                <a:xfrm>
                  <a:off x="1028700" y="10509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7" name="Line 3433">
                  <a:extLst>
                    <a:ext uri="{FF2B5EF4-FFF2-40B4-BE49-F238E27FC236}">
                      <a16:creationId xmlns:a16="http://schemas.microsoft.com/office/drawing/2014/main" id="{D680F17F-224B-8666-2C3F-80BA803C343A}"/>
                    </a:ext>
                  </a:extLst>
                </p:cNvPr>
                <p:cNvSpPr>
                  <a:spLocks noChangeShapeType="1"/>
                </p:cNvSpPr>
                <p:nvPr/>
              </p:nvSpPr>
              <p:spPr bwMode="auto">
                <a:xfrm>
                  <a:off x="1042988" y="10350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8" name="Line 3434">
                  <a:extLst>
                    <a:ext uri="{FF2B5EF4-FFF2-40B4-BE49-F238E27FC236}">
                      <a16:creationId xmlns:a16="http://schemas.microsoft.com/office/drawing/2014/main" id="{3FE0CF69-1237-9205-8E36-EA01C1D78C62}"/>
                    </a:ext>
                  </a:extLst>
                </p:cNvPr>
                <p:cNvSpPr>
                  <a:spLocks noChangeShapeType="1"/>
                </p:cNvSpPr>
                <p:nvPr/>
              </p:nvSpPr>
              <p:spPr bwMode="auto">
                <a:xfrm>
                  <a:off x="1046163" y="10509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9" name="Line 3435">
                  <a:extLst>
                    <a:ext uri="{FF2B5EF4-FFF2-40B4-BE49-F238E27FC236}">
                      <a16:creationId xmlns:a16="http://schemas.microsoft.com/office/drawing/2014/main" id="{3A050B73-3E0E-F191-75A7-7A851AAA8D49}"/>
                    </a:ext>
                  </a:extLst>
                </p:cNvPr>
                <p:cNvSpPr>
                  <a:spLocks noChangeShapeType="1"/>
                </p:cNvSpPr>
                <p:nvPr/>
              </p:nvSpPr>
              <p:spPr bwMode="auto">
                <a:xfrm>
                  <a:off x="1062038" y="10350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0" name="Line 3436">
                  <a:extLst>
                    <a:ext uri="{FF2B5EF4-FFF2-40B4-BE49-F238E27FC236}">
                      <a16:creationId xmlns:a16="http://schemas.microsoft.com/office/drawing/2014/main" id="{229ABB9E-392E-3019-B3AD-48A59FE92AF4}"/>
                    </a:ext>
                  </a:extLst>
                </p:cNvPr>
                <p:cNvSpPr>
                  <a:spLocks noChangeShapeType="1"/>
                </p:cNvSpPr>
                <p:nvPr/>
              </p:nvSpPr>
              <p:spPr bwMode="auto">
                <a:xfrm>
                  <a:off x="1089025" y="10652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1" name="Line 3438">
                  <a:extLst>
                    <a:ext uri="{FF2B5EF4-FFF2-40B4-BE49-F238E27FC236}">
                      <a16:creationId xmlns:a16="http://schemas.microsoft.com/office/drawing/2014/main" id="{26129D58-0A38-6F12-60CC-0A0323651293}"/>
                    </a:ext>
                  </a:extLst>
                </p:cNvPr>
                <p:cNvSpPr>
                  <a:spLocks noChangeShapeType="1"/>
                </p:cNvSpPr>
                <p:nvPr/>
              </p:nvSpPr>
              <p:spPr bwMode="auto">
                <a:xfrm>
                  <a:off x="1104900" y="10493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2" name="Line 3439">
                  <a:extLst>
                    <a:ext uri="{FF2B5EF4-FFF2-40B4-BE49-F238E27FC236}">
                      <a16:creationId xmlns:a16="http://schemas.microsoft.com/office/drawing/2014/main" id="{B99DDD3F-D114-9E87-66EC-4E0B9F5A5EF8}"/>
                    </a:ext>
                  </a:extLst>
                </p:cNvPr>
                <p:cNvSpPr>
                  <a:spLocks noChangeShapeType="1"/>
                </p:cNvSpPr>
                <p:nvPr/>
              </p:nvSpPr>
              <p:spPr bwMode="auto">
                <a:xfrm>
                  <a:off x="1092200" y="10652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3" name="Line 3440">
                  <a:extLst>
                    <a:ext uri="{FF2B5EF4-FFF2-40B4-BE49-F238E27FC236}">
                      <a16:creationId xmlns:a16="http://schemas.microsoft.com/office/drawing/2014/main" id="{9D6F8FAE-28ED-3866-13C6-0A205BE3206E}"/>
                    </a:ext>
                  </a:extLst>
                </p:cNvPr>
                <p:cNvSpPr>
                  <a:spLocks noChangeShapeType="1"/>
                </p:cNvSpPr>
                <p:nvPr/>
              </p:nvSpPr>
              <p:spPr bwMode="auto">
                <a:xfrm>
                  <a:off x="1108075" y="10493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4" name="Line 3441">
                  <a:extLst>
                    <a:ext uri="{FF2B5EF4-FFF2-40B4-BE49-F238E27FC236}">
                      <a16:creationId xmlns:a16="http://schemas.microsoft.com/office/drawing/2014/main" id="{C4D3B14E-76B9-CEB2-3B1D-DFDE9A4D6673}"/>
                    </a:ext>
                  </a:extLst>
                </p:cNvPr>
                <p:cNvSpPr>
                  <a:spLocks noChangeShapeType="1"/>
                </p:cNvSpPr>
                <p:nvPr/>
              </p:nvSpPr>
              <p:spPr bwMode="auto">
                <a:xfrm>
                  <a:off x="1122363" y="109378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5" name="Line 3442">
                  <a:extLst>
                    <a:ext uri="{FF2B5EF4-FFF2-40B4-BE49-F238E27FC236}">
                      <a16:creationId xmlns:a16="http://schemas.microsoft.com/office/drawing/2014/main" id="{A782A1CC-B685-F9A9-2DD5-2A53E0CC47E1}"/>
                    </a:ext>
                  </a:extLst>
                </p:cNvPr>
                <p:cNvSpPr>
                  <a:spLocks noChangeShapeType="1"/>
                </p:cNvSpPr>
                <p:nvPr/>
              </p:nvSpPr>
              <p:spPr bwMode="auto">
                <a:xfrm>
                  <a:off x="1138238" y="107791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6" name="Line 3443">
                  <a:extLst>
                    <a:ext uri="{FF2B5EF4-FFF2-40B4-BE49-F238E27FC236}">
                      <a16:creationId xmlns:a16="http://schemas.microsoft.com/office/drawing/2014/main" id="{1918DFFB-0C7B-91D2-3619-9272814B0507}"/>
                    </a:ext>
                  </a:extLst>
                </p:cNvPr>
                <p:cNvSpPr>
                  <a:spLocks noChangeShapeType="1"/>
                </p:cNvSpPr>
                <p:nvPr/>
              </p:nvSpPr>
              <p:spPr bwMode="auto">
                <a:xfrm>
                  <a:off x="1125538" y="109378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7" name="Line 3444">
                  <a:extLst>
                    <a:ext uri="{FF2B5EF4-FFF2-40B4-BE49-F238E27FC236}">
                      <a16:creationId xmlns:a16="http://schemas.microsoft.com/office/drawing/2014/main" id="{B9D5CC86-83F5-6BF1-4AEE-E9BF17E6AB25}"/>
                    </a:ext>
                  </a:extLst>
                </p:cNvPr>
                <p:cNvSpPr>
                  <a:spLocks noChangeShapeType="1"/>
                </p:cNvSpPr>
                <p:nvPr/>
              </p:nvSpPr>
              <p:spPr bwMode="auto">
                <a:xfrm>
                  <a:off x="1141413" y="107791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8" name="Line 3445">
                  <a:extLst>
                    <a:ext uri="{FF2B5EF4-FFF2-40B4-BE49-F238E27FC236}">
                      <a16:creationId xmlns:a16="http://schemas.microsoft.com/office/drawing/2014/main" id="{AB6CE824-4CA8-0E44-3F34-03E451496B60}"/>
                    </a:ext>
                  </a:extLst>
                </p:cNvPr>
                <p:cNvSpPr>
                  <a:spLocks noChangeShapeType="1"/>
                </p:cNvSpPr>
                <p:nvPr/>
              </p:nvSpPr>
              <p:spPr bwMode="auto">
                <a:xfrm>
                  <a:off x="1128713" y="109378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9" name="Line 3446">
                  <a:extLst>
                    <a:ext uri="{FF2B5EF4-FFF2-40B4-BE49-F238E27FC236}">
                      <a16:creationId xmlns:a16="http://schemas.microsoft.com/office/drawing/2014/main" id="{459F7EAE-96BA-DCFD-7F4B-EFBE15B57C1A}"/>
                    </a:ext>
                  </a:extLst>
                </p:cNvPr>
                <p:cNvSpPr>
                  <a:spLocks noChangeShapeType="1"/>
                </p:cNvSpPr>
                <p:nvPr/>
              </p:nvSpPr>
              <p:spPr bwMode="auto">
                <a:xfrm>
                  <a:off x="1144588" y="107791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0" name="Line 3447">
                  <a:extLst>
                    <a:ext uri="{FF2B5EF4-FFF2-40B4-BE49-F238E27FC236}">
                      <a16:creationId xmlns:a16="http://schemas.microsoft.com/office/drawing/2014/main" id="{24FC0D74-15CB-E026-15BE-FBF356F9DC37}"/>
                    </a:ext>
                  </a:extLst>
                </p:cNvPr>
                <p:cNvSpPr>
                  <a:spLocks noChangeShapeType="1"/>
                </p:cNvSpPr>
                <p:nvPr/>
              </p:nvSpPr>
              <p:spPr bwMode="auto">
                <a:xfrm>
                  <a:off x="1131888" y="11080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1" name="Line 3448">
                  <a:extLst>
                    <a:ext uri="{FF2B5EF4-FFF2-40B4-BE49-F238E27FC236}">
                      <a16:creationId xmlns:a16="http://schemas.microsoft.com/office/drawing/2014/main" id="{72535E94-038B-49C8-60DA-0379ED84C76E}"/>
                    </a:ext>
                  </a:extLst>
                </p:cNvPr>
                <p:cNvSpPr>
                  <a:spLocks noChangeShapeType="1"/>
                </p:cNvSpPr>
                <p:nvPr/>
              </p:nvSpPr>
              <p:spPr bwMode="auto">
                <a:xfrm>
                  <a:off x="1147763" y="10922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2" name="Line 3449">
                  <a:extLst>
                    <a:ext uri="{FF2B5EF4-FFF2-40B4-BE49-F238E27FC236}">
                      <a16:creationId xmlns:a16="http://schemas.microsoft.com/office/drawing/2014/main" id="{148DB1F8-DFBB-20D7-A1CF-5E771117A13B}"/>
                    </a:ext>
                  </a:extLst>
                </p:cNvPr>
                <p:cNvSpPr>
                  <a:spLocks noChangeShapeType="1"/>
                </p:cNvSpPr>
                <p:nvPr/>
              </p:nvSpPr>
              <p:spPr bwMode="auto">
                <a:xfrm>
                  <a:off x="1131888" y="11080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3" name="Line 3450">
                  <a:extLst>
                    <a:ext uri="{FF2B5EF4-FFF2-40B4-BE49-F238E27FC236}">
                      <a16:creationId xmlns:a16="http://schemas.microsoft.com/office/drawing/2014/main" id="{9D804006-9E20-E20D-C416-566A4A54C5FE}"/>
                    </a:ext>
                  </a:extLst>
                </p:cNvPr>
                <p:cNvSpPr>
                  <a:spLocks noChangeShapeType="1"/>
                </p:cNvSpPr>
                <p:nvPr/>
              </p:nvSpPr>
              <p:spPr bwMode="auto">
                <a:xfrm>
                  <a:off x="1147763" y="10922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4" name="Line 3451">
                  <a:extLst>
                    <a:ext uri="{FF2B5EF4-FFF2-40B4-BE49-F238E27FC236}">
                      <a16:creationId xmlns:a16="http://schemas.microsoft.com/office/drawing/2014/main" id="{150D8085-D4EC-A11C-CEA5-DE9EA9513901}"/>
                    </a:ext>
                  </a:extLst>
                </p:cNvPr>
                <p:cNvSpPr>
                  <a:spLocks noChangeShapeType="1"/>
                </p:cNvSpPr>
                <p:nvPr/>
              </p:nvSpPr>
              <p:spPr bwMode="auto">
                <a:xfrm>
                  <a:off x="1141413" y="11366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5" name="Line 3452">
                  <a:extLst>
                    <a:ext uri="{FF2B5EF4-FFF2-40B4-BE49-F238E27FC236}">
                      <a16:creationId xmlns:a16="http://schemas.microsoft.com/office/drawing/2014/main" id="{1AA82688-E698-6B56-9636-40FE07814E01}"/>
                    </a:ext>
                  </a:extLst>
                </p:cNvPr>
                <p:cNvSpPr>
                  <a:spLocks noChangeShapeType="1"/>
                </p:cNvSpPr>
                <p:nvPr/>
              </p:nvSpPr>
              <p:spPr bwMode="auto">
                <a:xfrm>
                  <a:off x="1157288" y="11207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6" name="Line 3453">
                  <a:extLst>
                    <a:ext uri="{FF2B5EF4-FFF2-40B4-BE49-F238E27FC236}">
                      <a16:creationId xmlns:a16="http://schemas.microsoft.com/office/drawing/2014/main" id="{5636F4E2-80A7-6B5E-3B0A-B9EA1F96AEFB}"/>
                    </a:ext>
                  </a:extLst>
                </p:cNvPr>
                <p:cNvSpPr>
                  <a:spLocks noChangeShapeType="1"/>
                </p:cNvSpPr>
                <p:nvPr/>
              </p:nvSpPr>
              <p:spPr bwMode="auto">
                <a:xfrm>
                  <a:off x="1152525" y="11668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7" name="Line 3454">
                  <a:extLst>
                    <a:ext uri="{FF2B5EF4-FFF2-40B4-BE49-F238E27FC236}">
                      <a16:creationId xmlns:a16="http://schemas.microsoft.com/office/drawing/2014/main" id="{AA055066-CBB6-6C4A-3A0F-458BE36E619A}"/>
                    </a:ext>
                  </a:extLst>
                </p:cNvPr>
                <p:cNvSpPr>
                  <a:spLocks noChangeShapeType="1"/>
                </p:cNvSpPr>
                <p:nvPr/>
              </p:nvSpPr>
              <p:spPr bwMode="auto">
                <a:xfrm>
                  <a:off x="1168400" y="11509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8" name="Line 3455">
                  <a:extLst>
                    <a:ext uri="{FF2B5EF4-FFF2-40B4-BE49-F238E27FC236}">
                      <a16:creationId xmlns:a16="http://schemas.microsoft.com/office/drawing/2014/main" id="{BE8757F2-F81D-F055-8631-F5391976B57C}"/>
                    </a:ext>
                  </a:extLst>
                </p:cNvPr>
                <p:cNvSpPr>
                  <a:spLocks noChangeShapeType="1"/>
                </p:cNvSpPr>
                <p:nvPr/>
              </p:nvSpPr>
              <p:spPr bwMode="auto">
                <a:xfrm>
                  <a:off x="1201738" y="11668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9" name="Line 3456">
                  <a:extLst>
                    <a:ext uri="{FF2B5EF4-FFF2-40B4-BE49-F238E27FC236}">
                      <a16:creationId xmlns:a16="http://schemas.microsoft.com/office/drawing/2014/main" id="{82F880A9-8590-5F2D-E8D7-0C142F1C4D0A}"/>
                    </a:ext>
                  </a:extLst>
                </p:cNvPr>
                <p:cNvSpPr>
                  <a:spLocks noChangeShapeType="1"/>
                </p:cNvSpPr>
                <p:nvPr/>
              </p:nvSpPr>
              <p:spPr bwMode="auto">
                <a:xfrm>
                  <a:off x="1217613" y="11509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0" name="Line 3457">
                  <a:extLst>
                    <a:ext uri="{FF2B5EF4-FFF2-40B4-BE49-F238E27FC236}">
                      <a16:creationId xmlns:a16="http://schemas.microsoft.com/office/drawing/2014/main" id="{44B4CDF6-9EF4-2D56-4E27-2D5B89CA77C5}"/>
                    </a:ext>
                  </a:extLst>
                </p:cNvPr>
                <p:cNvSpPr>
                  <a:spLocks noChangeShapeType="1"/>
                </p:cNvSpPr>
                <p:nvPr/>
              </p:nvSpPr>
              <p:spPr bwMode="auto">
                <a:xfrm>
                  <a:off x="1241425" y="11811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1" name="Line 3458">
                  <a:extLst>
                    <a:ext uri="{FF2B5EF4-FFF2-40B4-BE49-F238E27FC236}">
                      <a16:creationId xmlns:a16="http://schemas.microsoft.com/office/drawing/2014/main" id="{1117FFA5-E248-FD76-3F04-07B27A27FD20}"/>
                    </a:ext>
                  </a:extLst>
                </p:cNvPr>
                <p:cNvSpPr>
                  <a:spLocks noChangeShapeType="1"/>
                </p:cNvSpPr>
                <p:nvPr/>
              </p:nvSpPr>
              <p:spPr bwMode="auto">
                <a:xfrm>
                  <a:off x="1257300" y="11652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2" name="Line 3459">
                  <a:extLst>
                    <a:ext uri="{FF2B5EF4-FFF2-40B4-BE49-F238E27FC236}">
                      <a16:creationId xmlns:a16="http://schemas.microsoft.com/office/drawing/2014/main" id="{40D72165-6DF3-C35A-78CD-938585838C50}"/>
                    </a:ext>
                  </a:extLst>
                </p:cNvPr>
                <p:cNvSpPr>
                  <a:spLocks noChangeShapeType="1"/>
                </p:cNvSpPr>
                <p:nvPr/>
              </p:nvSpPr>
              <p:spPr bwMode="auto">
                <a:xfrm>
                  <a:off x="1284288" y="12271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3" name="Line 3460">
                  <a:extLst>
                    <a:ext uri="{FF2B5EF4-FFF2-40B4-BE49-F238E27FC236}">
                      <a16:creationId xmlns:a16="http://schemas.microsoft.com/office/drawing/2014/main" id="{8E9A7677-A11F-0D81-4DF4-4DBD07FB3E95}"/>
                    </a:ext>
                  </a:extLst>
                </p:cNvPr>
                <p:cNvSpPr>
                  <a:spLocks noChangeShapeType="1"/>
                </p:cNvSpPr>
                <p:nvPr/>
              </p:nvSpPr>
              <p:spPr bwMode="auto">
                <a:xfrm>
                  <a:off x="1300163" y="1211263"/>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4" name="Line 3461">
                  <a:extLst>
                    <a:ext uri="{FF2B5EF4-FFF2-40B4-BE49-F238E27FC236}">
                      <a16:creationId xmlns:a16="http://schemas.microsoft.com/office/drawing/2014/main" id="{2EC91973-4B82-23EA-E4F4-D264BEF24695}"/>
                    </a:ext>
                  </a:extLst>
                </p:cNvPr>
                <p:cNvSpPr>
                  <a:spLocks noChangeShapeType="1"/>
                </p:cNvSpPr>
                <p:nvPr/>
              </p:nvSpPr>
              <p:spPr bwMode="auto">
                <a:xfrm>
                  <a:off x="1347788" y="123348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5" name="Line 3462">
                  <a:extLst>
                    <a:ext uri="{FF2B5EF4-FFF2-40B4-BE49-F238E27FC236}">
                      <a16:creationId xmlns:a16="http://schemas.microsoft.com/office/drawing/2014/main" id="{6AC21834-0DE9-B6EF-0BA0-A45B4286132A}"/>
                    </a:ext>
                  </a:extLst>
                </p:cNvPr>
                <p:cNvSpPr>
                  <a:spLocks noChangeShapeType="1"/>
                </p:cNvSpPr>
                <p:nvPr/>
              </p:nvSpPr>
              <p:spPr bwMode="auto">
                <a:xfrm>
                  <a:off x="1363663" y="121761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6" name="Line 3463">
                  <a:extLst>
                    <a:ext uri="{FF2B5EF4-FFF2-40B4-BE49-F238E27FC236}">
                      <a16:creationId xmlns:a16="http://schemas.microsoft.com/office/drawing/2014/main" id="{D8FE43CC-6F57-724D-529E-05B1A5325E61}"/>
                    </a:ext>
                  </a:extLst>
                </p:cNvPr>
                <p:cNvSpPr>
                  <a:spLocks noChangeShapeType="1"/>
                </p:cNvSpPr>
                <p:nvPr/>
              </p:nvSpPr>
              <p:spPr bwMode="auto">
                <a:xfrm>
                  <a:off x="1370013" y="12414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7" name="Line 3464">
                  <a:extLst>
                    <a:ext uri="{FF2B5EF4-FFF2-40B4-BE49-F238E27FC236}">
                      <a16:creationId xmlns:a16="http://schemas.microsoft.com/office/drawing/2014/main" id="{4C0A24D7-E5C4-D944-8D6A-7977993A6592}"/>
                    </a:ext>
                  </a:extLst>
                </p:cNvPr>
                <p:cNvSpPr>
                  <a:spLocks noChangeShapeType="1"/>
                </p:cNvSpPr>
                <p:nvPr/>
              </p:nvSpPr>
              <p:spPr bwMode="auto">
                <a:xfrm>
                  <a:off x="1385888" y="12255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8" name="Line 3465">
                  <a:extLst>
                    <a:ext uri="{FF2B5EF4-FFF2-40B4-BE49-F238E27FC236}">
                      <a16:creationId xmlns:a16="http://schemas.microsoft.com/office/drawing/2014/main" id="{3FE122EF-9AAB-676A-E72A-2D28201F91BB}"/>
                    </a:ext>
                  </a:extLst>
                </p:cNvPr>
                <p:cNvSpPr>
                  <a:spLocks noChangeShapeType="1"/>
                </p:cNvSpPr>
                <p:nvPr/>
              </p:nvSpPr>
              <p:spPr bwMode="auto">
                <a:xfrm>
                  <a:off x="1382713" y="1249363"/>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9" name="Line 3466">
                  <a:extLst>
                    <a:ext uri="{FF2B5EF4-FFF2-40B4-BE49-F238E27FC236}">
                      <a16:creationId xmlns:a16="http://schemas.microsoft.com/office/drawing/2014/main" id="{59DFF018-288D-40B5-9DCE-8A97EE05D846}"/>
                    </a:ext>
                  </a:extLst>
                </p:cNvPr>
                <p:cNvSpPr>
                  <a:spLocks noChangeShapeType="1"/>
                </p:cNvSpPr>
                <p:nvPr/>
              </p:nvSpPr>
              <p:spPr bwMode="auto">
                <a:xfrm>
                  <a:off x="1397000" y="12334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0" name="Line 3467">
                  <a:extLst>
                    <a:ext uri="{FF2B5EF4-FFF2-40B4-BE49-F238E27FC236}">
                      <a16:creationId xmlns:a16="http://schemas.microsoft.com/office/drawing/2014/main" id="{CA24165E-4854-B37B-38DD-768E8244210E}"/>
                    </a:ext>
                  </a:extLst>
                </p:cNvPr>
                <p:cNvSpPr>
                  <a:spLocks noChangeShapeType="1"/>
                </p:cNvSpPr>
                <p:nvPr/>
              </p:nvSpPr>
              <p:spPr bwMode="auto">
                <a:xfrm>
                  <a:off x="1384300" y="12493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1" name="Line 3468">
                  <a:extLst>
                    <a:ext uri="{FF2B5EF4-FFF2-40B4-BE49-F238E27FC236}">
                      <a16:creationId xmlns:a16="http://schemas.microsoft.com/office/drawing/2014/main" id="{541ACB37-6599-D8BD-A5C7-D76D1A631942}"/>
                    </a:ext>
                  </a:extLst>
                </p:cNvPr>
                <p:cNvSpPr>
                  <a:spLocks noChangeShapeType="1"/>
                </p:cNvSpPr>
                <p:nvPr/>
              </p:nvSpPr>
              <p:spPr bwMode="auto">
                <a:xfrm>
                  <a:off x="1400175" y="12334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2" name="Line 3469">
                  <a:extLst>
                    <a:ext uri="{FF2B5EF4-FFF2-40B4-BE49-F238E27FC236}">
                      <a16:creationId xmlns:a16="http://schemas.microsoft.com/office/drawing/2014/main" id="{2C34762A-AE36-EEAD-F1FC-FFE5FE3158ED}"/>
                    </a:ext>
                  </a:extLst>
                </p:cNvPr>
                <p:cNvSpPr>
                  <a:spLocks noChangeShapeType="1"/>
                </p:cNvSpPr>
                <p:nvPr/>
              </p:nvSpPr>
              <p:spPr bwMode="auto">
                <a:xfrm>
                  <a:off x="1384300" y="12493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3" name="Line 3470">
                  <a:extLst>
                    <a:ext uri="{FF2B5EF4-FFF2-40B4-BE49-F238E27FC236}">
                      <a16:creationId xmlns:a16="http://schemas.microsoft.com/office/drawing/2014/main" id="{BFC23A45-1DFA-374E-DE21-0BB0499EF754}"/>
                    </a:ext>
                  </a:extLst>
                </p:cNvPr>
                <p:cNvSpPr>
                  <a:spLocks noChangeShapeType="1"/>
                </p:cNvSpPr>
                <p:nvPr/>
              </p:nvSpPr>
              <p:spPr bwMode="auto">
                <a:xfrm>
                  <a:off x="1400175" y="12334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4" name="Line 3471">
                  <a:extLst>
                    <a:ext uri="{FF2B5EF4-FFF2-40B4-BE49-F238E27FC236}">
                      <a16:creationId xmlns:a16="http://schemas.microsoft.com/office/drawing/2014/main" id="{8E7B9803-FF25-0672-8253-5FDB374ED195}"/>
                    </a:ext>
                  </a:extLst>
                </p:cNvPr>
                <p:cNvSpPr>
                  <a:spLocks noChangeShapeType="1"/>
                </p:cNvSpPr>
                <p:nvPr/>
              </p:nvSpPr>
              <p:spPr bwMode="auto">
                <a:xfrm>
                  <a:off x="1387475" y="12652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5" name="Line 3472">
                  <a:extLst>
                    <a:ext uri="{FF2B5EF4-FFF2-40B4-BE49-F238E27FC236}">
                      <a16:creationId xmlns:a16="http://schemas.microsoft.com/office/drawing/2014/main" id="{F74D89D3-A616-821C-1C8C-6507815B33BE}"/>
                    </a:ext>
                  </a:extLst>
                </p:cNvPr>
                <p:cNvSpPr>
                  <a:spLocks noChangeShapeType="1"/>
                </p:cNvSpPr>
                <p:nvPr/>
              </p:nvSpPr>
              <p:spPr bwMode="auto">
                <a:xfrm>
                  <a:off x="1403350" y="12493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6" name="Line 3473">
                  <a:extLst>
                    <a:ext uri="{FF2B5EF4-FFF2-40B4-BE49-F238E27FC236}">
                      <a16:creationId xmlns:a16="http://schemas.microsoft.com/office/drawing/2014/main" id="{873EDB16-A96E-59CD-7506-8B176AB0A98E}"/>
                    </a:ext>
                  </a:extLst>
                </p:cNvPr>
                <p:cNvSpPr>
                  <a:spLocks noChangeShapeType="1"/>
                </p:cNvSpPr>
                <p:nvPr/>
              </p:nvSpPr>
              <p:spPr bwMode="auto">
                <a:xfrm>
                  <a:off x="1393825" y="12652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7" name="Line 3474">
                  <a:extLst>
                    <a:ext uri="{FF2B5EF4-FFF2-40B4-BE49-F238E27FC236}">
                      <a16:creationId xmlns:a16="http://schemas.microsoft.com/office/drawing/2014/main" id="{A1FB5631-B3F1-634A-722E-F668BD35AE05}"/>
                    </a:ext>
                  </a:extLst>
                </p:cNvPr>
                <p:cNvSpPr>
                  <a:spLocks noChangeShapeType="1"/>
                </p:cNvSpPr>
                <p:nvPr/>
              </p:nvSpPr>
              <p:spPr bwMode="auto">
                <a:xfrm>
                  <a:off x="1409700" y="12493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8" name="Line 3475">
                  <a:extLst>
                    <a:ext uri="{FF2B5EF4-FFF2-40B4-BE49-F238E27FC236}">
                      <a16:creationId xmlns:a16="http://schemas.microsoft.com/office/drawing/2014/main" id="{FFEDCC78-DF21-F0E3-270C-FF9417BC1ECD}"/>
                    </a:ext>
                  </a:extLst>
                </p:cNvPr>
                <p:cNvSpPr>
                  <a:spLocks noChangeShapeType="1"/>
                </p:cNvSpPr>
                <p:nvPr/>
              </p:nvSpPr>
              <p:spPr bwMode="auto">
                <a:xfrm>
                  <a:off x="1397000" y="12731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9" name="Line 3476">
                  <a:extLst>
                    <a:ext uri="{FF2B5EF4-FFF2-40B4-BE49-F238E27FC236}">
                      <a16:creationId xmlns:a16="http://schemas.microsoft.com/office/drawing/2014/main" id="{D048ACEB-0867-13EE-5364-B1838E149F5E}"/>
                    </a:ext>
                  </a:extLst>
                </p:cNvPr>
                <p:cNvSpPr>
                  <a:spLocks noChangeShapeType="1"/>
                </p:cNvSpPr>
                <p:nvPr/>
              </p:nvSpPr>
              <p:spPr bwMode="auto">
                <a:xfrm>
                  <a:off x="1412875" y="12573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0" name="Line 3477">
                  <a:extLst>
                    <a:ext uri="{FF2B5EF4-FFF2-40B4-BE49-F238E27FC236}">
                      <a16:creationId xmlns:a16="http://schemas.microsoft.com/office/drawing/2014/main" id="{B86EC65B-4127-E358-ADD7-2B5204963F3D}"/>
                    </a:ext>
                  </a:extLst>
                </p:cNvPr>
                <p:cNvSpPr>
                  <a:spLocks noChangeShapeType="1"/>
                </p:cNvSpPr>
                <p:nvPr/>
              </p:nvSpPr>
              <p:spPr bwMode="auto">
                <a:xfrm>
                  <a:off x="1403350" y="128905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1" name="Line 3478">
                  <a:extLst>
                    <a:ext uri="{FF2B5EF4-FFF2-40B4-BE49-F238E27FC236}">
                      <a16:creationId xmlns:a16="http://schemas.microsoft.com/office/drawing/2014/main" id="{4FFD30BC-4B66-E7CE-54F0-1AEE83EF4552}"/>
                    </a:ext>
                  </a:extLst>
                </p:cNvPr>
                <p:cNvSpPr>
                  <a:spLocks noChangeShapeType="1"/>
                </p:cNvSpPr>
                <p:nvPr/>
              </p:nvSpPr>
              <p:spPr bwMode="auto">
                <a:xfrm>
                  <a:off x="1419225" y="12731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2" name="Line 3479">
                  <a:extLst>
                    <a:ext uri="{FF2B5EF4-FFF2-40B4-BE49-F238E27FC236}">
                      <a16:creationId xmlns:a16="http://schemas.microsoft.com/office/drawing/2014/main" id="{6AF83F02-A051-2EE0-B2A2-C49C80C329E6}"/>
                    </a:ext>
                  </a:extLst>
                </p:cNvPr>
                <p:cNvSpPr>
                  <a:spLocks noChangeShapeType="1"/>
                </p:cNvSpPr>
                <p:nvPr/>
              </p:nvSpPr>
              <p:spPr bwMode="auto">
                <a:xfrm>
                  <a:off x="1409700" y="13049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3" name="Line 3480">
                  <a:extLst>
                    <a:ext uri="{FF2B5EF4-FFF2-40B4-BE49-F238E27FC236}">
                      <a16:creationId xmlns:a16="http://schemas.microsoft.com/office/drawing/2014/main" id="{8E36DEC9-7BB6-1A99-0443-60367468D69A}"/>
                    </a:ext>
                  </a:extLst>
                </p:cNvPr>
                <p:cNvSpPr>
                  <a:spLocks noChangeShapeType="1"/>
                </p:cNvSpPr>
                <p:nvPr/>
              </p:nvSpPr>
              <p:spPr bwMode="auto">
                <a:xfrm>
                  <a:off x="1425575" y="12890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4" name="Line 3481">
                  <a:extLst>
                    <a:ext uri="{FF2B5EF4-FFF2-40B4-BE49-F238E27FC236}">
                      <a16:creationId xmlns:a16="http://schemas.microsoft.com/office/drawing/2014/main" id="{6FEBE12F-5835-6121-32D7-EF3EA80CECD8}"/>
                    </a:ext>
                  </a:extLst>
                </p:cNvPr>
                <p:cNvSpPr>
                  <a:spLocks noChangeShapeType="1"/>
                </p:cNvSpPr>
                <p:nvPr/>
              </p:nvSpPr>
              <p:spPr bwMode="auto">
                <a:xfrm>
                  <a:off x="1416050" y="13049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5" name="Line 3482">
                  <a:extLst>
                    <a:ext uri="{FF2B5EF4-FFF2-40B4-BE49-F238E27FC236}">
                      <a16:creationId xmlns:a16="http://schemas.microsoft.com/office/drawing/2014/main" id="{A6EEA312-885C-AC59-6A97-D51A8C2AF6CA}"/>
                    </a:ext>
                  </a:extLst>
                </p:cNvPr>
                <p:cNvSpPr>
                  <a:spLocks noChangeShapeType="1"/>
                </p:cNvSpPr>
                <p:nvPr/>
              </p:nvSpPr>
              <p:spPr bwMode="auto">
                <a:xfrm>
                  <a:off x="1430338" y="12890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78" name="Group 1277">
                <a:extLst>
                  <a:ext uri="{FF2B5EF4-FFF2-40B4-BE49-F238E27FC236}">
                    <a16:creationId xmlns:a16="http://schemas.microsoft.com/office/drawing/2014/main" id="{E0C3E60F-3733-B2FB-549A-CBA0CBF6E3D4}"/>
                  </a:ext>
                </a:extLst>
              </p:cNvPr>
              <p:cNvGrpSpPr/>
              <p:nvPr/>
            </p:nvGrpSpPr>
            <p:grpSpPr>
              <a:xfrm>
                <a:off x="3772836" y="3133403"/>
                <a:ext cx="1861018" cy="614759"/>
                <a:chOff x="1503363" y="1304926"/>
                <a:chExt cx="755650" cy="342900"/>
              </a:xfrm>
            </p:grpSpPr>
            <p:sp>
              <p:nvSpPr>
                <p:cNvPr id="1356" name="Line 3483">
                  <a:extLst>
                    <a:ext uri="{FF2B5EF4-FFF2-40B4-BE49-F238E27FC236}">
                      <a16:creationId xmlns:a16="http://schemas.microsoft.com/office/drawing/2014/main" id="{6062C271-D891-AD8B-5202-116611C37F3E}"/>
                    </a:ext>
                  </a:extLst>
                </p:cNvPr>
                <p:cNvSpPr>
                  <a:spLocks noChangeShapeType="1"/>
                </p:cNvSpPr>
                <p:nvPr/>
              </p:nvSpPr>
              <p:spPr bwMode="auto">
                <a:xfrm>
                  <a:off x="1503363" y="13208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7" name="Line 3484">
                  <a:extLst>
                    <a:ext uri="{FF2B5EF4-FFF2-40B4-BE49-F238E27FC236}">
                      <a16:creationId xmlns:a16="http://schemas.microsoft.com/office/drawing/2014/main" id="{3390E42F-7496-0B06-5011-38DBF5471196}"/>
                    </a:ext>
                  </a:extLst>
                </p:cNvPr>
                <p:cNvSpPr>
                  <a:spLocks noChangeShapeType="1"/>
                </p:cNvSpPr>
                <p:nvPr/>
              </p:nvSpPr>
              <p:spPr bwMode="auto">
                <a:xfrm>
                  <a:off x="1519238" y="13049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8" name="Line 3485">
                  <a:extLst>
                    <a:ext uri="{FF2B5EF4-FFF2-40B4-BE49-F238E27FC236}">
                      <a16:creationId xmlns:a16="http://schemas.microsoft.com/office/drawing/2014/main" id="{63CB4918-BE01-967B-5141-8D452ED513D5}"/>
                    </a:ext>
                  </a:extLst>
                </p:cNvPr>
                <p:cNvSpPr>
                  <a:spLocks noChangeShapeType="1"/>
                </p:cNvSpPr>
                <p:nvPr/>
              </p:nvSpPr>
              <p:spPr bwMode="auto">
                <a:xfrm>
                  <a:off x="1509713" y="13208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9" name="Line 3486">
                  <a:extLst>
                    <a:ext uri="{FF2B5EF4-FFF2-40B4-BE49-F238E27FC236}">
                      <a16:creationId xmlns:a16="http://schemas.microsoft.com/office/drawing/2014/main" id="{0D350EA8-C13E-8995-7C6C-CC6E1BEFB8F0}"/>
                    </a:ext>
                  </a:extLst>
                </p:cNvPr>
                <p:cNvSpPr>
                  <a:spLocks noChangeShapeType="1"/>
                </p:cNvSpPr>
                <p:nvPr/>
              </p:nvSpPr>
              <p:spPr bwMode="auto">
                <a:xfrm>
                  <a:off x="1525588" y="13049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0" name="Line 3487">
                  <a:extLst>
                    <a:ext uri="{FF2B5EF4-FFF2-40B4-BE49-F238E27FC236}">
                      <a16:creationId xmlns:a16="http://schemas.microsoft.com/office/drawing/2014/main" id="{8BA56AA7-C8BE-938B-E84D-0CBE55D527F1}"/>
                    </a:ext>
                  </a:extLst>
                </p:cNvPr>
                <p:cNvSpPr>
                  <a:spLocks noChangeShapeType="1"/>
                </p:cNvSpPr>
                <p:nvPr/>
              </p:nvSpPr>
              <p:spPr bwMode="auto">
                <a:xfrm>
                  <a:off x="1519238" y="13303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1" name="Line 3488">
                  <a:extLst>
                    <a:ext uri="{FF2B5EF4-FFF2-40B4-BE49-F238E27FC236}">
                      <a16:creationId xmlns:a16="http://schemas.microsoft.com/office/drawing/2014/main" id="{0A716C65-FDF0-971E-972D-C81696368946}"/>
                    </a:ext>
                  </a:extLst>
                </p:cNvPr>
                <p:cNvSpPr>
                  <a:spLocks noChangeShapeType="1"/>
                </p:cNvSpPr>
                <p:nvPr/>
              </p:nvSpPr>
              <p:spPr bwMode="auto">
                <a:xfrm>
                  <a:off x="1535113" y="13144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2" name="Line 3489">
                  <a:extLst>
                    <a:ext uri="{FF2B5EF4-FFF2-40B4-BE49-F238E27FC236}">
                      <a16:creationId xmlns:a16="http://schemas.microsoft.com/office/drawing/2014/main" id="{D15B19CC-59E6-DFF3-F530-B75D88DCB82E}"/>
                    </a:ext>
                  </a:extLst>
                </p:cNvPr>
                <p:cNvSpPr>
                  <a:spLocks noChangeShapeType="1"/>
                </p:cNvSpPr>
                <p:nvPr/>
              </p:nvSpPr>
              <p:spPr bwMode="auto">
                <a:xfrm>
                  <a:off x="1538288" y="13462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3" name="Line 3490">
                  <a:extLst>
                    <a:ext uri="{FF2B5EF4-FFF2-40B4-BE49-F238E27FC236}">
                      <a16:creationId xmlns:a16="http://schemas.microsoft.com/office/drawing/2014/main" id="{C2F085E0-C54E-C5D6-8FEB-ACEE2032AA2A}"/>
                    </a:ext>
                  </a:extLst>
                </p:cNvPr>
                <p:cNvSpPr>
                  <a:spLocks noChangeShapeType="1"/>
                </p:cNvSpPr>
                <p:nvPr/>
              </p:nvSpPr>
              <p:spPr bwMode="auto">
                <a:xfrm>
                  <a:off x="1552575" y="13303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4" name="Line 3491">
                  <a:extLst>
                    <a:ext uri="{FF2B5EF4-FFF2-40B4-BE49-F238E27FC236}">
                      <a16:creationId xmlns:a16="http://schemas.microsoft.com/office/drawing/2014/main" id="{5700A41B-9CDE-4745-054B-3950C3A806B8}"/>
                    </a:ext>
                  </a:extLst>
                </p:cNvPr>
                <p:cNvSpPr>
                  <a:spLocks noChangeShapeType="1"/>
                </p:cNvSpPr>
                <p:nvPr/>
              </p:nvSpPr>
              <p:spPr bwMode="auto">
                <a:xfrm>
                  <a:off x="1647825" y="14065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5" name="Line 3492">
                  <a:extLst>
                    <a:ext uri="{FF2B5EF4-FFF2-40B4-BE49-F238E27FC236}">
                      <a16:creationId xmlns:a16="http://schemas.microsoft.com/office/drawing/2014/main" id="{4AE78529-8065-2503-7A96-CD1C55A206B1}"/>
                    </a:ext>
                  </a:extLst>
                </p:cNvPr>
                <p:cNvSpPr>
                  <a:spLocks noChangeShapeType="1"/>
                </p:cNvSpPr>
                <p:nvPr/>
              </p:nvSpPr>
              <p:spPr bwMode="auto">
                <a:xfrm>
                  <a:off x="1663700" y="13906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6" name="Line 3493">
                  <a:extLst>
                    <a:ext uri="{FF2B5EF4-FFF2-40B4-BE49-F238E27FC236}">
                      <a16:creationId xmlns:a16="http://schemas.microsoft.com/office/drawing/2014/main" id="{8C2DCF6C-A611-6A6F-F3D5-65695AD47F16}"/>
                    </a:ext>
                  </a:extLst>
                </p:cNvPr>
                <p:cNvSpPr>
                  <a:spLocks noChangeShapeType="1"/>
                </p:cNvSpPr>
                <p:nvPr/>
              </p:nvSpPr>
              <p:spPr bwMode="auto">
                <a:xfrm>
                  <a:off x="1660525" y="14319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7" name="Line 3494">
                  <a:extLst>
                    <a:ext uri="{FF2B5EF4-FFF2-40B4-BE49-F238E27FC236}">
                      <a16:creationId xmlns:a16="http://schemas.microsoft.com/office/drawing/2014/main" id="{DEB00B72-0DA9-59AB-4F38-D5725E537EEE}"/>
                    </a:ext>
                  </a:extLst>
                </p:cNvPr>
                <p:cNvSpPr>
                  <a:spLocks noChangeShapeType="1"/>
                </p:cNvSpPr>
                <p:nvPr/>
              </p:nvSpPr>
              <p:spPr bwMode="auto">
                <a:xfrm>
                  <a:off x="1674813" y="14160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8" name="Line 3495">
                  <a:extLst>
                    <a:ext uri="{FF2B5EF4-FFF2-40B4-BE49-F238E27FC236}">
                      <a16:creationId xmlns:a16="http://schemas.microsoft.com/office/drawing/2014/main" id="{C8881343-6D61-9C4D-32EB-D39EBDBD4DEA}"/>
                    </a:ext>
                  </a:extLst>
                </p:cNvPr>
                <p:cNvSpPr>
                  <a:spLocks noChangeShapeType="1"/>
                </p:cNvSpPr>
                <p:nvPr/>
              </p:nvSpPr>
              <p:spPr bwMode="auto">
                <a:xfrm>
                  <a:off x="1790700" y="14589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9" name="Line 3496">
                  <a:extLst>
                    <a:ext uri="{FF2B5EF4-FFF2-40B4-BE49-F238E27FC236}">
                      <a16:creationId xmlns:a16="http://schemas.microsoft.com/office/drawing/2014/main" id="{64FC8A94-BF47-A2D2-482C-E792C502EB58}"/>
                    </a:ext>
                  </a:extLst>
                </p:cNvPr>
                <p:cNvSpPr>
                  <a:spLocks noChangeShapeType="1"/>
                </p:cNvSpPr>
                <p:nvPr/>
              </p:nvSpPr>
              <p:spPr bwMode="auto">
                <a:xfrm>
                  <a:off x="1806575" y="144303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0" name="Line 3497">
                  <a:extLst>
                    <a:ext uri="{FF2B5EF4-FFF2-40B4-BE49-F238E27FC236}">
                      <a16:creationId xmlns:a16="http://schemas.microsoft.com/office/drawing/2014/main" id="{49D658D6-F7F1-7077-6774-593AC701EB4A}"/>
                    </a:ext>
                  </a:extLst>
                </p:cNvPr>
                <p:cNvSpPr>
                  <a:spLocks noChangeShapeType="1"/>
                </p:cNvSpPr>
                <p:nvPr/>
              </p:nvSpPr>
              <p:spPr bwMode="auto">
                <a:xfrm>
                  <a:off x="1820863" y="14938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1" name="Line 3498">
                  <a:extLst>
                    <a:ext uri="{FF2B5EF4-FFF2-40B4-BE49-F238E27FC236}">
                      <a16:creationId xmlns:a16="http://schemas.microsoft.com/office/drawing/2014/main" id="{3A9CE7B8-92CF-899D-E93C-E5ACD2A662AF}"/>
                    </a:ext>
                  </a:extLst>
                </p:cNvPr>
                <p:cNvSpPr>
                  <a:spLocks noChangeShapeType="1"/>
                </p:cNvSpPr>
                <p:nvPr/>
              </p:nvSpPr>
              <p:spPr bwMode="auto">
                <a:xfrm>
                  <a:off x="1836738" y="14779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2" name="Line 3499">
                  <a:extLst>
                    <a:ext uri="{FF2B5EF4-FFF2-40B4-BE49-F238E27FC236}">
                      <a16:creationId xmlns:a16="http://schemas.microsoft.com/office/drawing/2014/main" id="{3C02D794-ADCD-E907-61BC-C439CFDF59D7}"/>
                    </a:ext>
                  </a:extLst>
                </p:cNvPr>
                <p:cNvSpPr>
                  <a:spLocks noChangeShapeType="1"/>
                </p:cNvSpPr>
                <p:nvPr/>
              </p:nvSpPr>
              <p:spPr bwMode="auto">
                <a:xfrm>
                  <a:off x="1839913" y="15462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3" name="Line 3500">
                  <a:extLst>
                    <a:ext uri="{FF2B5EF4-FFF2-40B4-BE49-F238E27FC236}">
                      <a16:creationId xmlns:a16="http://schemas.microsoft.com/office/drawing/2014/main" id="{B2146210-9C51-D817-CAFB-838BB48F90F3}"/>
                    </a:ext>
                  </a:extLst>
                </p:cNvPr>
                <p:cNvSpPr>
                  <a:spLocks noChangeShapeType="1"/>
                </p:cNvSpPr>
                <p:nvPr/>
              </p:nvSpPr>
              <p:spPr bwMode="auto">
                <a:xfrm>
                  <a:off x="1855788" y="15303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4" name="Line 3501">
                  <a:extLst>
                    <a:ext uri="{FF2B5EF4-FFF2-40B4-BE49-F238E27FC236}">
                      <a16:creationId xmlns:a16="http://schemas.microsoft.com/office/drawing/2014/main" id="{BBD89FBE-999C-EBEA-F9CF-E5F6F2E05F2C}"/>
                    </a:ext>
                  </a:extLst>
                </p:cNvPr>
                <p:cNvSpPr>
                  <a:spLocks noChangeShapeType="1"/>
                </p:cNvSpPr>
                <p:nvPr/>
              </p:nvSpPr>
              <p:spPr bwMode="auto">
                <a:xfrm>
                  <a:off x="1843088" y="15462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5" name="Line 3502">
                  <a:extLst>
                    <a:ext uri="{FF2B5EF4-FFF2-40B4-BE49-F238E27FC236}">
                      <a16:creationId xmlns:a16="http://schemas.microsoft.com/office/drawing/2014/main" id="{0ADBDCD6-BF2E-A1D8-D4BB-CA838770408C}"/>
                    </a:ext>
                  </a:extLst>
                </p:cNvPr>
                <p:cNvSpPr>
                  <a:spLocks noChangeShapeType="1"/>
                </p:cNvSpPr>
                <p:nvPr/>
              </p:nvSpPr>
              <p:spPr bwMode="auto">
                <a:xfrm>
                  <a:off x="1858963" y="15303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6" name="Line 3503">
                  <a:extLst>
                    <a:ext uri="{FF2B5EF4-FFF2-40B4-BE49-F238E27FC236}">
                      <a16:creationId xmlns:a16="http://schemas.microsoft.com/office/drawing/2014/main" id="{83A91DB2-76B6-248B-F181-0B26608A7BD5}"/>
                    </a:ext>
                  </a:extLst>
                </p:cNvPr>
                <p:cNvSpPr>
                  <a:spLocks noChangeShapeType="1"/>
                </p:cNvSpPr>
                <p:nvPr/>
              </p:nvSpPr>
              <p:spPr bwMode="auto">
                <a:xfrm>
                  <a:off x="1849438" y="15652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7" name="Line 3504">
                  <a:extLst>
                    <a:ext uri="{FF2B5EF4-FFF2-40B4-BE49-F238E27FC236}">
                      <a16:creationId xmlns:a16="http://schemas.microsoft.com/office/drawing/2014/main" id="{DA272C77-39C1-6219-16BB-C0E35870A0AF}"/>
                    </a:ext>
                  </a:extLst>
                </p:cNvPr>
                <p:cNvSpPr>
                  <a:spLocks noChangeShapeType="1"/>
                </p:cNvSpPr>
                <p:nvPr/>
              </p:nvSpPr>
              <p:spPr bwMode="auto">
                <a:xfrm>
                  <a:off x="1863725" y="15494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8" name="Line 3505">
                  <a:extLst>
                    <a:ext uri="{FF2B5EF4-FFF2-40B4-BE49-F238E27FC236}">
                      <a16:creationId xmlns:a16="http://schemas.microsoft.com/office/drawing/2014/main" id="{66F5A60C-6855-D743-1AD9-CF61E5A93A02}"/>
                    </a:ext>
                  </a:extLst>
                </p:cNvPr>
                <p:cNvSpPr>
                  <a:spLocks noChangeShapeType="1"/>
                </p:cNvSpPr>
                <p:nvPr/>
              </p:nvSpPr>
              <p:spPr bwMode="auto">
                <a:xfrm>
                  <a:off x="1852613" y="15652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9" name="Line 3506">
                  <a:extLst>
                    <a:ext uri="{FF2B5EF4-FFF2-40B4-BE49-F238E27FC236}">
                      <a16:creationId xmlns:a16="http://schemas.microsoft.com/office/drawing/2014/main" id="{6DF978E7-D6AC-7CCD-DF31-8CF4DD59F1EF}"/>
                    </a:ext>
                  </a:extLst>
                </p:cNvPr>
                <p:cNvSpPr>
                  <a:spLocks noChangeShapeType="1"/>
                </p:cNvSpPr>
                <p:nvPr/>
              </p:nvSpPr>
              <p:spPr bwMode="auto">
                <a:xfrm>
                  <a:off x="1868488" y="15494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0" name="Line 3507">
                  <a:extLst>
                    <a:ext uri="{FF2B5EF4-FFF2-40B4-BE49-F238E27FC236}">
                      <a16:creationId xmlns:a16="http://schemas.microsoft.com/office/drawing/2014/main" id="{F1F6485D-917B-2F10-4D3A-C4B1091D588F}"/>
                    </a:ext>
                  </a:extLst>
                </p:cNvPr>
                <p:cNvSpPr>
                  <a:spLocks noChangeShapeType="1"/>
                </p:cNvSpPr>
                <p:nvPr/>
              </p:nvSpPr>
              <p:spPr bwMode="auto">
                <a:xfrm>
                  <a:off x="1855788" y="15652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1" name="Line 3508">
                  <a:extLst>
                    <a:ext uri="{FF2B5EF4-FFF2-40B4-BE49-F238E27FC236}">
                      <a16:creationId xmlns:a16="http://schemas.microsoft.com/office/drawing/2014/main" id="{45C11332-511D-5699-9A93-548A3AB9239F}"/>
                    </a:ext>
                  </a:extLst>
                </p:cNvPr>
                <p:cNvSpPr>
                  <a:spLocks noChangeShapeType="1"/>
                </p:cNvSpPr>
                <p:nvPr/>
              </p:nvSpPr>
              <p:spPr bwMode="auto">
                <a:xfrm>
                  <a:off x="1870075" y="15494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2" name="Line 3509">
                  <a:extLst>
                    <a:ext uri="{FF2B5EF4-FFF2-40B4-BE49-F238E27FC236}">
                      <a16:creationId xmlns:a16="http://schemas.microsoft.com/office/drawing/2014/main" id="{8401524B-FA6F-4392-E67E-CA48E7C9744B}"/>
                    </a:ext>
                  </a:extLst>
                </p:cNvPr>
                <p:cNvSpPr>
                  <a:spLocks noChangeShapeType="1"/>
                </p:cNvSpPr>
                <p:nvPr/>
              </p:nvSpPr>
              <p:spPr bwMode="auto">
                <a:xfrm>
                  <a:off x="1855788" y="15652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3" name="Line 3510">
                  <a:extLst>
                    <a:ext uri="{FF2B5EF4-FFF2-40B4-BE49-F238E27FC236}">
                      <a16:creationId xmlns:a16="http://schemas.microsoft.com/office/drawing/2014/main" id="{2D182233-F3C9-6948-891B-5CD56D34084C}"/>
                    </a:ext>
                  </a:extLst>
                </p:cNvPr>
                <p:cNvSpPr>
                  <a:spLocks noChangeShapeType="1"/>
                </p:cNvSpPr>
                <p:nvPr/>
              </p:nvSpPr>
              <p:spPr bwMode="auto">
                <a:xfrm>
                  <a:off x="1870075" y="15494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4" name="Line 3511">
                  <a:extLst>
                    <a:ext uri="{FF2B5EF4-FFF2-40B4-BE49-F238E27FC236}">
                      <a16:creationId xmlns:a16="http://schemas.microsoft.com/office/drawing/2014/main" id="{3B349005-4989-37D1-25C0-FF3C654D46F6}"/>
                    </a:ext>
                  </a:extLst>
                </p:cNvPr>
                <p:cNvSpPr>
                  <a:spLocks noChangeShapeType="1"/>
                </p:cNvSpPr>
                <p:nvPr/>
              </p:nvSpPr>
              <p:spPr bwMode="auto">
                <a:xfrm>
                  <a:off x="1857375" y="15748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5" name="Line 3512">
                  <a:extLst>
                    <a:ext uri="{FF2B5EF4-FFF2-40B4-BE49-F238E27FC236}">
                      <a16:creationId xmlns:a16="http://schemas.microsoft.com/office/drawing/2014/main" id="{8243BEEF-9DA1-FE86-33B1-D34FDF319E55}"/>
                    </a:ext>
                  </a:extLst>
                </p:cNvPr>
                <p:cNvSpPr>
                  <a:spLocks noChangeShapeType="1"/>
                </p:cNvSpPr>
                <p:nvPr/>
              </p:nvSpPr>
              <p:spPr bwMode="auto">
                <a:xfrm>
                  <a:off x="1873250" y="15589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6" name="Line 3513">
                  <a:extLst>
                    <a:ext uri="{FF2B5EF4-FFF2-40B4-BE49-F238E27FC236}">
                      <a16:creationId xmlns:a16="http://schemas.microsoft.com/office/drawing/2014/main" id="{F120C6C1-6F8D-6565-5B9B-E0BFF38052C8}"/>
                    </a:ext>
                  </a:extLst>
                </p:cNvPr>
                <p:cNvSpPr>
                  <a:spLocks noChangeShapeType="1"/>
                </p:cNvSpPr>
                <p:nvPr/>
              </p:nvSpPr>
              <p:spPr bwMode="auto">
                <a:xfrm>
                  <a:off x="1863725" y="15748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7" name="Line 3514">
                  <a:extLst>
                    <a:ext uri="{FF2B5EF4-FFF2-40B4-BE49-F238E27FC236}">
                      <a16:creationId xmlns:a16="http://schemas.microsoft.com/office/drawing/2014/main" id="{323ECEAF-8846-12F2-BA9A-50EAEEC12142}"/>
                    </a:ext>
                  </a:extLst>
                </p:cNvPr>
                <p:cNvSpPr>
                  <a:spLocks noChangeShapeType="1"/>
                </p:cNvSpPr>
                <p:nvPr/>
              </p:nvSpPr>
              <p:spPr bwMode="auto">
                <a:xfrm>
                  <a:off x="1879600" y="15589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8" name="Line 3515">
                  <a:extLst>
                    <a:ext uri="{FF2B5EF4-FFF2-40B4-BE49-F238E27FC236}">
                      <a16:creationId xmlns:a16="http://schemas.microsoft.com/office/drawing/2014/main" id="{F4B31599-0D7E-BEF1-E406-710C75BB21F5}"/>
                    </a:ext>
                  </a:extLst>
                </p:cNvPr>
                <p:cNvSpPr>
                  <a:spLocks noChangeShapeType="1"/>
                </p:cNvSpPr>
                <p:nvPr/>
              </p:nvSpPr>
              <p:spPr bwMode="auto">
                <a:xfrm>
                  <a:off x="1922463" y="15748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9" name="Line 3516">
                  <a:extLst>
                    <a:ext uri="{FF2B5EF4-FFF2-40B4-BE49-F238E27FC236}">
                      <a16:creationId xmlns:a16="http://schemas.microsoft.com/office/drawing/2014/main" id="{BAA3F7B6-E03E-D3FA-5BE7-E8E37A6347E0}"/>
                    </a:ext>
                  </a:extLst>
                </p:cNvPr>
                <p:cNvSpPr>
                  <a:spLocks noChangeShapeType="1"/>
                </p:cNvSpPr>
                <p:nvPr/>
              </p:nvSpPr>
              <p:spPr bwMode="auto">
                <a:xfrm>
                  <a:off x="1938338" y="15589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0" name="Line 3517">
                  <a:extLst>
                    <a:ext uri="{FF2B5EF4-FFF2-40B4-BE49-F238E27FC236}">
                      <a16:creationId xmlns:a16="http://schemas.microsoft.com/office/drawing/2014/main" id="{751FAF98-364F-6652-FED2-17A7877C96D2}"/>
                    </a:ext>
                  </a:extLst>
                </p:cNvPr>
                <p:cNvSpPr>
                  <a:spLocks noChangeShapeType="1"/>
                </p:cNvSpPr>
                <p:nvPr/>
              </p:nvSpPr>
              <p:spPr bwMode="auto">
                <a:xfrm>
                  <a:off x="1974850" y="15748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1" name="Line 3518">
                  <a:extLst>
                    <a:ext uri="{FF2B5EF4-FFF2-40B4-BE49-F238E27FC236}">
                      <a16:creationId xmlns:a16="http://schemas.microsoft.com/office/drawing/2014/main" id="{99E6B592-4CE5-B141-0064-BDB9359D7FE9}"/>
                    </a:ext>
                  </a:extLst>
                </p:cNvPr>
                <p:cNvSpPr>
                  <a:spLocks noChangeShapeType="1"/>
                </p:cNvSpPr>
                <p:nvPr/>
              </p:nvSpPr>
              <p:spPr bwMode="auto">
                <a:xfrm>
                  <a:off x="1989138" y="15589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2" name="Line 3519">
                  <a:extLst>
                    <a:ext uri="{FF2B5EF4-FFF2-40B4-BE49-F238E27FC236}">
                      <a16:creationId xmlns:a16="http://schemas.microsoft.com/office/drawing/2014/main" id="{1D0944E8-4D04-E613-DB13-322E5A339913}"/>
                    </a:ext>
                  </a:extLst>
                </p:cNvPr>
                <p:cNvSpPr>
                  <a:spLocks noChangeShapeType="1"/>
                </p:cNvSpPr>
                <p:nvPr/>
              </p:nvSpPr>
              <p:spPr bwMode="auto">
                <a:xfrm>
                  <a:off x="2011363" y="15843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3" name="Line 3520">
                  <a:extLst>
                    <a:ext uri="{FF2B5EF4-FFF2-40B4-BE49-F238E27FC236}">
                      <a16:creationId xmlns:a16="http://schemas.microsoft.com/office/drawing/2014/main" id="{7ADA592C-DD58-3A21-0074-1312333EBD41}"/>
                    </a:ext>
                  </a:extLst>
                </p:cNvPr>
                <p:cNvSpPr>
                  <a:spLocks noChangeShapeType="1"/>
                </p:cNvSpPr>
                <p:nvPr/>
              </p:nvSpPr>
              <p:spPr bwMode="auto">
                <a:xfrm>
                  <a:off x="2027238" y="15684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4" name="Line 3521">
                  <a:extLst>
                    <a:ext uri="{FF2B5EF4-FFF2-40B4-BE49-F238E27FC236}">
                      <a16:creationId xmlns:a16="http://schemas.microsoft.com/office/drawing/2014/main" id="{920E2ED0-76CE-0286-1D4D-EA5732A8D021}"/>
                    </a:ext>
                  </a:extLst>
                </p:cNvPr>
                <p:cNvSpPr>
                  <a:spLocks noChangeShapeType="1"/>
                </p:cNvSpPr>
                <p:nvPr/>
              </p:nvSpPr>
              <p:spPr bwMode="auto">
                <a:xfrm>
                  <a:off x="2016125" y="15843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5" name="Line 3522">
                  <a:extLst>
                    <a:ext uri="{FF2B5EF4-FFF2-40B4-BE49-F238E27FC236}">
                      <a16:creationId xmlns:a16="http://schemas.microsoft.com/office/drawing/2014/main" id="{436B48B0-241D-6922-AA31-8782C9ED3C2C}"/>
                    </a:ext>
                  </a:extLst>
                </p:cNvPr>
                <p:cNvSpPr>
                  <a:spLocks noChangeShapeType="1"/>
                </p:cNvSpPr>
                <p:nvPr/>
              </p:nvSpPr>
              <p:spPr bwMode="auto">
                <a:xfrm>
                  <a:off x="2032000" y="15684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6" name="Line 3523">
                  <a:extLst>
                    <a:ext uri="{FF2B5EF4-FFF2-40B4-BE49-F238E27FC236}">
                      <a16:creationId xmlns:a16="http://schemas.microsoft.com/office/drawing/2014/main" id="{A7060BDC-099D-C4B9-A7DD-E8640C8F1579}"/>
                    </a:ext>
                  </a:extLst>
                </p:cNvPr>
                <p:cNvSpPr>
                  <a:spLocks noChangeShapeType="1"/>
                </p:cNvSpPr>
                <p:nvPr/>
              </p:nvSpPr>
              <p:spPr bwMode="auto">
                <a:xfrm>
                  <a:off x="2022475" y="15843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7" name="Line 3524">
                  <a:extLst>
                    <a:ext uri="{FF2B5EF4-FFF2-40B4-BE49-F238E27FC236}">
                      <a16:creationId xmlns:a16="http://schemas.microsoft.com/office/drawing/2014/main" id="{E65DB44D-FC0A-E156-8DDD-7E920AAE3669}"/>
                    </a:ext>
                  </a:extLst>
                </p:cNvPr>
                <p:cNvSpPr>
                  <a:spLocks noChangeShapeType="1"/>
                </p:cNvSpPr>
                <p:nvPr/>
              </p:nvSpPr>
              <p:spPr bwMode="auto">
                <a:xfrm>
                  <a:off x="2038350" y="15684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8" name="Line 3525">
                  <a:extLst>
                    <a:ext uri="{FF2B5EF4-FFF2-40B4-BE49-F238E27FC236}">
                      <a16:creationId xmlns:a16="http://schemas.microsoft.com/office/drawing/2014/main" id="{CFA096C0-92A0-2228-B2BC-57C62B3C31B3}"/>
                    </a:ext>
                  </a:extLst>
                </p:cNvPr>
                <p:cNvSpPr>
                  <a:spLocks noChangeShapeType="1"/>
                </p:cNvSpPr>
                <p:nvPr/>
              </p:nvSpPr>
              <p:spPr bwMode="auto">
                <a:xfrm>
                  <a:off x="2025650" y="15954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9" name="Line 3526">
                  <a:extLst>
                    <a:ext uri="{FF2B5EF4-FFF2-40B4-BE49-F238E27FC236}">
                      <a16:creationId xmlns:a16="http://schemas.microsoft.com/office/drawing/2014/main" id="{341A5A82-DE3A-7CA1-DD77-AECA7C06C525}"/>
                    </a:ext>
                  </a:extLst>
                </p:cNvPr>
                <p:cNvSpPr>
                  <a:spLocks noChangeShapeType="1"/>
                </p:cNvSpPr>
                <p:nvPr/>
              </p:nvSpPr>
              <p:spPr bwMode="auto">
                <a:xfrm>
                  <a:off x="2041525" y="15795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0" name="Line 3527">
                  <a:extLst>
                    <a:ext uri="{FF2B5EF4-FFF2-40B4-BE49-F238E27FC236}">
                      <a16:creationId xmlns:a16="http://schemas.microsoft.com/office/drawing/2014/main" id="{D353069C-A690-84EA-EC9D-06D089226F00}"/>
                    </a:ext>
                  </a:extLst>
                </p:cNvPr>
                <p:cNvSpPr>
                  <a:spLocks noChangeShapeType="1"/>
                </p:cNvSpPr>
                <p:nvPr/>
              </p:nvSpPr>
              <p:spPr bwMode="auto">
                <a:xfrm>
                  <a:off x="2028825" y="15954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1" name="Line 3528">
                  <a:extLst>
                    <a:ext uri="{FF2B5EF4-FFF2-40B4-BE49-F238E27FC236}">
                      <a16:creationId xmlns:a16="http://schemas.microsoft.com/office/drawing/2014/main" id="{18BB808C-039E-61F1-8037-940742CCDAB0}"/>
                    </a:ext>
                  </a:extLst>
                </p:cNvPr>
                <p:cNvSpPr>
                  <a:spLocks noChangeShapeType="1"/>
                </p:cNvSpPr>
                <p:nvPr/>
              </p:nvSpPr>
              <p:spPr bwMode="auto">
                <a:xfrm>
                  <a:off x="2044700" y="15795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2" name="Line 3529">
                  <a:extLst>
                    <a:ext uri="{FF2B5EF4-FFF2-40B4-BE49-F238E27FC236}">
                      <a16:creationId xmlns:a16="http://schemas.microsoft.com/office/drawing/2014/main" id="{005456ED-6CCB-77A4-9AB1-468E9BF93583}"/>
                    </a:ext>
                  </a:extLst>
                </p:cNvPr>
                <p:cNvSpPr>
                  <a:spLocks noChangeShapeType="1"/>
                </p:cNvSpPr>
                <p:nvPr/>
              </p:nvSpPr>
              <p:spPr bwMode="auto">
                <a:xfrm>
                  <a:off x="2028825" y="15954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3" name="Line 3530">
                  <a:extLst>
                    <a:ext uri="{FF2B5EF4-FFF2-40B4-BE49-F238E27FC236}">
                      <a16:creationId xmlns:a16="http://schemas.microsoft.com/office/drawing/2014/main" id="{B5EFFE45-6399-3BF3-F0EB-B8BCDDD24E0C}"/>
                    </a:ext>
                  </a:extLst>
                </p:cNvPr>
                <p:cNvSpPr>
                  <a:spLocks noChangeShapeType="1"/>
                </p:cNvSpPr>
                <p:nvPr/>
              </p:nvSpPr>
              <p:spPr bwMode="auto">
                <a:xfrm>
                  <a:off x="2044700" y="15795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4" name="Line 3531">
                  <a:extLst>
                    <a:ext uri="{FF2B5EF4-FFF2-40B4-BE49-F238E27FC236}">
                      <a16:creationId xmlns:a16="http://schemas.microsoft.com/office/drawing/2014/main" id="{1C667C9E-DEDE-4FA4-60F4-1A04DF8B497B}"/>
                    </a:ext>
                  </a:extLst>
                </p:cNvPr>
                <p:cNvSpPr>
                  <a:spLocks noChangeShapeType="1"/>
                </p:cNvSpPr>
                <p:nvPr/>
              </p:nvSpPr>
              <p:spPr bwMode="auto">
                <a:xfrm>
                  <a:off x="2032000" y="15954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5" name="Line 3532">
                  <a:extLst>
                    <a:ext uri="{FF2B5EF4-FFF2-40B4-BE49-F238E27FC236}">
                      <a16:creationId xmlns:a16="http://schemas.microsoft.com/office/drawing/2014/main" id="{54299F04-78B4-AF67-E6DD-9DF746BE093F}"/>
                    </a:ext>
                  </a:extLst>
                </p:cNvPr>
                <p:cNvSpPr>
                  <a:spLocks noChangeShapeType="1"/>
                </p:cNvSpPr>
                <p:nvPr/>
              </p:nvSpPr>
              <p:spPr bwMode="auto">
                <a:xfrm>
                  <a:off x="2047875" y="15795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6" name="Line 3533">
                  <a:extLst>
                    <a:ext uri="{FF2B5EF4-FFF2-40B4-BE49-F238E27FC236}">
                      <a16:creationId xmlns:a16="http://schemas.microsoft.com/office/drawing/2014/main" id="{5EF572FB-99B6-8921-38B7-3CEB226B6685}"/>
                    </a:ext>
                  </a:extLst>
                </p:cNvPr>
                <p:cNvSpPr>
                  <a:spLocks noChangeShapeType="1"/>
                </p:cNvSpPr>
                <p:nvPr/>
              </p:nvSpPr>
              <p:spPr bwMode="auto">
                <a:xfrm>
                  <a:off x="2041525" y="16065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7" name="Line 3534">
                  <a:extLst>
                    <a:ext uri="{FF2B5EF4-FFF2-40B4-BE49-F238E27FC236}">
                      <a16:creationId xmlns:a16="http://schemas.microsoft.com/office/drawing/2014/main" id="{F40E2B1C-75E0-22E2-7A07-CF348177D2C7}"/>
                    </a:ext>
                  </a:extLst>
                </p:cNvPr>
                <p:cNvSpPr>
                  <a:spLocks noChangeShapeType="1"/>
                </p:cNvSpPr>
                <p:nvPr/>
              </p:nvSpPr>
              <p:spPr bwMode="auto">
                <a:xfrm>
                  <a:off x="2057400" y="15906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8" name="Line 3535">
                  <a:extLst>
                    <a:ext uri="{FF2B5EF4-FFF2-40B4-BE49-F238E27FC236}">
                      <a16:creationId xmlns:a16="http://schemas.microsoft.com/office/drawing/2014/main" id="{609575C7-B75B-1B0F-662B-624ED401CE5B}"/>
                    </a:ext>
                  </a:extLst>
                </p:cNvPr>
                <p:cNvSpPr>
                  <a:spLocks noChangeShapeType="1"/>
                </p:cNvSpPr>
                <p:nvPr/>
              </p:nvSpPr>
              <p:spPr bwMode="auto">
                <a:xfrm>
                  <a:off x="2041525" y="16065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9" name="Line 3536">
                  <a:extLst>
                    <a:ext uri="{FF2B5EF4-FFF2-40B4-BE49-F238E27FC236}">
                      <a16:creationId xmlns:a16="http://schemas.microsoft.com/office/drawing/2014/main" id="{9D577105-E16D-6D57-72BB-E8C2D99EA046}"/>
                    </a:ext>
                  </a:extLst>
                </p:cNvPr>
                <p:cNvSpPr>
                  <a:spLocks noChangeShapeType="1"/>
                </p:cNvSpPr>
                <p:nvPr/>
              </p:nvSpPr>
              <p:spPr bwMode="auto">
                <a:xfrm>
                  <a:off x="2057400" y="15906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0" name="Line 3537">
                  <a:extLst>
                    <a:ext uri="{FF2B5EF4-FFF2-40B4-BE49-F238E27FC236}">
                      <a16:creationId xmlns:a16="http://schemas.microsoft.com/office/drawing/2014/main" id="{71602C01-174B-F1A7-4870-E87AC8251958}"/>
                    </a:ext>
                  </a:extLst>
                </p:cNvPr>
                <p:cNvSpPr>
                  <a:spLocks noChangeShapeType="1"/>
                </p:cNvSpPr>
                <p:nvPr/>
              </p:nvSpPr>
              <p:spPr bwMode="auto">
                <a:xfrm>
                  <a:off x="2047875" y="16065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1" name="Line 3538">
                  <a:extLst>
                    <a:ext uri="{FF2B5EF4-FFF2-40B4-BE49-F238E27FC236}">
                      <a16:creationId xmlns:a16="http://schemas.microsoft.com/office/drawing/2014/main" id="{6396947D-2FC1-93E0-EFE6-84F59C74AB24}"/>
                    </a:ext>
                  </a:extLst>
                </p:cNvPr>
                <p:cNvSpPr>
                  <a:spLocks noChangeShapeType="1"/>
                </p:cNvSpPr>
                <p:nvPr/>
              </p:nvSpPr>
              <p:spPr bwMode="auto">
                <a:xfrm>
                  <a:off x="2063750" y="15906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2" name="Line 3539">
                  <a:extLst>
                    <a:ext uri="{FF2B5EF4-FFF2-40B4-BE49-F238E27FC236}">
                      <a16:creationId xmlns:a16="http://schemas.microsoft.com/office/drawing/2014/main" id="{C4ADCF50-A906-15E5-498F-D4E7C7DEC7B5}"/>
                    </a:ext>
                  </a:extLst>
                </p:cNvPr>
                <p:cNvSpPr>
                  <a:spLocks noChangeShapeType="1"/>
                </p:cNvSpPr>
                <p:nvPr/>
              </p:nvSpPr>
              <p:spPr bwMode="auto">
                <a:xfrm>
                  <a:off x="2051050" y="16065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3" name="Line 3540">
                  <a:extLst>
                    <a:ext uri="{FF2B5EF4-FFF2-40B4-BE49-F238E27FC236}">
                      <a16:creationId xmlns:a16="http://schemas.microsoft.com/office/drawing/2014/main" id="{18A7DE9D-155F-EADB-CCDD-9EB29A4D01F2}"/>
                    </a:ext>
                  </a:extLst>
                </p:cNvPr>
                <p:cNvSpPr>
                  <a:spLocks noChangeShapeType="1"/>
                </p:cNvSpPr>
                <p:nvPr/>
              </p:nvSpPr>
              <p:spPr bwMode="auto">
                <a:xfrm>
                  <a:off x="2065338" y="15906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4" name="Line 3541">
                  <a:extLst>
                    <a:ext uri="{FF2B5EF4-FFF2-40B4-BE49-F238E27FC236}">
                      <a16:creationId xmlns:a16="http://schemas.microsoft.com/office/drawing/2014/main" id="{193486CD-4E0A-5D79-8DD8-EED3B5EF238A}"/>
                    </a:ext>
                  </a:extLst>
                </p:cNvPr>
                <p:cNvSpPr>
                  <a:spLocks noChangeShapeType="1"/>
                </p:cNvSpPr>
                <p:nvPr/>
              </p:nvSpPr>
              <p:spPr bwMode="auto">
                <a:xfrm>
                  <a:off x="2068513" y="160655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5" name="Line 3542">
                  <a:extLst>
                    <a:ext uri="{FF2B5EF4-FFF2-40B4-BE49-F238E27FC236}">
                      <a16:creationId xmlns:a16="http://schemas.microsoft.com/office/drawing/2014/main" id="{FDB32B11-0997-807E-F817-854321A8FDBE}"/>
                    </a:ext>
                  </a:extLst>
                </p:cNvPr>
                <p:cNvSpPr>
                  <a:spLocks noChangeShapeType="1"/>
                </p:cNvSpPr>
                <p:nvPr/>
              </p:nvSpPr>
              <p:spPr bwMode="auto">
                <a:xfrm>
                  <a:off x="2084388" y="15906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6" name="Line 3543">
                  <a:extLst>
                    <a:ext uri="{FF2B5EF4-FFF2-40B4-BE49-F238E27FC236}">
                      <a16:creationId xmlns:a16="http://schemas.microsoft.com/office/drawing/2014/main" id="{6B3E4B54-5081-2E33-B068-42DD9328AD62}"/>
                    </a:ext>
                  </a:extLst>
                </p:cNvPr>
                <p:cNvSpPr>
                  <a:spLocks noChangeShapeType="1"/>
                </p:cNvSpPr>
                <p:nvPr/>
              </p:nvSpPr>
              <p:spPr bwMode="auto">
                <a:xfrm>
                  <a:off x="2193925" y="161925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7" name="Line 3544">
                  <a:extLst>
                    <a:ext uri="{FF2B5EF4-FFF2-40B4-BE49-F238E27FC236}">
                      <a16:creationId xmlns:a16="http://schemas.microsoft.com/office/drawing/2014/main" id="{C0460276-6D89-5CF6-0D49-049D5FC611BB}"/>
                    </a:ext>
                  </a:extLst>
                </p:cNvPr>
                <p:cNvSpPr>
                  <a:spLocks noChangeShapeType="1"/>
                </p:cNvSpPr>
                <p:nvPr/>
              </p:nvSpPr>
              <p:spPr bwMode="auto">
                <a:xfrm>
                  <a:off x="2209800" y="16033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8" name="Line 3545">
                  <a:extLst>
                    <a:ext uri="{FF2B5EF4-FFF2-40B4-BE49-F238E27FC236}">
                      <a16:creationId xmlns:a16="http://schemas.microsoft.com/office/drawing/2014/main" id="{9FB48773-5D50-EF2E-49E3-ADB3A13059AB}"/>
                    </a:ext>
                  </a:extLst>
                </p:cNvPr>
                <p:cNvSpPr>
                  <a:spLocks noChangeShapeType="1"/>
                </p:cNvSpPr>
                <p:nvPr/>
              </p:nvSpPr>
              <p:spPr bwMode="auto">
                <a:xfrm>
                  <a:off x="2220913" y="161925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9" name="Line 3546">
                  <a:extLst>
                    <a:ext uri="{FF2B5EF4-FFF2-40B4-BE49-F238E27FC236}">
                      <a16:creationId xmlns:a16="http://schemas.microsoft.com/office/drawing/2014/main" id="{71AD47E6-4575-E883-3A3E-A7AFFB2F442B}"/>
                    </a:ext>
                  </a:extLst>
                </p:cNvPr>
                <p:cNvSpPr>
                  <a:spLocks noChangeShapeType="1"/>
                </p:cNvSpPr>
                <p:nvPr/>
              </p:nvSpPr>
              <p:spPr bwMode="auto">
                <a:xfrm>
                  <a:off x="2236788" y="16033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0" name="Line 3547">
                  <a:extLst>
                    <a:ext uri="{FF2B5EF4-FFF2-40B4-BE49-F238E27FC236}">
                      <a16:creationId xmlns:a16="http://schemas.microsoft.com/office/drawing/2014/main" id="{BCE3AE62-E078-1656-4F77-353DFEB67393}"/>
                    </a:ext>
                  </a:extLst>
                </p:cNvPr>
                <p:cNvSpPr>
                  <a:spLocks noChangeShapeType="1"/>
                </p:cNvSpPr>
                <p:nvPr/>
              </p:nvSpPr>
              <p:spPr bwMode="auto">
                <a:xfrm>
                  <a:off x="2227263" y="163195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1" name="Line 3548">
                  <a:extLst>
                    <a:ext uri="{FF2B5EF4-FFF2-40B4-BE49-F238E27FC236}">
                      <a16:creationId xmlns:a16="http://schemas.microsoft.com/office/drawing/2014/main" id="{56FC1721-2380-EE14-3DA3-DBD948CC2CB0}"/>
                    </a:ext>
                  </a:extLst>
                </p:cNvPr>
                <p:cNvSpPr>
                  <a:spLocks noChangeShapeType="1"/>
                </p:cNvSpPr>
                <p:nvPr/>
              </p:nvSpPr>
              <p:spPr bwMode="auto">
                <a:xfrm>
                  <a:off x="2243138" y="16160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2" name="Line 3549">
                  <a:extLst>
                    <a:ext uri="{FF2B5EF4-FFF2-40B4-BE49-F238E27FC236}">
                      <a16:creationId xmlns:a16="http://schemas.microsoft.com/office/drawing/2014/main" id="{BECE2B36-259A-5EF4-10FE-C856D92B74FA}"/>
                    </a:ext>
                  </a:extLst>
                </p:cNvPr>
                <p:cNvSpPr>
                  <a:spLocks noChangeShapeType="1"/>
                </p:cNvSpPr>
                <p:nvPr/>
              </p:nvSpPr>
              <p:spPr bwMode="auto">
                <a:xfrm>
                  <a:off x="2227263" y="163195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3" name="Line 3550">
                  <a:extLst>
                    <a:ext uri="{FF2B5EF4-FFF2-40B4-BE49-F238E27FC236}">
                      <a16:creationId xmlns:a16="http://schemas.microsoft.com/office/drawing/2014/main" id="{1B77361E-3668-9C8D-791D-EB03582E88D8}"/>
                    </a:ext>
                  </a:extLst>
                </p:cNvPr>
                <p:cNvSpPr>
                  <a:spLocks noChangeShapeType="1"/>
                </p:cNvSpPr>
                <p:nvPr/>
              </p:nvSpPr>
              <p:spPr bwMode="auto">
                <a:xfrm>
                  <a:off x="2243138" y="16160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79" name="Group 1278">
                <a:extLst>
                  <a:ext uri="{FF2B5EF4-FFF2-40B4-BE49-F238E27FC236}">
                    <a16:creationId xmlns:a16="http://schemas.microsoft.com/office/drawing/2014/main" id="{E2436902-56BE-A442-13E4-3AD941F9948A}"/>
                  </a:ext>
                </a:extLst>
              </p:cNvPr>
              <p:cNvGrpSpPr/>
              <p:nvPr/>
            </p:nvGrpSpPr>
            <p:grpSpPr>
              <a:xfrm>
                <a:off x="5985727" y="3765239"/>
                <a:ext cx="4934042" cy="267534"/>
                <a:chOff x="2401888" y="1657351"/>
                <a:chExt cx="2003424" cy="149225"/>
              </a:xfrm>
            </p:grpSpPr>
            <p:sp>
              <p:nvSpPr>
                <p:cNvPr id="1280" name="Line 3551">
                  <a:extLst>
                    <a:ext uri="{FF2B5EF4-FFF2-40B4-BE49-F238E27FC236}">
                      <a16:creationId xmlns:a16="http://schemas.microsoft.com/office/drawing/2014/main" id="{305B4208-C62A-5157-E319-01412FE34AF1}"/>
                    </a:ext>
                  </a:extLst>
                </p:cNvPr>
                <p:cNvSpPr>
                  <a:spLocks noChangeShapeType="1"/>
                </p:cNvSpPr>
                <p:nvPr/>
              </p:nvSpPr>
              <p:spPr bwMode="auto">
                <a:xfrm>
                  <a:off x="2401888" y="1671638"/>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1" name="Line 3552">
                  <a:extLst>
                    <a:ext uri="{FF2B5EF4-FFF2-40B4-BE49-F238E27FC236}">
                      <a16:creationId xmlns:a16="http://schemas.microsoft.com/office/drawing/2014/main" id="{259C8CDF-6507-C2F1-8D79-D7B980077334}"/>
                    </a:ext>
                  </a:extLst>
                </p:cNvPr>
                <p:cNvSpPr>
                  <a:spLocks noChangeShapeType="1"/>
                </p:cNvSpPr>
                <p:nvPr/>
              </p:nvSpPr>
              <p:spPr bwMode="auto">
                <a:xfrm>
                  <a:off x="2416175" y="16573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2" name="Line 3553">
                  <a:extLst>
                    <a:ext uri="{FF2B5EF4-FFF2-40B4-BE49-F238E27FC236}">
                      <a16:creationId xmlns:a16="http://schemas.microsoft.com/office/drawing/2014/main" id="{39049FD2-85CD-6B7A-414C-AC6DD55D0AEC}"/>
                    </a:ext>
                  </a:extLst>
                </p:cNvPr>
                <p:cNvSpPr>
                  <a:spLocks noChangeShapeType="1"/>
                </p:cNvSpPr>
                <p:nvPr/>
              </p:nvSpPr>
              <p:spPr bwMode="auto">
                <a:xfrm>
                  <a:off x="2405063" y="1671638"/>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3" name="Line 3554">
                  <a:extLst>
                    <a:ext uri="{FF2B5EF4-FFF2-40B4-BE49-F238E27FC236}">
                      <a16:creationId xmlns:a16="http://schemas.microsoft.com/office/drawing/2014/main" id="{F8F5A622-676F-CCFE-A52A-E52313ADB56F}"/>
                    </a:ext>
                  </a:extLst>
                </p:cNvPr>
                <p:cNvSpPr>
                  <a:spLocks noChangeShapeType="1"/>
                </p:cNvSpPr>
                <p:nvPr/>
              </p:nvSpPr>
              <p:spPr bwMode="auto">
                <a:xfrm>
                  <a:off x="2420938" y="16573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4" name="Line 3555">
                  <a:extLst>
                    <a:ext uri="{FF2B5EF4-FFF2-40B4-BE49-F238E27FC236}">
                      <a16:creationId xmlns:a16="http://schemas.microsoft.com/office/drawing/2014/main" id="{3C6A440B-8A91-9EC1-7B0D-FABB5573B442}"/>
                    </a:ext>
                  </a:extLst>
                </p:cNvPr>
                <p:cNvSpPr>
                  <a:spLocks noChangeShapeType="1"/>
                </p:cNvSpPr>
                <p:nvPr/>
              </p:nvSpPr>
              <p:spPr bwMode="auto">
                <a:xfrm>
                  <a:off x="2413000" y="1671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5" name="Line 3556">
                  <a:extLst>
                    <a:ext uri="{FF2B5EF4-FFF2-40B4-BE49-F238E27FC236}">
                      <a16:creationId xmlns:a16="http://schemas.microsoft.com/office/drawing/2014/main" id="{2254AEB0-D34C-36DC-8ED0-161DF1F67F3E}"/>
                    </a:ext>
                  </a:extLst>
                </p:cNvPr>
                <p:cNvSpPr>
                  <a:spLocks noChangeShapeType="1"/>
                </p:cNvSpPr>
                <p:nvPr/>
              </p:nvSpPr>
              <p:spPr bwMode="auto">
                <a:xfrm>
                  <a:off x="2428875" y="16573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6" name="Line 3557">
                  <a:extLst>
                    <a:ext uri="{FF2B5EF4-FFF2-40B4-BE49-F238E27FC236}">
                      <a16:creationId xmlns:a16="http://schemas.microsoft.com/office/drawing/2014/main" id="{8BC4AC84-D19B-34B8-11A1-CC5DD13632BC}"/>
                    </a:ext>
                  </a:extLst>
                </p:cNvPr>
                <p:cNvSpPr>
                  <a:spLocks noChangeShapeType="1"/>
                </p:cNvSpPr>
                <p:nvPr/>
              </p:nvSpPr>
              <p:spPr bwMode="auto">
                <a:xfrm>
                  <a:off x="2416175" y="16875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7" name="Line 3558">
                  <a:extLst>
                    <a:ext uri="{FF2B5EF4-FFF2-40B4-BE49-F238E27FC236}">
                      <a16:creationId xmlns:a16="http://schemas.microsoft.com/office/drawing/2014/main" id="{96EB3DB8-9715-1462-0DC4-3FB28C2D5C86}"/>
                    </a:ext>
                  </a:extLst>
                </p:cNvPr>
                <p:cNvSpPr>
                  <a:spLocks noChangeShapeType="1"/>
                </p:cNvSpPr>
                <p:nvPr/>
              </p:nvSpPr>
              <p:spPr bwMode="auto">
                <a:xfrm>
                  <a:off x="2432050" y="16716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8" name="Line 3559">
                  <a:extLst>
                    <a:ext uri="{FF2B5EF4-FFF2-40B4-BE49-F238E27FC236}">
                      <a16:creationId xmlns:a16="http://schemas.microsoft.com/office/drawing/2014/main" id="{C77F1C1D-535D-D637-6BE2-CE42404C8811}"/>
                    </a:ext>
                  </a:extLst>
                </p:cNvPr>
                <p:cNvSpPr>
                  <a:spLocks noChangeShapeType="1"/>
                </p:cNvSpPr>
                <p:nvPr/>
              </p:nvSpPr>
              <p:spPr bwMode="auto">
                <a:xfrm>
                  <a:off x="2416175" y="16875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9" name="Line 3560">
                  <a:extLst>
                    <a:ext uri="{FF2B5EF4-FFF2-40B4-BE49-F238E27FC236}">
                      <a16:creationId xmlns:a16="http://schemas.microsoft.com/office/drawing/2014/main" id="{3A23599C-0535-A481-4204-EE8AB405F53D}"/>
                    </a:ext>
                  </a:extLst>
                </p:cNvPr>
                <p:cNvSpPr>
                  <a:spLocks noChangeShapeType="1"/>
                </p:cNvSpPr>
                <p:nvPr/>
              </p:nvSpPr>
              <p:spPr bwMode="auto">
                <a:xfrm>
                  <a:off x="2432050" y="16716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0" name="Line 3561">
                  <a:extLst>
                    <a:ext uri="{FF2B5EF4-FFF2-40B4-BE49-F238E27FC236}">
                      <a16:creationId xmlns:a16="http://schemas.microsoft.com/office/drawing/2014/main" id="{D989182D-0715-A7FF-CDDE-BE62BF19FCFD}"/>
                    </a:ext>
                  </a:extLst>
                </p:cNvPr>
                <p:cNvSpPr>
                  <a:spLocks noChangeShapeType="1"/>
                </p:cNvSpPr>
                <p:nvPr/>
              </p:nvSpPr>
              <p:spPr bwMode="auto">
                <a:xfrm>
                  <a:off x="2435225" y="16875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1" name="Line 3562">
                  <a:extLst>
                    <a:ext uri="{FF2B5EF4-FFF2-40B4-BE49-F238E27FC236}">
                      <a16:creationId xmlns:a16="http://schemas.microsoft.com/office/drawing/2014/main" id="{D8637A9A-7D27-DA9E-AA09-EB449BAEF702}"/>
                    </a:ext>
                  </a:extLst>
                </p:cNvPr>
                <p:cNvSpPr>
                  <a:spLocks noChangeShapeType="1"/>
                </p:cNvSpPr>
                <p:nvPr/>
              </p:nvSpPr>
              <p:spPr bwMode="auto">
                <a:xfrm>
                  <a:off x="2451100" y="16716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2" name="Line 3563">
                  <a:extLst>
                    <a:ext uri="{FF2B5EF4-FFF2-40B4-BE49-F238E27FC236}">
                      <a16:creationId xmlns:a16="http://schemas.microsoft.com/office/drawing/2014/main" id="{9D163492-BA4B-5693-1DE3-17338A9587CF}"/>
                    </a:ext>
                  </a:extLst>
                </p:cNvPr>
                <p:cNvSpPr>
                  <a:spLocks noChangeShapeType="1"/>
                </p:cNvSpPr>
                <p:nvPr/>
              </p:nvSpPr>
              <p:spPr bwMode="auto">
                <a:xfrm>
                  <a:off x="2557462" y="170338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3" name="Line 3564">
                  <a:extLst>
                    <a:ext uri="{FF2B5EF4-FFF2-40B4-BE49-F238E27FC236}">
                      <a16:creationId xmlns:a16="http://schemas.microsoft.com/office/drawing/2014/main" id="{A9CD85C9-7B3E-6505-A4FE-C786919D093D}"/>
                    </a:ext>
                  </a:extLst>
                </p:cNvPr>
                <p:cNvSpPr>
                  <a:spLocks noChangeShapeType="1"/>
                </p:cNvSpPr>
                <p:nvPr/>
              </p:nvSpPr>
              <p:spPr bwMode="auto">
                <a:xfrm>
                  <a:off x="2573337" y="1687513"/>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4" name="Line 3565">
                  <a:extLst>
                    <a:ext uri="{FF2B5EF4-FFF2-40B4-BE49-F238E27FC236}">
                      <a16:creationId xmlns:a16="http://schemas.microsoft.com/office/drawing/2014/main" id="{B8CD85DD-131E-617C-FBD7-8F409C3FC60E}"/>
                    </a:ext>
                  </a:extLst>
                </p:cNvPr>
                <p:cNvSpPr>
                  <a:spLocks noChangeShapeType="1"/>
                </p:cNvSpPr>
                <p:nvPr/>
              </p:nvSpPr>
              <p:spPr bwMode="auto">
                <a:xfrm>
                  <a:off x="2730500" y="17192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5" name="Line 3566">
                  <a:extLst>
                    <a:ext uri="{FF2B5EF4-FFF2-40B4-BE49-F238E27FC236}">
                      <a16:creationId xmlns:a16="http://schemas.microsoft.com/office/drawing/2014/main" id="{D47FFE79-6020-EAF2-978E-7BB824A1895C}"/>
                    </a:ext>
                  </a:extLst>
                </p:cNvPr>
                <p:cNvSpPr>
                  <a:spLocks noChangeShapeType="1"/>
                </p:cNvSpPr>
                <p:nvPr/>
              </p:nvSpPr>
              <p:spPr bwMode="auto">
                <a:xfrm>
                  <a:off x="2746375" y="17033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6" name="Line 3567">
                  <a:extLst>
                    <a:ext uri="{FF2B5EF4-FFF2-40B4-BE49-F238E27FC236}">
                      <a16:creationId xmlns:a16="http://schemas.microsoft.com/office/drawing/2014/main" id="{3181F0A1-7C1D-4857-B88E-187293BC7FD5}"/>
                    </a:ext>
                  </a:extLst>
                </p:cNvPr>
                <p:cNvSpPr>
                  <a:spLocks noChangeShapeType="1"/>
                </p:cNvSpPr>
                <p:nvPr/>
              </p:nvSpPr>
              <p:spPr bwMode="auto">
                <a:xfrm>
                  <a:off x="2767012" y="17192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7" name="Line 3568">
                  <a:extLst>
                    <a:ext uri="{FF2B5EF4-FFF2-40B4-BE49-F238E27FC236}">
                      <a16:creationId xmlns:a16="http://schemas.microsoft.com/office/drawing/2014/main" id="{7757AAC3-AE1D-450F-DACC-E4E0850B245D}"/>
                    </a:ext>
                  </a:extLst>
                </p:cNvPr>
                <p:cNvSpPr>
                  <a:spLocks noChangeShapeType="1"/>
                </p:cNvSpPr>
                <p:nvPr/>
              </p:nvSpPr>
              <p:spPr bwMode="auto">
                <a:xfrm>
                  <a:off x="2782887" y="17033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8" name="Line 3569">
                  <a:extLst>
                    <a:ext uri="{FF2B5EF4-FFF2-40B4-BE49-F238E27FC236}">
                      <a16:creationId xmlns:a16="http://schemas.microsoft.com/office/drawing/2014/main" id="{FD4EBA65-F07E-8411-3D41-AE30BB98C5E0}"/>
                    </a:ext>
                  </a:extLst>
                </p:cNvPr>
                <p:cNvSpPr>
                  <a:spLocks noChangeShapeType="1"/>
                </p:cNvSpPr>
                <p:nvPr/>
              </p:nvSpPr>
              <p:spPr bwMode="auto">
                <a:xfrm>
                  <a:off x="2786062" y="17192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9" name="Line 3570">
                  <a:extLst>
                    <a:ext uri="{FF2B5EF4-FFF2-40B4-BE49-F238E27FC236}">
                      <a16:creationId xmlns:a16="http://schemas.microsoft.com/office/drawing/2014/main" id="{1135A1B6-5A14-653D-3353-B8924E5CCA1D}"/>
                    </a:ext>
                  </a:extLst>
                </p:cNvPr>
                <p:cNvSpPr>
                  <a:spLocks noChangeShapeType="1"/>
                </p:cNvSpPr>
                <p:nvPr/>
              </p:nvSpPr>
              <p:spPr bwMode="auto">
                <a:xfrm>
                  <a:off x="2801937" y="17033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0" name="Line 3571">
                  <a:extLst>
                    <a:ext uri="{FF2B5EF4-FFF2-40B4-BE49-F238E27FC236}">
                      <a16:creationId xmlns:a16="http://schemas.microsoft.com/office/drawing/2014/main" id="{BC5A3925-F958-4134-225F-DEA5AEA8FC57}"/>
                    </a:ext>
                  </a:extLst>
                </p:cNvPr>
                <p:cNvSpPr>
                  <a:spLocks noChangeShapeType="1"/>
                </p:cNvSpPr>
                <p:nvPr/>
              </p:nvSpPr>
              <p:spPr bwMode="auto">
                <a:xfrm>
                  <a:off x="2786062" y="17192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1" name="Line 3572">
                  <a:extLst>
                    <a:ext uri="{FF2B5EF4-FFF2-40B4-BE49-F238E27FC236}">
                      <a16:creationId xmlns:a16="http://schemas.microsoft.com/office/drawing/2014/main" id="{FE00CE5B-FC9D-864F-4E7B-F8311CAF47C5}"/>
                    </a:ext>
                  </a:extLst>
                </p:cNvPr>
                <p:cNvSpPr>
                  <a:spLocks noChangeShapeType="1"/>
                </p:cNvSpPr>
                <p:nvPr/>
              </p:nvSpPr>
              <p:spPr bwMode="auto">
                <a:xfrm>
                  <a:off x="2801937" y="17033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2" name="Line 3573">
                  <a:extLst>
                    <a:ext uri="{FF2B5EF4-FFF2-40B4-BE49-F238E27FC236}">
                      <a16:creationId xmlns:a16="http://schemas.microsoft.com/office/drawing/2014/main" id="{525607A2-43B6-1E84-2112-CAABABFFD5CB}"/>
                    </a:ext>
                  </a:extLst>
                </p:cNvPr>
                <p:cNvSpPr>
                  <a:spLocks noChangeShapeType="1"/>
                </p:cNvSpPr>
                <p:nvPr/>
              </p:nvSpPr>
              <p:spPr bwMode="auto">
                <a:xfrm>
                  <a:off x="2806700" y="17192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3" name="Line 3574">
                  <a:extLst>
                    <a:ext uri="{FF2B5EF4-FFF2-40B4-BE49-F238E27FC236}">
                      <a16:creationId xmlns:a16="http://schemas.microsoft.com/office/drawing/2014/main" id="{F196DC9E-1B0F-76A0-4285-D5F090E9C085}"/>
                    </a:ext>
                  </a:extLst>
                </p:cNvPr>
                <p:cNvSpPr>
                  <a:spLocks noChangeShapeType="1"/>
                </p:cNvSpPr>
                <p:nvPr/>
              </p:nvSpPr>
              <p:spPr bwMode="auto">
                <a:xfrm>
                  <a:off x="2822575" y="17033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4" name="Line 3575">
                  <a:extLst>
                    <a:ext uri="{FF2B5EF4-FFF2-40B4-BE49-F238E27FC236}">
                      <a16:creationId xmlns:a16="http://schemas.microsoft.com/office/drawing/2014/main" id="{68A92E30-A693-9AC2-D874-B3244C3F91CE}"/>
                    </a:ext>
                  </a:extLst>
                </p:cNvPr>
                <p:cNvSpPr>
                  <a:spLocks noChangeShapeType="1"/>
                </p:cNvSpPr>
                <p:nvPr/>
              </p:nvSpPr>
              <p:spPr bwMode="auto">
                <a:xfrm>
                  <a:off x="2987675" y="17557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5" name="Line 3576">
                  <a:extLst>
                    <a:ext uri="{FF2B5EF4-FFF2-40B4-BE49-F238E27FC236}">
                      <a16:creationId xmlns:a16="http://schemas.microsoft.com/office/drawing/2014/main" id="{356E63F7-F5C1-434A-4324-0493D983BB93}"/>
                    </a:ext>
                  </a:extLst>
                </p:cNvPr>
                <p:cNvSpPr>
                  <a:spLocks noChangeShapeType="1"/>
                </p:cNvSpPr>
                <p:nvPr/>
              </p:nvSpPr>
              <p:spPr bwMode="auto">
                <a:xfrm>
                  <a:off x="3003550"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6" name="Line 3577">
                  <a:extLst>
                    <a:ext uri="{FF2B5EF4-FFF2-40B4-BE49-F238E27FC236}">
                      <a16:creationId xmlns:a16="http://schemas.microsoft.com/office/drawing/2014/main" id="{2226E771-612F-6DEB-F794-E8F78C3DBD8C}"/>
                    </a:ext>
                  </a:extLst>
                </p:cNvPr>
                <p:cNvSpPr>
                  <a:spLocks noChangeShapeType="1"/>
                </p:cNvSpPr>
                <p:nvPr/>
              </p:nvSpPr>
              <p:spPr bwMode="auto">
                <a:xfrm>
                  <a:off x="2997200"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7" name="Line 3578">
                  <a:extLst>
                    <a:ext uri="{FF2B5EF4-FFF2-40B4-BE49-F238E27FC236}">
                      <a16:creationId xmlns:a16="http://schemas.microsoft.com/office/drawing/2014/main" id="{A20FC5F1-9FD1-2C35-16A8-BFCDE4A08FDD}"/>
                    </a:ext>
                  </a:extLst>
                </p:cNvPr>
                <p:cNvSpPr>
                  <a:spLocks noChangeShapeType="1"/>
                </p:cNvSpPr>
                <p:nvPr/>
              </p:nvSpPr>
              <p:spPr bwMode="auto">
                <a:xfrm>
                  <a:off x="3013075"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8" name="Line 3579">
                  <a:extLst>
                    <a:ext uri="{FF2B5EF4-FFF2-40B4-BE49-F238E27FC236}">
                      <a16:creationId xmlns:a16="http://schemas.microsoft.com/office/drawing/2014/main" id="{BF834B04-CCA8-2E6A-F9D8-23D9CA826E65}"/>
                    </a:ext>
                  </a:extLst>
                </p:cNvPr>
                <p:cNvSpPr>
                  <a:spLocks noChangeShapeType="1"/>
                </p:cNvSpPr>
                <p:nvPr/>
              </p:nvSpPr>
              <p:spPr bwMode="auto">
                <a:xfrm>
                  <a:off x="2997200"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9" name="Line 3580">
                  <a:extLst>
                    <a:ext uri="{FF2B5EF4-FFF2-40B4-BE49-F238E27FC236}">
                      <a16:creationId xmlns:a16="http://schemas.microsoft.com/office/drawing/2014/main" id="{7CD3D2FE-D03F-B1EE-0229-E4974E341713}"/>
                    </a:ext>
                  </a:extLst>
                </p:cNvPr>
                <p:cNvSpPr>
                  <a:spLocks noChangeShapeType="1"/>
                </p:cNvSpPr>
                <p:nvPr/>
              </p:nvSpPr>
              <p:spPr bwMode="auto">
                <a:xfrm>
                  <a:off x="3013075"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0" name="Line 3581">
                  <a:extLst>
                    <a:ext uri="{FF2B5EF4-FFF2-40B4-BE49-F238E27FC236}">
                      <a16:creationId xmlns:a16="http://schemas.microsoft.com/office/drawing/2014/main" id="{B92105B2-7A5D-3FD0-F15F-BD8ED7BDD855}"/>
                    </a:ext>
                  </a:extLst>
                </p:cNvPr>
                <p:cNvSpPr>
                  <a:spLocks noChangeShapeType="1"/>
                </p:cNvSpPr>
                <p:nvPr/>
              </p:nvSpPr>
              <p:spPr bwMode="auto">
                <a:xfrm>
                  <a:off x="2997200"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1" name="Line 3582">
                  <a:extLst>
                    <a:ext uri="{FF2B5EF4-FFF2-40B4-BE49-F238E27FC236}">
                      <a16:creationId xmlns:a16="http://schemas.microsoft.com/office/drawing/2014/main" id="{F4123302-2FC7-0383-BCD5-7C8BD616A8FE}"/>
                    </a:ext>
                  </a:extLst>
                </p:cNvPr>
                <p:cNvSpPr>
                  <a:spLocks noChangeShapeType="1"/>
                </p:cNvSpPr>
                <p:nvPr/>
              </p:nvSpPr>
              <p:spPr bwMode="auto">
                <a:xfrm>
                  <a:off x="3013075"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2" name="Line 3583">
                  <a:extLst>
                    <a:ext uri="{FF2B5EF4-FFF2-40B4-BE49-F238E27FC236}">
                      <a16:creationId xmlns:a16="http://schemas.microsoft.com/office/drawing/2014/main" id="{518F6A0C-97D6-F9EF-EDAF-7C53C5A8A4B9}"/>
                    </a:ext>
                  </a:extLst>
                </p:cNvPr>
                <p:cNvSpPr>
                  <a:spLocks noChangeShapeType="1"/>
                </p:cNvSpPr>
                <p:nvPr/>
              </p:nvSpPr>
              <p:spPr bwMode="auto">
                <a:xfrm>
                  <a:off x="2997200"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3" name="Line 3584">
                  <a:extLst>
                    <a:ext uri="{FF2B5EF4-FFF2-40B4-BE49-F238E27FC236}">
                      <a16:creationId xmlns:a16="http://schemas.microsoft.com/office/drawing/2014/main" id="{97394BDE-2512-2F73-6297-8A7E78E94577}"/>
                    </a:ext>
                  </a:extLst>
                </p:cNvPr>
                <p:cNvSpPr>
                  <a:spLocks noChangeShapeType="1"/>
                </p:cNvSpPr>
                <p:nvPr/>
              </p:nvSpPr>
              <p:spPr bwMode="auto">
                <a:xfrm>
                  <a:off x="3013075"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4" name="Line 3585">
                  <a:extLst>
                    <a:ext uri="{FF2B5EF4-FFF2-40B4-BE49-F238E27FC236}">
                      <a16:creationId xmlns:a16="http://schemas.microsoft.com/office/drawing/2014/main" id="{08DC532D-DF81-AE08-0082-9B1114CE7815}"/>
                    </a:ext>
                  </a:extLst>
                </p:cNvPr>
                <p:cNvSpPr>
                  <a:spLocks noChangeShapeType="1"/>
                </p:cNvSpPr>
                <p:nvPr/>
              </p:nvSpPr>
              <p:spPr bwMode="auto">
                <a:xfrm>
                  <a:off x="3000375"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5" name="Line 3586">
                  <a:extLst>
                    <a:ext uri="{FF2B5EF4-FFF2-40B4-BE49-F238E27FC236}">
                      <a16:creationId xmlns:a16="http://schemas.microsoft.com/office/drawing/2014/main" id="{BF4EFAC6-1285-11B4-DFEB-B2E8160C84A1}"/>
                    </a:ext>
                  </a:extLst>
                </p:cNvPr>
                <p:cNvSpPr>
                  <a:spLocks noChangeShapeType="1"/>
                </p:cNvSpPr>
                <p:nvPr/>
              </p:nvSpPr>
              <p:spPr bwMode="auto">
                <a:xfrm>
                  <a:off x="3014662"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6" name="Line 3587">
                  <a:extLst>
                    <a:ext uri="{FF2B5EF4-FFF2-40B4-BE49-F238E27FC236}">
                      <a16:creationId xmlns:a16="http://schemas.microsoft.com/office/drawing/2014/main" id="{8124E975-9300-2278-9E52-6579592868C8}"/>
                    </a:ext>
                  </a:extLst>
                </p:cNvPr>
                <p:cNvSpPr>
                  <a:spLocks noChangeShapeType="1"/>
                </p:cNvSpPr>
                <p:nvPr/>
              </p:nvSpPr>
              <p:spPr bwMode="auto">
                <a:xfrm>
                  <a:off x="3011487" y="17557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7" name="Line 3588">
                  <a:extLst>
                    <a:ext uri="{FF2B5EF4-FFF2-40B4-BE49-F238E27FC236}">
                      <a16:creationId xmlns:a16="http://schemas.microsoft.com/office/drawing/2014/main" id="{84960BB4-FDD1-28CD-0FF9-D5B3C549FCDF}"/>
                    </a:ext>
                  </a:extLst>
                </p:cNvPr>
                <p:cNvSpPr>
                  <a:spLocks noChangeShapeType="1"/>
                </p:cNvSpPr>
                <p:nvPr/>
              </p:nvSpPr>
              <p:spPr bwMode="auto">
                <a:xfrm>
                  <a:off x="3027362"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8" name="Line 3589">
                  <a:extLst>
                    <a:ext uri="{FF2B5EF4-FFF2-40B4-BE49-F238E27FC236}">
                      <a16:creationId xmlns:a16="http://schemas.microsoft.com/office/drawing/2014/main" id="{1F5A58E1-CA28-8AF3-6D2B-49BB7B8C3FDC}"/>
                    </a:ext>
                  </a:extLst>
                </p:cNvPr>
                <p:cNvSpPr>
                  <a:spLocks noChangeShapeType="1"/>
                </p:cNvSpPr>
                <p:nvPr/>
              </p:nvSpPr>
              <p:spPr bwMode="auto">
                <a:xfrm>
                  <a:off x="3160712" y="17557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9" name="Line 3590">
                  <a:extLst>
                    <a:ext uri="{FF2B5EF4-FFF2-40B4-BE49-F238E27FC236}">
                      <a16:creationId xmlns:a16="http://schemas.microsoft.com/office/drawing/2014/main" id="{8DC70257-5048-4A4D-B409-9ACB752EFC35}"/>
                    </a:ext>
                  </a:extLst>
                </p:cNvPr>
                <p:cNvSpPr>
                  <a:spLocks noChangeShapeType="1"/>
                </p:cNvSpPr>
                <p:nvPr/>
              </p:nvSpPr>
              <p:spPr bwMode="auto">
                <a:xfrm>
                  <a:off x="3176587"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0" name="Line 3591">
                  <a:extLst>
                    <a:ext uri="{FF2B5EF4-FFF2-40B4-BE49-F238E27FC236}">
                      <a16:creationId xmlns:a16="http://schemas.microsoft.com/office/drawing/2014/main" id="{0574551D-CD9E-2FA0-1A1D-017E69EE92A2}"/>
                    </a:ext>
                  </a:extLst>
                </p:cNvPr>
                <p:cNvSpPr>
                  <a:spLocks noChangeShapeType="1"/>
                </p:cNvSpPr>
                <p:nvPr/>
              </p:nvSpPr>
              <p:spPr bwMode="auto">
                <a:xfrm>
                  <a:off x="3186112"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1" name="Line 3592">
                  <a:extLst>
                    <a:ext uri="{FF2B5EF4-FFF2-40B4-BE49-F238E27FC236}">
                      <a16:creationId xmlns:a16="http://schemas.microsoft.com/office/drawing/2014/main" id="{FA77D669-2F0D-C1B7-059E-A156B54931D7}"/>
                    </a:ext>
                  </a:extLst>
                </p:cNvPr>
                <p:cNvSpPr>
                  <a:spLocks noChangeShapeType="1"/>
                </p:cNvSpPr>
                <p:nvPr/>
              </p:nvSpPr>
              <p:spPr bwMode="auto">
                <a:xfrm>
                  <a:off x="3201987"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2" name="Line 3593">
                  <a:extLst>
                    <a:ext uri="{FF2B5EF4-FFF2-40B4-BE49-F238E27FC236}">
                      <a16:creationId xmlns:a16="http://schemas.microsoft.com/office/drawing/2014/main" id="{C695A743-084B-E2AC-A007-2AE8EC03E8BA}"/>
                    </a:ext>
                  </a:extLst>
                </p:cNvPr>
                <p:cNvSpPr>
                  <a:spLocks noChangeShapeType="1"/>
                </p:cNvSpPr>
                <p:nvPr/>
              </p:nvSpPr>
              <p:spPr bwMode="auto">
                <a:xfrm>
                  <a:off x="3192462"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3" name="Line 3594">
                  <a:extLst>
                    <a:ext uri="{FF2B5EF4-FFF2-40B4-BE49-F238E27FC236}">
                      <a16:creationId xmlns:a16="http://schemas.microsoft.com/office/drawing/2014/main" id="{2F7B8B23-2A4F-4509-75E9-A25C47973AAF}"/>
                    </a:ext>
                  </a:extLst>
                </p:cNvPr>
                <p:cNvSpPr>
                  <a:spLocks noChangeShapeType="1"/>
                </p:cNvSpPr>
                <p:nvPr/>
              </p:nvSpPr>
              <p:spPr bwMode="auto">
                <a:xfrm>
                  <a:off x="3208337"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4" name="Line 3595">
                  <a:extLst>
                    <a:ext uri="{FF2B5EF4-FFF2-40B4-BE49-F238E27FC236}">
                      <a16:creationId xmlns:a16="http://schemas.microsoft.com/office/drawing/2014/main" id="{D557331D-CBC1-D7A3-0799-B506A4505F13}"/>
                    </a:ext>
                  </a:extLst>
                </p:cNvPr>
                <p:cNvSpPr>
                  <a:spLocks noChangeShapeType="1"/>
                </p:cNvSpPr>
                <p:nvPr/>
              </p:nvSpPr>
              <p:spPr bwMode="auto">
                <a:xfrm>
                  <a:off x="3198812"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5" name="Line 3596">
                  <a:extLst>
                    <a:ext uri="{FF2B5EF4-FFF2-40B4-BE49-F238E27FC236}">
                      <a16:creationId xmlns:a16="http://schemas.microsoft.com/office/drawing/2014/main" id="{61DFC165-3831-5E92-ED61-7637669D4719}"/>
                    </a:ext>
                  </a:extLst>
                </p:cNvPr>
                <p:cNvSpPr>
                  <a:spLocks noChangeShapeType="1"/>
                </p:cNvSpPr>
                <p:nvPr/>
              </p:nvSpPr>
              <p:spPr bwMode="auto">
                <a:xfrm>
                  <a:off x="3213100"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6" name="Line 3597">
                  <a:extLst>
                    <a:ext uri="{FF2B5EF4-FFF2-40B4-BE49-F238E27FC236}">
                      <a16:creationId xmlns:a16="http://schemas.microsoft.com/office/drawing/2014/main" id="{E18B3122-8450-6EAE-8E65-20C11F13B844}"/>
                    </a:ext>
                  </a:extLst>
                </p:cNvPr>
                <p:cNvSpPr>
                  <a:spLocks noChangeShapeType="1"/>
                </p:cNvSpPr>
                <p:nvPr/>
              </p:nvSpPr>
              <p:spPr bwMode="auto">
                <a:xfrm>
                  <a:off x="3200400" y="17557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7" name="Line 3598">
                  <a:extLst>
                    <a:ext uri="{FF2B5EF4-FFF2-40B4-BE49-F238E27FC236}">
                      <a16:creationId xmlns:a16="http://schemas.microsoft.com/office/drawing/2014/main" id="{353245B0-98B1-3342-DCD2-8B0DE52EE6A6}"/>
                    </a:ext>
                  </a:extLst>
                </p:cNvPr>
                <p:cNvSpPr>
                  <a:spLocks noChangeShapeType="1"/>
                </p:cNvSpPr>
                <p:nvPr/>
              </p:nvSpPr>
              <p:spPr bwMode="auto">
                <a:xfrm>
                  <a:off x="3216275"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8" name="Line 3599">
                  <a:extLst>
                    <a:ext uri="{FF2B5EF4-FFF2-40B4-BE49-F238E27FC236}">
                      <a16:creationId xmlns:a16="http://schemas.microsoft.com/office/drawing/2014/main" id="{BECCF09D-E461-C5CE-3384-26F543D84623}"/>
                    </a:ext>
                  </a:extLst>
                </p:cNvPr>
                <p:cNvSpPr>
                  <a:spLocks noChangeShapeType="1"/>
                </p:cNvSpPr>
                <p:nvPr/>
              </p:nvSpPr>
              <p:spPr bwMode="auto">
                <a:xfrm>
                  <a:off x="3375025"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9" name="Line 3600">
                  <a:extLst>
                    <a:ext uri="{FF2B5EF4-FFF2-40B4-BE49-F238E27FC236}">
                      <a16:creationId xmlns:a16="http://schemas.microsoft.com/office/drawing/2014/main" id="{EA4E1612-7880-F1F3-8BCF-2C9B8D4636C4}"/>
                    </a:ext>
                  </a:extLst>
                </p:cNvPr>
                <p:cNvSpPr>
                  <a:spLocks noChangeShapeType="1"/>
                </p:cNvSpPr>
                <p:nvPr/>
              </p:nvSpPr>
              <p:spPr bwMode="auto">
                <a:xfrm>
                  <a:off x="3390900"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0" name="Line 3601">
                  <a:extLst>
                    <a:ext uri="{FF2B5EF4-FFF2-40B4-BE49-F238E27FC236}">
                      <a16:creationId xmlns:a16="http://schemas.microsoft.com/office/drawing/2014/main" id="{27430B5D-06CC-817F-AD54-8A629A056668}"/>
                    </a:ext>
                  </a:extLst>
                </p:cNvPr>
                <p:cNvSpPr>
                  <a:spLocks noChangeShapeType="1"/>
                </p:cNvSpPr>
                <p:nvPr/>
              </p:nvSpPr>
              <p:spPr bwMode="auto">
                <a:xfrm>
                  <a:off x="3381375"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1" name="Line 3602">
                  <a:extLst>
                    <a:ext uri="{FF2B5EF4-FFF2-40B4-BE49-F238E27FC236}">
                      <a16:creationId xmlns:a16="http://schemas.microsoft.com/office/drawing/2014/main" id="{95EE3EAF-9AD8-3516-62BC-6BB0F865785D}"/>
                    </a:ext>
                  </a:extLst>
                </p:cNvPr>
                <p:cNvSpPr>
                  <a:spLocks noChangeShapeType="1"/>
                </p:cNvSpPr>
                <p:nvPr/>
              </p:nvSpPr>
              <p:spPr bwMode="auto">
                <a:xfrm>
                  <a:off x="3397250"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2" name="Line 3603">
                  <a:extLst>
                    <a:ext uri="{FF2B5EF4-FFF2-40B4-BE49-F238E27FC236}">
                      <a16:creationId xmlns:a16="http://schemas.microsoft.com/office/drawing/2014/main" id="{3B676B83-D744-2ADC-15B0-B5160F319CE2}"/>
                    </a:ext>
                  </a:extLst>
                </p:cNvPr>
                <p:cNvSpPr>
                  <a:spLocks noChangeShapeType="1"/>
                </p:cNvSpPr>
                <p:nvPr/>
              </p:nvSpPr>
              <p:spPr bwMode="auto">
                <a:xfrm>
                  <a:off x="3570287"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3" name="Line 3604">
                  <a:extLst>
                    <a:ext uri="{FF2B5EF4-FFF2-40B4-BE49-F238E27FC236}">
                      <a16:creationId xmlns:a16="http://schemas.microsoft.com/office/drawing/2014/main" id="{424A97CE-6DBC-2BA7-A4AE-0F591BF7CF34}"/>
                    </a:ext>
                  </a:extLst>
                </p:cNvPr>
                <p:cNvSpPr>
                  <a:spLocks noChangeShapeType="1"/>
                </p:cNvSpPr>
                <p:nvPr/>
              </p:nvSpPr>
              <p:spPr bwMode="auto">
                <a:xfrm>
                  <a:off x="3586162"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4" name="Line 3605">
                  <a:extLst>
                    <a:ext uri="{FF2B5EF4-FFF2-40B4-BE49-F238E27FC236}">
                      <a16:creationId xmlns:a16="http://schemas.microsoft.com/office/drawing/2014/main" id="{2E5D3119-2D83-9C3B-B75E-4E1BFD84B755}"/>
                    </a:ext>
                  </a:extLst>
                </p:cNvPr>
                <p:cNvSpPr>
                  <a:spLocks noChangeShapeType="1"/>
                </p:cNvSpPr>
                <p:nvPr/>
              </p:nvSpPr>
              <p:spPr bwMode="auto">
                <a:xfrm>
                  <a:off x="3600450"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5" name="Line 3606">
                  <a:extLst>
                    <a:ext uri="{FF2B5EF4-FFF2-40B4-BE49-F238E27FC236}">
                      <a16:creationId xmlns:a16="http://schemas.microsoft.com/office/drawing/2014/main" id="{AF7A155C-AD7F-3D93-83C1-E8D32EEE80B2}"/>
                    </a:ext>
                  </a:extLst>
                </p:cNvPr>
                <p:cNvSpPr>
                  <a:spLocks noChangeShapeType="1"/>
                </p:cNvSpPr>
                <p:nvPr/>
              </p:nvSpPr>
              <p:spPr bwMode="auto">
                <a:xfrm>
                  <a:off x="3616325"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6" name="Line 3607">
                  <a:extLst>
                    <a:ext uri="{FF2B5EF4-FFF2-40B4-BE49-F238E27FC236}">
                      <a16:creationId xmlns:a16="http://schemas.microsoft.com/office/drawing/2014/main" id="{0D23BF7B-5B1F-B311-AA92-EAB246BE9F70}"/>
                    </a:ext>
                  </a:extLst>
                </p:cNvPr>
                <p:cNvSpPr>
                  <a:spLocks noChangeShapeType="1"/>
                </p:cNvSpPr>
                <p:nvPr/>
              </p:nvSpPr>
              <p:spPr bwMode="auto">
                <a:xfrm>
                  <a:off x="3741737"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7" name="Line 3608">
                  <a:extLst>
                    <a:ext uri="{FF2B5EF4-FFF2-40B4-BE49-F238E27FC236}">
                      <a16:creationId xmlns:a16="http://schemas.microsoft.com/office/drawing/2014/main" id="{5C61857B-FC84-EE71-9F75-DD92BF127435}"/>
                    </a:ext>
                  </a:extLst>
                </p:cNvPr>
                <p:cNvSpPr>
                  <a:spLocks noChangeShapeType="1"/>
                </p:cNvSpPr>
                <p:nvPr/>
              </p:nvSpPr>
              <p:spPr bwMode="auto">
                <a:xfrm>
                  <a:off x="3757612"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8" name="Line 3609">
                  <a:extLst>
                    <a:ext uri="{FF2B5EF4-FFF2-40B4-BE49-F238E27FC236}">
                      <a16:creationId xmlns:a16="http://schemas.microsoft.com/office/drawing/2014/main" id="{E0893D44-582F-315C-0083-4A221798CD4D}"/>
                    </a:ext>
                  </a:extLst>
                </p:cNvPr>
                <p:cNvSpPr>
                  <a:spLocks noChangeShapeType="1"/>
                </p:cNvSpPr>
                <p:nvPr/>
              </p:nvSpPr>
              <p:spPr bwMode="auto">
                <a:xfrm>
                  <a:off x="3744912" y="17907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9" name="Line 3610">
                  <a:extLst>
                    <a:ext uri="{FF2B5EF4-FFF2-40B4-BE49-F238E27FC236}">
                      <a16:creationId xmlns:a16="http://schemas.microsoft.com/office/drawing/2014/main" id="{5044F883-8EEA-7FCF-D79A-198FCD7FA8F8}"/>
                    </a:ext>
                  </a:extLst>
                </p:cNvPr>
                <p:cNvSpPr>
                  <a:spLocks noChangeShapeType="1"/>
                </p:cNvSpPr>
                <p:nvPr/>
              </p:nvSpPr>
              <p:spPr bwMode="auto">
                <a:xfrm>
                  <a:off x="3760787"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0" name="Line 3611">
                  <a:extLst>
                    <a:ext uri="{FF2B5EF4-FFF2-40B4-BE49-F238E27FC236}">
                      <a16:creationId xmlns:a16="http://schemas.microsoft.com/office/drawing/2014/main" id="{7F75D2F3-450C-E3BB-B929-5CA634C6D7F5}"/>
                    </a:ext>
                  </a:extLst>
                </p:cNvPr>
                <p:cNvSpPr>
                  <a:spLocks noChangeShapeType="1"/>
                </p:cNvSpPr>
                <p:nvPr/>
              </p:nvSpPr>
              <p:spPr bwMode="auto">
                <a:xfrm>
                  <a:off x="3884612"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1" name="Line 3612">
                  <a:extLst>
                    <a:ext uri="{FF2B5EF4-FFF2-40B4-BE49-F238E27FC236}">
                      <a16:creationId xmlns:a16="http://schemas.microsoft.com/office/drawing/2014/main" id="{FD0972F2-2073-0AED-6625-CFC75E0A3A9F}"/>
                    </a:ext>
                  </a:extLst>
                </p:cNvPr>
                <p:cNvSpPr>
                  <a:spLocks noChangeShapeType="1"/>
                </p:cNvSpPr>
                <p:nvPr/>
              </p:nvSpPr>
              <p:spPr bwMode="auto">
                <a:xfrm>
                  <a:off x="3900487"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2" name="Line 3613">
                  <a:extLst>
                    <a:ext uri="{FF2B5EF4-FFF2-40B4-BE49-F238E27FC236}">
                      <a16:creationId xmlns:a16="http://schemas.microsoft.com/office/drawing/2014/main" id="{DD4F6E6B-3AC6-BF74-0509-3B61C49480F0}"/>
                    </a:ext>
                  </a:extLst>
                </p:cNvPr>
                <p:cNvSpPr>
                  <a:spLocks noChangeShapeType="1"/>
                </p:cNvSpPr>
                <p:nvPr/>
              </p:nvSpPr>
              <p:spPr bwMode="auto">
                <a:xfrm>
                  <a:off x="3943350" y="17907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3" name="Line 3614">
                  <a:extLst>
                    <a:ext uri="{FF2B5EF4-FFF2-40B4-BE49-F238E27FC236}">
                      <a16:creationId xmlns:a16="http://schemas.microsoft.com/office/drawing/2014/main" id="{E4F550AC-8E42-85B9-B52E-515877314094}"/>
                    </a:ext>
                  </a:extLst>
                </p:cNvPr>
                <p:cNvSpPr>
                  <a:spLocks noChangeShapeType="1"/>
                </p:cNvSpPr>
                <p:nvPr/>
              </p:nvSpPr>
              <p:spPr bwMode="auto">
                <a:xfrm>
                  <a:off x="3959225"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4" name="Line 3615">
                  <a:extLst>
                    <a:ext uri="{FF2B5EF4-FFF2-40B4-BE49-F238E27FC236}">
                      <a16:creationId xmlns:a16="http://schemas.microsoft.com/office/drawing/2014/main" id="{5C98D82F-CADF-F17C-5EF2-E23BD6A52E9F}"/>
                    </a:ext>
                  </a:extLst>
                </p:cNvPr>
                <p:cNvSpPr>
                  <a:spLocks noChangeShapeType="1"/>
                </p:cNvSpPr>
                <p:nvPr/>
              </p:nvSpPr>
              <p:spPr bwMode="auto">
                <a:xfrm>
                  <a:off x="3949700" y="17907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5" name="Line 3616">
                  <a:extLst>
                    <a:ext uri="{FF2B5EF4-FFF2-40B4-BE49-F238E27FC236}">
                      <a16:creationId xmlns:a16="http://schemas.microsoft.com/office/drawing/2014/main" id="{B3B5CA57-38D2-09F8-047C-5E8871FF6F5A}"/>
                    </a:ext>
                  </a:extLst>
                </p:cNvPr>
                <p:cNvSpPr>
                  <a:spLocks noChangeShapeType="1"/>
                </p:cNvSpPr>
                <p:nvPr/>
              </p:nvSpPr>
              <p:spPr bwMode="auto">
                <a:xfrm>
                  <a:off x="3963987"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6" name="Line 3617">
                  <a:extLst>
                    <a:ext uri="{FF2B5EF4-FFF2-40B4-BE49-F238E27FC236}">
                      <a16:creationId xmlns:a16="http://schemas.microsoft.com/office/drawing/2014/main" id="{47AC44E2-A740-5FF8-0572-559FF48A38E5}"/>
                    </a:ext>
                  </a:extLst>
                </p:cNvPr>
                <p:cNvSpPr>
                  <a:spLocks noChangeShapeType="1"/>
                </p:cNvSpPr>
                <p:nvPr/>
              </p:nvSpPr>
              <p:spPr bwMode="auto">
                <a:xfrm>
                  <a:off x="3949700" y="17907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7" name="Line 3618">
                  <a:extLst>
                    <a:ext uri="{FF2B5EF4-FFF2-40B4-BE49-F238E27FC236}">
                      <a16:creationId xmlns:a16="http://schemas.microsoft.com/office/drawing/2014/main" id="{595BCF5A-7781-486D-1BDB-F07EC06AC80F}"/>
                    </a:ext>
                  </a:extLst>
                </p:cNvPr>
                <p:cNvSpPr>
                  <a:spLocks noChangeShapeType="1"/>
                </p:cNvSpPr>
                <p:nvPr/>
              </p:nvSpPr>
              <p:spPr bwMode="auto">
                <a:xfrm>
                  <a:off x="3963987"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8" name="Line 3619">
                  <a:extLst>
                    <a:ext uri="{FF2B5EF4-FFF2-40B4-BE49-F238E27FC236}">
                      <a16:creationId xmlns:a16="http://schemas.microsoft.com/office/drawing/2014/main" id="{3D0FF794-78D1-7646-F1F9-845A3EE559C0}"/>
                    </a:ext>
                  </a:extLst>
                </p:cNvPr>
                <p:cNvSpPr>
                  <a:spLocks noChangeShapeType="1"/>
                </p:cNvSpPr>
                <p:nvPr/>
              </p:nvSpPr>
              <p:spPr bwMode="auto">
                <a:xfrm>
                  <a:off x="3951287"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9" name="Line 3620">
                  <a:extLst>
                    <a:ext uri="{FF2B5EF4-FFF2-40B4-BE49-F238E27FC236}">
                      <a16:creationId xmlns:a16="http://schemas.microsoft.com/office/drawing/2014/main" id="{E4AA66CB-3756-45CA-C89A-F9F05DD05840}"/>
                    </a:ext>
                  </a:extLst>
                </p:cNvPr>
                <p:cNvSpPr>
                  <a:spLocks noChangeShapeType="1"/>
                </p:cNvSpPr>
                <p:nvPr/>
              </p:nvSpPr>
              <p:spPr bwMode="auto">
                <a:xfrm>
                  <a:off x="3967162"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0" name="Line 3621">
                  <a:extLst>
                    <a:ext uri="{FF2B5EF4-FFF2-40B4-BE49-F238E27FC236}">
                      <a16:creationId xmlns:a16="http://schemas.microsoft.com/office/drawing/2014/main" id="{DCBEF7E3-D231-B184-91C2-BBE797552C65}"/>
                    </a:ext>
                  </a:extLst>
                </p:cNvPr>
                <p:cNvSpPr>
                  <a:spLocks noChangeShapeType="1"/>
                </p:cNvSpPr>
                <p:nvPr/>
              </p:nvSpPr>
              <p:spPr bwMode="auto">
                <a:xfrm>
                  <a:off x="3957637"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1" name="Line 3622">
                  <a:extLst>
                    <a:ext uri="{FF2B5EF4-FFF2-40B4-BE49-F238E27FC236}">
                      <a16:creationId xmlns:a16="http://schemas.microsoft.com/office/drawing/2014/main" id="{1E88FFF6-5228-0792-D9AB-EEC3A61AEDD3}"/>
                    </a:ext>
                  </a:extLst>
                </p:cNvPr>
                <p:cNvSpPr>
                  <a:spLocks noChangeShapeType="1"/>
                </p:cNvSpPr>
                <p:nvPr/>
              </p:nvSpPr>
              <p:spPr bwMode="auto">
                <a:xfrm>
                  <a:off x="3973512"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2" name="Line 3623">
                  <a:extLst>
                    <a:ext uri="{FF2B5EF4-FFF2-40B4-BE49-F238E27FC236}">
                      <a16:creationId xmlns:a16="http://schemas.microsoft.com/office/drawing/2014/main" id="{AABA1F08-48E3-FF5A-355C-69C1BCD4B335}"/>
                    </a:ext>
                  </a:extLst>
                </p:cNvPr>
                <p:cNvSpPr>
                  <a:spLocks noChangeShapeType="1"/>
                </p:cNvSpPr>
                <p:nvPr/>
              </p:nvSpPr>
              <p:spPr bwMode="auto">
                <a:xfrm>
                  <a:off x="3960812"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3" name="Line 3624">
                  <a:extLst>
                    <a:ext uri="{FF2B5EF4-FFF2-40B4-BE49-F238E27FC236}">
                      <a16:creationId xmlns:a16="http://schemas.microsoft.com/office/drawing/2014/main" id="{FB4ED6B7-F9CC-F181-E4A3-385542B06562}"/>
                    </a:ext>
                  </a:extLst>
                </p:cNvPr>
                <p:cNvSpPr>
                  <a:spLocks noChangeShapeType="1"/>
                </p:cNvSpPr>
                <p:nvPr/>
              </p:nvSpPr>
              <p:spPr bwMode="auto">
                <a:xfrm>
                  <a:off x="3976687"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4" name="Line 3625">
                  <a:extLst>
                    <a:ext uri="{FF2B5EF4-FFF2-40B4-BE49-F238E27FC236}">
                      <a16:creationId xmlns:a16="http://schemas.microsoft.com/office/drawing/2014/main" id="{87EDBBEA-AFE9-1A26-5962-98708BA1FF81}"/>
                    </a:ext>
                  </a:extLst>
                </p:cNvPr>
                <p:cNvSpPr>
                  <a:spLocks noChangeShapeType="1"/>
                </p:cNvSpPr>
                <p:nvPr/>
              </p:nvSpPr>
              <p:spPr bwMode="auto">
                <a:xfrm>
                  <a:off x="4373562"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5" name="Line 3626">
                  <a:extLst>
                    <a:ext uri="{FF2B5EF4-FFF2-40B4-BE49-F238E27FC236}">
                      <a16:creationId xmlns:a16="http://schemas.microsoft.com/office/drawing/2014/main" id="{510E415F-0BAE-DD22-74BB-15357CABA214}"/>
                    </a:ext>
                  </a:extLst>
                </p:cNvPr>
                <p:cNvSpPr>
                  <a:spLocks noChangeShapeType="1"/>
                </p:cNvSpPr>
                <p:nvPr/>
              </p:nvSpPr>
              <p:spPr bwMode="auto">
                <a:xfrm>
                  <a:off x="4389437"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66" name="Group 65">
              <a:extLst>
                <a:ext uri="{FF2B5EF4-FFF2-40B4-BE49-F238E27FC236}">
                  <a16:creationId xmlns:a16="http://schemas.microsoft.com/office/drawing/2014/main" id="{B053E8E2-8E14-34B0-A2EA-0021845E2C80}"/>
                </a:ext>
              </a:extLst>
            </p:cNvPr>
            <p:cNvGrpSpPr/>
            <p:nvPr/>
          </p:nvGrpSpPr>
          <p:grpSpPr>
            <a:xfrm>
              <a:off x="1032225" y="4932143"/>
              <a:ext cx="10552289" cy="299668"/>
              <a:chOff x="1191720" y="4932143"/>
              <a:chExt cx="10552289" cy="299668"/>
            </a:xfrm>
          </p:grpSpPr>
          <p:grpSp>
            <p:nvGrpSpPr>
              <p:cNvPr id="23" name="Group 22">
                <a:extLst>
                  <a:ext uri="{FF2B5EF4-FFF2-40B4-BE49-F238E27FC236}">
                    <a16:creationId xmlns:a16="http://schemas.microsoft.com/office/drawing/2014/main" id="{E7FF3250-BC95-2B19-B99D-FDC782955740}"/>
                  </a:ext>
                </a:extLst>
              </p:cNvPr>
              <p:cNvGrpSpPr/>
              <p:nvPr/>
            </p:nvGrpSpPr>
            <p:grpSpPr>
              <a:xfrm>
                <a:off x="1191720" y="4932143"/>
                <a:ext cx="10552289" cy="51230"/>
                <a:chOff x="450850" y="2308226"/>
                <a:chExt cx="4284663" cy="28575"/>
              </a:xfrm>
            </p:grpSpPr>
            <p:sp>
              <p:nvSpPr>
                <p:cNvPr id="954" name="Line 3925">
                  <a:extLst>
                    <a:ext uri="{FF2B5EF4-FFF2-40B4-BE49-F238E27FC236}">
                      <a16:creationId xmlns:a16="http://schemas.microsoft.com/office/drawing/2014/main" id="{9E5CD92C-E203-A61E-58F7-5BE3C3AA9287}"/>
                    </a:ext>
                  </a:extLst>
                </p:cNvPr>
                <p:cNvSpPr>
                  <a:spLocks noChangeShapeType="1"/>
                </p:cNvSpPr>
                <p:nvPr/>
              </p:nvSpPr>
              <p:spPr bwMode="auto">
                <a:xfrm>
                  <a:off x="450850" y="2308226"/>
                  <a:ext cx="4284663"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55" name="Group 954">
                  <a:extLst>
                    <a:ext uri="{FF2B5EF4-FFF2-40B4-BE49-F238E27FC236}">
                      <a16:creationId xmlns:a16="http://schemas.microsoft.com/office/drawing/2014/main" id="{6EEC138A-A85E-0F17-F86B-7FC56A0EA360}"/>
                    </a:ext>
                  </a:extLst>
                </p:cNvPr>
                <p:cNvGrpSpPr/>
                <p:nvPr/>
              </p:nvGrpSpPr>
              <p:grpSpPr>
                <a:xfrm>
                  <a:off x="503238" y="2308226"/>
                  <a:ext cx="4181475" cy="28575"/>
                  <a:chOff x="503238" y="2308226"/>
                  <a:chExt cx="4181475" cy="28575"/>
                </a:xfrm>
              </p:grpSpPr>
              <p:sp>
                <p:nvSpPr>
                  <p:cNvPr id="956" name="Line 3960">
                    <a:extLst>
                      <a:ext uri="{FF2B5EF4-FFF2-40B4-BE49-F238E27FC236}">
                        <a16:creationId xmlns:a16="http://schemas.microsoft.com/office/drawing/2014/main" id="{C0EB9135-BABE-C042-2C33-22772250913A}"/>
                      </a:ext>
                    </a:extLst>
                  </p:cNvPr>
                  <p:cNvSpPr>
                    <a:spLocks noChangeShapeType="1"/>
                  </p:cNvSpPr>
                  <p:nvPr/>
                </p:nvSpPr>
                <p:spPr bwMode="auto">
                  <a:xfrm>
                    <a:off x="50323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7" name="Line 3962">
                    <a:extLst>
                      <a:ext uri="{FF2B5EF4-FFF2-40B4-BE49-F238E27FC236}">
                        <a16:creationId xmlns:a16="http://schemas.microsoft.com/office/drawing/2014/main" id="{664C8FF2-AC61-2DD6-CE86-C8302A45E8AE}"/>
                      </a:ext>
                    </a:extLst>
                  </p:cNvPr>
                  <p:cNvSpPr>
                    <a:spLocks noChangeShapeType="1"/>
                  </p:cNvSpPr>
                  <p:nvPr/>
                </p:nvSpPr>
                <p:spPr bwMode="auto">
                  <a:xfrm>
                    <a:off x="78263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8" name="Line 3964">
                    <a:extLst>
                      <a:ext uri="{FF2B5EF4-FFF2-40B4-BE49-F238E27FC236}">
                        <a16:creationId xmlns:a16="http://schemas.microsoft.com/office/drawing/2014/main" id="{D438213D-8AB2-5A19-6ACB-B3C71049C96D}"/>
                      </a:ext>
                    </a:extLst>
                  </p:cNvPr>
                  <p:cNvSpPr>
                    <a:spLocks noChangeShapeType="1"/>
                  </p:cNvSpPr>
                  <p:nvPr/>
                </p:nvSpPr>
                <p:spPr bwMode="auto">
                  <a:xfrm>
                    <a:off x="106045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9" name="Line 3966">
                    <a:extLst>
                      <a:ext uri="{FF2B5EF4-FFF2-40B4-BE49-F238E27FC236}">
                        <a16:creationId xmlns:a16="http://schemas.microsoft.com/office/drawing/2014/main" id="{59E13A1D-481F-DE18-97F4-23CFBAF241A8}"/>
                      </a:ext>
                    </a:extLst>
                  </p:cNvPr>
                  <p:cNvSpPr>
                    <a:spLocks noChangeShapeType="1"/>
                  </p:cNvSpPr>
                  <p:nvPr/>
                </p:nvSpPr>
                <p:spPr bwMode="auto">
                  <a:xfrm>
                    <a:off x="133985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0" name="Line 3968">
                    <a:extLst>
                      <a:ext uri="{FF2B5EF4-FFF2-40B4-BE49-F238E27FC236}">
                        <a16:creationId xmlns:a16="http://schemas.microsoft.com/office/drawing/2014/main" id="{9B953958-5924-9BC3-311A-458ED07ECA48}"/>
                      </a:ext>
                    </a:extLst>
                  </p:cNvPr>
                  <p:cNvSpPr>
                    <a:spLocks noChangeShapeType="1"/>
                  </p:cNvSpPr>
                  <p:nvPr/>
                </p:nvSpPr>
                <p:spPr bwMode="auto">
                  <a:xfrm>
                    <a:off x="161766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1" name="Line 3970">
                    <a:extLst>
                      <a:ext uri="{FF2B5EF4-FFF2-40B4-BE49-F238E27FC236}">
                        <a16:creationId xmlns:a16="http://schemas.microsoft.com/office/drawing/2014/main" id="{3D3FA829-146D-0AF2-E3CD-0F971D19D638}"/>
                      </a:ext>
                    </a:extLst>
                  </p:cNvPr>
                  <p:cNvSpPr>
                    <a:spLocks noChangeShapeType="1"/>
                  </p:cNvSpPr>
                  <p:nvPr/>
                </p:nvSpPr>
                <p:spPr bwMode="auto">
                  <a:xfrm>
                    <a:off x="189706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2" name="Line 3972">
                    <a:extLst>
                      <a:ext uri="{FF2B5EF4-FFF2-40B4-BE49-F238E27FC236}">
                        <a16:creationId xmlns:a16="http://schemas.microsoft.com/office/drawing/2014/main" id="{C9B3EA7F-3530-F3B4-0BBC-4617D09CA25E}"/>
                      </a:ext>
                    </a:extLst>
                  </p:cNvPr>
                  <p:cNvSpPr>
                    <a:spLocks noChangeShapeType="1"/>
                  </p:cNvSpPr>
                  <p:nvPr/>
                </p:nvSpPr>
                <p:spPr bwMode="auto">
                  <a:xfrm>
                    <a:off x="2174875"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3" name="Line 3974">
                    <a:extLst>
                      <a:ext uri="{FF2B5EF4-FFF2-40B4-BE49-F238E27FC236}">
                        <a16:creationId xmlns:a16="http://schemas.microsoft.com/office/drawing/2014/main" id="{BF5659D9-5C9F-AB85-935B-D94EB51D8587}"/>
                      </a:ext>
                    </a:extLst>
                  </p:cNvPr>
                  <p:cNvSpPr>
                    <a:spLocks noChangeShapeType="1"/>
                  </p:cNvSpPr>
                  <p:nvPr/>
                </p:nvSpPr>
                <p:spPr bwMode="auto">
                  <a:xfrm>
                    <a:off x="2454275"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4" name="Line 3976">
                    <a:extLst>
                      <a:ext uri="{FF2B5EF4-FFF2-40B4-BE49-F238E27FC236}">
                        <a16:creationId xmlns:a16="http://schemas.microsoft.com/office/drawing/2014/main" id="{00ADE14F-61E3-E2A0-962A-D58110533AA8}"/>
                      </a:ext>
                    </a:extLst>
                  </p:cNvPr>
                  <p:cNvSpPr>
                    <a:spLocks noChangeShapeType="1"/>
                  </p:cNvSpPr>
                  <p:nvPr/>
                </p:nvSpPr>
                <p:spPr bwMode="auto">
                  <a:xfrm>
                    <a:off x="2732341"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5" name="Line 3978">
                    <a:extLst>
                      <a:ext uri="{FF2B5EF4-FFF2-40B4-BE49-F238E27FC236}">
                        <a16:creationId xmlns:a16="http://schemas.microsoft.com/office/drawing/2014/main" id="{98BC8666-1B79-A2BE-DD93-63F1E6C76C29}"/>
                      </a:ext>
                    </a:extLst>
                  </p:cNvPr>
                  <p:cNvSpPr>
                    <a:spLocks noChangeShapeType="1"/>
                  </p:cNvSpPr>
                  <p:nvPr/>
                </p:nvSpPr>
                <p:spPr bwMode="auto">
                  <a:xfrm>
                    <a:off x="301148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6" name="Line 3980">
                    <a:extLst>
                      <a:ext uri="{FF2B5EF4-FFF2-40B4-BE49-F238E27FC236}">
                        <a16:creationId xmlns:a16="http://schemas.microsoft.com/office/drawing/2014/main" id="{979494C9-C3E3-B743-B68A-D2DEA51E4325}"/>
                      </a:ext>
                    </a:extLst>
                  </p:cNvPr>
                  <p:cNvSpPr>
                    <a:spLocks noChangeShapeType="1"/>
                  </p:cNvSpPr>
                  <p:nvPr/>
                </p:nvSpPr>
                <p:spPr bwMode="auto">
                  <a:xfrm>
                    <a:off x="329088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7" name="Line 3982">
                    <a:extLst>
                      <a:ext uri="{FF2B5EF4-FFF2-40B4-BE49-F238E27FC236}">
                        <a16:creationId xmlns:a16="http://schemas.microsoft.com/office/drawing/2014/main" id="{D59F155F-A024-DD66-AABD-47473FB0B951}"/>
                      </a:ext>
                    </a:extLst>
                  </p:cNvPr>
                  <p:cNvSpPr>
                    <a:spLocks noChangeShapeType="1"/>
                  </p:cNvSpPr>
                  <p:nvPr/>
                </p:nvSpPr>
                <p:spPr bwMode="auto">
                  <a:xfrm>
                    <a:off x="356870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8" name="Line 3984">
                    <a:extLst>
                      <a:ext uri="{FF2B5EF4-FFF2-40B4-BE49-F238E27FC236}">
                        <a16:creationId xmlns:a16="http://schemas.microsoft.com/office/drawing/2014/main" id="{2AF0121B-14F3-7361-55D1-47D858424119}"/>
                      </a:ext>
                    </a:extLst>
                  </p:cNvPr>
                  <p:cNvSpPr>
                    <a:spLocks noChangeShapeType="1"/>
                  </p:cNvSpPr>
                  <p:nvPr/>
                </p:nvSpPr>
                <p:spPr bwMode="auto">
                  <a:xfrm>
                    <a:off x="384810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9" name="Line 3986">
                    <a:extLst>
                      <a:ext uri="{FF2B5EF4-FFF2-40B4-BE49-F238E27FC236}">
                        <a16:creationId xmlns:a16="http://schemas.microsoft.com/office/drawing/2014/main" id="{AF46BE00-C910-D00B-66F1-4078CB7BC7AD}"/>
                      </a:ext>
                    </a:extLst>
                  </p:cNvPr>
                  <p:cNvSpPr>
                    <a:spLocks noChangeShapeType="1"/>
                  </p:cNvSpPr>
                  <p:nvPr/>
                </p:nvSpPr>
                <p:spPr bwMode="auto">
                  <a:xfrm>
                    <a:off x="412591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0" name="Line 3988">
                    <a:extLst>
                      <a:ext uri="{FF2B5EF4-FFF2-40B4-BE49-F238E27FC236}">
                        <a16:creationId xmlns:a16="http://schemas.microsoft.com/office/drawing/2014/main" id="{9EB35B44-6C00-3284-4409-821E95CE9332}"/>
                      </a:ext>
                    </a:extLst>
                  </p:cNvPr>
                  <p:cNvSpPr>
                    <a:spLocks noChangeShapeType="1"/>
                  </p:cNvSpPr>
                  <p:nvPr/>
                </p:nvSpPr>
                <p:spPr bwMode="auto">
                  <a:xfrm>
                    <a:off x="440531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1" name="Line 3990">
                    <a:extLst>
                      <a:ext uri="{FF2B5EF4-FFF2-40B4-BE49-F238E27FC236}">
                        <a16:creationId xmlns:a16="http://schemas.microsoft.com/office/drawing/2014/main" id="{BEFAEFF2-19EE-2B33-DF71-1901B05F5B19}"/>
                      </a:ext>
                    </a:extLst>
                  </p:cNvPr>
                  <p:cNvSpPr>
                    <a:spLocks noChangeShapeType="1"/>
                  </p:cNvSpPr>
                  <p:nvPr/>
                </p:nvSpPr>
                <p:spPr bwMode="auto">
                  <a:xfrm>
                    <a:off x="468471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24" name="Rectangle 3961">
                <a:extLst>
                  <a:ext uri="{FF2B5EF4-FFF2-40B4-BE49-F238E27FC236}">
                    <a16:creationId xmlns:a16="http://schemas.microsoft.com/office/drawing/2014/main" id="{69180F68-F31F-31E3-1868-2A771182AB32}"/>
                  </a:ext>
                </a:extLst>
              </p:cNvPr>
              <p:cNvSpPr>
                <a:spLocks noChangeArrowheads="1"/>
              </p:cNvSpPr>
              <p:nvPr/>
            </p:nvSpPr>
            <p:spPr bwMode="auto">
              <a:xfrm>
                <a:off x="1278569" y="5031756"/>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 name="Rectangle 3963">
                <a:extLst>
                  <a:ext uri="{FF2B5EF4-FFF2-40B4-BE49-F238E27FC236}">
                    <a16:creationId xmlns:a16="http://schemas.microsoft.com/office/drawing/2014/main" id="{46F1E6DA-D486-28C1-4B61-A9094DE5A092}"/>
                  </a:ext>
                </a:extLst>
              </p:cNvPr>
              <p:cNvSpPr>
                <a:spLocks noChangeArrowheads="1"/>
              </p:cNvSpPr>
              <p:nvPr/>
            </p:nvSpPr>
            <p:spPr bwMode="auto">
              <a:xfrm>
                <a:off x="1954948" y="5031756"/>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0" name="Rectangle 3965">
                <a:extLst>
                  <a:ext uri="{FF2B5EF4-FFF2-40B4-BE49-F238E27FC236}">
                    <a16:creationId xmlns:a16="http://schemas.microsoft.com/office/drawing/2014/main" id="{A6406356-9128-BAD6-5295-B6628E2E8F31}"/>
                  </a:ext>
                </a:extLst>
              </p:cNvPr>
              <p:cNvSpPr>
                <a:spLocks noChangeArrowheads="1"/>
              </p:cNvSpPr>
              <p:nvPr/>
            </p:nvSpPr>
            <p:spPr bwMode="auto">
              <a:xfrm>
                <a:off x="2650874" y="5031756"/>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2" name="Rectangle 3967">
                <a:extLst>
                  <a:ext uri="{FF2B5EF4-FFF2-40B4-BE49-F238E27FC236}">
                    <a16:creationId xmlns:a16="http://schemas.microsoft.com/office/drawing/2014/main" id="{B0B74F9D-442D-73A0-7FDC-2A1450EB1A77}"/>
                  </a:ext>
                </a:extLst>
              </p:cNvPr>
              <p:cNvSpPr>
                <a:spLocks noChangeArrowheads="1"/>
              </p:cNvSpPr>
              <p:nvPr/>
            </p:nvSpPr>
            <p:spPr bwMode="auto">
              <a:xfrm>
                <a:off x="3342890" y="5031756"/>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3" name="Rectangle 3969">
                <a:extLst>
                  <a:ext uri="{FF2B5EF4-FFF2-40B4-BE49-F238E27FC236}">
                    <a16:creationId xmlns:a16="http://schemas.microsoft.com/office/drawing/2014/main" id="{4BDA1ECE-457D-4BF4-FE0F-72E3CD135A4A}"/>
                  </a:ext>
                </a:extLst>
              </p:cNvPr>
              <p:cNvSpPr>
                <a:spLocks noChangeArrowheads="1"/>
              </p:cNvSpPr>
              <p:nvPr/>
            </p:nvSpPr>
            <p:spPr bwMode="auto">
              <a:xfrm>
                <a:off x="3984918"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12</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4" name="Rectangle 3971">
                <a:extLst>
                  <a:ext uri="{FF2B5EF4-FFF2-40B4-BE49-F238E27FC236}">
                    <a16:creationId xmlns:a16="http://schemas.microsoft.com/office/drawing/2014/main" id="{90E11826-50E1-8489-A70C-E197A0D533DA}"/>
                  </a:ext>
                </a:extLst>
              </p:cNvPr>
              <p:cNvSpPr>
                <a:spLocks noChangeArrowheads="1"/>
              </p:cNvSpPr>
              <p:nvPr/>
            </p:nvSpPr>
            <p:spPr bwMode="auto">
              <a:xfrm>
                <a:off x="4661297"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6" name="Rectangle 3973">
                <a:extLst>
                  <a:ext uri="{FF2B5EF4-FFF2-40B4-BE49-F238E27FC236}">
                    <a16:creationId xmlns:a16="http://schemas.microsoft.com/office/drawing/2014/main" id="{AEC442F1-4B30-DB28-7815-589B8EEF8F55}"/>
                  </a:ext>
                </a:extLst>
              </p:cNvPr>
              <p:cNvSpPr>
                <a:spLocks noChangeArrowheads="1"/>
              </p:cNvSpPr>
              <p:nvPr/>
            </p:nvSpPr>
            <p:spPr bwMode="auto">
              <a:xfrm>
                <a:off x="5353313"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18</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0" name="Rectangle 3975">
                <a:extLst>
                  <a:ext uri="{FF2B5EF4-FFF2-40B4-BE49-F238E27FC236}">
                    <a16:creationId xmlns:a16="http://schemas.microsoft.com/office/drawing/2014/main" id="{00D008F1-EAC1-64F5-4E8F-BB74FB7D358B}"/>
                  </a:ext>
                </a:extLst>
              </p:cNvPr>
              <p:cNvSpPr>
                <a:spLocks noChangeArrowheads="1"/>
              </p:cNvSpPr>
              <p:nvPr/>
            </p:nvSpPr>
            <p:spPr bwMode="auto">
              <a:xfrm>
                <a:off x="6033602"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21</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1" name="Rectangle 3977">
                <a:extLst>
                  <a:ext uri="{FF2B5EF4-FFF2-40B4-BE49-F238E27FC236}">
                    <a16:creationId xmlns:a16="http://schemas.microsoft.com/office/drawing/2014/main" id="{443DF505-5B4B-B205-1A45-A276DE0BB65D}"/>
                  </a:ext>
                </a:extLst>
              </p:cNvPr>
              <p:cNvSpPr>
                <a:spLocks noChangeArrowheads="1"/>
              </p:cNvSpPr>
              <p:nvPr/>
            </p:nvSpPr>
            <p:spPr bwMode="auto">
              <a:xfrm>
                <a:off x="6725620"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24</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2" name="Rectangle 3979">
                <a:extLst>
                  <a:ext uri="{FF2B5EF4-FFF2-40B4-BE49-F238E27FC236}">
                    <a16:creationId xmlns:a16="http://schemas.microsoft.com/office/drawing/2014/main" id="{510F972B-EC6D-3919-039E-5E30DB01C8C3}"/>
                  </a:ext>
                </a:extLst>
              </p:cNvPr>
              <p:cNvSpPr>
                <a:spLocks noChangeArrowheads="1"/>
              </p:cNvSpPr>
              <p:nvPr/>
            </p:nvSpPr>
            <p:spPr bwMode="auto">
              <a:xfrm>
                <a:off x="7405907"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27</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3" name="Rectangle 3981">
                <a:extLst>
                  <a:ext uri="{FF2B5EF4-FFF2-40B4-BE49-F238E27FC236}">
                    <a16:creationId xmlns:a16="http://schemas.microsoft.com/office/drawing/2014/main" id="{46CD6385-5597-8FD3-85EF-8D14E955615B}"/>
                  </a:ext>
                </a:extLst>
              </p:cNvPr>
              <p:cNvSpPr>
                <a:spLocks noChangeArrowheads="1"/>
              </p:cNvSpPr>
              <p:nvPr/>
            </p:nvSpPr>
            <p:spPr bwMode="auto">
              <a:xfrm>
                <a:off x="8097923"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4" name="Rectangle 3983">
                <a:extLst>
                  <a:ext uri="{FF2B5EF4-FFF2-40B4-BE49-F238E27FC236}">
                    <a16:creationId xmlns:a16="http://schemas.microsoft.com/office/drawing/2014/main" id="{BFE9AD7F-78AB-AE95-58E5-7D0E0D01CF51}"/>
                  </a:ext>
                </a:extLst>
              </p:cNvPr>
              <p:cNvSpPr>
                <a:spLocks noChangeArrowheads="1"/>
              </p:cNvSpPr>
              <p:nvPr/>
            </p:nvSpPr>
            <p:spPr bwMode="auto">
              <a:xfrm>
                <a:off x="8778209"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33</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5" name="Rectangle 3985">
                <a:extLst>
                  <a:ext uri="{FF2B5EF4-FFF2-40B4-BE49-F238E27FC236}">
                    <a16:creationId xmlns:a16="http://schemas.microsoft.com/office/drawing/2014/main" id="{77EEBA68-5338-0FAF-86F1-F52BD1E408EE}"/>
                  </a:ext>
                </a:extLst>
              </p:cNvPr>
              <p:cNvSpPr>
                <a:spLocks noChangeArrowheads="1"/>
              </p:cNvSpPr>
              <p:nvPr/>
            </p:nvSpPr>
            <p:spPr bwMode="auto">
              <a:xfrm>
                <a:off x="9470229"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6" name="Rectangle 3987">
                <a:extLst>
                  <a:ext uri="{FF2B5EF4-FFF2-40B4-BE49-F238E27FC236}">
                    <a16:creationId xmlns:a16="http://schemas.microsoft.com/office/drawing/2014/main" id="{928EAE62-30BB-7B8C-7DAE-787DCBD3417E}"/>
                  </a:ext>
                </a:extLst>
              </p:cNvPr>
              <p:cNvSpPr>
                <a:spLocks noChangeArrowheads="1"/>
              </p:cNvSpPr>
              <p:nvPr/>
            </p:nvSpPr>
            <p:spPr bwMode="auto">
              <a:xfrm>
                <a:off x="10150518"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7" name="Rectangle 3989">
                <a:extLst>
                  <a:ext uri="{FF2B5EF4-FFF2-40B4-BE49-F238E27FC236}">
                    <a16:creationId xmlns:a16="http://schemas.microsoft.com/office/drawing/2014/main" id="{9A595DEB-5109-F86C-7582-EC7EE8E652BD}"/>
                  </a:ext>
                </a:extLst>
              </p:cNvPr>
              <p:cNvSpPr>
                <a:spLocks noChangeArrowheads="1"/>
              </p:cNvSpPr>
              <p:nvPr/>
            </p:nvSpPr>
            <p:spPr bwMode="auto">
              <a:xfrm>
                <a:off x="10842534"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42</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8" name="Rectangle 3991">
                <a:extLst>
                  <a:ext uri="{FF2B5EF4-FFF2-40B4-BE49-F238E27FC236}">
                    <a16:creationId xmlns:a16="http://schemas.microsoft.com/office/drawing/2014/main" id="{C7FB89F9-5439-B0B2-4E8B-F600A606B476}"/>
                  </a:ext>
                </a:extLst>
              </p:cNvPr>
              <p:cNvSpPr>
                <a:spLocks noChangeArrowheads="1"/>
              </p:cNvSpPr>
              <p:nvPr/>
            </p:nvSpPr>
            <p:spPr bwMode="auto">
              <a:xfrm>
                <a:off x="11534552"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45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44CD297C-DCCD-559D-CC96-B362E6D2EE5D}"/>
                </a:ext>
              </a:extLst>
            </p:cNvPr>
            <p:cNvGrpSpPr/>
            <p:nvPr/>
          </p:nvGrpSpPr>
          <p:grpSpPr>
            <a:xfrm>
              <a:off x="1123253" y="4788254"/>
              <a:ext cx="78194" cy="82296"/>
              <a:chOff x="6344563" y="2897604"/>
              <a:chExt cx="46828" cy="44487"/>
            </a:xfrm>
          </p:grpSpPr>
          <p:sp>
            <p:nvSpPr>
              <p:cNvPr id="55" name="Line 3328">
                <a:extLst>
                  <a:ext uri="{FF2B5EF4-FFF2-40B4-BE49-F238E27FC236}">
                    <a16:creationId xmlns:a16="http://schemas.microsoft.com/office/drawing/2014/main" id="{E56FDC69-748B-552D-B864-89266681CDC3}"/>
                  </a:ext>
                </a:extLst>
              </p:cNvPr>
              <p:cNvSpPr>
                <a:spLocks noChangeShapeType="1"/>
              </p:cNvSpPr>
              <p:nvPr/>
            </p:nvSpPr>
            <p:spPr bwMode="auto">
              <a:xfrm>
                <a:off x="6344563" y="2919847"/>
                <a:ext cx="46828"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Line 3329">
                <a:extLst>
                  <a:ext uri="{FF2B5EF4-FFF2-40B4-BE49-F238E27FC236}">
                    <a16:creationId xmlns:a16="http://schemas.microsoft.com/office/drawing/2014/main" id="{A9691164-8225-CCE3-6D2E-A86BC5545E9C}"/>
                  </a:ext>
                </a:extLst>
              </p:cNvPr>
              <p:cNvSpPr>
                <a:spLocks noChangeShapeType="1"/>
              </p:cNvSpPr>
              <p:nvPr/>
            </p:nvSpPr>
            <p:spPr bwMode="auto">
              <a:xfrm>
                <a:off x="6367977" y="2897604"/>
                <a:ext cx="0" cy="44487"/>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4" name="Rectangle 3084">
              <a:extLst>
                <a:ext uri="{FF2B5EF4-FFF2-40B4-BE49-F238E27FC236}">
                  <a16:creationId xmlns:a16="http://schemas.microsoft.com/office/drawing/2014/main" id="{2924CD06-8DEF-362A-CA97-57B765CAFD16}"/>
                </a:ext>
              </a:extLst>
            </p:cNvPr>
            <p:cNvSpPr>
              <a:spLocks noChangeArrowheads="1"/>
            </p:cNvSpPr>
            <p:nvPr/>
          </p:nvSpPr>
          <p:spPr bwMode="auto">
            <a:xfrm>
              <a:off x="1258288" y="4739378"/>
              <a:ext cx="724558" cy="1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Censored</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26" name="TextBox 425">
              <a:extLst>
                <a:ext uri="{FF2B5EF4-FFF2-40B4-BE49-F238E27FC236}">
                  <a16:creationId xmlns:a16="http://schemas.microsoft.com/office/drawing/2014/main" id="{92F1E15B-84BA-0CEE-B57C-3FF727ECA5F9}"/>
                </a:ext>
              </a:extLst>
            </p:cNvPr>
            <p:cNvSpPr txBox="1"/>
            <p:nvPr/>
          </p:nvSpPr>
          <p:spPr>
            <a:xfrm>
              <a:off x="2375266" y="2103120"/>
              <a:ext cx="1492396" cy="292388"/>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mn-ea"/>
                  <a:cs typeface="+mn-cs"/>
                </a:rPr>
                <a:t>Zanidatamab + CT </a:t>
              </a:r>
            </a:p>
          </p:txBody>
        </p:sp>
        <p:sp>
          <p:nvSpPr>
            <p:cNvPr id="17" name="TextBox 16">
              <a:extLst>
                <a:ext uri="{FF2B5EF4-FFF2-40B4-BE49-F238E27FC236}">
                  <a16:creationId xmlns:a16="http://schemas.microsoft.com/office/drawing/2014/main" id="{4357790C-BF59-DC82-EECB-CD3602EF541E}"/>
                </a:ext>
              </a:extLst>
            </p:cNvPr>
            <p:cNvSpPr txBox="1"/>
            <p:nvPr/>
          </p:nvSpPr>
          <p:spPr>
            <a:xfrm>
              <a:off x="1724169" y="3527881"/>
              <a:ext cx="1441621" cy="3539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rPr>
                <a:t>43.7%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mn-ea"/>
                  <a:cs typeface="+mn-cs"/>
                </a:rPr>
                <a:t>(95% CI: 37.5–49.7)</a:t>
              </a:r>
            </a:p>
          </p:txBody>
        </p:sp>
        <p:sp>
          <p:nvSpPr>
            <p:cNvPr id="20" name="TextBox 19">
              <a:extLst>
                <a:ext uri="{FF2B5EF4-FFF2-40B4-BE49-F238E27FC236}">
                  <a16:creationId xmlns:a16="http://schemas.microsoft.com/office/drawing/2014/main" id="{947D987B-5955-7E4E-00AD-94BEC0858C5D}"/>
                </a:ext>
              </a:extLst>
            </p:cNvPr>
            <p:cNvSpPr txBox="1"/>
            <p:nvPr/>
          </p:nvSpPr>
          <p:spPr>
            <a:xfrm>
              <a:off x="4080822" y="4268017"/>
              <a:ext cx="1147750" cy="35394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rPr>
                <a:t>20.9%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mn-ea"/>
                  <a:cs typeface="+mn-cs"/>
                </a:rPr>
                <a:t>(95% CI: 15.3–27.2)</a:t>
              </a:r>
            </a:p>
          </p:txBody>
        </p:sp>
        <p:sp>
          <p:nvSpPr>
            <p:cNvPr id="22" name="TextBox 21">
              <a:extLst>
                <a:ext uri="{FF2B5EF4-FFF2-40B4-BE49-F238E27FC236}">
                  <a16:creationId xmlns:a16="http://schemas.microsoft.com/office/drawing/2014/main" id="{A25DF14E-66D0-205F-7063-8B166B573DE0}"/>
                </a:ext>
              </a:extLst>
            </p:cNvPr>
            <p:cNvSpPr txBox="1"/>
            <p:nvPr/>
          </p:nvSpPr>
          <p:spPr>
            <a:xfrm>
              <a:off x="1148097" y="3019997"/>
              <a:ext cx="1459259" cy="292388"/>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rPr>
                <a:t>Trastuzumab + CT</a:t>
              </a:r>
            </a:p>
          </p:txBody>
        </p:sp>
        <p:sp>
          <p:nvSpPr>
            <p:cNvPr id="39" name="Line 3928">
              <a:extLst>
                <a:ext uri="{FF2B5EF4-FFF2-40B4-BE49-F238E27FC236}">
                  <a16:creationId xmlns:a16="http://schemas.microsoft.com/office/drawing/2014/main" id="{023CDC17-6200-7848-D532-4DFB8897CF04}"/>
                </a:ext>
              </a:extLst>
            </p:cNvPr>
            <p:cNvSpPr>
              <a:spLocks noChangeShapeType="1"/>
            </p:cNvSpPr>
            <p:nvPr/>
          </p:nvSpPr>
          <p:spPr bwMode="auto">
            <a:xfrm flipV="1">
              <a:off x="1029018" y="1667656"/>
              <a:ext cx="0" cy="3264487"/>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Line 3998">
              <a:extLst>
                <a:ext uri="{FF2B5EF4-FFF2-40B4-BE49-F238E27FC236}">
                  <a16:creationId xmlns:a16="http://schemas.microsoft.com/office/drawing/2014/main" id="{7D961A11-BBAF-826B-4CE5-AB6B34E2C9F6}"/>
                </a:ext>
              </a:extLst>
            </p:cNvPr>
            <p:cNvSpPr>
              <a:spLocks noChangeShapeType="1"/>
            </p:cNvSpPr>
            <p:nvPr/>
          </p:nvSpPr>
          <p:spPr bwMode="auto">
            <a:xfrm flipH="1">
              <a:off x="958886" y="4858144"/>
              <a:ext cx="70132"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Line 4000">
              <a:extLst>
                <a:ext uri="{FF2B5EF4-FFF2-40B4-BE49-F238E27FC236}">
                  <a16:creationId xmlns:a16="http://schemas.microsoft.com/office/drawing/2014/main" id="{D58CDFA2-F851-0341-2CE7-76B8EAED0238}"/>
                </a:ext>
              </a:extLst>
            </p:cNvPr>
            <p:cNvSpPr>
              <a:spLocks noChangeShapeType="1"/>
            </p:cNvSpPr>
            <p:nvPr/>
          </p:nvSpPr>
          <p:spPr bwMode="auto">
            <a:xfrm flipH="1">
              <a:off x="958886" y="4078311"/>
              <a:ext cx="70132"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Line 4002">
              <a:extLst>
                <a:ext uri="{FF2B5EF4-FFF2-40B4-BE49-F238E27FC236}">
                  <a16:creationId xmlns:a16="http://schemas.microsoft.com/office/drawing/2014/main" id="{155EDE0C-15F5-6C1C-9A28-60FBF20501D0}"/>
                </a:ext>
              </a:extLst>
            </p:cNvPr>
            <p:cNvSpPr>
              <a:spLocks noChangeShapeType="1"/>
            </p:cNvSpPr>
            <p:nvPr/>
          </p:nvSpPr>
          <p:spPr bwMode="auto">
            <a:xfrm flipH="1">
              <a:off x="958886" y="3298477"/>
              <a:ext cx="70132"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Line 4004">
              <a:extLst>
                <a:ext uri="{FF2B5EF4-FFF2-40B4-BE49-F238E27FC236}">
                  <a16:creationId xmlns:a16="http://schemas.microsoft.com/office/drawing/2014/main" id="{65D4D7DD-4E58-0CCE-6FCD-516114DD6E7B}"/>
                </a:ext>
              </a:extLst>
            </p:cNvPr>
            <p:cNvSpPr>
              <a:spLocks noChangeShapeType="1"/>
            </p:cNvSpPr>
            <p:nvPr/>
          </p:nvSpPr>
          <p:spPr bwMode="auto">
            <a:xfrm flipH="1">
              <a:off x="958886" y="2521488"/>
              <a:ext cx="70132"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Line 4006">
              <a:extLst>
                <a:ext uri="{FF2B5EF4-FFF2-40B4-BE49-F238E27FC236}">
                  <a16:creationId xmlns:a16="http://schemas.microsoft.com/office/drawing/2014/main" id="{1B62D285-F72E-4107-EF1A-AB821C8E29A4}"/>
                </a:ext>
              </a:extLst>
            </p:cNvPr>
            <p:cNvSpPr>
              <a:spLocks noChangeShapeType="1"/>
            </p:cNvSpPr>
            <p:nvPr/>
          </p:nvSpPr>
          <p:spPr bwMode="auto">
            <a:xfrm flipH="1">
              <a:off x="958886" y="1741655"/>
              <a:ext cx="70132"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Rectangle 3999">
              <a:extLst>
                <a:ext uri="{FF2B5EF4-FFF2-40B4-BE49-F238E27FC236}">
                  <a16:creationId xmlns:a16="http://schemas.microsoft.com/office/drawing/2014/main" id="{E7DD7F61-73CB-6389-D8FD-4BBE3E56BF0E}"/>
                </a:ext>
              </a:extLst>
            </p:cNvPr>
            <p:cNvSpPr>
              <a:spLocks noChangeArrowheads="1"/>
            </p:cNvSpPr>
            <p:nvPr/>
          </p:nvSpPr>
          <p:spPr bwMode="auto">
            <a:xfrm>
              <a:off x="791289" y="4762550"/>
              <a:ext cx="939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61" name="Rectangle 4001">
              <a:extLst>
                <a:ext uri="{FF2B5EF4-FFF2-40B4-BE49-F238E27FC236}">
                  <a16:creationId xmlns:a16="http://schemas.microsoft.com/office/drawing/2014/main" id="{92F066B2-3A5A-1086-E20A-4CD164451CC6}"/>
                </a:ext>
              </a:extLst>
            </p:cNvPr>
            <p:cNvSpPr>
              <a:spLocks noChangeArrowheads="1"/>
            </p:cNvSpPr>
            <p:nvPr/>
          </p:nvSpPr>
          <p:spPr bwMode="auto">
            <a:xfrm>
              <a:off x="697386" y="3985560"/>
              <a:ext cx="18781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62" name="Rectangle 4003">
              <a:extLst>
                <a:ext uri="{FF2B5EF4-FFF2-40B4-BE49-F238E27FC236}">
                  <a16:creationId xmlns:a16="http://schemas.microsoft.com/office/drawing/2014/main" id="{E9B5035E-D499-BD50-BBF1-E155AAC36489}"/>
                </a:ext>
              </a:extLst>
            </p:cNvPr>
            <p:cNvSpPr>
              <a:spLocks noChangeArrowheads="1"/>
            </p:cNvSpPr>
            <p:nvPr/>
          </p:nvSpPr>
          <p:spPr bwMode="auto">
            <a:xfrm>
              <a:off x="697386" y="3202242"/>
              <a:ext cx="18781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50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63" name="Rectangle 4005">
              <a:extLst>
                <a:ext uri="{FF2B5EF4-FFF2-40B4-BE49-F238E27FC236}">
                  <a16:creationId xmlns:a16="http://schemas.microsoft.com/office/drawing/2014/main" id="{EB570F9F-CE1D-60CC-E843-941012661BB2}"/>
                </a:ext>
              </a:extLst>
            </p:cNvPr>
            <p:cNvSpPr>
              <a:spLocks noChangeArrowheads="1"/>
            </p:cNvSpPr>
            <p:nvPr/>
          </p:nvSpPr>
          <p:spPr bwMode="auto">
            <a:xfrm>
              <a:off x="697386" y="2423047"/>
              <a:ext cx="18781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75</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64" name="Rectangle 4007">
              <a:extLst>
                <a:ext uri="{FF2B5EF4-FFF2-40B4-BE49-F238E27FC236}">
                  <a16:creationId xmlns:a16="http://schemas.microsoft.com/office/drawing/2014/main" id="{1CACB46F-19A0-9BA9-3E3D-7327A854978F}"/>
                </a:ext>
              </a:extLst>
            </p:cNvPr>
            <p:cNvSpPr>
              <a:spLocks noChangeArrowheads="1"/>
            </p:cNvSpPr>
            <p:nvPr/>
          </p:nvSpPr>
          <p:spPr bwMode="auto">
            <a:xfrm>
              <a:off x="603474" y="1648905"/>
              <a:ext cx="28172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100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69" name="Rectangle 3992">
              <a:extLst>
                <a:ext uri="{FF2B5EF4-FFF2-40B4-BE49-F238E27FC236}">
                  <a16:creationId xmlns:a16="http://schemas.microsoft.com/office/drawing/2014/main" id="{046E3CC9-99A1-E98A-2445-2FD238D68A4B}"/>
                </a:ext>
              </a:extLst>
            </p:cNvPr>
            <p:cNvSpPr>
              <a:spLocks noChangeArrowheads="1"/>
            </p:cNvSpPr>
            <p:nvPr/>
          </p:nvSpPr>
          <p:spPr bwMode="auto">
            <a:xfrm>
              <a:off x="5171954" y="5294616"/>
              <a:ext cx="223193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Months from randomization</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EB596E47-EDAB-1311-12FD-82FA78BA4FF1}"/>
                </a:ext>
              </a:extLst>
            </p:cNvPr>
            <p:cNvCxnSpPr>
              <a:cxnSpLocks/>
            </p:cNvCxnSpPr>
            <p:nvPr/>
          </p:nvCxnSpPr>
          <p:spPr>
            <a:xfrm flipV="1">
              <a:off x="6651092" y="3881824"/>
              <a:ext cx="0" cy="1044472"/>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948E08A-8F02-A08D-D9ED-B046CB11379A}"/>
                </a:ext>
              </a:extLst>
            </p:cNvPr>
            <p:cNvSpPr txBox="1"/>
            <p:nvPr/>
          </p:nvSpPr>
          <p:spPr>
            <a:xfrm>
              <a:off x="6756837" y="4495977"/>
              <a:ext cx="1147750"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rPr>
                <a:t>15.6%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mn-ea"/>
                  <a:cs typeface="+mn-cs"/>
                </a:rPr>
                <a:t>(95% CI: 10.1–22.1)</a:t>
              </a:r>
            </a:p>
          </p:txBody>
        </p:sp>
        <p:sp>
          <p:nvSpPr>
            <p:cNvPr id="14" name="TextBox 13">
              <a:extLst>
                <a:ext uri="{FF2B5EF4-FFF2-40B4-BE49-F238E27FC236}">
                  <a16:creationId xmlns:a16="http://schemas.microsoft.com/office/drawing/2014/main" id="{4D2DC412-8805-BB19-B042-DED0C0024AA8}"/>
                </a:ext>
              </a:extLst>
            </p:cNvPr>
            <p:cNvSpPr txBox="1"/>
            <p:nvPr/>
          </p:nvSpPr>
          <p:spPr>
            <a:xfrm>
              <a:off x="6726256" y="3456645"/>
              <a:ext cx="1147750"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mn-ea"/>
                  <a:cs typeface="+mn-cs"/>
                </a:rPr>
                <a:t>31.5%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6A9"/>
                  </a:solidFill>
                  <a:effectLst/>
                  <a:uLnTx/>
                  <a:uFillTx/>
                  <a:latin typeface="Arial" panose="020B0604020202020204"/>
                  <a:ea typeface="+mn-ea"/>
                  <a:cs typeface="+mn-cs"/>
                </a:rPr>
                <a:t>(95% CI: 24.9–38.3)</a:t>
              </a:r>
            </a:p>
          </p:txBody>
        </p:sp>
      </p:grpSp>
      <p:pic>
        <p:nvPicPr>
          <p:cNvPr id="19" name="Picture 2" descr="Clinical Trials | Jazz Pharmaceuticals">
            <a:extLst>
              <a:ext uri="{FF2B5EF4-FFF2-40B4-BE49-F238E27FC236}">
                <a16:creationId xmlns:a16="http://schemas.microsoft.com/office/drawing/2014/main" id="{CA324437-CCC1-624B-804E-DB1FDBEE6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239" y="100578"/>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24">
            <a:extLst>
              <a:ext uri="{FF2B5EF4-FFF2-40B4-BE49-F238E27FC236}">
                <a16:creationId xmlns:a16="http://schemas.microsoft.com/office/drawing/2014/main" id="{F57AAD8A-9895-0D73-B64E-F5F2DCEEC155}"/>
              </a:ext>
            </a:extLst>
          </p:cNvPr>
          <p:cNvSpPr>
            <a:spLocks noGrp="1"/>
          </p:cNvSpPr>
          <p:nvPr>
            <p:ph type="body" sz="quarter" idx="15"/>
          </p:nvPr>
        </p:nvSpPr>
        <p:spPr/>
        <p:txBody>
          <a:bodyPr/>
          <a:lstStyle/>
          <a:p>
            <a:r>
              <a:rPr lang="en-US" dirty="0"/>
              <a:t>Elena Elimova, MD</a:t>
            </a:r>
          </a:p>
        </p:txBody>
      </p:sp>
      <p:sp>
        <p:nvSpPr>
          <p:cNvPr id="5" name="Rectangle 4">
            <a:extLst>
              <a:ext uri="{FF2B5EF4-FFF2-40B4-BE49-F238E27FC236}">
                <a16:creationId xmlns:a16="http://schemas.microsoft.com/office/drawing/2014/main" id="{8252F08E-26AD-E8E0-1EF0-D9F2A5C9DBBE}"/>
              </a:ext>
            </a:extLst>
          </p:cNvPr>
          <p:cNvSpPr/>
          <p:nvPr/>
        </p:nvSpPr>
        <p:spPr>
          <a:xfrm>
            <a:off x="3227942" y="6586499"/>
            <a:ext cx="4207654" cy="1888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3173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D4484-AA40-4EEE-9B36-49DBD38881E7}"/>
            </a:ext>
          </a:extLst>
        </p:cNvPr>
        <p:cNvGrpSpPr/>
        <p:nvPr/>
      </p:nvGrpSpPr>
      <p:grpSpPr>
        <a:xfrm>
          <a:off x="0" y="0"/>
          <a:ext cx="0" cy="0"/>
          <a:chOff x="0" y="0"/>
          <a:chExt cx="0" cy="0"/>
        </a:xfrm>
      </p:grpSpPr>
      <p:graphicFrame>
        <p:nvGraphicFramePr>
          <p:cNvPr id="68" name="Table 67">
            <a:extLst>
              <a:ext uri="{FF2B5EF4-FFF2-40B4-BE49-F238E27FC236}">
                <a16:creationId xmlns:a16="http://schemas.microsoft.com/office/drawing/2014/main" id="{637C1586-C36E-5455-182E-BD3DCC62D862}"/>
              </a:ext>
            </a:extLst>
          </p:cNvPr>
          <p:cNvGraphicFramePr>
            <a:graphicFrameLocks noGrp="1"/>
          </p:cNvGraphicFramePr>
          <p:nvPr/>
        </p:nvGraphicFramePr>
        <p:xfrm>
          <a:off x="-3005" y="5366213"/>
          <a:ext cx="11910774" cy="686118"/>
        </p:xfrm>
        <a:graphic>
          <a:graphicData uri="http://schemas.openxmlformats.org/drawingml/2006/table">
            <a:tbl>
              <a:tblPr firstRow="1" bandRow="1">
                <a:tableStyleId>{5C22544A-7EE6-4342-B048-85BDC9FD1C3A}</a:tableStyleId>
              </a:tblPr>
              <a:tblGrid>
                <a:gridCol w="834806">
                  <a:extLst>
                    <a:ext uri="{9D8B030D-6E8A-4147-A177-3AD203B41FA5}">
                      <a16:colId xmlns:a16="http://schemas.microsoft.com/office/drawing/2014/main" val="892871417"/>
                    </a:ext>
                  </a:extLst>
                </a:gridCol>
                <a:gridCol w="692248">
                  <a:extLst>
                    <a:ext uri="{9D8B030D-6E8A-4147-A177-3AD203B41FA5}">
                      <a16:colId xmlns:a16="http://schemas.microsoft.com/office/drawing/2014/main" val="1531055344"/>
                    </a:ext>
                  </a:extLst>
                </a:gridCol>
                <a:gridCol w="692248">
                  <a:extLst>
                    <a:ext uri="{9D8B030D-6E8A-4147-A177-3AD203B41FA5}">
                      <a16:colId xmlns:a16="http://schemas.microsoft.com/office/drawing/2014/main" val="2183321270"/>
                    </a:ext>
                  </a:extLst>
                </a:gridCol>
                <a:gridCol w="692248">
                  <a:extLst>
                    <a:ext uri="{9D8B030D-6E8A-4147-A177-3AD203B41FA5}">
                      <a16:colId xmlns:a16="http://schemas.microsoft.com/office/drawing/2014/main" val="959859497"/>
                    </a:ext>
                  </a:extLst>
                </a:gridCol>
                <a:gridCol w="692248">
                  <a:extLst>
                    <a:ext uri="{9D8B030D-6E8A-4147-A177-3AD203B41FA5}">
                      <a16:colId xmlns:a16="http://schemas.microsoft.com/office/drawing/2014/main" val="812920742"/>
                    </a:ext>
                  </a:extLst>
                </a:gridCol>
                <a:gridCol w="692248">
                  <a:extLst>
                    <a:ext uri="{9D8B030D-6E8A-4147-A177-3AD203B41FA5}">
                      <a16:colId xmlns:a16="http://schemas.microsoft.com/office/drawing/2014/main" val="2665883415"/>
                    </a:ext>
                  </a:extLst>
                </a:gridCol>
                <a:gridCol w="692248">
                  <a:extLst>
                    <a:ext uri="{9D8B030D-6E8A-4147-A177-3AD203B41FA5}">
                      <a16:colId xmlns:a16="http://schemas.microsoft.com/office/drawing/2014/main" val="3327363386"/>
                    </a:ext>
                  </a:extLst>
                </a:gridCol>
                <a:gridCol w="692248">
                  <a:extLst>
                    <a:ext uri="{9D8B030D-6E8A-4147-A177-3AD203B41FA5}">
                      <a16:colId xmlns:a16="http://schemas.microsoft.com/office/drawing/2014/main" val="3896674495"/>
                    </a:ext>
                  </a:extLst>
                </a:gridCol>
                <a:gridCol w="692248">
                  <a:extLst>
                    <a:ext uri="{9D8B030D-6E8A-4147-A177-3AD203B41FA5}">
                      <a16:colId xmlns:a16="http://schemas.microsoft.com/office/drawing/2014/main" val="2844878733"/>
                    </a:ext>
                  </a:extLst>
                </a:gridCol>
                <a:gridCol w="692248">
                  <a:extLst>
                    <a:ext uri="{9D8B030D-6E8A-4147-A177-3AD203B41FA5}">
                      <a16:colId xmlns:a16="http://schemas.microsoft.com/office/drawing/2014/main" val="2234829585"/>
                    </a:ext>
                  </a:extLst>
                </a:gridCol>
                <a:gridCol w="692248">
                  <a:extLst>
                    <a:ext uri="{9D8B030D-6E8A-4147-A177-3AD203B41FA5}">
                      <a16:colId xmlns:a16="http://schemas.microsoft.com/office/drawing/2014/main" val="3000568017"/>
                    </a:ext>
                  </a:extLst>
                </a:gridCol>
                <a:gridCol w="692248">
                  <a:extLst>
                    <a:ext uri="{9D8B030D-6E8A-4147-A177-3AD203B41FA5}">
                      <a16:colId xmlns:a16="http://schemas.microsoft.com/office/drawing/2014/main" val="978807655"/>
                    </a:ext>
                  </a:extLst>
                </a:gridCol>
                <a:gridCol w="692248">
                  <a:extLst>
                    <a:ext uri="{9D8B030D-6E8A-4147-A177-3AD203B41FA5}">
                      <a16:colId xmlns:a16="http://schemas.microsoft.com/office/drawing/2014/main" val="2886221837"/>
                    </a:ext>
                  </a:extLst>
                </a:gridCol>
                <a:gridCol w="692248">
                  <a:extLst>
                    <a:ext uri="{9D8B030D-6E8A-4147-A177-3AD203B41FA5}">
                      <a16:colId xmlns:a16="http://schemas.microsoft.com/office/drawing/2014/main" val="4102671944"/>
                    </a:ext>
                  </a:extLst>
                </a:gridCol>
                <a:gridCol w="692248">
                  <a:extLst>
                    <a:ext uri="{9D8B030D-6E8A-4147-A177-3AD203B41FA5}">
                      <a16:colId xmlns:a16="http://schemas.microsoft.com/office/drawing/2014/main" val="546629316"/>
                    </a:ext>
                  </a:extLst>
                </a:gridCol>
                <a:gridCol w="692248">
                  <a:extLst>
                    <a:ext uri="{9D8B030D-6E8A-4147-A177-3AD203B41FA5}">
                      <a16:colId xmlns:a16="http://schemas.microsoft.com/office/drawing/2014/main" val="3418375777"/>
                    </a:ext>
                  </a:extLst>
                </a:gridCol>
                <a:gridCol w="692248">
                  <a:extLst>
                    <a:ext uri="{9D8B030D-6E8A-4147-A177-3AD203B41FA5}">
                      <a16:colId xmlns:a16="http://schemas.microsoft.com/office/drawing/2014/main" val="1593913651"/>
                    </a:ext>
                  </a:extLst>
                </a:gridCol>
              </a:tblGrid>
              <a:tr h="228600">
                <a:tc gridSpan="4">
                  <a:txBody>
                    <a:bodyPr/>
                    <a:lstStyle/>
                    <a:p>
                      <a:pPr algn="l">
                        <a:lnSpc>
                          <a:spcPct val="90000"/>
                        </a:lnSpc>
                      </a:pPr>
                      <a:r>
                        <a:rPr lang="en-US" sz="1000" dirty="0">
                          <a:solidFill>
                            <a:schemeClr val="tx1"/>
                          </a:solidFill>
                        </a:rPr>
                        <a:t>       Patients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hMerge="1">
                  <a:txBody>
                    <a:bodyPr/>
                    <a:lstStyle/>
                    <a:p>
                      <a:pPr algn="l">
                        <a:lnSpc>
                          <a:spcPct val="90000"/>
                        </a:lnSpc>
                      </a:pPr>
                      <a:endParaRPr lang="en-US" sz="1000" dirty="0"/>
                    </a:p>
                  </a:txBody>
                  <a:tcPr marL="45720" marR="4572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78998355"/>
                  </a:ext>
                </a:extLst>
              </a:tr>
              <a:tr h="228600">
                <a:tc>
                  <a:txBody>
                    <a:bodyPr/>
                    <a:lstStyle/>
                    <a:p>
                      <a:pPr algn="r">
                        <a:lnSpc>
                          <a:spcPct val="75000"/>
                        </a:lnSpc>
                      </a:pPr>
                      <a:r>
                        <a:rPr lang="en-US" sz="1000" b="1" dirty="0">
                          <a:solidFill>
                            <a:srgbClr val="008764"/>
                          </a:solidFill>
                        </a:rPr>
                        <a:t>Zani + TIS </a:t>
                      </a:r>
                      <a:br>
                        <a:rPr lang="en-US" sz="1000" b="1" dirty="0">
                          <a:solidFill>
                            <a:srgbClr val="008764"/>
                          </a:solidFill>
                        </a:rPr>
                      </a:br>
                      <a:r>
                        <a:rPr lang="en-US" sz="1000" b="1" dirty="0">
                          <a:solidFill>
                            <a:srgbClr val="008764"/>
                          </a:solidFill>
                        </a:rPr>
                        <a:t>+ CT</a:t>
                      </a:r>
                    </a:p>
                  </a:txBody>
                  <a:tcPr marL="0" marR="0" marT="0" marB="0" anchor="ctr">
                    <a:lnL w="12700" cap="flat" cmpd="sng" algn="ctr">
                      <a:noFill/>
                      <a:prstDash val="solid"/>
                      <a:round/>
                      <a:headEnd type="none" w="med" len="med"/>
                      <a:tailEnd type="none" w="med" len="med"/>
                    </a:lnL>
                    <a:noFill/>
                  </a:tcPr>
                </a:tc>
                <a:tc>
                  <a:txBody>
                    <a:bodyPr/>
                    <a:lstStyle/>
                    <a:p>
                      <a:pPr algn="ctr">
                        <a:lnSpc>
                          <a:spcPct val="75000"/>
                        </a:lnSpc>
                      </a:pPr>
                      <a:r>
                        <a:rPr lang="en-US" sz="1000" dirty="0"/>
                        <a:t>302</a:t>
                      </a:r>
                    </a:p>
                  </a:txBody>
                  <a:tcPr marL="45720" marR="45720" marT="0" marB="0" anchor="ctr">
                    <a:solidFill>
                      <a:srgbClr val="D9EDE8"/>
                    </a:solidFill>
                  </a:tcPr>
                </a:tc>
                <a:tc>
                  <a:txBody>
                    <a:bodyPr/>
                    <a:lstStyle/>
                    <a:p>
                      <a:pPr algn="ctr">
                        <a:lnSpc>
                          <a:spcPct val="75000"/>
                        </a:lnSpc>
                      </a:pPr>
                      <a:r>
                        <a:rPr lang="en-US" sz="1000" dirty="0"/>
                        <a:t>240</a:t>
                      </a:r>
                    </a:p>
                  </a:txBody>
                  <a:tcPr marL="45720" marR="45720" marT="0" marB="0" anchor="ctr">
                    <a:solidFill>
                      <a:srgbClr val="D9EDE8"/>
                    </a:solidFill>
                  </a:tcPr>
                </a:tc>
                <a:tc>
                  <a:txBody>
                    <a:bodyPr/>
                    <a:lstStyle/>
                    <a:p>
                      <a:pPr algn="ctr">
                        <a:lnSpc>
                          <a:spcPct val="75000"/>
                        </a:lnSpc>
                      </a:pPr>
                      <a:r>
                        <a:rPr lang="en-US" sz="1000" dirty="0"/>
                        <a:t>183</a:t>
                      </a:r>
                    </a:p>
                  </a:txBody>
                  <a:tcPr marL="45720" marR="45720" marT="0" marB="0" anchor="ctr">
                    <a:solidFill>
                      <a:srgbClr val="D9EDE8"/>
                    </a:solidFill>
                  </a:tcPr>
                </a:tc>
                <a:tc>
                  <a:txBody>
                    <a:bodyPr/>
                    <a:lstStyle/>
                    <a:p>
                      <a:pPr algn="ctr">
                        <a:lnSpc>
                          <a:spcPct val="75000"/>
                        </a:lnSpc>
                      </a:pPr>
                      <a:r>
                        <a:rPr lang="en-US" sz="1000" dirty="0"/>
                        <a:t>147</a:t>
                      </a:r>
                    </a:p>
                  </a:txBody>
                  <a:tcPr marL="45720" marR="45720" marT="0" marB="0" anchor="ctr">
                    <a:solidFill>
                      <a:srgbClr val="D9EDE8"/>
                    </a:solidFill>
                  </a:tcPr>
                </a:tc>
                <a:tc>
                  <a:txBody>
                    <a:bodyPr/>
                    <a:lstStyle/>
                    <a:p>
                      <a:pPr algn="ctr">
                        <a:lnSpc>
                          <a:spcPct val="75000"/>
                        </a:lnSpc>
                      </a:pPr>
                      <a:r>
                        <a:rPr lang="en-US" sz="1000" dirty="0"/>
                        <a:t>113</a:t>
                      </a:r>
                    </a:p>
                  </a:txBody>
                  <a:tcPr marL="45720" marR="45720" marT="0" marB="0" anchor="ctr">
                    <a:solidFill>
                      <a:srgbClr val="D9EDE8"/>
                    </a:solidFill>
                  </a:tcPr>
                </a:tc>
                <a:tc>
                  <a:txBody>
                    <a:bodyPr/>
                    <a:lstStyle/>
                    <a:p>
                      <a:pPr algn="ctr">
                        <a:lnSpc>
                          <a:spcPct val="75000"/>
                        </a:lnSpc>
                      </a:pPr>
                      <a:r>
                        <a:rPr lang="en-US" sz="1000" dirty="0"/>
                        <a:t>90</a:t>
                      </a:r>
                    </a:p>
                  </a:txBody>
                  <a:tcPr marL="45720" marR="45720" marT="0" marB="0" anchor="ctr">
                    <a:solidFill>
                      <a:srgbClr val="D9EDE8"/>
                    </a:solidFill>
                  </a:tcPr>
                </a:tc>
                <a:tc>
                  <a:txBody>
                    <a:bodyPr/>
                    <a:lstStyle/>
                    <a:p>
                      <a:pPr algn="ctr">
                        <a:lnSpc>
                          <a:spcPct val="75000"/>
                        </a:lnSpc>
                      </a:pPr>
                      <a:r>
                        <a:rPr lang="en-US" sz="1000" dirty="0"/>
                        <a:t>65</a:t>
                      </a:r>
                    </a:p>
                  </a:txBody>
                  <a:tcPr marL="45720" marR="45720" marT="0" marB="0" anchor="ctr">
                    <a:solidFill>
                      <a:srgbClr val="D9EDE8"/>
                    </a:solidFill>
                  </a:tcPr>
                </a:tc>
                <a:tc>
                  <a:txBody>
                    <a:bodyPr/>
                    <a:lstStyle/>
                    <a:p>
                      <a:pPr algn="ctr">
                        <a:lnSpc>
                          <a:spcPct val="75000"/>
                        </a:lnSpc>
                      </a:pPr>
                      <a:r>
                        <a:rPr lang="en-US" sz="1000" dirty="0"/>
                        <a:t>46</a:t>
                      </a:r>
                    </a:p>
                  </a:txBody>
                  <a:tcPr marL="45720" marR="45720" marT="0" marB="0" anchor="ctr">
                    <a:solidFill>
                      <a:srgbClr val="D9EDE8"/>
                    </a:solidFill>
                  </a:tcPr>
                </a:tc>
                <a:tc>
                  <a:txBody>
                    <a:bodyPr/>
                    <a:lstStyle/>
                    <a:p>
                      <a:pPr algn="ctr">
                        <a:lnSpc>
                          <a:spcPct val="75000"/>
                        </a:lnSpc>
                      </a:pPr>
                      <a:r>
                        <a:rPr lang="en-US" sz="1000" dirty="0"/>
                        <a:t>42</a:t>
                      </a:r>
                    </a:p>
                  </a:txBody>
                  <a:tcPr marL="45720" marR="45720" marT="0" marB="0" anchor="ctr">
                    <a:solidFill>
                      <a:srgbClr val="D9EDE8"/>
                    </a:solidFill>
                  </a:tcPr>
                </a:tc>
                <a:tc>
                  <a:txBody>
                    <a:bodyPr/>
                    <a:lstStyle/>
                    <a:p>
                      <a:pPr algn="ctr">
                        <a:lnSpc>
                          <a:spcPct val="75000"/>
                        </a:lnSpc>
                      </a:pPr>
                      <a:r>
                        <a:rPr lang="en-US" sz="1000" dirty="0"/>
                        <a:t>30</a:t>
                      </a:r>
                    </a:p>
                  </a:txBody>
                  <a:tcPr marL="45720" marR="45720" marT="0" marB="0" anchor="ctr">
                    <a:solidFill>
                      <a:srgbClr val="D9EDE8"/>
                    </a:solidFill>
                  </a:tcPr>
                </a:tc>
                <a:tc>
                  <a:txBody>
                    <a:bodyPr/>
                    <a:lstStyle/>
                    <a:p>
                      <a:pPr algn="ctr">
                        <a:lnSpc>
                          <a:spcPct val="75000"/>
                        </a:lnSpc>
                      </a:pPr>
                      <a:r>
                        <a:rPr lang="en-US" sz="1000" dirty="0"/>
                        <a:t>27</a:t>
                      </a:r>
                    </a:p>
                  </a:txBody>
                  <a:tcPr marL="45720" marR="45720" marT="0" marB="0" anchor="ctr">
                    <a:solidFill>
                      <a:srgbClr val="D9EDE8"/>
                    </a:solidFill>
                  </a:tcPr>
                </a:tc>
                <a:tc>
                  <a:txBody>
                    <a:bodyPr/>
                    <a:lstStyle/>
                    <a:p>
                      <a:pPr algn="ctr">
                        <a:lnSpc>
                          <a:spcPct val="75000"/>
                        </a:lnSpc>
                      </a:pPr>
                      <a:r>
                        <a:rPr lang="en-US" sz="1000" dirty="0"/>
                        <a:t>20</a:t>
                      </a:r>
                    </a:p>
                  </a:txBody>
                  <a:tcPr marL="45720" marR="45720" marT="0" marB="0" anchor="ctr">
                    <a:solidFill>
                      <a:srgbClr val="D9EDE8"/>
                    </a:solidFill>
                  </a:tcPr>
                </a:tc>
                <a:tc>
                  <a:txBody>
                    <a:bodyPr/>
                    <a:lstStyle/>
                    <a:p>
                      <a:pPr algn="ctr">
                        <a:lnSpc>
                          <a:spcPct val="75000"/>
                        </a:lnSpc>
                      </a:pPr>
                      <a:r>
                        <a:rPr lang="en-US" sz="1000" dirty="0"/>
                        <a:t>13</a:t>
                      </a:r>
                    </a:p>
                  </a:txBody>
                  <a:tcPr marL="45720" marR="45720" marT="0" marB="0" anchor="ctr">
                    <a:solidFill>
                      <a:srgbClr val="D9EDE8"/>
                    </a:solidFill>
                  </a:tcPr>
                </a:tc>
                <a:tc>
                  <a:txBody>
                    <a:bodyPr/>
                    <a:lstStyle/>
                    <a:p>
                      <a:pPr algn="ctr">
                        <a:lnSpc>
                          <a:spcPct val="75000"/>
                        </a:lnSpc>
                      </a:pPr>
                      <a:r>
                        <a:rPr lang="en-US" sz="1000" dirty="0"/>
                        <a:t>6</a:t>
                      </a:r>
                    </a:p>
                  </a:txBody>
                  <a:tcPr marL="45720" marR="45720" marT="0" marB="0" anchor="ctr">
                    <a:solidFill>
                      <a:srgbClr val="D9EDE8"/>
                    </a:solidFill>
                  </a:tcPr>
                </a:tc>
                <a:tc>
                  <a:txBody>
                    <a:bodyPr/>
                    <a:lstStyle/>
                    <a:p>
                      <a:pPr algn="ctr">
                        <a:lnSpc>
                          <a:spcPct val="75000"/>
                        </a:lnSpc>
                      </a:pPr>
                      <a:r>
                        <a:rPr lang="en-US" sz="1000" dirty="0"/>
                        <a:t>2</a:t>
                      </a:r>
                    </a:p>
                  </a:txBody>
                  <a:tcPr marL="45720" marR="45720" marT="0" marB="0" anchor="ctr">
                    <a:solidFill>
                      <a:srgbClr val="D9EDE8"/>
                    </a:solidFill>
                  </a:tcPr>
                </a:tc>
                <a:tc>
                  <a:txBody>
                    <a:bodyPr/>
                    <a:lstStyle/>
                    <a:p>
                      <a:pPr algn="ctr">
                        <a:lnSpc>
                          <a:spcPct val="75000"/>
                        </a:lnSpc>
                      </a:pPr>
                      <a:r>
                        <a:rPr lang="en-US" sz="1000" dirty="0"/>
                        <a:t>0</a:t>
                      </a:r>
                    </a:p>
                  </a:txBody>
                  <a:tcPr marL="45720" marR="45720" marT="0" marB="0" anchor="ctr">
                    <a:solidFill>
                      <a:srgbClr val="D9EDE8"/>
                    </a:solidFill>
                  </a:tcPr>
                </a:tc>
                <a:extLst>
                  <a:ext uri="{0D108BD9-81ED-4DB2-BD59-A6C34878D82A}">
                    <a16:rowId xmlns:a16="http://schemas.microsoft.com/office/drawing/2014/main" val="942842941"/>
                  </a:ext>
                </a:extLst>
              </a:tr>
              <a:tr h="228600">
                <a:tc>
                  <a:txBody>
                    <a:bodyPr/>
                    <a:lstStyle/>
                    <a:p>
                      <a:pPr algn="r"/>
                      <a:r>
                        <a:rPr lang="en-US" sz="1000" b="1" dirty="0" err="1">
                          <a:solidFill>
                            <a:srgbClr val="646466"/>
                          </a:solidFill>
                        </a:rPr>
                        <a:t>Tras</a:t>
                      </a:r>
                      <a:r>
                        <a:rPr lang="en-US" sz="1000" b="1" dirty="0">
                          <a:solidFill>
                            <a:srgbClr val="646466"/>
                          </a:solidFill>
                        </a:rPr>
                        <a:t> + CT</a:t>
                      </a:r>
                    </a:p>
                  </a:txBody>
                  <a:tcPr marL="0" marR="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noFill/>
                  </a:tcPr>
                </a:tc>
                <a:tc>
                  <a:txBody>
                    <a:bodyPr/>
                    <a:lstStyle/>
                    <a:p>
                      <a:pPr algn="ctr"/>
                      <a:r>
                        <a:rPr lang="en-US" sz="1000" dirty="0"/>
                        <a:t>308</a:t>
                      </a:r>
                    </a:p>
                  </a:txBody>
                  <a:tcPr marL="45720" marR="45720" marT="0" marB="0" anchor="ctr">
                    <a:solidFill>
                      <a:srgbClr val="E8E8E8"/>
                    </a:solidFill>
                  </a:tcPr>
                </a:tc>
                <a:tc>
                  <a:txBody>
                    <a:bodyPr/>
                    <a:lstStyle/>
                    <a:p>
                      <a:pPr algn="ctr"/>
                      <a:r>
                        <a:rPr lang="en-US" sz="1000" dirty="0"/>
                        <a:t>247</a:t>
                      </a:r>
                    </a:p>
                  </a:txBody>
                  <a:tcPr marL="45720" marR="45720" marT="0" marB="0" anchor="ctr">
                    <a:solidFill>
                      <a:srgbClr val="E8E8E8"/>
                    </a:solidFill>
                  </a:tcPr>
                </a:tc>
                <a:tc>
                  <a:txBody>
                    <a:bodyPr/>
                    <a:lstStyle/>
                    <a:p>
                      <a:pPr algn="ctr"/>
                      <a:r>
                        <a:rPr lang="en-US" sz="1000" dirty="0"/>
                        <a:t>168</a:t>
                      </a:r>
                    </a:p>
                  </a:txBody>
                  <a:tcPr marL="45720" marR="45720" marT="0" marB="0" anchor="ctr">
                    <a:solidFill>
                      <a:srgbClr val="E8E8E8"/>
                    </a:solidFill>
                  </a:tcPr>
                </a:tc>
                <a:tc>
                  <a:txBody>
                    <a:bodyPr/>
                    <a:lstStyle/>
                    <a:p>
                      <a:pPr algn="ctr"/>
                      <a:r>
                        <a:rPr lang="en-US" sz="1000" dirty="0"/>
                        <a:t>97</a:t>
                      </a:r>
                    </a:p>
                  </a:txBody>
                  <a:tcPr marL="45720" marR="45720" marT="0" marB="0" anchor="ctr">
                    <a:solidFill>
                      <a:srgbClr val="E8E8E8"/>
                    </a:solidFill>
                  </a:tcPr>
                </a:tc>
                <a:tc>
                  <a:txBody>
                    <a:bodyPr/>
                    <a:lstStyle/>
                    <a:p>
                      <a:pPr algn="ctr"/>
                      <a:r>
                        <a:rPr lang="en-US" sz="1000" dirty="0"/>
                        <a:t>63</a:t>
                      </a:r>
                    </a:p>
                  </a:txBody>
                  <a:tcPr marL="45720" marR="45720" marT="0" marB="0" anchor="ctr">
                    <a:solidFill>
                      <a:srgbClr val="E8E8E8"/>
                    </a:solidFill>
                  </a:tcPr>
                </a:tc>
                <a:tc>
                  <a:txBody>
                    <a:bodyPr/>
                    <a:lstStyle/>
                    <a:p>
                      <a:pPr algn="ctr"/>
                      <a:r>
                        <a:rPr lang="en-US" sz="1000" dirty="0"/>
                        <a:t>37</a:t>
                      </a:r>
                    </a:p>
                  </a:txBody>
                  <a:tcPr marL="45720" marR="45720" marT="0" marB="0" anchor="ctr">
                    <a:solidFill>
                      <a:srgbClr val="E8E8E8"/>
                    </a:solidFill>
                  </a:tcPr>
                </a:tc>
                <a:tc>
                  <a:txBody>
                    <a:bodyPr/>
                    <a:lstStyle/>
                    <a:p>
                      <a:pPr algn="ctr"/>
                      <a:r>
                        <a:rPr lang="en-US" sz="1000" dirty="0"/>
                        <a:t>23</a:t>
                      </a:r>
                    </a:p>
                  </a:txBody>
                  <a:tcPr marL="45720" marR="45720" marT="0" marB="0" anchor="ctr">
                    <a:solidFill>
                      <a:srgbClr val="E8E8E8"/>
                    </a:solidFill>
                  </a:tcPr>
                </a:tc>
                <a:tc>
                  <a:txBody>
                    <a:bodyPr/>
                    <a:lstStyle/>
                    <a:p>
                      <a:pPr algn="ctr"/>
                      <a:r>
                        <a:rPr lang="en-US" sz="1000" dirty="0"/>
                        <a:t>16</a:t>
                      </a:r>
                    </a:p>
                  </a:txBody>
                  <a:tcPr marL="45720" marR="45720" marT="0" marB="0" anchor="ctr">
                    <a:solidFill>
                      <a:srgbClr val="E8E8E8"/>
                    </a:solidFill>
                  </a:tcPr>
                </a:tc>
                <a:tc>
                  <a:txBody>
                    <a:bodyPr/>
                    <a:lstStyle/>
                    <a:p>
                      <a:pPr algn="ctr"/>
                      <a:r>
                        <a:rPr lang="en-US" sz="1000" dirty="0"/>
                        <a:t>13</a:t>
                      </a:r>
                    </a:p>
                  </a:txBody>
                  <a:tcPr marL="45720" marR="45720" marT="0" marB="0" anchor="ctr">
                    <a:solidFill>
                      <a:srgbClr val="E8E8E8"/>
                    </a:solidFill>
                  </a:tcPr>
                </a:tc>
                <a:tc>
                  <a:txBody>
                    <a:bodyPr/>
                    <a:lstStyle/>
                    <a:p>
                      <a:pPr algn="ctr"/>
                      <a:r>
                        <a:rPr lang="en-US" sz="1000" dirty="0"/>
                        <a:t>10</a:t>
                      </a:r>
                    </a:p>
                  </a:txBody>
                  <a:tcPr marL="45720" marR="45720" marT="0" marB="0" anchor="ctr">
                    <a:solidFill>
                      <a:srgbClr val="E8E8E8"/>
                    </a:solidFill>
                  </a:tcPr>
                </a:tc>
                <a:tc>
                  <a:txBody>
                    <a:bodyPr/>
                    <a:lstStyle/>
                    <a:p>
                      <a:pPr algn="ctr"/>
                      <a:r>
                        <a:rPr lang="en-US" sz="1000" dirty="0"/>
                        <a:t>6</a:t>
                      </a:r>
                    </a:p>
                  </a:txBody>
                  <a:tcPr marL="45720" marR="45720" marT="0" marB="0" anchor="ctr">
                    <a:solidFill>
                      <a:srgbClr val="E8E8E8"/>
                    </a:solidFill>
                  </a:tcPr>
                </a:tc>
                <a:tc>
                  <a:txBody>
                    <a:bodyPr/>
                    <a:lstStyle/>
                    <a:p>
                      <a:pPr algn="ctr"/>
                      <a:r>
                        <a:rPr lang="en-US" sz="1000" dirty="0"/>
                        <a:t>4</a:t>
                      </a:r>
                    </a:p>
                  </a:txBody>
                  <a:tcPr marL="45720" marR="45720" marT="0" marB="0" anchor="ctr">
                    <a:solidFill>
                      <a:srgbClr val="E8E8E8"/>
                    </a:solidFill>
                  </a:tcPr>
                </a:tc>
                <a:tc>
                  <a:txBody>
                    <a:bodyPr/>
                    <a:lstStyle/>
                    <a:p>
                      <a:pPr algn="ctr"/>
                      <a:r>
                        <a:rPr lang="en-US" sz="1000" dirty="0"/>
                        <a:t>3</a:t>
                      </a:r>
                    </a:p>
                  </a:txBody>
                  <a:tcPr marL="45720" marR="45720" marT="0" marB="0" anchor="ctr">
                    <a:solidFill>
                      <a:srgbClr val="E8E8E8"/>
                    </a:solidFill>
                  </a:tcPr>
                </a:tc>
                <a:tc>
                  <a:txBody>
                    <a:bodyPr/>
                    <a:lstStyle/>
                    <a:p>
                      <a:pPr algn="ctr"/>
                      <a:r>
                        <a:rPr lang="en-US" sz="1000" dirty="0"/>
                        <a:t>2</a:t>
                      </a:r>
                    </a:p>
                  </a:txBody>
                  <a:tcPr marL="45720" marR="45720" marT="0" marB="0" anchor="ctr">
                    <a:solidFill>
                      <a:srgbClr val="E8E8E8"/>
                    </a:solidFill>
                  </a:tcPr>
                </a:tc>
                <a:tc>
                  <a:txBody>
                    <a:bodyPr/>
                    <a:lstStyle/>
                    <a:p>
                      <a:pPr algn="ctr"/>
                      <a:r>
                        <a:rPr lang="en-US" sz="1000" dirty="0"/>
                        <a:t>0</a:t>
                      </a:r>
                    </a:p>
                  </a:txBody>
                  <a:tcPr marL="45720" marR="45720" marT="0" marB="0" anchor="ctr">
                    <a:solidFill>
                      <a:srgbClr val="E8E8E8"/>
                    </a:solidFill>
                  </a:tcPr>
                </a:tc>
                <a:tc>
                  <a:txBody>
                    <a:bodyPr/>
                    <a:lstStyle/>
                    <a:p>
                      <a:pPr algn="ctr"/>
                      <a:endParaRPr lang="en-US" sz="1000" dirty="0"/>
                    </a:p>
                  </a:txBody>
                  <a:tcPr marL="45720" marR="45720" marT="0" marB="0" anchor="ctr">
                    <a:solidFill>
                      <a:srgbClr val="E8E8E8"/>
                    </a:solidFill>
                  </a:tcPr>
                </a:tc>
                <a:extLst>
                  <a:ext uri="{0D108BD9-81ED-4DB2-BD59-A6C34878D82A}">
                    <a16:rowId xmlns:a16="http://schemas.microsoft.com/office/drawing/2014/main" val="2172945149"/>
                  </a:ext>
                </a:extLst>
              </a:tr>
            </a:tbl>
          </a:graphicData>
        </a:graphic>
      </p:graphicFrame>
      <p:sp>
        <p:nvSpPr>
          <p:cNvPr id="8" name="TextBox 7">
            <a:extLst>
              <a:ext uri="{FF2B5EF4-FFF2-40B4-BE49-F238E27FC236}">
                <a16:creationId xmlns:a16="http://schemas.microsoft.com/office/drawing/2014/main" id="{1A3B1234-9DE1-0829-FF14-E6C59FB6A34F}"/>
              </a:ext>
            </a:extLst>
          </p:cNvPr>
          <p:cNvSpPr txBox="1"/>
          <p:nvPr/>
        </p:nvSpPr>
        <p:spPr>
          <a:xfrm>
            <a:off x="256032" y="5911054"/>
            <a:ext cx="11623915" cy="369332"/>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BICR, blinded independent central review; CT, chemotherapy; HR, hazard ratio; PFS, progression-free survival;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Tras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trastuzumab; Zani, zanidatamab.</a:t>
            </a:r>
          </a:p>
        </p:txBody>
      </p:sp>
      <p:sp>
        <p:nvSpPr>
          <p:cNvPr id="2" name="Title 1">
            <a:extLst>
              <a:ext uri="{FF2B5EF4-FFF2-40B4-BE49-F238E27FC236}">
                <a16:creationId xmlns:a16="http://schemas.microsoft.com/office/drawing/2014/main" id="{D868995A-F28B-67E5-AE81-8659DA385F93}"/>
              </a:ext>
            </a:extLst>
          </p:cNvPr>
          <p:cNvSpPr>
            <a:spLocks noGrp="1"/>
          </p:cNvSpPr>
          <p:nvPr>
            <p:ph type="title"/>
          </p:nvPr>
        </p:nvSpPr>
        <p:spPr>
          <a:xfrm>
            <a:off x="267497" y="317499"/>
            <a:ext cx="10972800" cy="907864"/>
          </a:xfrm>
        </p:spPr>
        <p:txBody>
          <a:bodyPr>
            <a:normAutofit/>
          </a:bodyPr>
          <a:lstStyle/>
          <a:p>
            <a:r>
              <a:rPr lang="en-US" dirty="0"/>
              <a:t>Primary Endpoint: PFS per BICR</a:t>
            </a:r>
          </a:p>
        </p:txBody>
      </p:sp>
      <p:sp>
        <p:nvSpPr>
          <p:cNvPr id="136" name="TextBox 135">
            <a:extLst>
              <a:ext uri="{FF2B5EF4-FFF2-40B4-BE49-F238E27FC236}">
                <a16:creationId xmlns:a16="http://schemas.microsoft.com/office/drawing/2014/main" id="{0DEDB885-EDF8-E208-4BFC-1BE0CA07630C}"/>
              </a:ext>
            </a:extLst>
          </p:cNvPr>
          <p:cNvSpPr txBox="1"/>
          <p:nvPr/>
        </p:nvSpPr>
        <p:spPr>
          <a:xfrm>
            <a:off x="267497" y="986921"/>
            <a:ext cx="11658419"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rPr>
              <a:t>Statistically significant and clinically meaningful improvement in PFS with zanidatamab + tislelizumab + CT vs trastuzumab + CT (&gt;4-month prolongation in median PFS)</a:t>
            </a:r>
          </a:p>
        </p:txBody>
      </p:sp>
      <p:graphicFrame>
        <p:nvGraphicFramePr>
          <p:cNvPr id="424" name="Table 423">
            <a:extLst>
              <a:ext uri="{FF2B5EF4-FFF2-40B4-BE49-F238E27FC236}">
                <a16:creationId xmlns:a16="http://schemas.microsoft.com/office/drawing/2014/main" id="{483D322E-B7AC-2EA9-ED85-2448CF377E91}"/>
              </a:ext>
            </a:extLst>
          </p:cNvPr>
          <p:cNvGraphicFramePr>
            <a:graphicFrameLocks noGrp="1"/>
          </p:cNvGraphicFramePr>
          <p:nvPr/>
        </p:nvGraphicFramePr>
        <p:xfrm>
          <a:off x="7249586" y="2253198"/>
          <a:ext cx="1329147" cy="828334"/>
        </p:xfrm>
        <a:graphic>
          <a:graphicData uri="http://schemas.openxmlformats.org/drawingml/2006/table">
            <a:tbl>
              <a:tblPr>
                <a:noFill/>
              </a:tblPr>
              <a:tblGrid>
                <a:gridCol w="1329147">
                  <a:extLst>
                    <a:ext uri="{9D8B030D-6E8A-4147-A177-3AD203B41FA5}">
                      <a16:colId xmlns:a16="http://schemas.microsoft.com/office/drawing/2014/main" val="2461721837"/>
                    </a:ext>
                  </a:extLst>
                </a:gridCol>
              </a:tblGrid>
              <a:tr h="361801">
                <a:tc>
                  <a:txBody>
                    <a:bodyPr/>
                    <a:lstStyle/>
                    <a:p>
                      <a:pPr marL="0" marR="0" lvl="0" indent="0" algn="r" rtl="0">
                        <a:lnSpc>
                          <a:spcPct val="95000"/>
                        </a:lnSpc>
                        <a:spcBef>
                          <a:spcPts val="0"/>
                        </a:spcBef>
                        <a:spcAft>
                          <a:spcPts val="0"/>
                        </a:spcAft>
                        <a:buClr>
                          <a:srgbClr val="1E1E20"/>
                        </a:buClr>
                        <a:buSzPts val="800"/>
                        <a:buFont typeface="Arial"/>
                        <a:buNone/>
                      </a:pPr>
                      <a:r>
                        <a:rPr lang="en" sz="1200" b="1" u="none" strike="noStrike" cap="none" dirty="0">
                          <a:solidFill>
                            <a:schemeClr val="tx1"/>
                          </a:solidFill>
                          <a:latin typeface="+mj-lt"/>
                          <a:cs typeface="Arial" panose="020B0604020202020204" pitchFamily="34" charset="0"/>
                        </a:rPr>
                        <a:t>Median PFS</a:t>
                      </a:r>
                      <a:r>
                        <a:rPr lang="en" sz="1200" b="0" u="none" strike="noStrike" cap="none" dirty="0">
                          <a:solidFill>
                            <a:schemeClr val="tx1"/>
                          </a:solidFill>
                          <a:latin typeface="+mj-lt"/>
                          <a:cs typeface="Arial" panose="020B0604020202020204" pitchFamily="34" charset="0"/>
                        </a:rPr>
                        <a:t> </a:t>
                      </a:r>
                      <a:br>
                        <a:rPr lang="en" sz="1200" b="0" u="none" strike="noStrike" cap="none" dirty="0">
                          <a:solidFill>
                            <a:schemeClr val="tx1"/>
                          </a:solidFill>
                          <a:latin typeface="+mj-lt"/>
                          <a:cs typeface="Arial" panose="020B0604020202020204" pitchFamily="34" charset="0"/>
                        </a:rPr>
                      </a:br>
                      <a:r>
                        <a:rPr lang="en" sz="1200" b="0" u="none" strike="noStrike" cap="none" dirty="0">
                          <a:solidFill>
                            <a:schemeClr val="tx1"/>
                          </a:solidFill>
                          <a:latin typeface="+mj-lt"/>
                          <a:cs typeface="Arial" panose="020B0604020202020204" pitchFamily="34" charset="0"/>
                        </a:rPr>
                        <a:t>(95% CI), mo</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69594"/>
                  </a:ext>
                </a:extLst>
              </a:tr>
              <a:tr h="466533">
                <a:tc>
                  <a:txBody>
                    <a:bodyPr/>
                    <a:lstStyle/>
                    <a:p>
                      <a:pPr marL="0" marR="0" lvl="0" indent="0" algn="r" rtl="0">
                        <a:lnSpc>
                          <a:spcPct val="95000"/>
                        </a:lnSpc>
                        <a:spcBef>
                          <a:spcPts val="0"/>
                        </a:spcBef>
                        <a:spcAft>
                          <a:spcPts val="0"/>
                        </a:spcAft>
                        <a:buClr>
                          <a:srgbClr val="1E1E20"/>
                        </a:buClr>
                        <a:buSzPts val="800"/>
                        <a:buFont typeface="Arial"/>
                        <a:buNone/>
                      </a:pPr>
                      <a:r>
                        <a:rPr lang="en-US" sz="1200" b="1" i="0" u="none" strike="noStrike" kern="1200" cap="none" dirty="0">
                          <a:solidFill>
                            <a:schemeClr val="tx1"/>
                          </a:solidFill>
                          <a:latin typeface="+mn-lt"/>
                          <a:ea typeface="Arial"/>
                          <a:cs typeface="Arial" panose="020B0604020202020204" pitchFamily="34" charset="0"/>
                          <a:sym typeface="Arial"/>
                        </a:rPr>
                        <a:t>HR</a:t>
                      </a:r>
                      <a:r>
                        <a:rPr lang="en-US" sz="1200" b="0" i="0" u="none" strike="noStrike" kern="1200" cap="none" dirty="0">
                          <a:solidFill>
                            <a:schemeClr val="tx1"/>
                          </a:solidFill>
                          <a:latin typeface="+mn-lt"/>
                          <a:ea typeface="Arial"/>
                          <a:cs typeface="Arial" panose="020B0604020202020204" pitchFamily="34" charset="0"/>
                          <a:sym typeface="Arial"/>
                        </a:rPr>
                        <a:t> (95% CI)</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031256"/>
                  </a:ext>
                </a:extLst>
              </a:tr>
            </a:tbl>
          </a:graphicData>
        </a:graphic>
      </p:graphicFrame>
      <p:sp>
        <p:nvSpPr>
          <p:cNvPr id="16" name="Rectangle 3992">
            <a:extLst>
              <a:ext uri="{FF2B5EF4-FFF2-40B4-BE49-F238E27FC236}">
                <a16:creationId xmlns:a16="http://schemas.microsoft.com/office/drawing/2014/main" id="{FBAC1A34-D144-8B24-1AC7-3ED4399BBB6F}"/>
              </a:ext>
            </a:extLst>
          </p:cNvPr>
          <p:cNvSpPr>
            <a:spLocks noChangeArrowheads="1"/>
          </p:cNvSpPr>
          <p:nvPr/>
        </p:nvSpPr>
        <p:spPr bwMode="auto">
          <a:xfrm rot="16200000">
            <a:off x="-797957" y="3222609"/>
            <a:ext cx="2321148" cy="2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Progression-free survival (%)</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pic>
        <p:nvPicPr>
          <p:cNvPr id="6" name="Picture 2" descr="Clinical Trials | Jazz Pharmaceuticals">
            <a:extLst>
              <a:ext uri="{FF2B5EF4-FFF2-40B4-BE49-F238E27FC236}">
                <a16:creationId xmlns:a16="http://schemas.microsoft.com/office/drawing/2014/main" id="{B5BD0175-406E-36F2-0B1B-DA32B1F03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239" y="100578"/>
            <a:ext cx="721170" cy="47637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547108BB-7E7A-04B0-30B1-6BE2D982FC28}"/>
              </a:ext>
            </a:extLst>
          </p:cNvPr>
          <p:cNvCxnSpPr>
            <a:cxnSpLocks/>
          </p:cNvCxnSpPr>
          <p:nvPr/>
        </p:nvCxnSpPr>
        <p:spPr>
          <a:xfrm flipH="1" flipV="1">
            <a:off x="3256887" y="3015209"/>
            <a:ext cx="0" cy="1928262"/>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9FB1281-F847-652E-6EF4-E129D5B5F212}"/>
              </a:ext>
            </a:extLst>
          </p:cNvPr>
          <p:cNvSpPr txBox="1"/>
          <p:nvPr/>
        </p:nvSpPr>
        <p:spPr>
          <a:xfrm>
            <a:off x="3334374" y="2599874"/>
            <a:ext cx="1158367"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mn-ea"/>
                <a:cs typeface="+mn-cs"/>
              </a:rPr>
              <a:t>59.7%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764"/>
                </a:solidFill>
                <a:effectLst/>
                <a:uLnTx/>
                <a:uFillTx/>
                <a:latin typeface="Arial" panose="020B0604020202020204"/>
                <a:ea typeface="+mn-ea"/>
                <a:cs typeface="+mn-cs"/>
              </a:rPr>
              <a:t>(95% CI: 53.6–65.4)</a:t>
            </a:r>
          </a:p>
        </p:txBody>
      </p:sp>
      <p:cxnSp>
        <p:nvCxnSpPr>
          <p:cNvPr id="15" name="Straight Connector 14">
            <a:extLst>
              <a:ext uri="{FF2B5EF4-FFF2-40B4-BE49-F238E27FC236}">
                <a16:creationId xmlns:a16="http://schemas.microsoft.com/office/drawing/2014/main" id="{E6CF071C-7826-D2F1-8847-36DB7F854065}"/>
              </a:ext>
            </a:extLst>
          </p:cNvPr>
          <p:cNvCxnSpPr>
            <a:cxnSpLocks/>
          </p:cNvCxnSpPr>
          <p:nvPr/>
        </p:nvCxnSpPr>
        <p:spPr>
          <a:xfrm flipV="1">
            <a:off x="5329713" y="3531536"/>
            <a:ext cx="0" cy="141732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C19C02-0109-D1FA-D7F0-8E1B535B9124}"/>
              </a:ext>
            </a:extLst>
          </p:cNvPr>
          <p:cNvSpPr txBox="1"/>
          <p:nvPr/>
        </p:nvSpPr>
        <p:spPr>
          <a:xfrm>
            <a:off x="5353543" y="3075362"/>
            <a:ext cx="1158367"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mn-ea"/>
                <a:cs typeface="+mn-cs"/>
              </a:rPr>
              <a:t>43.9%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764"/>
                </a:solidFill>
                <a:effectLst/>
                <a:uLnTx/>
                <a:uFillTx/>
                <a:latin typeface="Arial" panose="020B0604020202020204"/>
                <a:ea typeface="+mn-ea"/>
                <a:cs typeface="+mn-cs"/>
              </a:rPr>
              <a:t>(95% CI: 37.4–50.1)</a:t>
            </a:r>
          </a:p>
        </p:txBody>
      </p:sp>
      <p:grpSp>
        <p:nvGrpSpPr>
          <p:cNvPr id="1569" name="Group 1568">
            <a:extLst>
              <a:ext uri="{FF2B5EF4-FFF2-40B4-BE49-F238E27FC236}">
                <a16:creationId xmlns:a16="http://schemas.microsoft.com/office/drawing/2014/main" id="{AD9387C4-5D47-4CE9-D9D5-405932A33C9C}"/>
              </a:ext>
            </a:extLst>
          </p:cNvPr>
          <p:cNvGrpSpPr/>
          <p:nvPr/>
        </p:nvGrpSpPr>
        <p:grpSpPr>
          <a:xfrm>
            <a:off x="1145470" y="1734460"/>
            <a:ext cx="78917" cy="56922"/>
            <a:chOff x="490538" y="512763"/>
            <a:chExt cx="31750" cy="31750"/>
          </a:xfrm>
        </p:grpSpPr>
        <p:sp>
          <p:nvSpPr>
            <p:cNvPr id="1769" name="Line 3113">
              <a:extLst>
                <a:ext uri="{FF2B5EF4-FFF2-40B4-BE49-F238E27FC236}">
                  <a16:creationId xmlns:a16="http://schemas.microsoft.com/office/drawing/2014/main" id="{78A25AD8-07C0-C8E9-A554-D8FB010FD587}"/>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0" name="Line 3114">
              <a:extLst>
                <a:ext uri="{FF2B5EF4-FFF2-40B4-BE49-F238E27FC236}">
                  <a16:creationId xmlns:a16="http://schemas.microsoft.com/office/drawing/2014/main" id="{DD400E05-7D4A-4DAC-620D-D8F1171CBBE4}"/>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1" name="Line 3115">
              <a:extLst>
                <a:ext uri="{FF2B5EF4-FFF2-40B4-BE49-F238E27FC236}">
                  <a16:creationId xmlns:a16="http://schemas.microsoft.com/office/drawing/2014/main" id="{CF60EA79-30DC-3036-39C4-D8ED5BD0B121}"/>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2" name="Line 3116">
              <a:extLst>
                <a:ext uri="{FF2B5EF4-FFF2-40B4-BE49-F238E27FC236}">
                  <a16:creationId xmlns:a16="http://schemas.microsoft.com/office/drawing/2014/main" id="{C1CB88AB-4634-E4B6-40C0-6E8494D34119}"/>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3" name="Line 3117">
              <a:extLst>
                <a:ext uri="{FF2B5EF4-FFF2-40B4-BE49-F238E27FC236}">
                  <a16:creationId xmlns:a16="http://schemas.microsoft.com/office/drawing/2014/main" id="{23B1E649-05C6-3951-B507-B4EC9F3C17CD}"/>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4" name="Line 3118">
              <a:extLst>
                <a:ext uri="{FF2B5EF4-FFF2-40B4-BE49-F238E27FC236}">
                  <a16:creationId xmlns:a16="http://schemas.microsoft.com/office/drawing/2014/main" id="{58158B99-AA94-0593-252F-1AFBA5C58506}"/>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5" name="Line 3119">
              <a:extLst>
                <a:ext uri="{FF2B5EF4-FFF2-40B4-BE49-F238E27FC236}">
                  <a16:creationId xmlns:a16="http://schemas.microsoft.com/office/drawing/2014/main" id="{F157DFCE-9B16-1E08-DDE1-222D49B15F48}"/>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6" name="Line 3120">
              <a:extLst>
                <a:ext uri="{FF2B5EF4-FFF2-40B4-BE49-F238E27FC236}">
                  <a16:creationId xmlns:a16="http://schemas.microsoft.com/office/drawing/2014/main" id="{EBF92D9D-9559-4C68-DB07-696F55A7AB43}"/>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7" name="Line 3121">
              <a:extLst>
                <a:ext uri="{FF2B5EF4-FFF2-40B4-BE49-F238E27FC236}">
                  <a16:creationId xmlns:a16="http://schemas.microsoft.com/office/drawing/2014/main" id="{E3602BD1-735E-F408-AAB9-93BE90A78BCF}"/>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8" name="Line 3122">
              <a:extLst>
                <a:ext uri="{FF2B5EF4-FFF2-40B4-BE49-F238E27FC236}">
                  <a16:creationId xmlns:a16="http://schemas.microsoft.com/office/drawing/2014/main" id="{31B588FC-3F0F-53FC-8EB7-6C96CE008673}"/>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9" name="Line 3123">
              <a:extLst>
                <a:ext uri="{FF2B5EF4-FFF2-40B4-BE49-F238E27FC236}">
                  <a16:creationId xmlns:a16="http://schemas.microsoft.com/office/drawing/2014/main" id="{C18DE040-10BB-979B-0755-CD433031569F}"/>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0" name="Line 3124">
              <a:extLst>
                <a:ext uri="{FF2B5EF4-FFF2-40B4-BE49-F238E27FC236}">
                  <a16:creationId xmlns:a16="http://schemas.microsoft.com/office/drawing/2014/main" id="{F099C125-BD56-B3E6-0C37-819528BC510B}"/>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1" name="Line 3125">
              <a:extLst>
                <a:ext uri="{FF2B5EF4-FFF2-40B4-BE49-F238E27FC236}">
                  <a16:creationId xmlns:a16="http://schemas.microsoft.com/office/drawing/2014/main" id="{5E8EDCCB-DDE8-3A2B-C1C5-27DF91059CD2}"/>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2" name="Line 3126">
              <a:extLst>
                <a:ext uri="{FF2B5EF4-FFF2-40B4-BE49-F238E27FC236}">
                  <a16:creationId xmlns:a16="http://schemas.microsoft.com/office/drawing/2014/main" id="{DCECAC87-0CD2-4EBF-64CA-E31CBE402850}"/>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3" name="Line 3127">
              <a:extLst>
                <a:ext uri="{FF2B5EF4-FFF2-40B4-BE49-F238E27FC236}">
                  <a16:creationId xmlns:a16="http://schemas.microsoft.com/office/drawing/2014/main" id="{B8169190-DEED-9CBD-8EC7-FEB759A2F8E8}"/>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4" name="Line 3128">
              <a:extLst>
                <a:ext uri="{FF2B5EF4-FFF2-40B4-BE49-F238E27FC236}">
                  <a16:creationId xmlns:a16="http://schemas.microsoft.com/office/drawing/2014/main" id="{D8D39197-D4E7-79D8-7B98-C4702DC3AD95}"/>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5" name="Line 3129">
              <a:extLst>
                <a:ext uri="{FF2B5EF4-FFF2-40B4-BE49-F238E27FC236}">
                  <a16:creationId xmlns:a16="http://schemas.microsoft.com/office/drawing/2014/main" id="{C455BD50-9782-6661-7058-E54CF0DCDEB0}"/>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6" name="Line 3130">
              <a:extLst>
                <a:ext uri="{FF2B5EF4-FFF2-40B4-BE49-F238E27FC236}">
                  <a16:creationId xmlns:a16="http://schemas.microsoft.com/office/drawing/2014/main" id="{573C1E60-1641-1765-B942-771ACF462B81}"/>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7" name="Line 3131">
              <a:extLst>
                <a:ext uri="{FF2B5EF4-FFF2-40B4-BE49-F238E27FC236}">
                  <a16:creationId xmlns:a16="http://schemas.microsoft.com/office/drawing/2014/main" id="{9BFD281C-CB1A-66D0-39F7-CAFB33913FED}"/>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8" name="Line 3132">
              <a:extLst>
                <a:ext uri="{FF2B5EF4-FFF2-40B4-BE49-F238E27FC236}">
                  <a16:creationId xmlns:a16="http://schemas.microsoft.com/office/drawing/2014/main" id="{CDA064AE-F28B-DD74-0DBB-EE0DA17071F5}"/>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9" name="Line 3133">
              <a:extLst>
                <a:ext uri="{FF2B5EF4-FFF2-40B4-BE49-F238E27FC236}">
                  <a16:creationId xmlns:a16="http://schemas.microsoft.com/office/drawing/2014/main" id="{ACDD8435-1325-854C-5CF0-A7C336D872A1}"/>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0" name="Line 3134">
              <a:extLst>
                <a:ext uri="{FF2B5EF4-FFF2-40B4-BE49-F238E27FC236}">
                  <a16:creationId xmlns:a16="http://schemas.microsoft.com/office/drawing/2014/main" id="{C155E93C-F77A-54D6-C377-95B8B4DECBC6}"/>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1" name="Line 3135">
              <a:extLst>
                <a:ext uri="{FF2B5EF4-FFF2-40B4-BE49-F238E27FC236}">
                  <a16:creationId xmlns:a16="http://schemas.microsoft.com/office/drawing/2014/main" id="{EED9B01D-3864-C35B-1219-A1D38C7F69A9}"/>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2" name="Line 3136">
              <a:extLst>
                <a:ext uri="{FF2B5EF4-FFF2-40B4-BE49-F238E27FC236}">
                  <a16:creationId xmlns:a16="http://schemas.microsoft.com/office/drawing/2014/main" id="{47EEF53F-6398-26FA-5C37-A2BB5A28DF74}"/>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3" name="Line 3137">
              <a:extLst>
                <a:ext uri="{FF2B5EF4-FFF2-40B4-BE49-F238E27FC236}">
                  <a16:creationId xmlns:a16="http://schemas.microsoft.com/office/drawing/2014/main" id="{4B1E8824-5FF1-C8AF-A370-CB0A9595EC79}"/>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4" name="Line 3138">
              <a:extLst>
                <a:ext uri="{FF2B5EF4-FFF2-40B4-BE49-F238E27FC236}">
                  <a16:creationId xmlns:a16="http://schemas.microsoft.com/office/drawing/2014/main" id="{D9ADC15E-70DF-8A24-13FC-55C733EDC6D4}"/>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5" name="Line 3139">
              <a:extLst>
                <a:ext uri="{FF2B5EF4-FFF2-40B4-BE49-F238E27FC236}">
                  <a16:creationId xmlns:a16="http://schemas.microsoft.com/office/drawing/2014/main" id="{80A30874-4058-E18F-98BF-0280CA6772A4}"/>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6" name="Line 3140">
              <a:extLst>
                <a:ext uri="{FF2B5EF4-FFF2-40B4-BE49-F238E27FC236}">
                  <a16:creationId xmlns:a16="http://schemas.microsoft.com/office/drawing/2014/main" id="{2BE52166-5D06-6AD9-4FE5-F4B6A5281BA3}"/>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7" name="Line 3141">
              <a:extLst>
                <a:ext uri="{FF2B5EF4-FFF2-40B4-BE49-F238E27FC236}">
                  <a16:creationId xmlns:a16="http://schemas.microsoft.com/office/drawing/2014/main" id="{CB762784-EE16-6353-780D-D56D8799B45B}"/>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8" name="Line 3142">
              <a:extLst>
                <a:ext uri="{FF2B5EF4-FFF2-40B4-BE49-F238E27FC236}">
                  <a16:creationId xmlns:a16="http://schemas.microsoft.com/office/drawing/2014/main" id="{D024BB38-ED6C-B5F7-ED9C-1CBFA0B06179}"/>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71" name="Group 1570">
            <a:extLst>
              <a:ext uri="{FF2B5EF4-FFF2-40B4-BE49-F238E27FC236}">
                <a16:creationId xmlns:a16="http://schemas.microsoft.com/office/drawing/2014/main" id="{93F91B03-1DCF-4145-1354-FFBE97492B30}"/>
              </a:ext>
            </a:extLst>
          </p:cNvPr>
          <p:cNvGrpSpPr/>
          <p:nvPr/>
        </p:nvGrpSpPr>
        <p:grpSpPr>
          <a:xfrm>
            <a:off x="2116154" y="2352065"/>
            <a:ext cx="228858" cy="216306"/>
            <a:chOff x="881063" y="857250"/>
            <a:chExt cx="92074" cy="120651"/>
          </a:xfrm>
        </p:grpSpPr>
        <p:sp>
          <p:nvSpPr>
            <p:cNvPr id="1723" name="Line 3179">
              <a:extLst>
                <a:ext uri="{FF2B5EF4-FFF2-40B4-BE49-F238E27FC236}">
                  <a16:creationId xmlns:a16="http://schemas.microsoft.com/office/drawing/2014/main" id="{D153C4A0-547E-0C37-654D-3AB6A4DA1E2B}"/>
                </a:ext>
              </a:extLst>
            </p:cNvPr>
            <p:cNvSpPr>
              <a:spLocks noChangeShapeType="1"/>
            </p:cNvSpPr>
            <p:nvPr/>
          </p:nvSpPr>
          <p:spPr bwMode="auto">
            <a:xfrm>
              <a:off x="881063" y="873125"/>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4" name="Line 3180">
              <a:extLst>
                <a:ext uri="{FF2B5EF4-FFF2-40B4-BE49-F238E27FC236}">
                  <a16:creationId xmlns:a16="http://schemas.microsoft.com/office/drawing/2014/main" id="{A2BDA3C9-9F85-73DF-F2C0-8A45B6DB01D0}"/>
                </a:ext>
              </a:extLst>
            </p:cNvPr>
            <p:cNvSpPr>
              <a:spLocks noChangeShapeType="1"/>
            </p:cNvSpPr>
            <p:nvPr/>
          </p:nvSpPr>
          <p:spPr bwMode="auto">
            <a:xfrm>
              <a:off x="896938" y="857250"/>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5" name="Line 3181">
              <a:extLst>
                <a:ext uri="{FF2B5EF4-FFF2-40B4-BE49-F238E27FC236}">
                  <a16:creationId xmlns:a16="http://schemas.microsoft.com/office/drawing/2014/main" id="{332A5BDC-50D3-0DF4-647A-BC8279BFAAF9}"/>
                </a:ext>
              </a:extLst>
            </p:cNvPr>
            <p:cNvSpPr>
              <a:spLocks noChangeShapeType="1"/>
            </p:cNvSpPr>
            <p:nvPr/>
          </p:nvSpPr>
          <p:spPr bwMode="auto">
            <a:xfrm>
              <a:off x="893763" y="911225"/>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6" name="Line 3182">
              <a:extLst>
                <a:ext uri="{FF2B5EF4-FFF2-40B4-BE49-F238E27FC236}">
                  <a16:creationId xmlns:a16="http://schemas.microsoft.com/office/drawing/2014/main" id="{BCED8100-1517-09F2-9FAF-87E775ACB9B3}"/>
                </a:ext>
              </a:extLst>
            </p:cNvPr>
            <p:cNvSpPr>
              <a:spLocks noChangeShapeType="1"/>
            </p:cNvSpPr>
            <p:nvPr/>
          </p:nvSpPr>
          <p:spPr bwMode="auto">
            <a:xfrm>
              <a:off x="909638" y="895350"/>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7" name="Line 3183">
              <a:extLst>
                <a:ext uri="{FF2B5EF4-FFF2-40B4-BE49-F238E27FC236}">
                  <a16:creationId xmlns:a16="http://schemas.microsoft.com/office/drawing/2014/main" id="{7DF59CC7-3BCA-4A8D-E7D4-ED0F7A875470}"/>
                </a:ext>
              </a:extLst>
            </p:cNvPr>
            <p:cNvSpPr>
              <a:spLocks noChangeShapeType="1"/>
            </p:cNvSpPr>
            <p:nvPr/>
          </p:nvSpPr>
          <p:spPr bwMode="auto">
            <a:xfrm>
              <a:off x="900113" y="936625"/>
              <a:ext cx="30162"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8" name="Line 3184">
              <a:extLst>
                <a:ext uri="{FF2B5EF4-FFF2-40B4-BE49-F238E27FC236}">
                  <a16:creationId xmlns:a16="http://schemas.microsoft.com/office/drawing/2014/main" id="{BDF39A98-537A-3F54-B900-D2C51C75DB35}"/>
                </a:ext>
              </a:extLst>
            </p:cNvPr>
            <p:cNvSpPr>
              <a:spLocks noChangeShapeType="1"/>
            </p:cNvSpPr>
            <p:nvPr/>
          </p:nvSpPr>
          <p:spPr bwMode="auto">
            <a:xfrm>
              <a:off x="915988" y="922338"/>
              <a:ext cx="0" cy="30163"/>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9" name="Line 3185">
              <a:extLst>
                <a:ext uri="{FF2B5EF4-FFF2-40B4-BE49-F238E27FC236}">
                  <a16:creationId xmlns:a16="http://schemas.microsoft.com/office/drawing/2014/main" id="{D4C8C6AD-73CF-A0A8-D80A-70CB72456027}"/>
                </a:ext>
              </a:extLst>
            </p:cNvPr>
            <p:cNvSpPr>
              <a:spLocks noChangeShapeType="1"/>
            </p:cNvSpPr>
            <p:nvPr/>
          </p:nvSpPr>
          <p:spPr bwMode="auto">
            <a:xfrm>
              <a:off x="904875" y="942975"/>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0" name="Line 3186">
              <a:extLst>
                <a:ext uri="{FF2B5EF4-FFF2-40B4-BE49-F238E27FC236}">
                  <a16:creationId xmlns:a16="http://schemas.microsoft.com/office/drawing/2014/main" id="{D7002D83-61EF-5C45-4EE3-65E6671B36E7}"/>
                </a:ext>
              </a:extLst>
            </p:cNvPr>
            <p:cNvSpPr>
              <a:spLocks noChangeShapeType="1"/>
            </p:cNvSpPr>
            <p:nvPr/>
          </p:nvSpPr>
          <p:spPr bwMode="auto">
            <a:xfrm>
              <a:off x="920750" y="927100"/>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1" name="Line 3187">
              <a:extLst>
                <a:ext uri="{FF2B5EF4-FFF2-40B4-BE49-F238E27FC236}">
                  <a16:creationId xmlns:a16="http://schemas.microsoft.com/office/drawing/2014/main" id="{E5540C28-2E40-2C49-74C9-87F24B7B9ACF}"/>
                </a:ext>
              </a:extLst>
            </p:cNvPr>
            <p:cNvSpPr>
              <a:spLocks noChangeShapeType="1"/>
            </p:cNvSpPr>
            <p:nvPr/>
          </p:nvSpPr>
          <p:spPr bwMode="auto">
            <a:xfrm>
              <a:off x="942975" y="963613"/>
              <a:ext cx="30162"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2" name="Line 3188">
              <a:extLst>
                <a:ext uri="{FF2B5EF4-FFF2-40B4-BE49-F238E27FC236}">
                  <a16:creationId xmlns:a16="http://schemas.microsoft.com/office/drawing/2014/main" id="{D779E9FB-4132-DA04-1E18-581770401571}"/>
                </a:ext>
              </a:extLst>
            </p:cNvPr>
            <p:cNvSpPr>
              <a:spLocks noChangeShapeType="1"/>
            </p:cNvSpPr>
            <p:nvPr/>
          </p:nvSpPr>
          <p:spPr bwMode="auto">
            <a:xfrm>
              <a:off x="957263" y="947738"/>
              <a:ext cx="0" cy="30163"/>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 name="Group 10">
            <a:extLst>
              <a:ext uri="{FF2B5EF4-FFF2-40B4-BE49-F238E27FC236}">
                <a16:creationId xmlns:a16="http://schemas.microsoft.com/office/drawing/2014/main" id="{F4312D3F-F7DC-15ED-747F-1609AA01F9C2}"/>
              </a:ext>
            </a:extLst>
          </p:cNvPr>
          <p:cNvGrpSpPr/>
          <p:nvPr/>
        </p:nvGrpSpPr>
        <p:grpSpPr>
          <a:xfrm>
            <a:off x="1177037" y="1762921"/>
            <a:ext cx="9142575" cy="2814802"/>
            <a:chOff x="1309724" y="1741655"/>
            <a:chExt cx="9058781" cy="2814802"/>
          </a:xfrm>
        </p:grpSpPr>
        <p:sp>
          <p:nvSpPr>
            <p:cNvPr id="1568" name="Tras+Chemo Curve">
              <a:extLst>
                <a:ext uri="{FF2B5EF4-FFF2-40B4-BE49-F238E27FC236}">
                  <a16:creationId xmlns:a16="http://schemas.microsoft.com/office/drawing/2014/main" id="{D5811A02-5919-D5E9-BEF8-23DE57C651D1}"/>
                </a:ext>
              </a:extLst>
            </p:cNvPr>
            <p:cNvSpPr>
              <a:spLocks/>
            </p:cNvSpPr>
            <p:nvPr/>
          </p:nvSpPr>
          <p:spPr bwMode="auto">
            <a:xfrm>
              <a:off x="1309724" y="1741655"/>
              <a:ext cx="9019684" cy="2786341"/>
            </a:xfrm>
            <a:custGeom>
              <a:avLst/>
              <a:gdLst>
                <a:gd name="T0" fmla="*/ 38 w 2307"/>
                <a:gd name="T1" fmla="*/ 8 h 979"/>
                <a:gd name="T2" fmla="*/ 48 w 2307"/>
                <a:gd name="T3" fmla="*/ 19 h 979"/>
                <a:gd name="T4" fmla="*/ 73 w 2307"/>
                <a:gd name="T5" fmla="*/ 37 h 979"/>
                <a:gd name="T6" fmla="*/ 77 w 2307"/>
                <a:gd name="T7" fmla="*/ 45 h 979"/>
                <a:gd name="T8" fmla="*/ 83 w 2307"/>
                <a:gd name="T9" fmla="*/ 53 h 979"/>
                <a:gd name="T10" fmla="*/ 98 w 2307"/>
                <a:gd name="T11" fmla="*/ 83 h 979"/>
                <a:gd name="T12" fmla="*/ 111 w 2307"/>
                <a:gd name="T13" fmla="*/ 91 h 979"/>
                <a:gd name="T14" fmla="*/ 164 w 2307"/>
                <a:gd name="T15" fmla="*/ 102 h 979"/>
                <a:gd name="T16" fmla="*/ 169 w 2307"/>
                <a:gd name="T17" fmla="*/ 126 h 979"/>
                <a:gd name="T18" fmla="*/ 198 w 2307"/>
                <a:gd name="T19" fmla="*/ 134 h 979"/>
                <a:gd name="T20" fmla="*/ 229 w 2307"/>
                <a:gd name="T21" fmla="*/ 142 h 979"/>
                <a:gd name="T22" fmla="*/ 235 w 2307"/>
                <a:gd name="T23" fmla="*/ 165 h 979"/>
                <a:gd name="T24" fmla="*/ 240 w 2307"/>
                <a:gd name="T25" fmla="*/ 173 h 979"/>
                <a:gd name="T26" fmla="*/ 246 w 2307"/>
                <a:gd name="T27" fmla="*/ 205 h 979"/>
                <a:gd name="T28" fmla="*/ 250 w 2307"/>
                <a:gd name="T29" fmla="*/ 225 h 979"/>
                <a:gd name="T30" fmla="*/ 254 w 2307"/>
                <a:gd name="T31" fmla="*/ 237 h 979"/>
                <a:gd name="T32" fmla="*/ 261 w 2307"/>
                <a:gd name="T33" fmla="*/ 257 h 979"/>
                <a:gd name="T34" fmla="*/ 275 w 2307"/>
                <a:gd name="T35" fmla="*/ 270 h 979"/>
                <a:gd name="T36" fmla="*/ 298 w 2307"/>
                <a:gd name="T37" fmla="*/ 278 h 979"/>
                <a:gd name="T38" fmla="*/ 313 w 2307"/>
                <a:gd name="T39" fmla="*/ 290 h 979"/>
                <a:gd name="T40" fmla="*/ 319 w 2307"/>
                <a:gd name="T41" fmla="*/ 307 h 979"/>
                <a:gd name="T42" fmla="*/ 323 w 2307"/>
                <a:gd name="T43" fmla="*/ 323 h 979"/>
                <a:gd name="T44" fmla="*/ 329 w 2307"/>
                <a:gd name="T45" fmla="*/ 340 h 979"/>
                <a:gd name="T46" fmla="*/ 333 w 2307"/>
                <a:gd name="T47" fmla="*/ 365 h 979"/>
                <a:gd name="T48" fmla="*/ 338 w 2307"/>
                <a:gd name="T49" fmla="*/ 381 h 979"/>
                <a:gd name="T50" fmla="*/ 356 w 2307"/>
                <a:gd name="T51" fmla="*/ 394 h 979"/>
                <a:gd name="T52" fmla="*/ 365 w 2307"/>
                <a:gd name="T53" fmla="*/ 411 h 979"/>
                <a:gd name="T54" fmla="*/ 377 w 2307"/>
                <a:gd name="T55" fmla="*/ 423 h 979"/>
                <a:gd name="T56" fmla="*/ 404 w 2307"/>
                <a:gd name="T57" fmla="*/ 444 h 979"/>
                <a:gd name="T58" fmla="*/ 408 w 2307"/>
                <a:gd name="T59" fmla="*/ 480 h 979"/>
                <a:gd name="T60" fmla="*/ 413 w 2307"/>
                <a:gd name="T61" fmla="*/ 493 h 979"/>
                <a:gd name="T62" fmla="*/ 421 w 2307"/>
                <a:gd name="T63" fmla="*/ 502 h 979"/>
                <a:gd name="T64" fmla="*/ 431 w 2307"/>
                <a:gd name="T65" fmla="*/ 516 h 979"/>
                <a:gd name="T66" fmla="*/ 446 w 2307"/>
                <a:gd name="T67" fmla="*/ 526 h 979"/>
                <a:gd name="T68" fmla="*/ 473 w 2307"/>
                <a:gd name="T69" fmla="*/ 535 h 979"/>
                <a:gd name="T70" fmla="*/ 484 w 2307"/>
                <a:gd name="T71" fmla="*/ 554 h 979"/>
                <a:gd name="T72" fmla="*/ 488 w 2307"/>
                <a:gd name="T73" fmla="*/ 582 h 979"/>
                <a:gd name="T74" fmla="*/ 500 w 2307"/>
                <a:gd name="T75" fmla="*/ 592 h 979"/>
                <a:gd name="T76" fmla="*/ 512 w 2307"/>
                <a:gd name="T77" fmla="*/ 611 h 979"/>
                <a:gd name="T78" fmla="*/ 531 w 2307"/>
                <a:gd name="T79" fmla="*/ 621 h 979"/>
                <a:gd name="T80" fmla="*/ 559 w 2307"/>
                <a:gd name="T81" fmla="*/ 631 h 979"/>
                <a:gd name="T82" fmla="*/ 569 w 2307"/>
                <a:gd name="T83" fmla="*/ 646 h 979"/>
                <a:gd name="T84" fmla="*/ 573 w 2307"/>
                <a:gd name="T85" fmla="*/ 666 h 979"/>
                <a:gd name="T86" fmla="*/ 596 w 2307"/>
                <a:gd name="T87" fmla="*/ 683 h 979"/>
                <a:gd name="T88" fmla="*/ 621 w 2307"/>
                <a:gd name="T89" fmla="*/ 699 h 979"/>
                <a:gd name="T90" fmla="*/ 636 w 2307"/>
                <a:gd name="T91" fmla="*/ 710 h 979"/>
                <a:gd name="T92" fmla="*/ 648 w 2307"/>
                <a:gd name="T93" fmla="*/ 721 h 979"/>
                <a:gd name="T94" fmla="*/ 717 w 2307"/>
                <a:gd name="T95" fmla="*/ 743 h 979"/>
                <a:gd name="T96" fmla="*/ 742 w 2307"/>
                <a:gd name="T97" fmla="*/ 762 h 979"/>
                <a:gd name="T98" fmla="*/ 852 w 2307"/>
                <a:gd name="T99" fmla="*/ 776 h 979"/>
                <a:gd name="T100" fmla="*/ 857 w 2307"/>
                <a:gd name="T101" fmla="*/ 799 h 979"/>
                <a:gd name="T102" fmla="*/ 921 w 2307"/>
                <a:gd name="T103" fmla="*/ 814 h 979"/>
                <a:gd name="T104" fmla="*/ 983 w 2307"/>
                <a:gd name="T105" fmla="*/ 831 h 979"/>
                <a:gd name="T106" fmla="*/ 1079 w 2307"/>
                <a:gd name="T107" fmla="*/ 876 h 979"/>
                <a:gd name="T108" fmla="*/ 1104 w 2307"/>
                <a:gd name="T109" fmla="*/ 899 h 979"/>
                <a:gd name="T110" fmla="*/ 1442 w 2307"/>
                <a:gd name="T111" fmla="*/ 924 h 979"/>
                <a:gd name="T112" fmla="*/ 1821 w 2307"/>
                <a:gd name="T113" fmla="*/ 979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07" h="979">
                  <a:moveTo>
                    <a:pt x="0" y="0"/>
                  </a:moveTo>
                  <a:lnTo>
                    <a:pt x="31" y="0"/>
                  </a:lnTo>
                  <a:lnTo>
                    <a:pt x="31" y="4"/>
                  </a:lnTo>
                  <a:lnTo>
                    <a:pt x="31" y="4"/>
                  </a:lnTo>
                  <a:lnTo>
                    <a:pt x="38" y="4"/>
                  </a:lnTo>
                  <a:lnTo>
                    <a:pt x="38" y="8"/>
                  </a:lnTo>
                  <a:lnTo>
                    <a:pt x="38" y="8"/>
                  </a:lnTo>
                  <a:lnTo>
                    <a:pt x="40" y="8"/>
                  </a:lnTo>
                  <a:lnTo>
                    <a:pt x="40" y="11"/>
                  </a:lnTo>
                  <a:lnTo>
                    <a:pt x="40" y="11"/>
                  </a:lnTo>
                  <a:lnTo>
                    <a:pt x="46" y="11"/>
                  </a:lnTo>
                  <a:lnTo>
                    <a:pt x="46" y="19"/>
                  </a:lnTo>
                  <a:lnTo>
                    <a:pt x="46" y="19"/>
                  </a:lnTo>
                  <a:lnTo>
                    <a:pt x="48" y="19"/>
                  </a:lnTo>
                  <a:lnTo>
                    <a:pt x="48" y="22"/>
                  </a:lnTo>
                  <a:lnTo>
                    <a:pt x="48" y="22"/>
                  </a:lnTo>
                  <a:lnTo>
                    <a:pt x="61" y="22"/>
                  </a:lnTo>
                  <a:lnTo>
                    <a:pt x="61" y="26"/>
                  </a:lnTo>
                  <a:lnTo>
                    <a:pt x="61" y="26"/>
                  </a:lnTo>
                  <a:lnTo>
                    <a:pt x="73" y="26"/>
                  </a:lnTo>
                  <a:lnTo>
                    <a:pt x="73" y="37"/>
                  </a:lnTo>
                  <a:lnTo>
                    <a:pt x="73" y="37"/>
                  </a:lnTo>
                  <a:lnTo>
                    <a:pt x="75" y="37"/>
                  </a:lnTo>
                  <a:lnTo>
                    <a:pt x="75" y="41"/>
                  </a:lnTo>
                  <a:lnTo>
                    <a:pt x="75" y="41"/>
                  </a:lnTo>
                  <a:lnTo>
                    <a:pt x="77" y="41"/>
                  </a:lnTo>
                  <a:lnTo>
                    <a:pt x="77" y="45"/>
                  </a:lnTo>
                  <a:lnTo>
                    <a:pt x="77" y="45"/>
                  </a:lnTo>
                  <a:lnTo>
                    <a:pt x="79" y="45"/>
                  </a:lnTo>
                  <a:lnTo>
                    <a:pt x="79" y="49"/>
                  </a:lnTo>
                  <a:lnTo>
                    <a:pt x="79" y="49"/>
                  </a:lnTo>
                  <a:lnTo>
                    <a:pt x="81" y="49"/>
                  </a:lnTo>
                  <a:lnTo>
                    <a:pt x="81" y="53"/>
                  </a:lnTo>
                  <a:lnTo>
                    <a:pt x="81" y="53"/>
                  </a:lnTo>
                  <a:lnTo>
                    <a:pt x="83" y="53"/>
                  </a:lnTo>
                  <a:lnTo>
                    <a:pt x="83" y="64"/>
                  </a:lnTo>
                  <a:lnTo>
                    <a:pt x="83" y="64"/>
                  </a:lnTo>
                  <a:lnTo>
                    <a:pt x="85" y="64"/>
                  </a:lnTo>
                  <a:lnTo>
                    <a:pt x="85" y="79"/>
                  </a:lnTo>
                  <a:lnTo>
                    <a:pt x="85" y="79"/>
                  </a:lnTo>
                  <a:lnTo>
                    <a:pt x="98" y="79"/>
                  </a:lnTo>
                  <a:lnTo>
                    <a:pt x="98" y="83"/>
                  </a:lnTo>
                  <a:lnTo>
                    <a:pt x="98" y="83"/>
                  </a:lnTo>
                  <a:lnTo>
                    <a:pt x="102" y="83"/>
                  </a:lnTo>
                  <a:lnTo>
                    <a:pt x="102" y="87"/>
                  </a:lnTo>
                  <a:lnTo>
                    <a:pt x="102" y="87"/>
                  </a:lnTo>
                  <a:lnTo>
                    <a:pt x="111" y="87"/>
                  </a:lnTo>
                  <a:lnTo>
                    <a:pt x="111" y="91"/>
                  </a:lnTo>
                  <a:lnTo>
                    <a:pt x="111" y="91"/>
                  </a:lnTo>
                  <a:lnTo>
                    <a:pt x="146" y="91"/>
                  </a:lnTo>
                  <a:lnTo>
                    <a:pt x="146" y="95"/>
                  </a:lnTo>
                  <a:lnTo>
                    <a:pt x="146" y="95"/>
                  </a:lnTo>
                  <a:lnTo>
                    <a:pt x="161" y="95"/>
                  </a:lnTo>
                  <a:lnTo>
                    <a:pt x="161" y="102"/>
                  </a:lnTo>
                  <a:lnTo>
                    <a:pt x="161" y="102"/>
                  </a:lnTo>
                  <a:lnTo>
                    <a:pt x="164" y="102"/>
                  </a:lnTo>
                  <a:lnTo>
                    <a:pt x="164" y="114"/>
                  </a:lnTo>
                  <a:lnTo>
                    <a:pt x="164" y="114"/>
                  </a:lnTo>
                  <a:lnTo>
                    <a:pt x="165" y="114"/>
                  </a:lnTo>
                  <a:lnTo>
                    <a:pt x="165" y="122"/>
                  </a:lnTo>
                  <a:lnTo>
                    <a:pt x="165" y="122"/>
                  </a:lnTo>
                  <a:lnTo>
                    <a:pt x="169" y="122"/>
                  </a:lnTo>
                  <a:lnTo>
                    <a:pt x="169" y="126"/>
                  </a:lnTo>
                  <a:lnTo>
                    <a:pt x="169" y="126"/>
                  </a:lnTo>
                  <a:lnTo>
                    <a:pt x="185" y="126"/>
                  </a:lnTo>
                  <a:lnTo>
                    <a:pt x="185" y="130"/>
                  </a:lnTo>
                  <a:lnTo>
                    <a:pt x="185" y="130"/>
                  </a:lnTo>
                  <a:lnTo>
                    <a:pt x="198" y="130"/>
                  </a:lnTo>
                  <a:lnTo>
                    <a:pt x="198" y="134"/>
                  </a:lnTo>
                  <a:lnTo>
                    <a:pt x="198" y="134"/>
                  </a:lnTo>
                  <a:lnTo>
                    <a:pt x="200" y="134"/>
                  </a:lnTo>
                  <a:lnTo>
                    <a:pt x="200" y="137"/>
                  </a:lnTo>
                  <a:lnTo>
                    <a:pt x="200" y="137"/>
                  </a:lnTo>
                  <a:lnTo>
                    <a:pt x="206" y="137"/>
                  </a:lnTo>
                  <a:lnTo>
                    <a:pt x="206" y="142"/>
                  </a:lnTo>
                  <a:lnTo>
                    <a:pt x="206" y="142"/>
                  </a:lnTo>
                  <a:lnTo>
                    <a:pt x="229" y="142"/>
                  </a:lnTo>
                  <a:lnTo>
                    <a:pt x="229" y="145"/>
                  </a:lnTo>
                  <a:lnTo>
                    <a:pt x="229" y="145"/>
                  </a:lnTo>
                  <a:lnTo>
                    <a:pt x="231" y="145"/>
                  </a:lnTo>
                  <a:lnTo>
                    <a:pt x="231" y="149"/>
                  </a:lnTo>
                  <a:lnTo>
                    <a:pt x="231" y="149"/>
                  </a:lnTo>
                  <a:lnTo>
                    <a:pt x="235" y="149"/>
                  </a:lnTo>
                  <a:lnTo>
                    <a:pt x="235" y="165"/>
                  </a:lnTo>
                  <a:lnTo>
                    <a:pt x="235" y="165"/>
                  </a:lnTo>
                  <a:lnTo>
                    <a:pt x="236" y="165"/>
                  </a:lnTo>
                  <a:lnTo>
                    <a:pt x="236" y="169"/>
                  </a:lnTo>
                  <a:lnTo>
                    <a:pt x="236" y="169"/>
                  </a:lnTo>
                  <a:lnTo>
                    <a:pt x="240" y="169"/>
                  </a:lnTo>
                  <a:lnTo>
                    <a:pt x="240" y="173"/>
                  </a:lnTo>
                  <a:lnTo>
                    <a:pt x="240" y="173"/>
                  </a:lnTo>
                  <a:lnTo>
                    <a:pt x="242" y="173"/>
                  </a:lnTo>
                  <a:lnTo>
                    <a:pt x="242" y="193"/>
                  </a:lnTo>
                  <a:lnTo>
                    <a:pt x="242" y="193"/>
                  </a:lnTo>
                  <a:lnTo>
                    <a:pt x="244" y="193"/>
                  </a:lnTo>
                  <a:lnTo>
                    <a:pt x="244" y="205"/>
                  </a:lnTo>
                  <a:lnTo>
                    <a:pt x="244" y="205"/>
                  </a:lnTo>
                  <a:lnTo>
                    <a:pt x="246" y="205"/>
                  </a:lnTo>
                  <a:lnTo>
                    <a:pt x="246" y="209"/>
                  </a:lnTo>
                  <a:lnTo>
                    <a:pt x="246" y="209"/>
                  </a:lnTo>
                  <a:lnTo>
                    <a:pt x="248" y="209"/>
                  </a:lnTo>
                  <a:lnTo>
                    <a:pt x="248" y="217"/>
                  </a:lnTo>
                  <a:lnTo>
                    <a:pt x="248" y="217"/>
                  </a:lnTo>
                  <a:lnTo>
                    <a:pt x="250" y="217"/>
                  </a:lnTo>
                  <a:lnTo>
                    <a:pt x="250" y="225"/>
                  </a:lnTo>
                  <a:lnTo>
                    <a:pt x="250" y="225"/>
                  </a:lnTo>
                  <a:lnTo>
                    <a:pt x="252" y="225"/>
                  </a:lnTo>
                  <a:lnTo>
                    <a:pt x="252" y="233"/>
                  </a:lnTo>
                  <a:lnTo>
                    <a:pt x="252" y="233"/>
                  </a:lnTo>
                  <a:lnTo>
                    <a:pt x="254" y="233"/>
                  </a:lnTo>
                  <a:lnTo>
                    <a:pt x="254" y="237"/>
                  </a:lnTo>
                  <a:lnTo>
                    <a:pt x="254" y="237"/>
                  </a:lnTo>
                  <a:lnTo>
                    <a:pt x="256" y="237"/>
                  </a:lnTo>
                  <a:lnTo>
                    <a:pt x="256" y="241"/>
                  </a:lnTo>
                  <a:lnTo>
                    <a:pt x="256" y="241"/>
                  </a:lnTo>
                  <a:lnTo>
                    <a:pt x="258" y="241"/>
                  </a:lnTo>
                  <a:lnTo>
                    <a:pt x="258" y="257"/>
                  </a:lnTo>
                  <a:lnTo>
                    <a:pt x="258" y="257"/>
                  </a:lnTo>
                  <a:lnTo>
                    <a:pt x="261" y="257"/>
                  </a:lnTo>
                  <a:lnTo>
                    <a:pt x="261" y="261"/>
                  </a:lnTo>
                  <a:lnTo>
                    <a:pt x="261" y="261"/>
                  </a:lnTo>
                  <a:lnTo>
                    <a:pt x="265" y="261"/>
                  </a:lnTo>
                  <a:lnTo>
                    <a:pt x="265" y="265"/>
                  </a:lnTo>
                  <a:lnTo>
                    <a:pt x="265" y="265"/>
                  </a:lnTo>
                  <a:lnTo>
                    <a:pt x="275" y="265"/>
                  </a:lnTo>
                  <a:lnTo>
                    <a:pt x="275" y="270"/>
                  </a:lnTo>
                  <a:lnTo>
                    <a:pt x="275" y="270"/>
                  </a:lnTo>
                  <a:lnTo>
                    <a:pt x="283" y="270"/>
                  </a:lnTo>
                  <a:lnTo>
                    <a:pt x="283" y="274"/>
                  </a:lnTo>
                  <a:lnTo>
                    <a:pt x="283" y="274"/>
                  </a:lnTo>
                  <a:lnTo>
                    <a:pt x="298" y="274"/>
                  </a:lnTo>
                  <a:lnTo>
                    <a:pt x="298" y="278"/>
                  </a:lnTo>
                  <a:lnTo>
                    <a:pt x="298" y="278"/>
                  </a:lnTo>
                  <a:lnTo>
                    <a:pt x="302" y="278"/>
                  </a:lnTo>
                  <a:lnTo>
                    <a:pt x="302" y="282"/>
                  </a:lnTo>
                  <a:lnTo>
                    <a:pt x="302" y="282"/>
                  </a:lnTo>
                  <a:lnTo>
                    <a:pt x="311" y="282"/>
                  </a:lnTo>
                  <a:lnTo>
                    <a:pt x="311" y="290"/>
                  </a:lnTo>
                  <a:lnTo>
                    <a:pt x="311" y="290"/>
                  </a:lnTo>
                  <a:lnTo>
                    <a:pt x="313" y="290"/>
                  </a:lnTo>
                  <a:lnTo>
                    <a:pt x="313" y="294"/>
                  </a:lnTo>
                  <a:lnTo>
                    <a:pt x="313" y="294"/>
                  </a:lnTo>
                  <a:lnTo>
                    <a:pt x="315" y="294"/>
                  </a:lnTo>
                  <a:lnTo>
                    <a:pt x="315" y="298"/>
                  </a:lnTo>
                  <a:lnTo>
                    <a:pt x="315" y="298"/>
                  </a:lnTo>
                  <a:lnTo>
                    <a:pt x="319" y="298"/>
                  </a:lnTo>
                  <a:lnTo>
                    <a:pt x="319" y="307"/>
                  </a:lnTo>
                  <a:lnTo>
                    <a:pt x="319" y="307"/>
                  </a:lnTo>
                  <a:lnTo>
                    <a:pt x="321" y="307"/>
                  </a:lnTo>
                  <a:lnTo>
                    <a:pt x="321" y="319"/>
                  </a:lnTo>
                  <a:lnTo>
                    <a:pt x="321" y="319"/>
                  </a:lnTo>
                  <a:lnTo>
                    <a:pt x="323" y="319"/>
                  </a:lnTo>
                  <a:lnTo>
                    <a:pt x="323" y="323"/>
                  </a:lnTo>
                  <a:lnTo>
                    <a:pt x="323" y="323"/>
                  </a:lnTo>
                  <a:lnTo>
                    <a:pt x="325" y="323"/>
                  </a:lnTo>
                  <a:lnTo>
                    <a:pt x="325" y="336"/>
                  </a:lnTo>
                  <a:lnTo>
                    <a:pt x="325" y="336"/>
                  </a:lnTo>
                  <a:lnTo>
                    <a:pt x="327" y="336"/>
                  </a:lnTo>
                  <a:lnTo>
                    <a:pt x="327" y="340"/>
                  </a:lnTo>
                  <a:lnTo>
                    <a:pt x="327" y="340"/>
                  </a:lnTo>
                  <a:lnTo>
                    <a:pt x="329" y="340"/>
                  </a:lnTo>
                  <a:lnTo>
                    <a:pt x="329" y="348"/>
                  </a:lnTo>
                  <a:lnTo>
                    <a:pt x="329" y="348"/>
                  </a:lnTo>
                  <a:lnTo>
                    <a:pt x="331" y="348"/>
                  </a:lnTo>
                  <a:lnTo>
                    <a:pt x="331" y="356"/>
                  </a:lnTo>
                  <a:lnTo>
                    <a:pt x="331" y="356"/>
                  </a:lnTo>
                  <a:lnTo>
                    <a:pt x="333" y="356"/>
                  </a:lnTo>
                  <a:lnTo>
                    <a:pt x="333" y="365"/>
                  </a:lnTo>
                  <a:lnTo>
                    <a:pt x="333" y="365"/>
                  </a:lnTo>
                  <a:lnTo>
                    <a:pt x="335" y="365"/>
                  </a:lnTo>
                  <a:lnTo>
                    <a:pt x="335" y="373"/>
                  </a:lnTo>
                  <a:lnTo>
                    <a:pt x="335" y="373"/>
                  </a:lnTo>
                  <a:lnTo>
                    <a:pt x="338" y="373"/>
                  </a:lnTo>
                  <a:lnTo>
                    <a:pt x="338" y="381"/>
                  </a:lnTo>
                  <a:lnTo>
                    <a:pt x="338" y="381"/>
                  </a:lnTo>
                  <a:lnTo>
                    <a:pt x="340" y="381"/>
                  </a:lnTo>
                  <a:lnTo>
                    <a:pt x="340" y="390"/>
                  </a:lnTo>
                  <a:lnTo>
                    <a:pt x="340" y="390"/>
                  </a:lnTo>
                  <a:lnTo>
                    <a:pt x="346" y="390"/>
                  </a:lnTo>
                  <a:lnTo>
                    <a:pt x="346" y="394"/>
                  </a:lnTo>
                  <a:lnTo>
                    <a:pt x="346" y="394"/>
                  </a:lnTo>
                  <a:lnTo>
                    <a:pt x="356" y="394"/>
                  </a:lnTo>
                  <a:lnTo>
                    <a:pt x="356" y="398"/>
                  </a:lnTo>
                  <a:lnTo>
                    <a:pt x="356" y="398"/>
                  </a:lnTo>
                  <a:lnTo>
                    <a:pt x="360" y="398"/>
                  </a:lnTo>
                  <a:lnTo>
                    <a:pt x="360" y="402"/>
                  </a:lnTo>
                  <a:lnTo>
                    <a:pt x="360" y="402"/>
                  </a:lnTo>
                  <a:lnTo>
                    <a:pt x="365" y="402"/>
                  </a:lnTo>
                  <a:lnTo>
                    <a:pt x="365" y="411"/>
                  </a:lnTo>
                  <a:lnTo>
                    <a:pt x="365" y="411"/>
                  </a:lnTo>
                  <a:lnTo>
                    <a:pt x="371" y="411"/>
                  </a:lnTo>
                  <a:lnTo>
                    <a:pt x="371" y="419"/>
                  </a:lnTo>
                  <a:lnTo>
                    <a:pt x="371" y="419"/>
                  </a:lnTo>
                  <a:lnTo>
                    <a:pt x="377" y="419"/>
                  </a:lnTo>
                  <a:lnTo>
                    <a:pt x="377" y="423"/>
                  </a:lnTo>
                  <a:lnTo>
                    <a:pt x="377" y="423"/>
                  </a:lnTo>
                  <a:lnTo>
                    <a:pt x="396" y="423"/>
                  </a:lnTo>
                  <a:lnTo>
                    <a:pt x="396" y="432"/>
                  </a:lnTo>
                  <a:lnTo>
                    <a:pt x="396" y="432"/>
                  </a:lnTo>
                  <a:lnTo>
                    <a:pt x="402" y="432"/>
                  </a:lnTo>
                  <a:lnTo>
                    <a:pt x="402" y="444"/>
                  </a:lnTo>
                  <a:lnTo>
                    <a:pt x="402" y="444"/>
                  </a:lnTo>
                  <a:lnTo>
                    <a:pt x="404" y="444"/>
                  </a:lnTo>
                  <a:lnTo>
                    <a:pt x="404" y="457"/>
                  </a:lnTo>
                  <a:lnTo>
                    <a:pt x="404" y="457"/>
                  </a:lnTo>
                  <a:lnTo>
                    <a:pt x="406" y="457"/>
                  </a:lnTo>
                  <a:lnTo>
                    <a:pt x="406" y="466"/>
                  </a:lnTo>
                  <a:lnTo>
                    <a:pt x="406" y="466"/>
                  </a:lnTo>
                  <a:lnTo>
                    <a:pt x="408" y="466"/>
                  </a:lnTo>
                  <a:lnTo>
                    <a:pt x="408" y="480"/>
                  </a:lnTo>
                  <a:lnTo>
                    <a:pt x="408" y="480"/>
                  </a:lnTo>
                  <a:lnTo>
                    <a:pt x="412" y="480"/>
                  </a:lnTo>
                  <a:lnTo>
                    <a:pt x="412" y="484"/>
                  </a:lnTo>
                  <a:lnTo>
                    <a:pt x="412" y="484"/>
                  </a:lnTo>
                  <a:lnTo>
                    <a:pt x="413" y="484"/>
                  </a:lnTo>
                  <a:lnTo>
                    <a:pt x="413" y="493"/>
                  </a:lnTo>
                  <a:lnTo>
                    <a:pt x="413" y="493"/>
                  </a:lnTo>
                  <a:lnTo>
                    <a:pt x="417" y="493"/>
                  </a:lnTo>
                  <a:lnTo>
                    <a:pt x="417" y="498"/>
                  </a:lnTo>
                  <a:lnTo>
                    <a:pt x="417" y="498"/>
                  </a:lnTo>
                  <a:lnTo>
                    <a:pt x="419" y="498"/>
                  </a:lnTo>
                  <a:lnTo>
                    <a:pt x="419" y="502"/>
                  </a:lnTo>
                  <a:lnTo>
                    <a:pt x="419" y="502"/>
                  </a:lnTo>
                  <a:lnTo>
                    <a:pt x="421" y="502"/>
                  </a:lnTo>
                  <a:lnTo>
                    <a:pt x="421" y="507"/>
                  </a:lnTo>
                  <a:lnTo>
                    <a:pt x="421" y="507"/>
                  </a:lnTo>
                  <a:lnTo>
                    <a:pt x="425" y="507"/>
                  </a:lnTo>
                  <a:lnTo>
                    <a:pt x="425" y="512"/>
                  </a:lnTo>
                  <a:lnTo>
                    <a:pt x="425" y="512"/>
                  </a:lnTo>
                  <a:lnTo>
                    <a:pt x="431" y="512"/>
                  </a:lnTo>
                  <a:lnTo>
                    <a:pt x="431" y="516"/>
                  </a:lnTo>
                  <a:lnTo>
                    <a:pt x="431" y="516"/>
                  </a:lnTo>
                  <a:lnTo>
                    <a:pt x="434" y="516"/>
                  </a:lnTo>
                  <a:lnTo>
                    <a:pt x="434" y="521"/>
                  </a:lnTo>
                  <a:lnTo>
                    <a:pt x="434" y="521"/>
                  </a:lnTo>
                  <a:lnTo>
                    <a:pt x="446" y="521"/>
                  </a:lnTo>
                  <a:lnTo>
                    <a:pt x="446" y="526"/>
                  </a:lnTo>
                  <a:lnTo>
                    <a:pt x="446" y="526"/>
                  </a:lnTo>
                  <a:lnTo>
                    <a:pt x="459" y="526"/>
                  </a:lnTo>
                  <a:lnTo>
                    <a:pt x="459" y="530"/>
                  </a:lnTo>
                  <a:lnTo>
                    <a:pt x="459" y="530"/>
                  </a:lnTo>
                  <a:lnTo>
                    <a:pt x="462" y="530"/>
                  </a:lnTo>
                  <a:lnTo>
                    <a:pt x="462" y="535"/>
                  </a:lnTo>
                  <a:lnTo>
                    <a:pt x="462" y="535"/>
                  </a:lnTo>
                  <a:lnTo>
                    <a:pt x="473" y="535"/>
                  </a:lnTo>
                  <a:lnTo>
                    <a:pt x="473" y="544"/>
                  </a:lnTo>
                  <a:lnTo>
                    <a:pt x="473" y="544"/>
                  </a:lnTo>
                  <a:lnTo>
                    <a:pt x="477" y="544"/>
                  </a:lnTo>
                  <a:lnTo>
                    <a:pt x="477" y="549"/>
                  </a:lnTo>
                  <a:lnTo>
                    <a:pt x="477" y="549"/>
                  </a:lnTo>
                  <a:lnTo>
                    <a:pt x="484" y="549"/>
                  </a:lnTo>
                  <a:lnTo>
                    <a:pt x="484" y="554"/>
                  </a:lnTo>
                  <a:lnTo>
                    <a:pt x="484" y="554"/>
                  </a:lnTo>
                  <a:lnTo>
                    <a:pt x="487" y="554"/>
                  </a:lnTo>
                  <a:lnTo>
                    <a:pt x="487" y="568"/>
                  </a:lnTo>
                  <a:lnTo>
                    <a:pt x="487" y="568"/>
                  </a:lnTo>
                  <a:lnTo>
                    <a:pt x="488" y="568"/>
                  </a:lnTo>
                  <a:lnTo>
                    <a:pt x="488" y="582"/>
                  </a:lnTo>
                  <a:lnTo>
                    <a:pt x="488" y="582"/>
                  </a:lnTo>
                  <a:lnTo>
                    <a:pt x="492" y="582"/>
                  </a:lnTo>
                  <a:lnTo>
                    <a:pt x="492" y="587"/>
                  </a:lnTo>
                  <a:lnTo>
                    <a:pt x="492" y="587"/>
                  </a:lnTo>
                  <a:lnTo>
                    <a:pt x="496" y="587"/>
                  </a:lnTo>
                  <a:lnTo>
                    <a:pt x="496" y="592"/>
                  </a:lnTo>
                  <a:lnTo>
                    <a:pt x="496" y="592"/>
                  </a:lnTo>
                  <a:lnTo>
                    <a:pt x="500" y="592"/>
                  </a:lnTo>
                  <a:lnTo>
                    <a:pt x="500" y="597"/>
                  </a:lnTo>
                  <a:lnTo>
                    <a:pt x="500" y="597"/>
                  </a:lnTo>
                  <a:lnTo>
                    <a:pt x="504" y="597"/>
                  </a:lnTo>
                  <a:lnTo>
                    <a:pt x="504" y="601"/>
                  </a:lnTo>
                  <a:lnTo>
                    <a:pt x="504" y="601"/>
                  </a:lnTo>
                  <a:lnTo>
                    <a:pt x="512" y="601"/>
                  </a:lnTo>
                  <a:lnTo>
                    <a:pt x="512" y="611"/>
                  </a:lnTo>
                  <a:lnTo>
                    <a:pt x="512" y="611"/>
                  </a:lnTo>
                  <a:lnTo>
                    <a:pt x="523" y="611"/>
                  </a:lnTo>
                  <a:lnTo>
                    <a:pt x="523" y="616"/>
                  </a:lnTo>
                  <a:lnTo>
                    <a:pt x="523" y="616"/>
                  </a:lnTo>
                  <a:lnTo>
                    <a:pt x="531" y="616"/>
                  </a:lnTo>
                  <a:lnTo>
                    <a:pt x="531" y="621"/>
                  </a:lnTo>
                  <a:lnTo>
                    <a:pt x="531" y="621"/>
                  </a:lnTo>
                  <a:lnTo>
                    <a:pt x="533" y="621"/>
                  </a:lnTo>
                  <a:lnTo>
                    <a:pt x="533" y="626"/>
                  </a:lnTo>
                  <a:lnTo>
                    <a:pt x="533" y="626"/>
                  </a:lnTo>
                  <a:lnTo>
                    <a:pt x="554" y="626"/>
                  </a:lnTo>
                  <a:lnTo>
                    <a:pt x="554" y="631"/>
                  </a:lnTo>
                  <a:lnTo>
                    <a:pt x="554" y="631"/>
                  </a:lnTo>
                  <a:lnTo>
                    <a:pt x="559" y="631"/>
                  </a:lnTo>
                  <a:lnTo>
                    <a:pt x="559" y="636"/>
                  </a:lnTo>
                  <a:lnTo>
                    <a:pt x="559" y="636"/>
                  </a:lnTo>
                  <a:lnTo>
                    <a:pt x="567" y="636"/>
                  </a:lnTo>
                  <a:lnTo>
                    <a:pt x="567" y="641"/>
                  </a:lnTo>
                  <a:lnTo>
                    <a:pt x="567" y="641"/>
                  </a:lnTo>
                  <a:lnTo>
                    <a:pt x="569" y="641"/>
                  </a:lnTo>
                  <a:lnTo>
                    <a:pt x="569" y="646"/>
                  </a:lnTo>
                  <a:lnTo>
                    <a:pt x="569" y="646"/>
                  </a:lnTo>
                  <a:lnTo>
                    <a:pt x="571" y="646"/>
                  </a:lnTo>
                  <a:lnTo>
                    <a:pt x="571" y="661"/>
                  </a:lnTo>
                  <a:lnTo>
                    <a:pt x="571" y="661"/>
                  </a:lnTo>
                  <a:lnTo>
                    <a:pt x="573" y="661"/>
                  </a:lnTo>
                  <a:lnTo>
                    <a:pt x="573" y="666"/>
                  </a:lnTo>
                  <a:lnTo>
                    <a:pt x="573" y="666"/>
                  </a:lnTo>
                  <a:lnTo>
                    <a:pt x="581" y="666"/>
                  </a:lnTo>
                  <a:lnTo>
                    <a:pt x="581" y="677"/>
                  </a:lnTo>
                  <a:lnTo>
                    <a:pt x="581" y="677"/>
                  </a:lnTo>
                  <a:lnTo>
                    <a:pt x="583" y="677"/>
                  </a:lnTo>
                  <a:lnTo>
                    <a:pt x="583" y="683"/>
                  </a:lnTo>
                  <a:lnTo>
                    <a:pt x="583" y="683"/>
                  </a:lnTo>
                  <a:lnTo>
                    <a:pt x="596" y="683"/>
                  </a:lnTo>
                  <a:lnTo>
                    <a:pt x="596" y="688"/>
                  </a:lnTo>
                  <a:lnTo>
                    <a:pt x="596" y="688"/>
                  </a:lnTo>
                  <a:lnTo>
                    <a:pt x="611" y="688"/>
                  </a:lnTo>
                  <a:lnTo>
                    <a:pt x="611" y="694"/>
                  </a:lnTo>
                  <a:lnTo>
                    <a:pt x="611" y="694"/>
                  </a:lnTo>
                  <a:lnTo>
                    <a:pt x="621" y="694"/>
                  </a:lnTo>
                  <a:lnTo>
                    <a:pt x="621" y="699"/>
                  </a:lnTo>
                  <a:lnTo>
                    <a:pt x="621" y="699"/>
                  </a:lnTo>
                  <a:lnTo>
                    <a:pt x="634" y="699"/>
                  </a:lnTo>
                  <a:lnTo>
                    <a:pt x="634" y="704"/>
                  </a:lnTo>
                  <a:lnTo>
                    <a:pt x="634" y="704"/>
                  </a:lnTo>
                  <a:lnTo>
                    <a:pt x="636" y="704"/>
                  </a:lnTo>
                  <a:lnTo>
                    <a:pt x="636" y="710"/>
                  </a:lnTo>
                  <a:lnTo>
                    <a:pt x="636" y="710"/>
                  </a:lnTo>
                  <a:lnTo>
                    <a:pt x="638" y="710"/>
                  </a:lnTo>
                  <a:lnTo>
                    <a:pt x="638" y="716"/>
                  </a:lnTo>
                  <a:lnTo>
                    <a:pt x="638" y="716"/>
                  </a:lnTo>
                  <a:lnTo>
                    <a:pt x="646" y="716"/>
                  </a:lnTo>
                  <a:lnTo>
                    <a:pt x="646" y="721"/>
                  </a:lnTo>
                  <a:lnTo>
                    <a:pt x="646" y="721"/>
                  </a:lnTo>
                  <a:lnTo>
                    <a:pt x="648" y="721"/>
                  </a:lnTo>
                  <a:lnTo>
                    <a:pt x="648" y="727"/>
                  </a:lnTo>
                  <a:lnTo>
                    <a:pt x="648" y="727"/>
                  </a:lnTo>
                  <a:lnTo>
                    <a:pt x="652" y="727"/>
                  </a:lnTo>
                  <a:lnTo>
                    <a:pt x="652" y="738"/>
                  </a:lnTo>
                  <a:lnTo>
                    <a:pt x="652" y="738"/>
                  </a:lnTo>
                  <a:lnTo>
                    <a:pt x="717" y="738"/>
                  </a:lnTo>
                  <a:lnTo>
                    <a:pt x="717" y="743"/>
                  </a:lnTo>
                  <a:lnTo>
                    <a:pt x="717" y="743"/>
                  </a:lnTo>
                  <a:lnTo>
                    <a:pt x="723" y="743"/>
                  </a:lnTo>
                  <a:lnTo>
                    <a:pt x="723" y="749"/>
                  </a:lnTo>
                  <a:lnTo>
                    <a:pt x="723" y="749"/>
                  </a:lnTo>
                  <a:lnTo>
                    <a:pt x="742" y="749"/>
                  </a:lnTo>
                  <a:lnTo>
                    <a:pt x="742" y="762"/>
                  </a:lnTo>
                  <a:lnTo>
                    <a:pt x="742" y="762"/>
                  </a:lnTo>
                  <a:lnTo>
                    <a:pt x="771" y="762"/>
                  </a:lnTo>
                  <a:lnTo>
                    <a:pt x="771" y="769"/>
                  </a:lnTo>
                  <a:lnTo>
                    <a:pt x="771" y="769"/>
                  </a:lnTo>
                  <a:lnTo>
                    <a:pt x="846" y="769"/>
                  </a:lnTo>
                  <a:lnTo>
                    <a:pt x="846" y="776"/>
                  </a:lnTo>
                  <a:lnTo>
                    <a:pt x="846" y="776"/>
                  </a:lnTo>
                  <a:lnTo>
                    <a:pt x="852" y="776"/>
                  </a:lnTo>
                  <a:lnTo>
                    <a:pt x="852" y="784"/>
                  </a:lnTo>
                  <a:lnTo>
                    <a:pt x="852" y="784"/>
                  </a:lnTo>
                  <a:lnTo>
                    <a:pt x="854" y="784"/>
                  </a:lnTo>
                  <a:lnTo>
                    <a:pt x="854" y="791"/>
                  </a:lnTo>
                  <a:lnTo>
                    <a:pt x="854" y="791"/>
                  </a:lnTo>
                  <a:lnTo>
                    <a:pt x="857" y="791"/>
                  </a:lnTo>
                  <a:lnTo>
                    <a:pt x="857" y="799"/>
                  </a:lnTo>
                  <a:lnTo>
                    <a:pt x="857" y="799"/>
                  </a:lnTo>
                  <a:lnTo>
                    <a:pt x="861" y="799"/>
                  </a:lnTo>
                  <a:lnTo>
                    <a:pt x="861" y="806"/>
                  </a:lnTo>
                  <a:lnTo>
                    <a:pt x="861" y="806"/>
                  </a:lnTo>
                  <a:lnTo>
                    <a:pt x="921" y="806"/>
                  </a:lnTo>
                  <a:lnTo>
                    <a:pt x="921" y="814"/>
                  </a:lnTo>
                  <a:lnTo>
                    <a:pt x="921" y="814"/>
                  </a:lnTo>
                  <a:lnTo>
                    <a:pt x="969" y="814"/>
                  </a:lnTo>
                  <a:lnTo>
                    <a:pt x="969" y="822"/>
                  </a:lnTo>
                  <a:lnTo>
                    <a:pt x="969" y="822"/>
                  </a:lnTo>
                  <a:lnTo>
                    <a:pt x="977" y="822"/>
                  </a:lnTo>
                  <a:lnTo>
                    <a:pt x="977" y="831"/>
                  </a:lnTo>
                  <a:lnTo>
                    <a:pt x="977" y="831"/>
                  </a:lnTo>
                  <a:lnTo>
                    <a:pt x="983" y="831"/>
                  </a:lnTo>
                  <a:lnTo>
                    <a:pt x="983" y="848"/>
                  </a:lnTo>
                  <a:lnTo>
                    <a:pt x="983" y="848"/>
                  </a:lnTo>
                  <a:lnTo>
                    <a:pt x="984" y="848"/>
                  </a:lnTo>
                  <a:lnTo>
                    <a:pt x="984" y="865"/>
                  </a:lnTo>
                  <a:lnTo>
                    <a:pt x="984" y="865"/>
                  </a:lnTo>
                  <a:lnTo>
                    <a:pt x="1079" y="865"/>
                  </a:lnTo>
                  <a:lnTo>
                    <a:pt x="1079" y="876"/>
                  </a:lnTo>
                  <a:lnTo>
                    <a:pt x="1079" y="876"/>
                  </a:lnTo>
                  <a:lnTo>
                    <a:pt x="1098" y="876"/>
                  </a:lnTo>
                  <a:lnTo>
                    <a:pt x="1098" y="887"/>
                  </a:lnTo>
                  <a:lnTo>
                    <a:pt x="1098" y="887"/>
                  </a:lnTo>
                  <a:lnTo>
                    <a:pt x="1104" y="887"/>
                  </a:lnTo>
                  <a:lnTo>
                    <a:pt x="1104" y="899"/>
                  </a:lnTo>
                  <a:lnTo>
                    <a:pt x="1104" y="899"/>
                  </a:lnTo>
                  <a:lnTo>
                    <a:pt x="1323" y="899"/>
                  </a:lnTo>
                  <a:lnTo>
                    <a:pt x="1323" y="911"/>
                  </a:lnTo>
                  <a:lnTo>
                    <a:pt x="1323" y="911"/>
                  </a:lnTo>
                  <a:lnTo>
                    <a:pt x="1348" y="911"/>
                  </a:lnTo>
                  <a:lnTo>
                    <a:pt x="1348" y="924"/>
                  </a:lnTo>
                  <a:lnTo>
                    <a:pt x="1348" y="924"/>
                  </a:lnTo>
                  <a:lnTo>
                    <a:pt x="1442" y="924"/>
                  </a:lnTo>
                  <a:lnTo>
                    <a:pt x="1442" y="937"/>
                  </a:lnTo>
                  <a:lnTo>
                    <a:pt x="1442" y="937"/>
                  </a:lnTo>
                  <a:lnTo>
                    <a:pt x="1444" y="937"/>
                  </a:lnTo>
                  <a:lnTo>
                    <a:pt x="1444" y="950"/>
                  </a:lnTo>
                  <a:lnTo>
                    <a:pt x="1444" y="950"/>
                  </a:lnTo>
                  <a:lnTo>
                    <a:pt x="1821" y="950"/>
                  </a:lnTo>
                  <a:lnTo>
                    <a:pt x="1821" y="979"/>
                  </a:lnTo>
                  <a:lnTo>
                    <a:pt x="1821" y="979"/>
                  </a:lnTo>
                  <a:lnTo>
                    <a:pt x="2307" y="979"/>
                  </a:lnTo>
                  <a:lnTo>
                    <a:pt x="2307" y="979"/>
                  </a:lnTo>
                </a:path>
              </a:pathLst>
            </a:custGeom>
            <a:noFill/>
            <a:ln w="25400" cap="sq">
              <a:solidFill>
                <a:srgbClr val="6464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0F08344A-7175-644F-2590-D387ACFDBA96}"/>
                </a:ext>
              </a:extLst>
            </p:cNvPr>
            <p:cNvGrpSpPr/>
            <p:nvPr/>
          </p:nvGrpSpPr>
          <p:grpSpPr>
            <a:xfrm>
              <a:off x="1489570" y="1778654"/>
              <a:ext cx="8878935" cy="2777803"/>
              <a:chOff x="1489570" y="1778654"/>
              <a:chExt cx="8878935" cy="2777803"/>
            </a:xfrm>
          </p:grpSpPr>
          <p:grpSp>
            <p:nvGrpSpPr>
              <p:cNvPr id="1570" name="Group 1569">
                <a:extLst>
                  <a:ext uri="{FF2B5EF4-FFF2-40B4-BE49-F238E27FC236}">
                    <a16:creationId xmlns:a16="http://schemas.microsoft.com/office/drawing/2014/main" id="{830447ED-6B9C-1D97-809F-030AA07EF6BF}"/>
                  </a:ext>
                </a:extLst>
              </p:cNvPr>
              <p:cNvGrpSpPr/>
              <p:nvPr/>
            </p:nvGrpSpPr>
            <p:grpSpPr>
              <a:xfrm>
                <a:off x="1489570" y="1778654"/>
                <a:ext cx="813218" cy="574914"/>
                <a:chOff x="576263" y="549275"/>
                <a:chExt cx="330200" cy="320675"/>
              </a:xfrm>
            </p:grpSpPr>
            <p:sp>
              <p:nvSpPr>
                <p:cNvPr id="1733" name="Line 3143">
                  <a:extLst>
                    <a:ext uri="{FF2B5EF4-FFF2-40B4-BE49-F238E27FC236}">
                      <a16:creationId xmlns:a16="http://schemas.microsoft.com/office/drawing/2014/main" id="{1EFAAC9C-4312-2B85-E40C-1CA0A3C6D426}"/>
                    </a:ext>
                  </a:extLst>
                </p:cNvPr>
                <p:cNvSpPr>
                  <a:spLocks noChangeShapeType="1"/>
                </p:cNvSpPr>
                <p:nvPr/>
              </p:nvSpPr>
              <p:spPr bwMode="auto">
                <a:xfrm>
                  <a:off x="576263" y="5635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4" name="Line 3144">
                  <a:extLst>
                    <a:ext uri="{FF2B5EF4-FFF2-40B4-BE49-F238E27FC236}">
                      <a16:creationId xmlns:a16="http://schemas.microsoft.com/office/drawing/2014/main" id="{F8032E78-6639-1C2B-06F2-C24F4E1346A6}"/>
                    </a:ext>
                  </a:extLst>
                </p:cNvPr>
                <p:cNvSpPr>
                  <a:spLocks noChangeShapeType="1"/>
                </p:cNvSpPr>
                <p:nvPr/>
              </p:nvSpPr>
              <p:spPr bwMode="auto">
                <a:xfrm>
                  <a:off x="592138" y="549275"/>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5" name="Line 3145">
                  <a:extLst>
                    <a:ext uri="{FF2B5EF4-FFF2-40B4-BE49-F238E27FC236}">
                      <a16:creationId xmlns:a16="http://schemas.microsoft.com/office/drawing/2014/main" id="{588C5615-5475-BB26-D007-B1A35B689449}"/>
                    </a:ext>
                  </a:extLst>
                </p:cNvPr>
                <p:cNvSpPr>
                  <a:spLocks noChangeShapeType="1"/>
                </p:cNvSpPr>
                <p:nvPr/>
              </p:nvSpPr>
              <p:spPr bwMode="auto">
                <a:xfrm>
                  <a:off x="606425" y="5937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6" name="Line 3146">
                  <a:extLst>
                    <a:ext uri="{FF2B5EF4-FFF2-40B4-BE49-F238E27FC236}">
                      <a16:creationId xmlns:a16="http://schemas.microsoft.com/office/drawing/2014/main" id="{7E44E4C9-EA83-99DA-9510-41A3A665405C}"/>
                    </a:ext>
                  </a:extLst>
                </p:cNvPr>
                <p:cNvSpPr>
                  <a:spLocks noChangeShapeType="1"/>
                </p:cNvSpPr>
                <p:nvPr/>
              </p:nvSpPr>
              <p:spPr bwMode="auto">
                <a:xfrm>
                  <a:off x="622300" y="5794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7" name="Line 3147">
                  <a:extLst>
                    <a:ext uri="{FF2B5EF4-FFF2-40B4-BE49-F238E27FC236}">
                      <a16:creationId xmlns:a16="http://schemas.microsoft.com/office/drawing/2014/main" id="{93830754-7FF1-B491-9858-F835711C0FBE}"/>
                    </a:ext>
                  </a:extLst>
                </p:cNvPr>
                <p:cNvSpPr>
                  <a:spLocks noChangeShapeType="1"/>
                </p:cNvSpPr>
                <p:nvPr/>
              </p:nvSpPr>
              <p:spPr bwMode="auto">
                <a:xfrm>
                  <a:off x="619125" y="6302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8" name="Line 3148">
                  <a:extLst>
                    <a:ext uri="{FF2B5EF4-FFF2-40B4-BE49-F238E27FC236}">
                      <a16:creationId xmlns:a16="http://schemas.microsoft.com/office/drawing/2014/main" id="{81A13B8A-3D9F-5DB6-961F-4FC9ECADC2A4}"/>
                    </a:ext>
                  </a:extLst>
                </p:cNvPr>
                <p:cNvSpPr>
                  <a:spLocks noChangeShapeType="1"/>
                </p:cNvSpPr>
                <p:nvPr/>
              </p:nvSpPr>
              <p:spPr bwMode="auto">
                <a:xfrm>
                  <a:off x="635000" y="6143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9" name="Line 3149">
                  <a:extLst>
                    <a:ext uri="{FF2B5EF4-FFF2-40B4-BE49-F238E27FC236}">
                      <a16:creationId xmlns:a16="http://schemas.microsoft.com/office/drawing/2014/main" id="{424C41DF-3AA9-3208-D5AB-BB5A3559C390}"/>
                    </a:ext>
                  </a:extLst>
                </p:cNvPr>
                <p:cNvSpPr>
                  <a:spLocks noChangeShapeType="1"/>
                </p:cNvSpPr>
                <p:nvPr/>
              </p:nvSpPr>
              <p:spPr bwMode="auto">
                <a:xfrm>
                  <a:off x="619125" y="6302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0" name="Line 3150">
                  <a:extLst>
                    <a:ext uri="{FF2B5EF4-FFF2-40B4-BE49-F238E27FC236}">
                      <a16:creationId xmlns:a16="http://schemas.microsoft.com/office/drawing/2014/main" id="{09DA2630-ABCB-08F7-5821-A61B29A16911}"/>
                    </a:ext>
                  </a:extLst>
                </p:cNvPr>
                <p:cNvSpPr>
                  <a:spLocks noChangeShapeType="1"/>
                </p:cNvSpPr>
                <p:nvPr/>
              </p:nvSpPr>
              <p:spPr bwMode="auto">
                <a:xfrm>
                  <a:off x="635000" y="6143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1" name="Line 3151">
                  <a:extLst>
                    <a:ext uri="{FF2B5EF4-FFF2-40B4-BE49-F238E27FC236}">
                      <a16:creationId xmlns:a16="http://schemas.microsoft.com/office/drawing/2014/main" id="{C2FBC3F6-1C9A-F04C-7AE7-156D78A7EE68}"/>
                    </a:ext>
                  </a:extLst>
                </p:cNvPr>
                <p:cNvSpPr>
                  <a:spLocks noChangeShapeType="1"/>
                </p:cNvSpPr>
                <p:nvPr/>
              </p:nvSpPr>
              <p:spPr bwMode="auto">
                <a:xfrm>
                  <a:off x="622300"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2" name="Line 3152">
                  <a:extLst>
                    <a:ext uri="{FF2B5EF4-FFF2-40B4-BE49-F238E27FC236}">
                      <a16:creationId xmlns:a16="http://schemas.microsoft.com/office/drawing/2014/main" id="{59203A68-640E-B451-CD31-B5CD28560969}"/>
                    </a:ext>
                  </a:extLst>
                </p:cNvPr>
                <p:cNvSpPr>
                  <a:spLocks noChangeShapeType="1"/>
                </p:cNvSpPr>
                <p:nvPr/>
              </p:nvSpPr>
              <p:spPr bwMode="auto">
                <a:xfrm>
                  <a:off x="638175"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3" name="Line 3153">
                  <a:extLst>
                    <a:ext uri="{FF2B5EF4-FFF2-40B4-BE49-F238E27FC236}">
                      <a16:creationId xmlns:a16="http://schemas.microsoft.com/office/drawing/2014/main" id="{7306302F-1B59-6A2A-5B6A-F735E75541D8}"/>
                    </a:ext>
                  </a:extLst>
                </p:cNvPr>
                <p:cNvSpPr>
                  <a:spLocks noChangeShapeType="1"/>
                </p:cNvSpPr>
                <p:nvPr/>
              </p:nvSpPr>
              <p:spPr bwMode="auto">
                <a:xfrm>
                  <a:off x="622300"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4" name="Line 3154">
                  <a:extLst>
                    <a:ext uri="{FF2B5EF4-FFF2-40B4-BE49-F238E27FC236}">
                      <a16:creationId xmlns:a16="http://schemas.microsoft.com/office/drawing/2014/main" id="{A2E473D0-C838-9BDE-2382-458C6CC59309}"/>
                    </a:ext>
                  </a:extLst>
                </p:cNvPr>
                <p:cNvSpPr>
                  <a:spLocks noChangeShapeType="1"/>
                </p:cNvSpPr>
                <p:nvPr/>
              </p:nvSpPr>
              <p:spPr bwMode="auto">
                <a:xfrm>
                  <a:off x="638175"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5" name="Line 3155">
                  <a:extLst>
                    <a:ext uri="{FF2B5EF4-FFF2-40B4-BE49-F238E27FC236}">
                      <a16:creationId xmlns:a16="http://schemas.microsoft.com/office/drawing/2014/main" id="{800ADB52-C7F6-6A27-8B7F-DFCA7FE6D9CB}"/>
                    </a:ext>
                  </a:extLst>
                </p:cNvPr>
                <p:cNvSpPr>
                  <a:spLocks noChangeShapeType="1"/>
                </p:cNvSpPr>
                <p:nvPr/>
              </p:nvSpPr>
              <p:spPr bwMode="auto">
                <a:xfrm>
                  <a:off x="625475"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6" name="Line 3156">
                  <a:extLst>
                    <a:ext uri="{FF2B5EF4-FFF2-40B4-BE49-F238E27FC236}">
                      <a16:creationId xmlns:a16="http://schemas.microsoft.com/office/drawing/2014/main" id="{D644C4D8-0F19-7520-E7F2-59792D1163AE}"/>
                    </a:ext>
                  </a:extLst>
                </p:cNvPr>
                <p:cNvSpPr>
                  <a:spLocks noChangeShapeType="1"/>
                </p:cNvSpPr>
                <p:nvPr/>
              </p:nvSpPr>
              <p:spPr bwMode="auto">
                <a:xfrm>
                  <a:off x="639763"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7" name="Line 3157">
                  <a:extLst>
                    <a:ext uri="{FF2B5EF4-FFF2-40B4-BE49-F238E27FC236}">
                      <a16:creationId xmlns:a16="http://schemas.microsoft.com/office/drawing/2014/main" id="{823FFEEA-B00D-0162-1AB0-64072DA5C4F8}"/>
                    </a:ext>
                  </a:extLst>
                </p:cNvPr>
                <p:cNvSpPr>
                  <a:spLocks noChangeShapeType="1"/>
                </p:cNvSpPr>
                <p:nvPr/>
              </p:nvSpPr>
              <p:spPr bwMode="auto">
                <a:xfrm>
                  <a:off x="631825"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8" name="Line 3158">
                  <a:extLst>
                    <a:ext uri="{FF2B5EF4-FFF2-40B4-BE49-F238E27FC236}">
                      <a16:creationId xmlns:a16="http://schemas.microsoft.com/office/drawing/2014/main" id="{C9227ED8-9721-40E9-24A4-FEF14DF246FC}"/>
                    </a:ext>
                  </a:extLst>
                </p:cNvPr>
                <p:cNvSpPr>
                  <a:spLocks noChangeShapeType="1"/>
                </p:cNvSpPr>
                <p:nvPr/>
              </p:nvSpPr>
              <p:spPr bwMode="auto">
                <a:xfrm>
                  <a:off x="646113"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9" name="Line 3159">
                  <a:extLst>
                    <a:ext uri="{FF2B5EF4-FFF2-40B4-BE49-F238E27FC236}">
                      <a16:creationId xmlns:a16="http://schemas.microsoft.com/office/drawing/2014/main" id="{DEC045F0-9D4B-B47C-9036-AD975F37ACD8}"/>
                    </a:ext>
                  </a:extLst>
                </p:cNvPr>
                <p:cNvSpPr>
                  <a:spLocks noChangeShapeType="1"/>
                </p:cNvSpPr>
                <p:nvPr/>
              </p:nvSpPr>
              <p:spPr bwMode="auto">
                <a:xfrm>
                  <a:off x="635000"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0" name="Line 3160">
                  <a:extLst>
                    <a:ext uri="{FF2B5EF4-FFF2-40B4-BE49-F238E27FC236}">
                      <a16:creationId xmlns:a16="http://schemas.microsoft.com/office/drawing/2014/main" id="{265E7346-E471-0ACD-AE39-A71B68816276}"/>
                    </a:ext>
                  </a:extLst>
                </p:cNvPr>
                <p:cNvSpPr>
                  <a:spLocks noChangeShapeType="1"/>
                </p:cNvSpPr>
                <p:nvPr/>
              </p:nvSpPr>
              <p:spPr bwMode="auto">
                <a:xfrm>
                  <a:off x="649288"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1" name="Line 3161">
                  <a:extLst>
                    <a:ext uri="{FF2B5EF4-FFF2-40B4-BE49-F238E27FC236}">
                      <a16:creationId xmlns:a16="http://schemas.microsoft.com/office/drawing/2014/main" id="{A785B233-A070-761F-92CF-5019F609809E}"/>
                    </a:ext>
                  </a:extLst>
                </p:cNvPr>
                <p:cNvSpPr>
                  <a:spLocks noChangeShapeType="1"/>
                </p:cNvSpPr>
                <p:nvPr/>
              </p:nvSpPr>
              <p:spPr bwMode="auto">
                <a:xfrm>
                  <a:off x="636588" y="6540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2" name="Line 3162">
                  <a:extLst>
                    <a:ext uri="{FF2B5EF4-FFF2-40B4-BE49-F238E27FC236}">
                      <a16:creationId xmlns:a16="http://schemas.microsoft.com/office/drawing/2014/main" id="{E51CA2B0-37DE-736B-7A19-710AC6E2EEE4}"/>
                    </a:ext>
                  </a:extLst>
                </p:cNvPr>
                <p:cNvSpPr>
                  <a:spLocks noChangeShapeType="1"/>
                </p:cNvSpPr>
                <p:nvPr/>
              </p:nvSpPr>
              <p:spPr bwMode="auto">
                <a:xfrm>
                  <a:off x="652463"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3" name="Line 3163">
                  <a:extLst>
                    <a:ext uri="{FF2B5EF4-FFF2-40B4-BE49-F238E27FC236}">
                      <a16:creationId xmlns:a16="http://schemas.microsoft.com/office/drawing/2014/main" id="{2800D709-25F8-7B7A-6208-927A259816F1}"/>
                    </a:ext>
                  </a:extLst>
                </p:cNvPr>
                <p:cNvSpPr>
                  <a:spLocks noChangeShapeType="1"/>
                </p:cNvSpPr>
                <p:nvPr/>
              </p:nvSpPr>
              <p:spPr bwMode="auto">
                <a:xfrm>
                  <a:off x="728663" y="6794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4" name="Line 3164">
                  <a:extLst>
                    <a:ext uri="{FF2B5EF4-FFF2-40B4-BE49-F238E27FC236}">
                      <a16:creationId xmlns:a16="http://schemas.microsoft.com/office/drawing/2014/main" id="{512F0902-FD1E-9731-DACB-476ECB18A16E}"/>
                    </a:ext>
                  </a:extLst>
                </p:cNvPr>
                <p:cNvSpPr>
                  <a:spLocks noChangeShapeType="1"/>
                </p:cNvSpPr>
                <p:nvPr/>
              </p:nvSpPr>
              <p:spPr bwMode="auto">
                <a:xfrm>
                  <a:off x="744538" y="663575"/>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5" name="Line 3165">
                  <a:extLst>
                    <a:ext uri="{FF2B5EF4-FFF2-40B4-BE49-F238E27FC236}">
                      <a16:creationId xmlns:a16="http://schemas.microsoft.com/office/drawing/2014/main" id="{FB32A2AC-267C-AF1C-16B1-D07504615B92}"/>
                    </a:ext>
                  </a:extLst>
                </p:cNvPr>
                <p:cNvSpPr>
                  <a:spLocks noChangeShapeType="1"/>
                </p:cNvSpPr>
                <p:nvPr/>
              </p:nvSpPr>
              <p:spPr bwMode="auto">
                <a:xfrm>
                  <a:off x="741363" y="6794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6" name="Line 3166">
                  <a:extLst>
                    <a:ext uri="{FF2B5EF4-FFF2-40B4-BE49-F238E27FC236}">
                      <a16:creationId xmlns:a16="http://schemas.microsoft.com/office/drawing/2014/main" id="{BAF3F7DF-7CEF-BEC7-5622-1E636ACDA34A}"/>
                    </a:ext>
                  </a:extLst>
                </p:cNvPr>
                <p:cNvSpPr>
                  <a:spLocks noChangeShapeType="1"/>
                </p:cNvSpPr>
                <p:nvPr/>
              </p:nvSpPr>
              <p:spPr bwMode="auto">
                <a:xfrm>
                  <a:off x="757238" y="663575"/>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7" name="Line 3167">
                  <a:extLst>
                    <a:ext uri="{FF2B5EF4-FFF2-40B4-BE49-F238E27FC236}">
                      <a16:creationId xmlns:a16="http://schemas.microsoft.com/office/drawing/2014/main" id="{295528D0-BD83-3D54-6AE0-FF102BD153D7}"/>
                    </a:ext>
                  </a:extLst>
                </p:cNvPr>
                <p:cNvSpPr>
                  <a:spLocks noChangeShapeType="1"/>
                </p:cNvSpPr>
                <p:nvPr/>
              </p:nvSpPr>
              <p:spPr bwMode="auto">
                <a:xfrm>
                  <a:off x="750888" y="7223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8" name="Line 3168">
                  <a:extLst>
                    <a:ext uri="{FF2B5EF4-FFF2-40B4-BE49-F238E27FC236}">
                      <a16:creationId xmlns:a16="http://schemas.microsoft.com/office/drawing/2014/main" id="{1F8D8CBC-5894-3B15-05FC-85E9ADEB703E}"/>
                    </a:ext>
                  </a:extLst>
                </p:cNvPr>
                <p:cNvSpPr>
                  <a:spLocks noChangeShapeType="1"/>
                </p:cNvSpPr>
                <p:nvPr/>
              </p:nvSpPr>
              <p:spPr bwMode="auto">
                <a:xfrm>
                  <a:off x="765175" y="7064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9" name="Line 3169">
                  <a:extLst>
                    <a:ext uri="{FF2B5EF4-FFF2-40B4-BE49-F238E27FC236}">
                      <a16:creationId xmlns:a16="http://schemas.microsoft.com/office/drawing/2014/main" id="{F0386F4A-A63C-C69D-EA68-67699C565B14}"/>
                    </a:ext>
                  </a:extLst>
                </p:cNvPr>
                <p:cNvSpPr>
                  <a:spLocks noChangeShapeType="1"/>
                </p:cNvSpPr>
                <p:nvPr/>
              </p:nvSpPr>
              <p:spPr bwMode="auto">
                <a:xfrm>
                  <a:off x="830263" y="7540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0" name="Line 3170">
                  <a:extLst>
                    <a:ext uri="{FF2B5EF4-FFF2-40B4-BE49-F238E27FC236}">
                      <a16:creationId xmlns:a16="http://schemas.microsoft.com/office/drawing/2014/main" id="{B297FCD2-6566-0AD8-4C0C-6C1FFBE149AE}"/>
                    </a:ext>
                  </a:extLst>
                </p:cNvPr>
                <p:cNvSpPr>
                  <a:spLocks noChangeShapeType="1"/>
                </p:cNvSpPr>
                <p:nvPr/>
              </p:nvSpPr>
              <p:spPr bwMode="auto">
                <a:xfrm>
                  <a:off x="844550" y="73818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1" name="Line 3171">
                  <a:extLst>
                    <a:ext uri="{FF2B5EF4-FFF2-40B4-BE49-F238E27FC236}">
                      <a16:creationId xmlns:a16="http://schemas.microsoft.com/office/drawing/2014/main" id="{1CAE2BA3-250B-DB48-B063-2A8E6FE553F5}"/>
                    </a:ext>
                  </a:extLst>
                </p:cNvPr>
                <p:cNvSpPr>
                  <a:spLocks noChangeShapeType="1"/>
                </p:cNvSpPr>
                <p:nvPr/>
              </p:nvSpPr>
              <p:spPr bwMode="auto">
                <a:xfrm>
                  <a:off x="863600" y="79692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2" name="Line 3172">
                  <a:extLst>
                    <a:ext uri="{FF2B5EF4-FFF2-40B4-BE49-F238E27FC236}">
                      <a16:creationId xmlns:a16="http://schemas.microsoft.com/office/drawing/2014/main" id="{4CB12DE7-0596-C177-895B-2FAF6897EF0C}"/>
                    </a:ext>
                  </a:extLst>
                </p:cNvPr>
                <p:cNvSpPr>
                  <a:spLocks noChangeShapeType="1"/>
                </p:cNvSpPr>
                <p:nvPr/>
              </p:nvSpPr>
              <p:spPr bwMode="auto">
                <a:xfrm>
                  <a:off x="877888" y="78105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3" name="Line 3173">
                  <a:extLst>
                    <a:ext uri="{FF2B5EF4-FFF2-40B4-BE49-F238E27FC236}">
                      <a16:creationId xmlns:a16="http://schemas.microsoft.com/office/drawing/2014/main" id="{4B9C5849-9B6A-A5BF-A4C5-934250B0E8FB}"/>
                    </a:ext>
                  </a:extLst>
                </p:cNvPr>
                <p:cNvSpPr>
                  <a:spLocks noChangeShapeType="1"/>
                </p:cNvSpPr>
                <p:nvPr/>
              </p:nvSpPr>
              <p:spPr bwMode="auto">
                <a:xfrm>
                  <a:off x="866775" y="79692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4" name="Line 3174">
                  <a:extLst>
                    <a:ext uri="{FF2B5EF4-FFF2-40B4-BE49-F238E27FC236}">
                      <a16:creationId xmlns:a16="http://schemas.microsoft.com/office/drawing/2014/main" id="{49ABFFED-A139-3149-16B1-89818F87CAEC}"/>
                    </a:ext>
                  </a:extLst>
                </p:cNvPr>
                <p:cNvSpPr>
                  <a:spLocks noChangeShapeType="1"/>
                </p:cNvSpPr>
                <p:nvPr/>
              </p:nvSpPr>
              <p:spPr bwMode="auto">
                <a:xfrm>
                  <a:off x="882650" y="78105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5" name="Line 3175">
                  <a:extLst>
                    <a:ext uri="{FF2B5EF4-FFF2-40B4-BE49-F238E27FC236}">
                      <a16:creationId xmlns:a16="http://schemas.microsoft.com/office/drawing/2014/main" id="{A335D702-9AE1-0D59-114D-A4C20B996B9D}"/>
                    </a:ext>
                  </a:extLst>
                </p:cNvPr>
                <p:cNvSpPr>
                  <a:spLocks noChangeShapeType="1"/>
                </p:cNvSpPr>
                <p:nvPr/>
              </p:nvSpPr>
              <p:spPr bwMode="auto">
                <a:xfrm>
                  <a:off x="869950" y="80327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6" name="Line 3176">
                  <a:extLst>
                    <a:ext uri="{FF2B5EF4-FFF2-40B4-BE49-F238E27FC236}">
                      <a16:creationId xmlns:a16="http://schemas.microsoft.com/office/drawing/2014/main" id="{81F05D1E-AAC6-F1E8-5589-675B06DC37E4}"/>
                    </a:ext>
                  </a:extLst>
                </p:cNvPr>
                <p:cNvSpPr>
                  <a:spLocks noChangeShapeType="1"/>
                </p:cNvSpPr>
                <p:nvPr/>
              </p:nvSpPr>
              <p:spPr bwMode="auto">
                <a:xfrm>
                  <a:off x="884238" y="78740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7" name="Line 3177">
                  <a:extLst>
                    <a:ext uri="{FF2B5EF4-FFF2-40B4-BE49-F238E27FC236}">
                      <a16:creationId xmlns:a16="http://schemas.microsoft.com/office/drawing/2014/main" id="{2216D155-8DB9-3541-6ECE-C41339E057DB}"/>
                    </a:ext>
                  </a:extLst>
                </p:cNvPr>
                <p:cNvSpPr>
                  <a:spLocks noChangeShapeType="1"/>
                </p:cNvSpPr>
                <p:nvPr/>
              </p:nvSpPr>
              <p:spPr bwMode="auto">
                <a:xfrm>
                  <a:off x="874713" y="85407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8" name="Line 3178">
                  <a:extLst>
                    <a:ext uri="{FF2B5EF4-FFF2-40B4-BE49-F238E27FC236}">
                      <a16:creationId xmlns:a16="http://schemas.microsoft.com/office/drawing/2014/main" id="{82E3DD68-8D84-ECA7-BFD1-3E9F9DDE6CCD}"/>
                    </a:ext>
                  </a:extLst>
                </p:cNvPr>
                <p:cNvSpPr>
                  <a:spLocks noChangeShapeType="1"/>
                </p:cNvSpPr>
                <p:nvPr/>
              </p:nvSpPr>
              <p:spPr bwMode="auto">
                <a:xfrm>
                  <a:off x="890588" y="83820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72" name="Group 1571">
                <a:extLst>
                  <a:ext uri="{FF2B5EF4-FFF2-40B4-BE49-F238E27FC236}">
                    <a16:creationId xmlns:a16="http://schemas.microsoft.com/office/drawing/2014/main" id="{9F52BAFA-81DC-B908-FE76-D496DCE48899}"/>
                  </a:ext>
                </a:extLst>
              </p:cNvPr>
              <p:cNvGrpSpPr/>
              <p:nvPr/>
            </p:nvGrpSpPr>
            <p:grpSpPr>
              <a:xfrm>
                <a:off x="2498273" y="2549950"/>
                <a:ext cx="887501" cy="959139"/>
                <a:chOff x="985838" y="979488"/>
                <a:chExt cx="360362" cy="534988"/>
              </a:xfrm>
            </p:grpSpPr>
            <p:sp>
              <p:nvSpPr>
                <p:cNvPr id="1673" name="Line 3189">
                  <a:extLst>
                    <a:ext uri="{FF2B5EF4-FFF2-40B4-BE49-F238E27FC236}">
                      <a16:creationId xmlns:a16="http://schemas.microsoft.com/office/drawing/2014/main" id="{BFA52E43-5DC4-5A0F-DD0B-05C9E66E9244}"/>
                    </a:ext>
                  </a:extLst>
                </p:cNvPr>
                <p:cNvSpPr>
                  <a:spLocks noChangeShapeType="1"/>
                </p:cNvSpPr>
                <p:nvPr/>
              </p:nvSpPr>
              <p:spPr bwMode="auto">
                <a:xfrm>
                  <a:off x="985838" y="9953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4" name="Line 3190">
                  <a:extLst>
                    <a:ext uri="{FF2B5EF4-FFF2-40B4-BE49-F238E27FC236}">
                      <a16:creationId xmlns:a16="http://schemas.microsoft.com/office/drawing/2014/main" id="{C514924C-6C35-9D1B-5AE1-160B62894D78}"/>
                    </a:ext>
                  </a:extLst>
                </p:cNvPr>
                <p:cNvSpPr>
                  <a:spLocks noChangeShapeType="1"/>
                </p:cNvSpPr>
                <p:nvPr/>
              </p:nvSpPr>
              <p:spPr bwMode="auto">
                <a:xfrm>
                  <a:off x="1000125" y="9794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5" name="Line 3191">
                  <a:extLst>
                    <a:ext uri="{FF2B5EF4-FFF2-40B4-BE49-F238E27FC236}">
                      <a16:creationId xmlns:a16="http://schemas.microsoft.com/office/drawing/2014/main" id="{3B0550DC-F743-00CF-941B-34052D060BC6}"/>
                    </a:ext>
                  </a:extLst>
                </p:cNvPr>
                <p:cNvSpPr>
                  <a:spLocks noChangeShapeType="1"/>
                </p:cNvSpPr>
                <p:nvPr/>
              </p:nvSpPr>
              <p:spPr bwMode="auto">
                <a:xfrm>
                  <a:off x="989013" y="10017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6" name="Line 3192">
                  <a:extLst>
                    <a:ext uri="{FF2B5EF4-FFF2-40B4-BE49-F238E27FC236}">
                      <a16:creationId xmlns:a16="http://schemas.microsoft.com/office/drawing/2014/main" id="{BA88EA60-E57C-C2F4-191E-814A7C78AB5D}"/>
                    </a:ext>
                  </a:extLst>
                </p:cNvPr>
                <p:cNvSpPr>
                  <a:spLocks noChangeShapeType="1"/>
                </p:cNvSpPr>
                <p:nvPr/>
              </p:nvSpPr>
              <p:spPr bwMode="auto">
                <a:xfrm>
                  <a:off x="1003300" y="9858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7" name="Line 3193">
                  <a:extLst>
                    <a:ext uri="{FF2B5EF4-FFF2-40B4-BE49-F238E27FC236}">
                      <a16:creationId xmlns:a16="http://schemas.microsoft.com/office/drawing/2014/main" id="{8A0DBA50-A47B-C9B2-5AA3-70A6080CA7DF}"/>
                    </a:ext>
                  </a:extLst>
                </p:cNvPr>
                <p:cNvSpPr>
                  <a:spLocks noChangeShapeType="1"/>
                </p:cNvSpPr>
                <p:nvPr/>
              </p:nvSpPr>
              <p:spPr bwMode="auto">
                <a:xfrm>
                  <a:off x="1009650" y="10810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8" name="Line 3194">
                  <a:extLst>
                    <a:ext uri="{FF2B5EF4-FFF2-40B4-BE49-F238E27FC236}">
                      <a16:creationId xmlns:a16="http://schemas.microsoft.com/office/drawing/2014/main" id="{68C6540E-98C7-0C0E-CFC2-6C5B77C304E6}"/>
                    </a:ext>
                  </a:extLst>
                </p:cNvPr>
                <p:cNvSpPr>
                  <a:spLocks noChangeShapeType="1"/>
                </p:cNvSpPr>
                <p:nvPr/>
              </p:nvSpPr>
              <p:spPr bwMode="auto">
                <a:xfrm>
                  <a:off x="1025525" y="10652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9" name="Line 3195">
                  <a:extLst>
                    <a:ext uri="{FF2B5EF4-FFF2-40B4-BE49-F238E27FC236}">
                      <a16:creationId xmlns:a16="http://schemas.microsoft.com/office/drawing/2014/main" id="{249282F5-BF3A-8F05-EACF-C6CFA41F251D}"/>
                    </a:ext>
                  </a:extLst>
                </p:cNvPr>
                <p:cNvSpPr>
                  <a:spLocks noChangeShapeType="1"/>
                </p:cNvSpPr>
                <p:nvPr/>
              </p:nvSpPr>
              <p:spPr bwMode="auto">
                <a:xfrm>
                  <a:off x="1079500" y="11938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0" name="Line 3196">
                  <a:extLst>
                    <a:ext uri="{FF2B5EF4-FFF2-40B4-BE49-F238E27FC236}">
                      <a16:creationId xmlns:a16="http://schemas.microsoft.com/office/drawing/2014/main" id="{399F496C-7D06-6E8E-8ECC-B3748CD74978}"/>
                    </a:ext>
                  </a:extLst>
                </p:cNvPr>
                <p:cNvSpPr>
                  <a:spLocks noChangeShapeType="1"/>
                </p:cNvSpPr>
                <p:nvPr/>
              </p:nvSpPr>
              <p:spPr bwMode="auto">
                <a:xfrm>
                  <a:off x="1095375" y="117792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1" name="Line 3197">
                  <a:extLst>
                    <a:ext uri="{FF2B5EF4-FFF2-40B4-BE49-F238E27FC236}">
                      <a16:creationId xmlns:a16="http://schemas.microsoft.com/office/drawing/2014/main" id="{099C8AAC-C751-B8E7-3FC2-C8674EB3EC1F}"/>
                    </a:ext>
                  </a:extLst>
                </p:cNvPr>
                <p:cNvSpPr>
                  <a:spLocks noChangeShapeType="1"/>
                </p:cNvSpPr>
                <p:nvPr/>
              </p:nvSpPr>
              <p:spPr bwMode="auto">
                <a:xfrm>
                  <a:off x="1109663" y="12001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2" name="Line 3198">
                  <a:extLst>
                    <a:ext uri="{FF2B5EF4-FFF2-40B4-BE49-F238E27FC236}">
                      <a16:creationId xmlns:a16="http://schemas.microsoft.com/office/drawing/2014/main" id="{E26F45D3-595A-DDDD-5C2D-10400828AA0D}"/>
                    </a:ext>
                  </a:extLst>
                </p:cNvPr>
                <p:cNvSpPr>
                  <a:spLocks noChangeShapeType="1"/>
                </p:cNvSpPr>
                <p:nvPr/>
              </p:nvSpPr>
              <p:spPr bwMode="auto">
                <a:xfrm>
                  <a:off x="1125538" y="11842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3" name="Line 3199">
                  <a:extLst>
                    <a:ext uri="{FF2B5EF4-FFF2-40B4-BE49-F238E27FC236}">
                      <a16:creationId xmlns:a16="http://schemas.microsoft.com/office/drawing/2014/main" id="{D20239EA-E141-B5E1-521C-228A79F1C834}"/>
                    </a:ext>
                  </a:extLst>
                </p:cNvPr>
                <p:cNvSpPr>
                  <a:spLocks noChangeShapeType="1"/>
                </p:cNvSpPr>
                <p:nvPr/>
              </p:nvSpPr>
              <p:spPr bwMode="auto">
                <a:xfrm>
                  <a:off x="1112838" y="12001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4" name="Line 3200">
                  <a:extLst>
                    <a:ext uri="{FF2B5EF4-FFF2-40B4-BE49-F238E27FC236}">
                      <a16:creationId xmlns:a16="http://schemas.microsoft.com/office/drawing/2014/main" id="{86A07CD0-4E22-4EF5-F837-7C85E69F506C}"/>
                    </a:ext>
                  </a:extLst>
                </p:cNvPr>
                <p:cNvSpPr>
                  <a:spLocks noChangeShapeType="1"/>
                </p:cNvSpPr>
                <p:nvPr/>
              </p:nvSpPr>
              <p:spPr bwMode="auto">
                <a:xfrm>
                  <a:off x="1128713" y="11842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5" name="Line 3201">
                  <a:extLst>
                    <a:ext uri="{FF2B5EF4-FFF2-40B4-BE49-F238E27FC236}">
                      <a16:creationId xmlns:a16="http://schemas.microsoft.com/office/drawing/2014/main" id="{4F0180A3-51C3-66F5-0FE9-6E848683A603}"/>
                    </a:ext>
                  </a:extLst>
                </p:cNvPr>
                <p:cNvSpPr>
                  <a:spLocks noChangeShapeType="1"/>
                </p:cNvSpPr>
                <p:nvPr/>
              </p:nvSpPr>
              <p:spPr bwMode="auto">
                <a:xfrm>
                  <a:off x="1125538" y="12334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6" name="Line 3202">
                  <a:extLst>
                    <a:ext uri="{FF2B5EF4-FFF2-40B4-BE49-F238E27FC236}">
                      <a16:creationId xmlns:a16="http://schemas.microsoft.com/office/drawing/2014/main" id="{6238D4D6-6334-AEB2-5741-4D604FE8AB42}"/>
                    </a:ext>
                  </a:extLst>
                </p:cNvPr>
                <p:cNvSpPr>
                  <a:spLocks noChangeShapeType="1"/>
                </p:cNvSpPr>
                <p:nvPr/>
              </p:nvSpPr>
              <p:spPr bwMode="auto">
                <a:xfrm>
                  <a:off x="1141413" y="1219200"/>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7" name="Line 3203">
                  <a:extLst>
                    <a:ext uri="{FF2B5EF4-FFF2-40B4-BE49-F238E27FC236}">
                      <a16:creationId xmlns:a16="http://schemas.microsoft.com/office/drawing/2014/main" id="{440777EE-C2C6-61C0-1A6A-8E441B235032}"/>
                    </a:ext>
                  </a:extLst>
                </p:cNvPr>
                <p:cNvSpPr>
                  <a:spLocks noChangeShapeType="1"/>
                </p:cNvSpPr>
                <p:nvPr/>
              </p:nvSpPr>
              <p:spPr bwMode="auto">
                <a:xfrm>
                  <a:off x="1125538" y="12334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8" name="Line 3204">
                  <a:extLst>
                    <a:ext uri="{FF2B5EF4-FFF2-40B4-BE49-F238E27FC236}">
                      <a16:creationId xmlns:a16="http://schemas.microsoft.com/office/drawing/2014/main" id="{F1B257C7-D7B0-5C8F-4F30-62A953FA7D85}"/>
                    </a:ext>
                  </a:extLst>
                </p:cNvPr>
                <p:cNvSpPr>
                  <a:spLocks noChangeShapeType="1"/>
                </p:cNvSpPr>
                <p:nvPr/>
              </p:nvSpPr>
              <p:spPr bwMode="auto">
                <a:xfrm>
                  <a:off x="1141413" y="1219200"/>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9" name="Line 3205">
                  <a:extLst>
                    <a:ext uri="{FF2B5EF4-FFF2-40B4-BE49-F238E27FC236}">
                      <a16:creationId xmlns:a16="http://schemas.microsoft.com/office/drawing/2014/main" id="{D6234174-B65E-46FE-CC2D-22B852ABE7B5}"/>
                    </a:ext>
                  </a:extLst>
                </p:cNvPr>
                <p:cNvSpPr>
                  <a:spLocks noChangeShapeType="1"/>
                </p:cNvSpPr>
                <p:nvPr/>
              </p:nvSpPr>
              <p:spPr bwMode="auto">
                <a:xfrm>
                  <a:off x="1125538" y="12334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0" name="Line 3206">
                  <a:extLst>
                    <a:ext uri="{FF2B5EF4-FFF2-40B4-BE49-F238E27FC236}">
                      <a16:creationId xmlns:a16="http://schemas.microsoft.com/office/drawing/2014/main" id="{8163B931-F24F-FA94-8879-7EC393C94C4B}"/>
                    </a:ext>
                  </a:extLst>
                </p:cNvPr>
                <p:cNvSpPr>
                  <a:spLocks noChangeShapeType="1"/>
                </p:cNvSpPr>
                <p:nvPr/>
              </p:nvSpPr>
              <p:spPr bwMode="auto">
                <a:xfrm>
                  <a:off x="1141413" y="1219200"/>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1" name="Line 3207">
                  <a:extLst>
                    <a:ext uri="{FF2B5EF4-FFF2-40B4-BE49-F238E27FC236}">
                      <a16:creationId xmlns:a16="http://schemas.microsoft.com/office/drawing/2014/main" id="{4914F71A-1D13-6B54-4C96-8F7A09453551}"/>
                    </a:ext>
                  </a:extLst>
                </p:cNvPr>
                <p:cNvSpPr>
                  <a:spLocks noChangeShapeType="1"/>
                </p:cNvSpPr>
                <p:nvPr/>
              </p:nvSpPr>
              <p:spPr bwMode="auto">
                <a:xfrm>
                  <a:off x="1128713" y="12541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2" name="Line 3208">
                  <a:extLst>
                    <a:ext uri="{FF2B5EF4-FFF2-40B4-BE49-F238E27FC236}">
                      <a16:creationId xmlns:a16="http://schemas.microsoft.com/office/drawing/2014/main" id="{81337AF8-1607-20E9-1FE2-C74DDE6CB07F}"/>
                    </a:ext>
                  </a:extLst>
                </p:cNvPr>
                <p:cNvSpPr>
                  <a:spLocks noChangeShapeType="1"/>
                </p:cNvSpPr>
                <p:nvPr/>
              </p:nvSpPr>
              <p:spPr bwMode="auto">
                <a:xfrm>
                  <a:off x="1144588" y="12398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3" name="Line 3209">
                  <a:extLst>
                    <a:ext uri="{FF2B5EF4-FFF2-40B4-BE49-F238E27FC236}">
                      <a16:creationId xmlns:a16="http://schemas.microsoft.com/office/drawing/2014/main" id="{F121C1EC-714A-519F-8CAC-8246177A07F9}"/>
                    </a:ext>
                  </a:extLst>
                </p:cNvPr>
                <p:cNvSpPr>
                  <a:spLocks noChangeShapeType="1"/>
                </p:cNvSpPr>
                <p:nvPr/>
              </p:nvSpPr>
              <p:spPr bwMode="auto">
                <a:xfrm>
                  <a:off x="1128713" y="12541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4" name="Line 3210">
                  <a:extLst>
                    <a:ext uri="{FF2B5EF4-FFF2-40B4-BE49-F238E27FC236}">
                      <a16:creationId xmlns:a16="http://schemas.microsoft.com/office/drawing/2014/main" id="{C3941386-1F84-F10F-A57E-64BB6CF7BCCE}"/>
                    </a:ext>
                  </a:extLst>
                </p:cNvPr>
                <p:cNvSpPr>
                  <a:spLocks noChangeShapeType="1"/>
                </p:cNvSpPr>
                <p:nvPr/>
              </p:nvSpPr>
              <p:spPr bwMode="auto">
                <a:xfrm>
                  <a:off x="1144588" y="12398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5" name="Line 3211">
                  <a:extLst>
                    <a:ext uri="{FF2B5EF4-FFF2-40B4-BE49-F238E27FC236}">
                      <a16:creationId xmlns:a16="http://schemas.microsoft.com/office/drawing/2014/main" id="{C0D843CD-7179-D12E-5D96-1522B2FA5DEE}"/>
                    </a:ext>
                  </a:extLst>
                </p:cNvPr>
                <p:cNvSpPr>
                  <a:spLocks noChangeShapeType="1"/>
                </p:cNvSpPr>
                <p:nvPr/>
              </p:nvSpPr>
              <p:spPr bwMode="auto">
                <a:xfrm>
                  <a:off x="1128713" y="12541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6" name="Line 3212">
                  <a:extLst>
                    <a:ext uri="{FF2B5EF4-FFF2-40B4-BE49-F238E27FC236}">
                      <a16:creationId xmlns:a16="http://schemas.microsoft.com/office/drawing/2014/main" id="{826763F0-12EA-5010-25BE-DAF64636F78C}"/>
                    </a:ext>
                  </a:extLst>
                </p:cNvPr>
                <p:cNvSpPr>
                  <a:spLocks noChangeShapeType="1"/>
                </p:cNvSpPr>
                <p:nvPr/>
              </p:nvSpPr>
              <p:spPr bwMode="auto">
                <a:xfrm>
                  <a:off x="1144588" y="12398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7" name="Line 3213">
                  <a:extLst>
                    <a:ext uri="{FF2B5EF4-FFF2-40B4-BE49-F238E27FC236}">
                      <a16:creationId xmlns:a16="http://schemas.microsoft.com/office/drawing/2014/main" id="{B86A6C25-DC19-951D-D25B-AF7FFF3D2FC7}"/>
                    </a:ext>
                  </a:extLst>
                </p:cNvPr>
                <p:cNvSpPr>
                  <a:spLocks noChangeShapeType="1"/>
                </p:cNvSpPr>
                <p:nvPr/>
              </p:nvSpPr>
              <p:spPr bwMode="auto">
                <a:xfrm>
                  <a:off x="1131888" y="12684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8" name="Line 3214">
                  <a:extLst>
                    <a:ext uri="{FF2B5EF4-FFF2-40B4-BE49-F238E27FC236}">
                      <a16:creationId xmlns:a16="http://schemas.microsoft.com/office/drawing/2014/main" id="{9D5DB8F6-AA6C-50AF-743D-D98B241C098C}"/>
                    </a:ext>
                  </a:extLst>
                </p:cNvPr>
                <p:cNvSpPr>
                  <a:spLocks noChangeShapeType="1"/>
                </p:cNvSpPr>
                <p:nvPr/>
              </p:nvSpPr>
              <p:spPr bwMode="auto">
                <a:xfrm>
                  <a:off x="1147763" y="12525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9" name="Line 3215">
                  <a:extLst>
                    <a:ext uri="{FF2B5EF4-FFF2-40B4-BE49-F238E27FC236}">
                      <a16:creationId xmlns:a16="http://schemas.microsoft.com/office/drawing/2014/main" id="{C77743EF-6AFE-0176-0B59-5CF06D81DF37}"/>
                    </a:ext>
                  </a:extLst>
                </p:cNvPr>
                <p:cNvSpPr>
                  <a:spLocks noChangeShapeType="1"/>
                </p:cNvSpPr>
                <p:nvPr/>
              </p:nvSpPr>
              <p:spPr bwMode="auto">
                <a:xfrm>
                  <a:off x="1131888" y="12684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0" name="Line 3216">
                  <a:extLst>
                    <a:ext uri="{FF2B5EF4-FFF2-40B4-BE49-F238E27FC236}">
                      <a16:creationId xmlns:a16="http://schemas.microsoft.com/office/drawing/2014/main" id="{337B1876-8649-CCD1-0B06-4EE894B5332D}"/>
                    </a:ext>
                  </a:extLst>
                </p:cNvPr>
                <p:cNvSpPr>
                  <a:spLocks noChangeShapeType="1"/>
                </p:cNvSpPr>
                <p:nvPr/>
              </p:nvSpPr>
              <p:spPr bwMode="auto">
                <a:xfrm>
                  <a:off x="1147763" y="12525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1" name="Line 3217">
                  <a:extLst>
                    <a:ext uri="{FF2B5EF4-FFF2-40B4-BE49-F238E27FC236}">
                      <a16:creationId xmlns:a16="http://schemas.microsoft.com/office/drawing/2014/main" id="{91B6821B-B010-D8D0-9B01-86DF798DD916}"/>
                    </a:ext>
                  </a:extLst>
                </p:cNvPr>
                <p:cNvSpPr>
                  <a:spLocks noChangeShapeType="1"/>
                </p:cNvSpPr>
                <p:nvPr/>
              </p:nvSpPr>
              <p:spPr bwMode="auto">
                <a:xfrm>
                  <a:off x="1135063" y="129063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2" name="Line 3218">
                  <a:extLst>
                    <a:ext uri="{FF2B5EF4-FFF2-40B4-BE49-F238E27FC236}">
                      <a16:creationId xmlns:a16="http://schemas.microsoft.com/office/drawing/2014/main" id="{F24FDB1B-65A4-B3CF-1120-768277BB77AF}"/>
                    </a:ext>
                  </a:extLst>
                </p:cNvPr>
                <p:cNvSpPr>
                  <a:spLocks noChangeShapeType="1"/>
                </p:cNvSpPr>
                <p:nvPr/>
              </p:nvSpPr>
              <p:spPr bwMode="auto">
                <a:xfrm>
                  <a:off x="1150938" y="12747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3" name="Line 3219">
                  <a:extLst>
                    <a:ext uri="{FF2B5EF4-FFF2-40B4-BE49-F238E27FC236}">
                      <a16:creationId xmlns:a16="http://schemas.microsoft.com/office/drawing/2014/main" id="{566AF083-0C8A-FAE4-E3B5-FC7370E570EF}"/>
                    </a:ext>
                  </a:extLst>
                </p:cNvPr>
                <p:cNvSpPr>
                  <a:spLocks noChangeShapeType="1"/>
                </p:cNvSpPr>
                <p:nvPr/>
              </p:nvSpPr>
              <p:spPr bwMode="auto">
                <a:xfrm>
                  <a:off x="1147763" y="131127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4" name="Line 3220">
                  <a:extLst>
                    <a:ext uri="{FF2B5EF4-FFF2-40B4-BE49-F238E27FC236}">
                      <a16:creationId xmlns:a16="http://schemas.microsoft.com/office/drawing/2014/main" id="{AB33AAF1-F7C1-E345-9F39-3D9658FFEE6A}"/>
                    </a:ext>
                  </a:extLst>
                </p:cNvPr>
                <p:cNvSpPr>
                  <a:spLocks noChangeShapeType="1"/>
                </p:cNvSpPr>
                <p:nvPr/>
              </p:nvSpPr>
              <p:spPr bwMode="auto">
                <a:xfrm>
                  <a:off x="1162050" y="129540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5" name="Line 3221">
                  <a:extLst>
                    <a:ext uri="{FF2B5EF4-FFF2-40B4-BE49-F238E27FC236}">
                      <a16:creationId xmlns:a16="http://schemas.microsoft.com/office/drawing/2014/main" id="{072A9B5B-7D95-6902-610E-93AE594793AE}"/>
                    </a:ext>
                  </a:extLst>
                </p:cNvPr>
                <p:cNvSpPr>
                  <a:spLocks noChangeShapeType="1"/>
                </p:cNvSpPr>
                <p:nvPr/>
              </p:nvSpPr>
              <p:spPr bwMode="auto">
                <a:xfrm>
                  <a:off x="1149350" y="13192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6" name="Line 3222">
                  <a:extLst>
                    <a:ext uri="{FF2B5EF4-FFF2-40B4-BE49-F238E27FC236}">
                      <a16:creationId xmlns:a16="http://schemas.microsoft.com/office/drawing/2014/main" id="{AF786044-DADF-D295-CD13-1E095C499589}"/>
                    </a:ext>
                  </a:extLst>
                </p:cNvPr>
                <p:cNvSpPr>
                  <a:spLocks noChangeShapeType="1"/>
                </p:cNvSpPr>
                <p:nvPr/>
              </p:nvSpPr>
              <p:spPr bwMode="auto">
                <a:xfrm>
                  <a:off x="1165225" y="13033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7" name="Line 3223">
                  <a:extLst>
                    <a:ext uri="{FF2B5EF4-FFF2-40B4-BE49-F238E27FC236}">
                      <a16:creationId xmlns:a16="http://schemas.microsoft.com/office/drawing/2014/main" id="{2010400F-604C-A74D-C85E-CFFD2DD1935B}"/>
                    </a:ext>
                  </a:extLst>
                </p:cNvPr>
                <p:cNvSpPr>
                  <a:spLocks noChangeShapeType="1"/>
                </p:cNvSpPr>
                <p:nvPr/>
              </p:nvSpPr>
              <p:spPr bwMode="auto">
                <a:xfrm>
                  <a:off x="1155700" y="13335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8" name="Line 3224">
                  <a:extLst>
                    <a:ext uri="{FF2B5EF4-FFF2-40B4-BE49-F238E27FC236}">
                      <a16:creationId xmlns:a16="http://schemas.microsoft.com/office/drawing/2014/main" id="{D7355187-48A4-E4CA-8D1F-4A3E45AE6331}"/>
                    </a:ext>
                  </a:extLst>
                </p:cNvPr>
                <p:cNvSpPr>
                  <a:spLocks noChangeShapeType="1"/>
                </p:cNvSpPr>
                <p:nvPr/>
              </p:nvSpPr>
              <p:spPr bwMode="auto">
                <a:xfrm>
                  <a:off x="1171575" y="131762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9" name="Line 3225">
                  <a:extLst>
                    <a:ext uri="{FF2B5EF4-FFF2-40B4-BE49-F238E27FC236}">
                      <a16:creationId xmlns:a16="http://schemas.microsoft.com/office/drawing/2014/main" id="{8862A627-D0DF-2C47-9740-B968DFDAD949}"/>
                    </a:ext>
                  </a:extLst>
                </p:cNvPr>
                <p:cNvSpPr>
                  <a:spLocks noChangeShapeType="1"/>
                </p:cNvSpPr>
                <p:nvPr/>
              </p:nvSpPr>
              <p:spPr bwMode="auto">
                <a:xfrm>
                  <a:off x="1158875" y="13335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0" name="Line 3226">
                  <a:extLst>
                    <a:ext uri="{FF2B5EF4-FFF2-40B4-BE49-F238E27FC236}">
                      <a16:creationId xmlns:a16="http://schemas.microsoft.com/office/drawing/2014/main" id="{994F20C0-6E6B-70AD-29FF-84A31EB45E3B}"/>
                    </a:ext>
                  </a:extLst>
                </p:cNvPr>
                <p:cNvSpPr>
                  <a:spLocks noChangeShapeType="1"/>
                </p:cNvSpPr>
                <p:nvPr/>
              </p:nvSpPr>
              <p:spPr bwMode="auto">
                <a:xfrm>
                  <a:off x="1174750" y="131762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1" name="Line 3227">
                  <a:extLst>
                    <a:ext uri="{FF2B5EF4-FFF2-40B4-BE49-F238E27FC236}">
                      <a16:creationId xmlns:a16="http://schemas.microsoft.com/office/drawing/2014/main" id="{4157927D-791D-10B8-4967-8BC43CC7F708}"/>
                    </a:ext>
                  </a:extLst>
                </p:cNvPr>
                <p:cNvSpPr>
                  <a:spLocks noChangeShapeType="1"/>
                </p:cNvSpPr>
                <p:nvPr/>
              </p:nvSpPr>
              <p:spPr bwMode="auto">
                <a:xfrm>
                  <a:off x="1257300" y="14081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2" name="Line 3228">
                  <a:extLst>
                    <a:ext uri="{FF2B5EF4-FFF2-40B4-BE49-F238E27FC236}">
                      <a16:creationId xmlns:a16="http://schemas.microsoft.com/office/drawing/2014/main" id="{3D3B7477-8BE3-EF14-57A7-5448032E6E17}"/>
                    </a:ext>
                  </a:extLst>
                </p:cNvPr>
                <p:cNvSpPr>
                  <a:spLocks noChangeShapeType="1"/>
                </p:cNvSpPr>
                <p:nvPr/>
              </p:nvSpPr>
              <p:spPr bwMode="auto">
                <a:xfrm>
                  <a:off x="1271588" y="13922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3" name="Line 3229">
                  <a:extLst>
                    <a:ext uri="{FF2B5EF4-FFF2-40B4-BE49-F238E27FC236}">
                      <a16:creationId xmlns:a16="http://schemas.microsoft.com/office/drawing/2014/main" id="{435669F4-90A8-A875-CAF0-1577EB6D99D4}"/>
                    </a:ext>
                  </a:extLst>
                </p:cNvPr>
                <p:cNvSpPr>
                  <a:spLocks noChangeShapeType="1"/>
                </p:cNvSpPr>
                <p:nvPr/>
              </p:nvSpPr>
              <p:spPr bwMode="auto">
                <a:xfrm>
                  <a:off x="1257300" y="14081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4" name="Line 3230">
                  <a:extLst>
                    <a:ext uri="{FF2B5EF4-FFF2-40B4-BE49-F238E27FC236}">
                      <a16:creationId xmlns:a16="http://schemas.microsoft.com/office/drawing/2014/main" id="{C922479C-9D04-353D-57AE-E70299C50563}"/>
                    </a:ext>
                  </a:extLst>
                </p:cNvPr>
                <p:cNvSpPr>
                  <a:spLocks noChangeShapeType="1"/>
                </p:cNvSpPr>
                <p:nvPr/>
              </p:nvSpPr>
              <p:spPr bwMode="auto">
                <a:xfrm>
                  <a:off x="1271588" y="13922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5" name="Line 3231">
                  <a:extLst>
                    <a:ext uri="{FF2B5EF4-FFF2-40B4-BE49-F238E27FC236}">
                      <a16:creationId xmlns:a16="http://schemas.microsoft.com/office/drawing/2014/main" id="{707BC13E-CE69-9E56-5A3C-31EC54F13704}"/>
                    </a:ext>
                  </a:extLst>
                </p:cNvPr>
                <p:cNvSpPr>
                  <a:spLocks noChangeShapeType="1"/>
                </p:cNvSpPr>
                <p:nvPr/>
              </p:nvSpPr>
              <p:spPr bwMode="auto">
                <a:xfrm>
                  <a:off x="1263650" y="14525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6" name="Line 3232">
                  <a:extLst>
                    <a:ext uri="{FF2B5EF4-FFF2-40B4-BE49-F238E27FC236}">
                      <a16:creationId xmlns:a16="http://schemas.microsoft.com/office/drawing/2014/main" id="{8B87C261-B006-B5BA-41C3-3CFAFBEB6BDF}"/>
                    </a:ext>
                  </a:extLst>
                </p:cNvPr>
                <p:cNvSpPr>
                  <a:spLocks noChangeShapeType="1"/>
                </p:cNvSpPr>
                <p:nvPr/>
              </p:nvSpPr>
              <p:spPr bwMode="auto">
                <a:xfrm>
                  <a:off x="1277938" y="14366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7" name="Line 3233">
                  <a:extLst>
                    <a:ext uri="{FF2B5EF4-FFF2-40B4-BE49-F238E27FC236}">
                      <a16:creationId xmlns:a16="http://schemas.microsoft.com/office/drawing/2014/main" id="{3EAC1DC1-143D-074D-C288-417CC4A85D80}"/>
                    </a:ext>
                  </a:extLst>
                </p:cNvPr>
                <p:cNvSpPr>
                  <a:spLocks noChangeShapeType="1"/>
                </p:cNvSpPr>
                <p:nvPr/>
              </p:nvSpPr>
              <p:spPr bwMode="auto">
                <a:xfrm>
                  <a:off x="1277938" y="14684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8" name="Line 3234">
                  <a:extLst>
                    <a:ext uri="{FF2B5EF4-FFF2-40B4-BE49-F238E27FC236}">
                      <a16:creationId xmlns:a16="http://schemas.microsoft.com/office/drawing/2014/main" id="{C54E989B-B857-BD9E-CAE5-4F95834ABC2B}"/>
                    </a:ext>
                  </a:extLst>
                </p:cNvPr>
                <p:cNvSpPr>
                  <a:spLocks noChangeShapeType="1"/>
                </p:cNvSpPr>
                <p:nvPr/>
              </p:nvSpPr>
              <p:spPr bwMode="auto">
                <a:xfrm>
                  <a:off x="1293813" y="14525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9" name="Line 3235">
                  <a:extLst>
                    <a:ext uri="{FF2B5EF4-FFF2-40B4-BE49-F238E27FC236}">
                      <a16:creationId xmlns:a16="http://schemas.microsoft.com/office/drawing/2014/main" id="{1610E66B-FA7A-4E05-A76B-9E8674016571}"/>
                    </a:ext>
                  </a:extLst>
                </p:cNvPr>
                <p:cNvSpPr>
                  <a:spLocks noChangeShapeType="1"/>
                </p:cNvSpPr>
                <p:nvPr/>
              </p:nvSpPr>
              <p:spPr bwMode="auto">
                <a:xfrm>
                  <a:off x="1304925" y="14986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0" name="Line 3237">
                  <a:extLst>
                    <a:ext uri="{FF2B5EF4-FFF2-40B4-BE49-F238E27FC236}">
                      <a16:creationId xmlns:a16="http://schemas.microsoft.com/office/drawing/2014/main" id="{145D295A-D4C7-CA86-5EE5-E0671F62485B}"/>
                    </a:ext>
                  </a:extLst>
                </p:cNvPr>
                <p:cNvSpPr>
                  <a:spLocks noChangeShapeType="1"/>
                </p:cNvSpPr>
                <p:nvPr/>
              </p:nvSpPr>
              <p:spPr bwMode="auto">
                <a:xfrm>
                  <a:off x="1320800" y="14827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1" name="Line 3238">
                  <a:extLst>
                    <a:ext uri="{FF2B5EF4-FFF2-40B4-BE49-F238E27FC236}">
                      <a16:creationId xmlns:a16="http://schemas.microsoft.com/office/drawing/2014/main" id="{F4A2DCA7-4B71-F7C9-7098-6B7CE29F6007}"/>
                    </a:ext>
                  </a:extLst>
                </p:cNvPr>
                <p:cNvSpPr>
                  <a:spLocks noChangeShapeType="1"/>
                </p:cNvSpPr>
                <p:nvPr/>
              </p:nvSpPr>
              <p:spPr bwMode="auto">
                <a:xfrm>
                  <a:off x="1314450" y="14986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2" name="Line 3239">
                  <a:extLst>
                    <a:ext uri="{FF2B5EF4-FFF2-40B4-BE49-F238E27FC236}">
                      <a16:creationId xmlns:a16="http://schemas.microsoft.com/office/drawing/2014/main" id="{0ABED037-5F66-7A58-8164-FE5C9ED69D0C}"/>
                    </a:ext>
                  </a:extLst>
                </p:cNvPr>
                <p:cNvSpPr>
                  <a:spLocks noChangeShapeType="1"/>
                </p:cNvSpPr>
                <p:nvPr/>
              </p:nvSpPr>
              <p:spPr bwMode="auto">
                <a:xfrm>
                  <a:off x="1330325" y="14827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73" name="Group 1572">
                <a:extLst>
                  <a:ext uri="{FF2B5EF4-FFF2-40B4-BE49-F238E27FC236}">
                    <a16:creationId xmlns:a16="http://schemas.microsoft.com/office/drawing/2014/main" id="{6C4FFE53-977E-1281-3A4D-2E9F373416F0}"/>
                  </a:ext>
                </a:extLst>
              </p:cNvPr>
              <p:cNvGrpSpPr/>
              <p:nvPr/>
            </p:nvGrpSpPr>
            <p:grpSpPr>
              <a:xfrm>
                <a:off x="3444422" y="3509089"/>
                <a:ext cx="1708539" cy="600528"/>
                <a:chOff x="1370013" y="1514476"/>
                <a:chExt cx="693737" cy="334962"/>
              </a:xfrm>
            </p:grpSpPr>
            <p:sp>
              <p:nvSpPr>
                <p:cNvPr id="1613" name="Line 3240">
                  <a:extLst>
                    <a:ext uri="{FF2B5EF4-FFF2-40B4-BE49-F238E27FC236}">
                      <a16:creationId xmlns:a16="http://schemas.microsoft.com/office/drawing/2014/main" id="{6FE92A91-2763-5B96-7ACC-F1E5B29C3015}"/>
                    </a:ext>
                  </a:extLst>
                </p:cNvPr>
                <p:cNvSpPr>
                  <a:spLocks noChangeShapeType="1"/>
                </p:cNvSpPr>
                <p:nvPr/>
              </p:nvSpPr>
              <p:spPr bwMode="auto">
                <a:xfrm>
                  <a:off x="1370013" y="153035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4" name="Line 3241">
                  <a:extLst>
                    <a:ext uri="{FF2B5EF4-FFF2-40B4-BE49-F238E27FC236}">
                      <a16:creationId xmlns:a16="http://schemas.microsoft.com/office/drawing/2014/main" id="{C817D91E-E076-7516-58B3-BFB7C4084EA1}"/>
                    </a:ext>
                  </a:extLst>
                </p:cNvPr>
                <p:cNvSpPr>
                  <a:spLocks noChangeShapeType="1"/>
                </p:cNvSpPr>
                <p:nvPr/>
              </p:nvSpPr>
              <p:spPr bwMode="auto">
                <a:xfrm>
                  <a:off x="1385888" y="15144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5" name="Line 3242">
                  <a:extLst>
                    <a:ext uri="{FF2B5EF4-FFF2-40B4-BE49-F238E27FC236}">
                      <a16:creationId xmlns:a16="http://schemas.microsoft.com/office/drawing/2014/main" id="{95B47F9E-5D82-E608-5A2B-98E680F73DCD}"/>
                    </a:ext>
                  </a:extLst>
                </p:cNvPr>
                <p:cNvSpPr>
                  <a:spLocks noChangeShapeType="1"/>
                </p:cNvSpPr>
                <p:nvPr/>
              </p:nvSpPr>
              <p:spPr bwMode="auto">
                <a:xfrm>
                  <a:off x="1373188" y="153035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6" name="Line 3243">
                  <a:extLst>
                    <a:ext uri="{FF2B5EF4-FFF2-40B4-BE49-F238E27FC236}">
                      <a16:creationId xmlns:a16="http://schemas.microsoft.com/office/drawing/2014/main" id="{7E34314C-850E-F22C-EEAA-808812950EEA}"/>
                    </a:ext>
                  </a:extLst>
                </p:cNvPr>
                <p:cNvSpPr>
                  <a:spLocks noChangeShapeType="1"/>
                </p:cNvSpPr>
                <p:nvPr/>
              </p:nvSpPr>
              <p:spPr bwMode="auto">
                <a:xfrm>
                  <a:off x="1389063" y="15144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7" name="Line 3244">
                  <a:extLst>
                    <a:ext uri="{FF2B5EF4-FFF2-40B4-BE49-F238E27FC236}">
                      <a16:creationId xmlns:a16="http://schemas.microsoft.com/office/drawing/2014/main" id="{5B691538-64F4-BBA3-A2D7-E9E73F098AA9}"/>
                    </a:ext>
                  </a:extLst>
                </p:cNvPr>
                <p:cNvSpPr>
                  <a:spLocks noChangeShapeType="1"/>
                </p:cNvSpPr>
                <p:nvPr/>
              </p:nvSpPr>
              <p:spPr bwMode="auto">
                <a:xfrm>
                  <a:off x="1379538" y="153828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8" name="Line 3245">
                  <a:extLst>
                    <a:ext uri="{FF2B5EF4-FFF2-40B4-BE49-F238E27FC236}">
                      <a16:creationId xmlns:a16="http://schemas.microsoft.com/office/drawing/2014/main" id="{49BC4D77-E907-76F1-1981-E0B0959727B7}"/>
                    </a:ext>
                  </a:extLst>
                </p:cNvPr>
                <p:cNvSpPr>
                  <a:spLocks noChangeShapeType="1"/>
                </p:cNvSpPr>
                <p:nvPr/>
              </p:nvSpPr>
              <p:spPr bwMode="auto">
                <a:xfrm>
                  <a:off x="1395413" y="15224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9" name="Line 3246">
                  <a:extLst>
                    <a:ext uri="{FF2B5EF4-FFF2-40B4-BE49-F238E27FC236}">
                      <a16:creationId xmlns:a16="http://schemas.microsoft.com/office/drawing/2014/main" id="{5A0B1C35-5332-E1B9-2C8A-F940B61E49EA}"/>
                    </a:ext>
                  </a:extLst>
                </p:cNvPr>
                <p:cNvSpPr>
                  <a:spLocks noChangeShapeType="1"/>
                </p:cNvSpPr>
                <p:nvPr/>
              </p:nvSpPr>
              <p:spPr bwMode="auto">
                <a:xfrm>
                  <a:off x="1393825" y="15779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0" name="Line 3247">
                  <a:extLst>
                    <a:ext uri="{FF2B5EF4-FFF2-40B4-BE49-F238E27FC236}">
                      <a16:creationId xmlns:a16="http://schemas.microsoft.com/office/drawing/2014/main" id="{87349A6F-8340-481B-87C5-79A5414D0322}"/>
                    </a:ext>
                  </a:extLst>
                </p:cNvPr>
                <p:cNvSpPr>
                  <a:spLocks noChangeShapeType="1"/>
                </p:cNvSpPr>
                <p:nvPr/>
              </p:nvSpPr>
              <p:spPr bwMode="auto">
                <a:xfrm>
                  <a:off x="1409700" y="15621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1" name="Line 3248">
                  <a:extLst>
                    <a:ext uri="{FF2B5EF4-FFF2-40B4-BE49-F238E27FC236}">
                      <a16:creationId xmlns:a16="http://schemas.microsoft.com/office/drawing/2014/main" id="{DB852E3D-A025-3D26-3991-8BCCD2639C55}"/>
                    </a:ext>
                  </a:extLst>
                </p:cNvPr>
                <p:cNvSpPr>
                  <a:spLocks noChangeShapeType="1"/>
                </p:cNvSpPr>
                <p:nvPr/>
              </p:nvSpPr>
              <p:spPr bwMode="auto">
                <a:xfrm>
                  <a:off x="1400175" y="15859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2" name="Line 3249">
                  <a:extLst>
                    <a:ext uri="{FF2B5EF4-FFF2-40B4-BE49-F238E27FC236}">
                      <a16:creationId xmlns:a16="http://schemas.microsoft.com/office/drawing/2014/main" id="{E7111974-6818-6C12-265E-4F32738397A6}"/>
                    </a:ext>
                  </a:extLst>
                </p:cNvPr>
                <p:cNvSpPr>
                  <a:spLocks noChangeShapeType="1"/>
                </p:cNvSpPr>
                <p:nvPr/>
              </p:nvSpPr>
              <p:spPr bwMode="auto">
                <a:xfrm>
                  <a:off x="1416050" y="157162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3" name="Line 3250">
                  <a:extLst>
                    <a:ext uri="{FF2B5EF4-FFF2-40B4-BE49-F238E27FC236}">
                      <a16:creationId xmlns:a16="http://schemas.microsoft.com/office/drawing/2014/main" id="{79E033EF-EBE2-3B35-4F56-0FC6E86CD62D}"/>
                    </a:ext>
                  </a:extLst>
                </p:cNvPr>
                <p:cNvSpPr>
                  <a:spLocks noChangeShapeType="1"/>
                </p:cNvSpPr>
                <p:nvPr/>
              </p:nvSpPr>
              <p:spPr bwMode="auto">
                <a:xfrm>
                  <a:off x="1403350" y="15859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4" name="Line 3251">
                  <a:extLst>
                    <a:ext uri="{FF2B5EF4-FFF2-40B4-BE49-F238E27FC236}">
                      <a16:creationId xmlns:a16="http://schemas.microsoft.com/office/drawing/2014/main" id="{6320C23E-1911-1A2E-46A4-392137B13D68}"/>
                    </a:ext>
                  </a:extLst>
                </p:cNvPr>
                <p:cNvSpPr>
                  <a:spLocks noChangeShapeType="1"/>
                </p:cNvSpPr>
                <p:nvPr/>
              </p:nvSpPr>
              <p:spPr bwMode="auto">
                <a:xfrm>
                  <a:off x="1419225" y="157162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5" name="Line 3252">
                  <a:extLst>
                    <a:ext uri="{FF2B5EF4-FFF2-40B4-BE49-F238E27FC236}">
                      <a16:creationId xmlns:a16="http://schemas.microsoft.com/office/drawing/2014/main" id="{F5CA01A8-925D-AB4C-D80B-2E3AD0B9887C}"/>
                    </a:ext>
                  </a:extLst>
                </p:cNvPr>
                <p:cNvSpPr>
                  <a:spLocks noChangeShapeType="1"/>
                </p:cNvSpPr>
                <p:nvPr/>
              </p:nvSpPr>
              <p:spPr bwMode="auto">
                <a:xfrm>
                  <a:off x="1406525" y="15859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6" name="Line 3253">
                  <a:extLst>
                    <a:ext uri="{FF2B5EF4-FFF2-40B4-BE49-F238E27FC236}">
                      <a16:creationId xmlns:a16="http://schemas.microsoft.com/office/drawing/2014/main" id="{BF7FF04F-3C6F-C719-21EF-CFE13440D686}"/>
                    </a:ext>
                  </a:extLst>
                </p:cNvPr>
                <p:cNvSpPr>
                  <a:spLocks noChangeShapeType="1"/>
                </p:cNvSpPr>
                <p:nvPr/>
              </p:nvSpPr>
              <p:spPr bwMode="auto">
                <a:xfrm>
                  <a:off x="1422400" y="157162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7" name="Line 3254">
                  <a:extLst>
                    <a:ext uri="{FF2B5EF4-FFF2-40B4-BE49-F238E27FC236}">
                      <a16:creationId xmlns:a16="http://schemas.microsoft.com/office/drawing/2014/main" id="{47A40875-5ACA-89D5-92FA-3E8E2DEB870F}"/>
                    </a:ext>
                  </a:extLst>
                </p:cNvPr>
                <p:cNvSpPr>
                  <a:spLocks noChangeShapeType="1"/>
                </p:cNvSpPr>
                <p:nvPr/>
              </p:nvSpPr>
              <p:spPr bwMode="auto">
                <a:xfrm>
                  <a:off x="1422400" y="161290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8" name="Line 3255">
                  <a:extLst>
                    <a:ext uri="{FF2B5EF4-FFF2-40B4-BE49-F238E27FC236}">
                      <a16:creationId xmlns:a16="http://schemas.microsoft.com/office/drawing/2014/main" id="{25385449-4F72-B186-29FE-289701199661}"/>
                    </a:ext>
                  </a:extLst>
                </p:cNvPr>
                <p:cNvSpPr>
                  <a:spLocks noChangeShapeType="1"/>
                </p:cNvSpPr>
                <p:nvPr/>
              </p:nvSpPr>
              <p:spPr bwMode="auto">
                <a:xfrm>
                  <a:off x="1436688" y="15970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9" name="Line 3256">
                  <a:extLst>
                    <a:ext uri="{FF2B5EF4-FFF2-40B4-BE49-F238E27FC236}">
                      <a16:creationId xmlns:a16="http://schemas.microsoft.com/office/drawing/2014/main" id="{7627ED8C-A672-A65C-899F-9109FFE196BE}"/>
                    </a:ext>
                  </a:extLst>
                </p:cNvPr>
                <p:cNvSpPr>
                  <a:spLocks noChangeShapeType="1"/>
                </p:cNvSpPr>
                <p:nvPr/>
              </p:nvSpPr>
              <p:spPr bwMode="auto">
                <a:xfrm>
                  <a:off x="1433513" y="16208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0" name="Line 3257">
                  <a:extLst>
                    <a:ext uri="{FF2B5EF4-FFF2-40B4-BE49-F238E27FC236}">
                      <a16:creationId xmlns:a16="http://schemas.microsoft.com/office/drawing/2014/main" id="{A9C504B2-7112-AEC7-CF61-9CBCB651C680}"/>
                    </a:ext>
                  </a:extLst>
                </p:cNvPr>
                <p:cNvSpPr>
                  <a:spLocks noChangeShapeType="1"/>
                </p:cNvSpPr>
                <p:nvPr/>
              </p:nvSpPr>
              <p:spPr bwMode="auto">
                <a:xfrm>
                  <a:off x="1449388" y="16049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1" name="Line 3258">
                  <a:extLst>
                    <a:ext uri="{FF2B5EF4-FFF2-40B4-BE49-F238E27FC236}">
                      <a16:creationId xmlns:a16="http://schemas.microsoft.com/office/drawing/2014/main" id="{C12491B9-20DA-626F-CF83-3D09690E88EB}"/>
                    </a:ext>
                  </a:extLst>
                </p:cNvPr>
                <p:cNvSpPr>
                  <a:spLocks noChangeShapeType="1"/>
                </p:cNvSpPr>
                <p:nvPr/>
              </p:nvSpPr>
              <p:spPr bwMode="auto">
                <a:xfrm>
                  <a:off x="1512888" y="16732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2" name="Line 3259">
                  <a:extLst>
                    <a:ext uri="{FF2B5EF4-FFF2-40B4-BE49-F238E27FC236}">
                      <a16:creationId xmlns:a16="http://schemas.microsoft.com/office/drawing/2014/main" id="{183D8F84-2CC6-ED6B-4ADA-D93D1247A159}"/>
                    </a:ext>
                  </a:extLst>
                </p:cNvPr>
                <p:cNvSpPr>
                  <a:spLocks noChangeShapeType="1"/>
                </p:cNvSpPr>
                <p:nvPr/>
              </p:nvSpPr>
              <p:spPr bwMode="auto">
                <a:xfrm>
                  <a:off x="1528763" y="16573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3" name="Line 3260">
                  <a:extLst>
                    <a:ext uri="{FF2B5EF4-FFF2-40B4-BE49-F238E27FC236}">
                      <a16:creationId xmlns:a16="http://schemas.microsoft.com/office/drawing/2014/main" id="{C737FAF7-70B2-254A-726C-E0309FE74A76}"/>
                    </a:ext>
                  </a:extLst>
                </p:cNvPr>
                <p:cNvSpPr>
                  <a:spLocks noChangeShapeType="1"/>
                </p:cNvSpPr>
                <p:nvPr/>
              </p:nvSpPr>
              <p:spPr bwMode="auto">
                <a:xfrm>
                  <a:off x="1528763" y="17002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4" name="Line 3261">
                  <a:extLst>
                    <a:ext uri="{FF2B5EF4-FFF2-40B4-BE49-F238E27FC236}">
                      <a16:creationId xmlns:a16="http://schemas.microsoft.com/office/drawing/2014/main" id="{63F00C9D-8E6D-D490-C41A-310A46131E37}"/>
                    </a:ext>
                  </a:extLst>
                </p:cNvPr>
                <p:cNvSpPr>
                  <a:spLocks noChangeShapeType="1"/>
                </p:cNvSpPr>
                <p:nvPr/>
              </p:nvSpPr>
              <p:spPr bwMode="auto">
                <a:xfrm>
                  <a:off x="1544638" y="16843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5" name="Line 3262">
                  <a:extLst>
                    <a:ext uri="{FF2B5EF4-FFF2-40B4-BE49-F238E27FC236}">
                      <a16:creationId xmlns:a16="http://schemas.microsoft.com/office/drawing/2014/main" id="{CA265242-A32F-1A07-3C72-F1763B0DC458}"/>
                    </a:ext>
                  </a:extLst>
                </p:cNvPr>
                <p:cNvSpPr>
                  <a:spLocks noChangeShapeType="1"/>
                </p:cNvSpPr>
                <p:nvPr/>
              </p:nvSpPr>
              <p:spPr bwMode="auto">
                <a:xfrm>
                  <a:off x="1625600" y="170815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6" name="Line 3263">
                  <a:extLst>
                    <a:ext uri="{FF2B5EF4-FFF2-40B4-BE49-F238E27FC236}">
                      <a16:creationId xmlns:a16="http://schemas.microsoft.com/office/drawing/2014/main" id="{4C4E3405-763B-11F0-E062-2747AA10ABA5}"/>
                    </a:ext>
                  </a:extLst>
                </p:cNvPr>
                <p:cNvSpPr>
                  <a:spLocks noChangeShapeType="1"/>
                </p:cNvSpPr>
                <p:nvPr/>
              </p:nvSpPr>
              <p:spPr bwMode="auto">
                <a:xfrm>
                  <a:off x="1641475" y="169386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7" name="Line 3264">
                  <a:extLst>
                    <a:ext uri="{FF2B5EF4-FFF2-40B4-BE49-F238E27FC236}">
                      <a16:creationId xmlns:a16="http://schemas.microsoft.com/office/drawing/2014/main" id="{64D0C384-E483-237D-C97C-5C1BBF8A04CA}"/>
                    </a:ext>
                  </a:extLst>
                </p:cNvPr>
                <p:cNvSpPr>
                  <a:spLocks noChangeShapeType="1"/>
                </p:cNvSpPr>
                <p:nvPr/>
              </p:nvSpPr>
              <p:spPr bwMode="auto">
                <a:xfrm>
                  <a:off x="1641475"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8" name="Line 3265">
                  <a:extLst>
                    <a:ext uri="{FF2B5EF4-FFF2-40B4-BE49-F238E27FC236}">
                      <a16:creationId xmlns:a16="http://schemas.microsoft.com/office/drawing/2014/main" id="{322CD8F0-8B91-4865-54C3-06FB8900234F}"/>
                    </a:ext>
                  </a:extLst>
                </p:cNvPr>
                <p:cNvSpPr>
                  <a:spLocks noChangeShapeType="1"/>
                </p:cNvSpPr>
                <p:nvPr/>
              </p:nvSpPr>
              <p:spPr bwMode="auto">
                <a:xfrm>
                  <a:off x="165735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9" name="Line 3266">
                  <a:extLst>
                    <a:ext uri="{FF2B5EF4-FFF2-40B4-BE49-F238E27FC236}">
                      <a16:creationId xmlns:a16="http://schemas.microsoft.com/office/drawing/2014/main" id="{831A5718-3F3C-83C4-B5ED-1B16BA15DD37}"/>
                    </a:ext>
                  </a:extLst>
                </p:cNvPr>
                <p:cNvSpPr>
                  <a:spLocks noChangeShapeType="1"/>
                </p:cNvSpPr>
                <p:nvPr/>
              </p:nvSpPr>
              <p:spPr bwMode="auto">
                <a:xfrm>
                  <a:off x="1641475"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0" name="Line 3267">
                  <a:extLst>
                    <a:ext uri="{FF2B5EF4-FFF2-40B4-BE49-F238E27FC236}">
                      <a16:creationId xmlns:a16="http://schemas.microsoft.com/office/drawing/2014/main" id="{144BBAE8-266E-1D40-5B96-FB6C1A7E766E}"/>
                    </a:ext>
                  </a:extLst>
                </p:cNvPr>
                <p:cNvSpPr>
                  <a:spLocks noChangeShapeType="1"/>
                </p:cNvSpPr>
                <p:nvPr/>
              </p:nvSpPr>
              <p:spPr bwMode="auto">
                <a:xfrm>
                  <a:off x="165735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1" name="Line 3268">
                  <a:extLst>
                    <a:ext uri="{FF2B5EF4-FFF2-40B4-BE49-F238E27FC236}">
                      <a16:creationId xmlns:a16="http://schemas.microsoft.com/office/drawing/2014/main" id="{3A34BEC7-7DB4-91F8-F1D9-E1DF53F5432D}"/>
                    </a:ext>
                  </a:extLst>
                </p:cNvPr>
                <p:cNvSpPr>
                  <a:spLocks noChangeShapeType="1"/>
                </p:cNvSpPr>
                <p:nvPr/>
              </p:nvSpPr>
              <p:spPr bwMode="auto">
                <a:xfrm>
                  <a:off x="1641475"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2" name="Line 3269">
                  <a:extLst>
                    <a:ext uri="{FF2B5EF4-FFF2-40B4-BE49-F238E27FC236}">
                      <a16:creationId xmlns:a16="http://schemas.microsoft.com/office/drawing/2014/main" id="{7C8D6525-5DAB-CDA1-EF4B-213D16F5DA14}"/>
                    </a:ext>
                  </a:extLst>
                </p:cNvPr>
                <p:cNvSpPr>
                  <a:spLocks noChangeShapeType="1"/>
                </p:cNvSpPr>
                <p:nvPr/>
              </p:nvSpPr>
              <p:spPr bwMode="auto">
                <a:xfrm>
                  <a:off x="165735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3" name="Line 3270">
                  <a:extLst>
                    <a:ext uri="{FF2B5EF4-FFF2-40B4-BE49-F238E27FC236}">
                      <a16:creationId xmlns:a16="http://schemas.microsoft.com/office/drawing/2014/main" id="{8E97A8B6-8789-F86E-7F20-FAC441F48079}"/>
                    </a:ext>
                  </a:extLst>
                </p:cNvPr>
                <p:cNvSpPr>
                  <a:spLocks noChangeShapeType="1"/>
                </p:cNvSpPr>
                <p:nvPr/>
              </p:nvSpPr>
              <p:spPr bwMode="auto">
                <a:xfrm>
                  <a:off x="1644650"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4" name="Line 3271">
                  <a:extLst>
                    <a:ext uri="{FF2B5EF4-FFF2-40B4-BE49-F238E27FC236}">
                      <a16:creationId xmlns:a16="http://schemas.microsoft.com/office/drawing/2014/main" id="{C92422C4-C473-7BE1-97D9-CBF361BCF79F}"/>
                    </a:ext>
                  </a:extLst>
                </p:cNvPr>
                <p:cNvSpPr>
                  <a:spLocks noChangeShapeType="1"/>
                </p:cNvSpPr>
                <p:nvPr/>
              </p:nvSpPr>
              <p:spPr bwMode="auto">
                <a:xfrm>
                  <a:off x="1660525"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5" name="Line 3272">
                  <a:extLst>
                    <a:ext uri="{FF2B5EF4-FFF2-40B4-BE49-F238E27FC236}">
                      <a16:creationId xmlns:a16="http://schemas.microsoft.com/office/drawing/2014/main" id="{1E4A96A7-3AF4-B7B2-2AE6-A8146166A432}"/>
                    </a:ext>
                  </a:extLst>
                </p:cNvPr>
                <p:cNvSpPr>
                  <a:spLocks noChangeShapeType="1"/>
                </p:cNvSpPr>
                <p:nvPr/>
              </p:nvSpPr>
              <p:spPr bwMode="auto">
                <a:xfrm>
                  <a:off x="1647825" y="171767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6" name="Line 3273">
                  <a:extLst>
                    <a:ext uri="{FF2B5EF4-FFF2-40B4-BE49-F238E27FC236}">
                      <a16:creationId xmlns:a16="http://schemas.microsoft.com/office/drawing/2014/main" id="{F1E31401-43F1-793C-B1BA-A512F721CF45}"/>
                    </a:ext>
                  </a:extLst>
                </p:cNvPr>
                <p:cNvSpPr>
                  <a:spLocks noChangeShapeType="1"/>
                </p:cNvSpPr>
                <p:nvPr/>
              </p:nvSpPr>
              <p:spPr bwMode="auto">
                <a:xfrm>
                  <a:off x="166370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7" name="Line 3274">
                  <a:extLst>
                    <a:ext uri="{FF2B5EF4-FFF2-40B4-BE49-F238E27FC236}">
                      <a16:creationId xmlns:a16="http://schemas.microsoft.com/office/drawing/2014/main" id="{EB605F38-F090-4D21-390B-C4FD61A4F5E4}"/>
                    </a:ext>
                  </a:extLst>
                </p:cNvPr>
                <p:cNvSpPr>
                  <a:spLocks noChangeShapeType="1"/>
                </p:cNvSpPr>
                <p:nvPr/>
              </p:nvSpPr>
              <p:spPr bwMode="auto">
                <a:xfrm>
                  <a:off x="1651000"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8" name="Line 3275">
                  <a:extLst>
                    <a:ext uri="{FF2B5EF4-FFF2-40B4-BE49-F238E27FC236}">
                      <a16:creationId xmlns:a16="http://schemas.microsoft.com/office/drawing/2014/main" id="{39734C6C-15CB-1065-15C6-C097D0469974}"/>
                    </a:ext>
                  </a:extLst>
                </p:cNvPr>
                <p:cNvSpPr>
                  <a:spLocks noChangeShapeType="1"/>
                </p:cNvSpPr>
                <p:nvPr/>
              </p:nvSpPr>
              <p:spPr bwMode="auto">
                <a:xfrm>
                  <a:off x="1666875"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9" name="Line 3276">
                  <a:extLst>
                    <a:ext uri="{FF2B5EF4-FFF2-40B4-BE49-F238E27FC236}">
                      <a16:creationId xmlns:a16="http://schemas.microsoft.com/office/drawing/2014/main" id="{6AE549AE-D96E-27A9-36A7-D1DAF17DC7BA}"/>
                    </a:ext>
                  </a:extLst>
                </p:cNvPr>
                <p:cNvSpPr>
                  <a:spLocks noChangeShapeType="1"/>
                </p:cNvSpPr>
                <p:nvPr/>
              </p:nvSpPr>
              <p:spPr bwMode="auto">
                <a:xfrm>
                  <a:off x="1662113"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0" name="Line 3277">
                  <a:extLst>
                    <a:ext uri="{FF2B5EF4-FFF2-40B4-BE49-F238E27FC236}">
                      <a16:creationId xmlns:a16="http://schemas.microsoft.com/office/drawing/2014/main" id="{950310D8-1886-87DA-F6A3-2222890ED91C}"/>
                    </a:ext>
                  </a:extLst>
                </p:cNvPr>
                <p:cNvSpPr>
                  <a:spLocks noChangeShapeType="1"/>
                </p:cNvSpPr>
                <p:nvPr/>
              </p:nvSpPr>
              <p:spPr bwMode="auto">
                <a:xfrm>
                  <a:off x="1677988"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1" name="Line 3278">
                  <a:extLst>
                    <a:ext uri="{FF2B5EF4-FFF2-40B4-BE49-F238E27FC236}">
                      <a16:creationId xmlns:a16="http://schemas.microsoft.com/office/drawing/2014/main" id="{DB87E0E6-F5D0-CCFF-D219-0F4B7BA22D89}"/>
                    </a:ext>
                  </a:extLst>
                </p:cNvPr>
                <p:cNvSpPr>
                  <a:spLocks noChangeShapeType="1"/>
                </p:cNvSpPr>
                <p:nvPr/>
              </p:nvSpPr>
              <p:spPr bwMode="auto">
                <a:xfrm>
                  <a:off x="1665288" y="17383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2" name="Line 3279">
                  <a:extLst>
                    <a:ext uri="{FF2B5EF4-FFF2-40B4-BE49-F238E27FC236}">
                      <a16:creationId xmlns:a16="http://schemas.microsoft.com/office/drawing/2014/main" id="{F75F1563-78FA-C864-F570-C710C6BE2F08}"/>
                    </a:ext>
                  </a:extLst>
                </p:cNvPr>
                <p:cNvSpPr>
                  <a:spLocks noChangeShapeType="1"/>
                </p:cNvSpPr>
                <p:nvPr/>
              </p:nvSpPr>
              <p:spPr bwMode="auto">
                <a:xfrm>
                  <a:off x="1681163" y="17224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3" name="Line 3280">
                  <a:extLst>
                    <a:ext uri="{FF2B5EF4-FFF2-40B4-BE49-F238E27FC236}">
                      <a16:creationId xmlns:a16="http://schemas.microsoft.com/office/drawing/2014/main" id="{FBF30561-A267-3889-BB05-367EEAB808BD}"/>
                    </a:ext>
                  </a:extLst>
                </p:cNvPr>
                <p:cNvSpPr>
                  <a:spLocks noChangeShapeType="1"/>
                </p:cNvSpPr>
                <p:nvPr/>
              </p:nvSpPr>
              <p:spPr bwMode="auto">
                <a:xfrm>
                  <a:off x="1704975" y="17383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4" name="Line 3281">
                  <a:extLst>
                    <a:ext uri="{FF2B5EF4-FFF2-40B4-BE49-F238E27FC236}">
                      <a16:creationId xmlns:a16="http://schemas.microsoft.com/office/drawing/2014/main" id="{7C2E7055-D162-B5FE-7FA5-CDE671DA3461}"/>
                    </a:ext>
                  </a:extLst>
                </p:cNvPr>
                <p:cNvSpPr>
                  <a:spLocks noChangeShapeType="1"/>
                </p:cNvSpPr>
                <p:nvPr/>
              </p:nvSpPr>
              <p:spPr bwMode="auto">
                <a:xfrm>
                  <a:off x="1720850" y="17224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5" name="Line 3282">
                  <a:extLst>
                    <a:ext uri="{FF2B5EF4-FFF2-40B4-BE49-F238E27FC236}">
                      <a16:creationId xmlns:a16="http://schemas.microsoft.com/office/drawing/2014/main" id="{CE131631-9EE3-9B0A-87AB-D8086C4AA28A}"/>
                    </a:ext>
                  </a:extLst>
                </p:cNvPr>
                <p:cNvSpPr>
                  <a:spLocks noChangeShapeType="1"/>
                </p:cNvSpPr>
                <p:nvPr/>
              </p:nvSpPr>
              <p:spPr bwMode="auto">
                <a:xfrm>
                  <a:off x="1766888" y="174942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6" name="Line 3283">
                  <a:extLst>
                    <a:ext uri="{FF2B5EF4-FFF2-40B4-BE49-F238E27FC236}">
                      <a16:creationId xmlns:a16="http://schemas.microsoft.com/office/drawing/2014/main" id="{16E39E75-A0A4-42E5-9069-96F5975791F6}"/>
                    </a:ext>
                  </a:extLst>
                </p:cNvPr>
                <p:cNvSpPr>
                  <a:spLocks noChangeShapeType="1"/>
                </p:cNvSpPr>
                <p:nvPr/>
              </p:nvSpPr>
              <p:spPr bwMode="auto">
                <a:xfrm>
                  <a:off x="1782763" y="17335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7" name="Line 3284">
                  <a:extLst>
                    <a:ext uri="{FF2B5EF4-FFF2-40B4-BE49-F238E27FC236}">
                      <a16:creationId xmlns:a16="http://schemas.microsoft.com/office/drawing/2014/main" id="{46D3CFDC-9C90-5D1C-6C09-402C12363E40}"/>
                    </a:ext>
                  </a:extLst>
                </p:cNvPr>
                <p:cNvSpPr>
                  <a:spLocks noChangeShapeType="1"/>
                </p:cNvSpPr>
                <p:nvPr/>
              </p:nvSpPr>
              <p:spPr bwMode="auto">
                <a:xfrm>
                  <a:off x="1820863" y="17494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8" name="Line 3285">
                  <a:extLst>
                    <a:ext uri="{FF2B5EF4-FFF2-40B4-BE49-F238E27FC236}">
                      <a16:creationId xmlns:a16="http://schemas.microsoft.com/office/drawing/2014/main" id="{4E38BDDC-1B58-DFA9-70B7-700C50AC9237}"/>
                    </a:ext>
                  </a:extLst>
                </p:cNvPr>
                <p:cNvSpPr>
                  <a:spLocks noChangeShapeType="1"/>
                </p:cNvSpPr>
                <p:nvPr/>
              </p:nvSpPr>
              <p:spPr bwMode="auto">
                <a:xfrm>
                  <a:off x="1836738" y="17335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9" name="Line 3286">
                  <a:extLst>
                    <a:ext uri="{FF2B5EF4-FFF2-40B4-BE49-F238E27FC236}">
                      <a16:creationId xmlns:a16="http://schemas.microsoft.com/office/drawing/2014/main" id="{6A6B5384-51E8-143A-7E85-6F3232B02B7D}"/>
                    </a:ext>
                  </a:extLst>
                </p:cNvPr>
                <p:cNvSpPr>
                  <a:spLocks noChangeShapeType="1"/>
                </p:cNvSpPr>
                <p:nvPr/>
              </p:nvSpPr>
              <p:spPr bwMode="auto">
                <a:xfrm>
                  <a:off x="1827213" y="17494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0" name="Line 3287">
                  <a:extLst>
                    <a:ext uri="{FF2B5EF4-FFF2-40B4-BE49-F238E27FC236}">
                      <a16:creationId xmlns:a16="http://schemas.microsoft.com/office/drawing/2014/main" id="{15CDA976-B6D3-5C02-422F-1B43C5D2C754}"/>
                    </a:ext>
                  </a:extLst>
                </p:cNvPr>
                <p:cNvSpPr>
                  <a:spLocks noChangeShapeType="1"/>
                </p:cNvSpPr>
                <p:nvPr/>
              </p:nvSpPr>
              <p:spPr bwMode="auto">
                <a:xfrm>
                  <a:off x="1843088" y="17335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1" name="Line 3288">
                  <a:extLst>
                    <a:ext uri="{FF2B5EF4-FFF2-40B4-BE49-F238E27FC236}">
                      <a16:creationId xmlns:a16="http://schemas.microsoft.com/office/drawing/2014/main" id="{39EF2806-B635-3E16-336E-DF77C8227424}"/>
                    </a:ext>
                  </a:extLst>
                </p:cNvPr>
                <p:cNvSpPr>
                  <a:spLocks noChangeShapeType="1"/>
                </p:cNvSpPr>
                <p:nvPr/>
              </p:nvSpPr>
              <p:spPr bwMode="auto">
                <a:xfrm>
                  <a:off x="1833563" y="17605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2" name="Line 3289">
                  <a:extLst>
                    <a:ext uri="{FF2B5EF4-FFF2-40B4-BE49-F238E27FC236}">
                      <a16:creationId xmlns:a16="http://schemas.microsoft.com/office/drawing/2014/main" id="{DF5FE0AA-12A5-0745-AD08-863DB67DABD7}"/>
                    </a:ext>
                  </a:extLst>
                </p:cNvPr>
                <p:cNvSpPr>
                  <a:spLocks noChangeShapeType="1"/>
                </p:cNvSpPr>
                <p:nvPr/>
              </p:nvSpPr>
              <p:spPr bwMode="auto">
                <a:xfrm>
                  <a:off x="1849438" y="17446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3" name="Line 3290">
                  <a:extLst>
                    <a:ext uri="{FF2B5EF4-FFF2-40B4-BE49-F238E27FC236}">
                      <a16:creationId xmlns:a16="http://schemas.microsoft.com/office/drawing/2014/main" id="{FE2CBA30-E9CC-772E-CF30-1CCBC36923E7}"/>
                    </a:ext>
                  </a:extLst>
                </p:cNvPr>
                <p:cNvSpPr>
                  <a:spLocks noChangeShapeType="1"/>
                </p:cNvSpPr>
                <p:nvPr/>
              </p:nvSpPr>
              <p:spPr bwMode="auto">
                <a:xfrm>
                  <a:off x="1843088" y="178435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4" name="Line 3291">
                  <a:extLst>
                    <a:ext uri="{FF2B5EF4-FFF2-40B4-BE49-F238E27FC236}">
                      <a16:creationId xmlns:a16="http://schemas.microsoft.com/office/drawing/2014/main" id="{427D1C39-3CEC-E954-FDEF-BE87D73EE8C7}"/>
                    </a:ext>
                  </a:extLst>
                </p:cNvPr>
                <p:cNvSpPr>
                  <a:spLocks noChangeShapeType="1"/>
                </p:cNvSpPr>
                <p:nvPr/>
              </p:nvSpPr>
              <p:spPr bwMode="auto">
                <a:xfrm>
                  <a:off x="1858963" y="17684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5" name="Line 3292">
                  <a:extLst>
                    <a:ext uri="{FF2B5EF4-FFF2-40B4-BE49-F238E27FC236}">
                      <a16:creationId xmlns:a16="http://schemas.microsoft.com/office/drawing/2014/main" id="{22F90886-0E24-FAE9-A3FA-EC19780F8711}"/>
                    </a:ext>
                  </a:extLst>
                </p:cNvPr>
                <p:cNvSpPr>
                  <a:spLocks noChangeShapeType="1"/>
                </p:cNvSpPr>
                <p:nvPr/>
              </p:nvSpPr>
              <p:spPr bwMode="auto">
                <a:xfrm>
                  <a:off x="1860550" y="18081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6" name="Line 3293">
                  <a:extLst>
                    <a:ext uri="{FF2B5EF4-FFF2-40B4-BE49-F238E27FC236}">
                      <a16:creationId xmlns:a16="http://schemas.microsoft.com/office/drawing/2014/main" id="{42F010CB-683D-6A1B-0058-D65054C15B32}"/>
                    </a:ext>
                  </a:extLst>
                </p:cNvPr>
                <p:cNvSpPr>
                  <a:spLocks noChangeShapeType="1"/>
                </p:cNvSpPr>
                <p:nvPr/>
              </p:nvSpPr>
              <p:spPr bwMode="auto">
                <a:xfrm>
                  <a:off x="1876425" y="17922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7" name="Line 3294">
                  <a:extLst>
                    <a:ext uri="{FF2B5EF4-FFF2-40B4-BE49-F238E27FC236}">
                      <a16:creationId xmlns:a16="http://schemas.microsoft.com/office/drawing/2014/main" id="{352EFA26-BDC5-E344-18C7-DD156648933A}"/>
                    </a:ext>
                  </a:extLst>
                </p:cNvPr>
                <p:cNvSpPr>
                  <a:spLocks noChangeShapeType="1"/>
                </p:cNvSpPr>
                <p:nvPr/>
              </p:nvSpPr>
              <p:spPr bwMode="auto">
                <a:xfrm>
                  <a:off x="1968500" y="18208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8" name="Line 3295">
                  <a:extLst>
                    <a:ext uri="{FF2B5EF4-FFF2-40B4-BE49-F238E27FC236}">
                      <a16:creationId xmlns:a16="http://schemas.microsoft.com/office/drawing/2014/main" id="{AE2AA0E3-99E7-C394-D147-6C027973E2FD}"/>
                    </a:ext>
                  </a:extLst>
                </p:cNvPr>
                <p:cNvSpPr>
                  <a:spLocks noChangeShapeType="1"/>
                </p:cNvSpPr>
                <p:nvPr/>
              </p:nvSpPr>
              <p:spPr bwMode="auto">
                <a:xfrm>
                  <a:off x="1982788" y="18049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9" name="Line 3296">
                  <a:extLst>
                    <a:ext uri="{FF2B5EF4-FFF2-40B4-BE49-F238E27FC236}">
                      <a16:creationId xmlns:a16="http://schemas.microsoft.com/office/drawing/2014/main" id="{38B902D7-BD05-6615-6A1C-4584EC6A23F0}"/>
                    </a:ext>
                  </a:extLst>
                </p:cNvPr>
                <p:cNvSpPr>
                  <a:spLocks noChangeShapeType="1"/>
                </p:cNvSpPr>
                <p:nvPr/>
              </p:nvSpPr>
              <p:spPr bwMode="auto">
                <a:xfrm>
                  <a:off x="2016125" y="18208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0" name="Line 3297">
                  <a:extLst>
                    <a:ext uri="{FF2B5EF4-FFF2-40B4-BE49-F238E27FC236}">
                      <a16:creationId xmlns:a16="http://schemas.microsoft.com/office/drawing/2014/main" id="{1A601A81-DAF0-70D0-F837-95FED5F3FADE}"/>
                    </a:ext>
                  </a:extLst>
                </p:cNvPr>
                <p:cNvSpPr>
                  <a:spLocks noChangeShapeType="1"/>
                </p:cNvSpPr>
                <p:nvPr/>
              </p:nvSpPr>
              <p:spPr bwMode="auto">
                <a:xfrm>
                  <a:off x="2032000" y="18049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1" name="Line 3298">
                  <a:extLst>
                    <a:ext uri="{FF2B5EF4-FFF2-40B4-BE49-F238E27FC236}">
                      <a16:creationId xmlns:a16="http://schemas.microsoft.com/office/drawing/2014/main" id="{40408683-8C4A-976C-4818-5A61B417EC21}"/>
                    </a:ext>
                  </a:extLst>
                </p:cNvPr>
                <p:cNvSpPr>
                  <a:spLocks noChangeShapeType="1"/>
                </p:cNvSpPr>
                <p:nvPr/>
              </p:nvSpPr>
              <p:spPr bwMode="auto">
                <a:xfrm>
                  <a:off x="2032000" y="18335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2" name="Line 3299">
                  <a:extLst>
                    <a:ext uri="{FF2B5EF4-FFF2-40B4-BE49-F238E27FC236}">
                      <a16:creationId xmlns:a16="http://schemas.microsoft.com/office/drawing/2014/main" id="{A0B21D95-4897-A22F-7832-3C3695B16A3D}"/>
                    </a:ext>
                  </a:extLst>
                </p:cNvPr>
                <p:cNvSpPr>
                  <a:spLocks noChangeShapeType="1"/>
                </p:cNvSpPr>
                <p:nvPr/>
              </p:nvSpPr>
              <p:spPr bwMode="auto">
                <a:xfrm>
                  <a:off x="2047875" y="18176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74" name="Group 1573">
                <a:extLst>
                  <a:ext uri="{FF2B5EF4-FFF2-40B4-BE49-F238E27FC236}">
                    <a16:creationId xmlns:a16="http://schemas.microsoft.com/office/drawing/2014/main" id="{A57652F3-F6D9-508D-E44A-652A30B66D7C}"/>
                  </a:ext>
                </a:extLst>
              </p:cNvPr>
              <p:cNvGrpSpPr/>
              <p:nvPr/>
            </p:nvGrpSpPr>
            <p:grpSpPr>
              <a:xfrm>
                <a:off x="5113864" y="4126694"/>
                <a:ext cx="5254641" cy="429763"/>
                <a:chOff x="2047875" y="1858963"/>
                <a:chExt cx="2133600" cy="239713"/>
              </a:xfrm>
            </p:grpSpPr>
            <p:sp>
              <p:nvSpPr>
                <p:cNvPr id="1575" name="Line 3300">
                  <a:extLst>
                    <a:ext uri="{FF2B5EF4-FFF2-40B4-BE49-F238E27FC236}">
                      <a16:creationId xmlns:a16="http://schemas.microsoft.com/office/drawing/2014/main" id="{862C9B30-9105-72CF-61F0-CD02ADFA1E3F}"/>
                    </a:ext>
                  </a:extLst>
                </p:cNvPr>
                <p:cNvSpPr>
                  <a:spLocks noChangeShapeType="1"/>
                </p:cNvSpPr>
                <p:nvPr/>
              </p:nvSpPr>
              <p:spPr bwMode="auto">
                <a:xfrm>
                  <a:off x="2047875" y="187483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6" name="Line 3301">
                  <a:extLst>
                    <a:ext uri="{FF2B5EF4-FFF2-40B4-BE49-F238E27FC236}">
                      <a16:creationId xmlns:a16="http://schemas.microsoft.com/office/drawing/2014/main" id="{D0C0A6AE-8430-30CE-8AEA-4B46B3CB878E}"/>
                    </a:ext>
                  </a:extLst>
                </p:cNvPr>
                <p:cNvSpPr>
                  <a:spLocks noChangeShapeType="1"/>
                </p:cNvSpPr>
                <p:nvPr/>
              </p:nvSpPr>
              <p:spPr bwMode="auto">
                <a:xfrm>
                  <a:off x="2063750" y="18589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7" name="Line 3302">
                  <a:extLst>
                    <a:ext uri="{FF2B5EF4-FFF2-40B4-BE49-F238E27FC236}">
                      <a16:creationId xmlns:a16="http://schemas.microsoft.com/office/drawing/2014/main" id="{374CD399-74F7-6226-8602-3F61D814D749}"/>
                    </a:ext>
                  </a:extLst>
                </p:cNvPr>
                <p:cNvSpPr>
                  <a:spLocks noChangeShapeType="1"/>
                </p:cNvSpPr>
                <p:nvPr/>
              </p:nvSpPr>
              <p:spPr bwMode="auto">
                <a:xfrm>
                  <a:off x="2051050" y="190182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8" name="Line 3303">
                  <a:extLst>
                    <a:ext uri="{FF2B5EF4-FFF2-40B4-BE49-F238E27FC236}">
                      <a16:creationId xmlns:a16="http://schemas.microsoft.com/office/drawing/2014/main" id="{31465C20-5F75-F5BF-3749-3A415F69AB16}"/>
                    </a:ext>
                  </a:extLst>
                </p:cNvPr>
                <p:cNvSpPr>
                  <a:spLocks noChangeShapeType="1"/>
                </p:cNvSpPr>
                <p:nvPr/>
              </p:nvSpPr>
              <p:spPr bwMode="auto">
                <a:xfrm>
                  <a:off x="2065338"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9" name="Line 3304">
                  <a:extLst>
                    <a:ext uri="{FF2B5EF4-FFF2-40B4-BE49-F238E27FC236}">
                      <a16:creationId xmlns:a16="http://schemas.microsoft.com/office/drawing/2014/main" id="{3F04A2E6-09BD-ACAC-6C1C-ADDDE021943C}"/>
                    </a:ext>
                  </a:extLst>
                </p:cNvPr>
                <p:cNvSpPr>
                  <a:spLocks noChangeShapeType="1"/>
                </p:cNvSpPr>
                <p:nvPr/>
              </p:nvSpPr>
              <p:spPr bwMode="auto">
                <a:xfrm>
                  <a:off x="2054225" y="190182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0" name="Line 3305">
                  <a:extLst>
                    <a:ext uri="{FF2B5EF4-FFF2-40B4-BE49-F238E27FC236}">
                      <a16:creationId xmlns:a16="http://schemas.microsoft.com/office/drawing/2014/main" id="{F1874730-AB2E-B30F-ED5E-07C5A2DCC751}"/>
                    </a:ext>
                  </a:extLst>
                </p:cNvPr>
                <p:cNvSpPr>
                  <a:spLocks noChangeShapeType="1"/>
                </p:cNvSpPr>
                <p:nvPr/>
              </p:nvSpPr>
              <p:spPr bwMode="auto">
                <a:xfrm>
                  <a:off x="2068513"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1" name="Line 3306">
                  <a:extLst>
                    <a:ext uri="{FF2B5EF4-FFF2-40B4-BE49-F238E27FC236}">
                      <a16:creationId xmlns:a16="http://schemas.microsoft.com/office/drawing/2014/main" id="{5023B4A8-29A2-450C-5110-A7CDCC03AAE3}"/>
                    </a:ext>
                  </a:extLst>
                </p:cNvPr>
                <p:cNvSpPr>
                  <a:spLocks noChangeShapeType="1"/>
                </p:cNvSpPr>
                <p:nvPr/>
              </p:nvSpPr>
              <p:spPr bwMode="auto">
                <a:xfrm>
                  <a:off x="2114550" y="19018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2" name="Line 3307">
                  <a:extLst>
                    <a:ext uri="{FF2B5EF4-FFF2-40B4-BE49-F238E27FC236}">
                      <a16:creationId xmlns:a16="http://schemas.microsoft.com/office/drawing/2014/main" id="{DCA80A94-E78D-1B20-FF4B-7114F4D9EC0E}"/>
                    </a:ext>
                  </a:extLst>
                </p:cNvPr>
                <p:cNvSpPr>
                  <a:spLocks noChangeShapeType="1"/>
                </p:cNvSpPr>
                <p:nvPr/>
              </p:nvSpPr>
              <p:spPr bwMode="auto">
                <a:xfrm>
                  <a:off x="2130425"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3" name="Line 3308">
                  <a:extLst>
                    <a:ext uri="{FF2B5EF4-FFF2-40B4-BE49-F238E27FC236}">
                      <a16:creationId xmlns:a16="http://schemas.microsoft.com/office/drawing/2014/main" id="{0D2CDEFC-97C1-AD53-6678-ACCDBB1E7C87}"/>
                    </a:ext>
                  </a:extLst>
                </p:cNvPr>
                <p:cNvSpPr>
                  <a:spLocks noChangeShapeType="1"/>
                </p:cNvSpPr>
                <p:nvPr/>
              </p:nvSpPr>
              <p:spPr bwMode="auto">
                <a:xfrm>
                  <a:off x="2178050" y="19018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4" name="Line 3309">
                  <a:extLst>
                    <a:ext uri="{FF2B5EF4-FFF2-40B4-BE49-F238E27FC236}">
                      <a16:creationId xmlns:a16="http://schemas.microsoft.com/office/drawing/2014/main" id="{B5E2F013-6E02-6D26-77B9-2A58B4733976}"/>
                    </a:ext>
                  </a:extLst>
                </p:cNvPr>
                <p:cNvSpPr>
                  <a:spLocks noChangeShapeType="1"/>
                </p:cNvSpPr>
                <p:nvPr/>
              </p:nvSpPr>
              <p:spPr bwMode="auto">
                <a:xfrm>
                  <a:off x="2193925"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5" name="Line 3310">
                  <a:extLst>
                    <a:ext uri="{FF2B5EF4-FFF2-40B4-BE49-F238E27FC236}">
                      <a16:creationId xmlns:a16="http://schemas.microsoft.com/office/drawing/2014/main" id="{6582204E-ABBF-EEBD-CE2E-33B7751D4DDB}"/>
                    </a:ext>
                  </a:extLst>
                </p:cNvPr>
                <p:cNvSpPr>
                  <a:spLocks noChangeShapeType="1"/>
                </p:cNvSpPr>
                <p:nvPr/>
              </p:nvSpPr>
              <p:spPr bwMode="auto">
                <a:xfrm>
                  <a:off x="2206625" y="191928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6" name="Line 3311">
                  <a:extLst>
                    <a:ext uri="{FF2B5EF4-FFF2-40B4-BE49-F238E27FC236}">
                      <a16:creationId xmlns:a16="http://schemas.microsoft.com/office/drawing/2014/main" id="{D3CEB4C8-F45F-6A31-384F-538715D7F749}"/>
                    </a:ext>
                  </a:extLst>
                </p:cNvPr>
                <p:cNvSpPr>
                  <a:spLocks noChangeShapeType="1"/>
                </p:cNvSpPr>
                <p:nvPr/>
              </p:nvSpPr>
              <p:spPr bwMode="auto">
                <a:xfrm>
                  <a:off x="2222500" y="19034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7" name="Line 3312">
                  <a:extLst>
                    <a:ext uri="{FF2B5EF4-FFF2-40B4-BE49-F238E27FC236}">
                      <a16:creationId xmlns:a16="http://schemas.microsoft.com/office/drawing/2014/main" id="{CC55826D-3520-EE3D-A115-C84B61389D28}"/>
                    </a:ext>
                  </a:extLst>
                </p:cNvPr>
                <p:cNvSpPr>
                  <a:spLocks noChangeShapeType="1"/>
                </p:cNvSpPr>
                <p:nvPr/>
              </p:nvSpPr>
              <p:spPr bwMode="auto">
                <a:xfrm>
                  <a:off x="2224088" y="19192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8" name="Line 3313">
                  <a:extLst>
                    <a:ext uri="{FF2B5EF4-FFF2-40B4-BE49-F238E27FC236}">
                      <a16:creationId xmlns:a16="http://schemas.microsoft.com/office/drawing/2014/main" id="{F24F83F8-2985-DD4C-8CD3-8D636AC32988}"/>
                    </a:ext>
                  </a:extLst>
                </p:cNvPr>
                <p:cNvSpPr>
                  <a:spLocks noChangeShapeType="1"/>
                </p:cNvSpPr>
                <p:nvPr/>
              </p:nvSpPr>
              <p:spPr bwMode="auto">
                <a:xfrm>
                  <a:off x="2239963" y="19034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9" name="Line 3314">
                  <a:extLst>
                    <a:ext uri="{FF2B5EF4-FFF2-40B4-BE49-F238E27FC236}">
                      <a16:creationId xmlns:a16="http://schemas.microsoft.com/office/drawing/2014/main" id="{C140A1B0-4E27-35A1-893A-176CA94B300C}"/>
                    </a:ext>
                  </a:extLst>
                </p:cNvPr>
                <p:cNvSpPr>
                  <a:spLocks noChangeShapeType="1"/>
                </p:cNvSpPr>
                <p:nvPr/>
              </p:nvSpPr>
              <p:spPr bwMode="auto">
                <a:xfrm>
                  <a:off x="2254250" y="19558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0" name="Line 3315">
                  <a:extLst>
                    <a:ext uri="{FF2B5EF4-FFF2-40B4-BE49-F238E27FC236}">
                      <a16:creationId xmlns:a16="http://schemas.microsoft.com/office/drawing/2014/main" id="{5EF25ADE-3DFE-33CE-D6B5-508126CCB125}"/>
                    </a:ext>
                  </a:extLst>
                </p:cNvPr>
                <p:cNvSpPr>
                  <a:spLocks noChangeShapeType="1"/>
                </p:cNvSpPr>
                <p:nvPr/>
              </p:nvSpPr>
              <p:spPr bwMode="auto">
                <a:xfrm>
                  <a:off x="2270125" y="19399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1" name="Line 3316">
                  <a:extLst>
                    <a:ext uri="{FF2B5EF4-FFF2-40B4-BE49-F238E27FC236}">
                      <a16:creationId xmlns:a16="http://schemas.microsoft.com/office/drawing/2014/main" id="{9AB55D68-B40A-6C8F-6361-7CE62982E6A9}"/>
                    </a:ext>
                  </a:extLst>
                </p:cNvPr>
                <p:cNvSpPr>
                  <a:spLocks noChangeShapeType="1"/>
                </p:cNvSpPr>
                <p:nvPr/>
              </p:nvSpPr>
              <p:spPr bwMode="auto">
                <a:xfrm>
                  <a:off x="2614613" y="197485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2" name="Line 3317">
                  <a:extLst>
                    <a:ext uri="{FF2B5EF4-FFF2-40B4-BE49-F238E27FC236}">
                      <a16:creationId xmlns:a16="http://schemas.microsoft.com/office/drawing/2014/main" id="{CC861ECA-D005-5960-3B60-D9548378CAE9}"/>
                    </a:ext>
                  </a:extLst>
                </p:cNvPr>
                <p:cNvSpPr>
                  <a:spLocks noChangeShapeType="1"/>
                </p:cNvSpPr>
                <p:nvPr/>
              </p:nvSpPr>
              <p:spPr bwMode="auto">
                <a:xfrm>
                  <a:off x="2630488" y="19589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3" name="Line 3318">
                  <a:extLst>
                    <a:ext uri="{FF2B5EF4-FFF2-40B4-BE49-F238E27FC236}">
                      <a16:creationId xmlns:a16="http://schemas.microsoft.com/office/drawing/2014/main" id="{14496FA3-DD52-F093-EEB7-F38E724FD8FB}"/>
                    </a:ext>
                  </a:extLst>
                </p:cNvPr>
                <p:cNvSpPr>
                  <a:spLocks noChangeShapeType="1"/>
                </p:cNvSpPr>
                <p:nvPr/>
              </p:nvSpPr>
              <p:spPr bwMode="auto">
                <a:xfrm>
                  <a:off x="2990850"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4" name="Line 3319">
                  <a:extLst>
                    <a:ext uri="{FF2B5EF4-FFF2-40B4-BE49-F238E27FC236}">
                      <a16:creationId xmlns:a16="http://schemas.microsoft.com/office/drawing/2014/main" id="{785E28CD-A77D-24DA-3F56-DB0DF8776997}"/>
                    </a:ext>
                  </a:extLst>
                </p:cNvPr>
                <p:cNvSpPr>
                  <a:spLocks noChangeShapeType="1"/>
                </p:cNvSpPr>
                <p:nvPr/>
              </p:nvSpPr>
              <p:spPr bwMode="auto">
                <a:xfrm>
                  <a:off x="3006725"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5" name="Line 3320">
                  <a:extLst>
                    <a:ext uri="{FF2B5EF4-FFF2-40B4-BE49-F238E27FC236}">
                      <a16:creationId xmlns:a16="http://schemas.microsoft.com/office/drawing/2014/main" id="{FCFD2CCE-6C1C-9C1B-9609-C3DBF7FC549B}"/>
                    </a:ext>
                  </a:extLst>
                </p:cNvPr>
                <p:cNvSpPr>
                  <a:spLocks noChangeShapeType="1"/>
                </p:cNvSpPr>
                <p:nvPr/>
              </p:nvSpPr>
              <p:spPr bwMode="auto">
                <a:xfrm>
                  <a:off x="3000375" y="20367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6" name="Line 3321">
                  <a:extLst>
                    <a:ext uri="{FF2B5EF4-FFF2-40B4-BE49-F238E27FC236}">
                      <a16:creationId xmlns:a16="http://schemas.microsoft.com/office/drawing/2014/main" id="{ACB8906A-AEE0-FC01-86CA-78C5EA201E7A}"/>
                    </a:ext>
                  </a:extLst>
                </p:cNvPr>
                <p:cNvSpPr>
                  <a:spLocks noChangeShapeType="1"/>
                </p:cNvSpPr>
                <p:nvPr/>
              </p:nvSpPr>
              <p:spPr bwMode="auto">
                <a:xfrm>
                  <a:off x="3014663"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7" name="Line 3322">
                  <a:extLst>
                    <a:ext uri="{FF2B5EF4-FFF2-40B4-BE49-F238E27FC236}">
                      <a16:creationId xmlns:a16="http://schemas.microsoft.com/office/drawing/2014/main" id="{F673C118-2621-82AF-2AA6-C775F2AAFF44}"/>
                    </a:ext>
                  </a:extLst>
                </p:cNvPr>
                <p:cNvSpPr>
                  <a:spLocks noChangeShapeType="1"/>
                </p:cNvSpPr>
                <p:nvPr/>
              </p:nvSpPr>
              <p:spPr bwMode="auto">
                <a:xfrm>
                  <a:off x="3011488"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8" name="Line 3323">
                  <a:extLst>
                    <a:ext uri="{FF2B5EF4-FFF2-40B4-BE49-F238E27FC236}">
                      <a16:creationId xmlns:a16="http://schemas.microsoft.com/office/drawing/2014/main" id="{FBCEE6F3-D434-B5BC-E72C-B72DDBEF9C48}"/>
                    </a:ext>
                  </a:extLst>
                </p:cNvPr>
                <p:cNvSpPr>
                  <a:spLocks noChangeShapeType="1"/>
                </p:cNvSpPr>
                <p:nvPr/>
              </p:nvSpPr>
              <p:spPr bwMode="auto">
                <a:xfrm>
                  <a:off x="3027363"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9" name="Line 3324">
                  <a:extLst>
                    <a:ext uri="{FF2B5EF4-FFF2-40B4-BE49-F238E27FC236}">
                      <a16:creationId xmlns:a16="http://schemas.microsoft.com/office/drawing/2014/main" id="{76F730FA-8450-1985-8A12-22BA6DAE4706}"/>
                    </a:ext>
                  </a:extLst>
                </p:cNvPr>
                <p:cNvSpPr>
                  <a:spLocks noChangeShapeType="1"/>
                </p:cNvSpPr>
                <p:nvPr/>
              </p:nvSpPr>
              <p:spPr bwMode="auto">
                <a:xfrm>
                  <a:off x="3179763"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0" name="Line 3325">
                  <a:extLst>
                    <a:ext uri="{FF2B5EF4-FFF2-40B4-BE49-F238E27FC236}">
                      <a16:creationId xmlns:a16="http://schemas.microsoft.com/office/drawing/2014/main" id="{C7016963-2310-E571-96AB-D49A3646F23A}"/>
                    </a:ext>
                  </a:extLst>
                </p:cNvPr>
                <p:cNvSpPr>
                  <a:spLocks noChangeShapeType="1"/>
                </p:cNvSpPr>
                <p:nvPr/>
              </p:nvSpPr>
              <p:spPr bwMode="auto">
                <a:xfrm>
                  <a:off x="3195638"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1" name="Line 3326">
                  <a:extLst>
                    <a:ext uri="{FF2B5EF4-FFF2-40B4-BE49-F238E27FC236}">
                      <a16:creationId xmlns:a16="http://schemas.microsoft.com/office/drawing/2014/main" id="{A72BF0CB-00ED-3891-D3C4-DD6C0AE8372A}"/>
                    </a:ext>
                  </a:extLst>
                </p:cNvPr>
                <p:cNvSpPr>
                  <a:spLocks noChangeShapeType="1"/>
                </p:cNvSpPr>
                <p:nvPr/>
              </p:nvSpPr>
              <p:spPr bwMode="auto">
                <a:xfrm>
                  <a:off x="3255963"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2" name="Line 3327">
                  <a:extLst>
                    <a:ext uri="{FF2B5EF4-FFF2-40B4-BE49-F238E27FC236}">
                      <a16:creationId xmlns:a16="http://schemas.microsoft.com/office/drawing/2014/main" id="{1FB615F7-FBB9-2ED0-6880-FF780AF066EE}"/>
                    </a:ext>
                  </a:extLst>
                </p:cNvPr>
                <p:cNvSpPr>
                  <a:spLocks noChangeShapeType="1"/>
                </p:cNvSpPr>
                <p:nvPr/>
              </p:nvSpPr>
              <p:spPr bwMode="auto">
                <a:xfrm>
                  <a:off x="3271838"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3" name="Line 3328">
                  <a:extLst>
                    <a:ext uri="{FF2B5EF4-FFF2-40B4-BE49-F238E27FC236}">
                      <a16:creationId xmlns:a16="http://schemas.microsoft.com/office/drawing/2014/main" id="{3B1B19AE-CB70-189B-94B1-4058043AD3B7}"/>
                    </a:ext>
                  </a:extLst>
                </p:cNvPr>
                <p:cNvSpPr>
                  <a:spLocks noChangeShapeType="1"/>
                </p:cNvSpPr>
                <p:nvPr/>
              </p:nvSpPr>
              <p:spPr bwMode="auto">
                <a:xfrm>
                  <a:off x="3371850"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4" name="Line 3329">
                  <a:extLst>
                    <a:ext uri="{FF2B5EF4-FFF2-40B4-BE49-F238E27FC236}">
                      <a16:creationId xmlns:a16="http://schemas.microsoft.com/office/drawing/2014/main" id="{90319FCD-13B0-556A-7793-00132D68E518}"/>
                    </a:ext>
                  </a:extLst>
                </p:cNvPr>
                <p:cNvSpPr>
                  <a:spLocks noChangeShapeType="1"/>
                </p:cNvSpPr>
                <p:nvPr/>
              </p:nvSpPr>
              <p:spPr bwMode="auto">
                <a:xfrm>
                  <a:off x="3387725"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5" name="Line 3330">
                  <a:extLst>
                    <a:ext uri="{FF2B5EF4-FFF2-40B4-BE49-F238E27FC236}">
                      <a16:creationId xmlns:a16="http://schemas.microsoft.com/office/drawing/2014/main" id="{E16E4BCD-0FCE-D057-D003-9811872B2271}"/>
                    </a:ext>
                  </a:extLst>
                </p:cNvPr>
                <p:cNvSpPr>
                  <a:spLocks noChangeShapeType="1"/>
                </p:cNvSpPr>
                <p:nvPr/>
              </p:nvSpPr>
              <p:spPr bwMode="auto">
                <a:xfrm>
                  <a:off x="3778250" y="208280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6" name="Line 3331">
                  <a:extLst>
                    <a:ext uri="{FF2B5EF4-FFF2-40B4-BE49-F238E27FC236}">
                      <a16:creationId xmlns:a16="http://schemas.microsoft.com/office/drawing/2014/main" id="{7B28A178-62DA-B1EB-7BBB-7842FA247531}"/>
                    </a:ext>
                  </a:extLst>
                </p:cNvPr>
                <p:cNvSpPr>
                  <a:spLocks noChangeShapeType="1"/>
                </p:cNvSpPr>
                <p:nvPr/>
              </p:nvSpPr>
              <p:spPr bwMode="auto">
                <a:xfrm>
                  <a:off x="3794125"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7" name="Line 3332">
                  <a:extLst>
                    <a:ext uri="{FF2B5EF4-FFF2-40B4-BE49-F238E27FC236}">
                      <a16:creationId xmlns:a16="http://schemas.microsoft.com/office/drawing/2014/main" id="{B3B9985F-FD3C-7C53-F752-74B7E16D533C}"/>
                    </a:ext>
                  </a:extLst>
                </p:cNvPr>
                <p:cNvSpPr>
                  <a:spLocks noChangeShapeType="1"/>
                </p:cNvSpPr>
                <p:nvPr/>
              </p:nvSpPr>
              <p:spPr bwMode="auto">
                <a:xfrm>
                  <a:off x="3933825" y="20828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8" name="Line 3333">
                  <a:extLst>
                    <a:ext uri="{FF2B5EF4-FFF2-40B4-BE49-F238E27FC236}">
                      <a16:creationId xmlns:a16="http://schemas.microsoft.com/office/drawing/2014/main" id="{EFAD2B58-933F-120D-943A-30711E30F95A}"/>
                    </a:ext>
                  </a:extLst>
                </p:cNvPr>
                <p:cNvSpPr>
                  <a:spLocks noChangeShapeType="1"/>
                </p:cNvSpPr>
                <p:nvPr/>
              </p:nvSpPr>
              <p:spPr bwMode="auto">
                <a:xfrm>
                  <a:off x="3949700"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9" name="Line 3334">
                  <a:extLst>
                    <a:ext uri="{FF2B5EF4-FFF2-40B4-BE49-F238E27FC236}">
                      <a16:creationId xmlns:a16="http://schemas.microsoft.com/office/drawing/2014/main" id="{B55EFE5E-997E-E337-5FA2-B4A2AFA825AA}"/>
                    </a:ext>
                  </a:extLst>
                </p:cNvPr>
                <p:cNvSpPr>
                  <a:spLocks noChangeShapeType="1"/>
                </p:cNvSpPr>
                <p:nvPr/>
              </p:nvSpPr>
              <p:spPr bwMode="auto">
                <a:xfrm>
                  <a:off x="4144963" y="208280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0" name="Line 3335">
                  <a:extLst>
                    <a:ext uri="{FF2B5EF4-FFF2-40B4-BE49-F238E27FC236}">
                      <a16:creationId xmlns:a16="http://schemas.microsoft.com/office/drawing/2014/main" id="{927BAC17-DA80-DA89-0EA5-1772F4A04014}"/>
                    </a:ext>
                  </a:extLst>
                </p:cNvPr>
                <p:cNvSpPr>
                  <a:spLocks noChangeShapeType="1"/>
                </p:cNvSpPr>
                <p:nvPr/>
              </p:nvSpPr>
              <p:spPr bwMode="auto">
                <a:xfrm>
                  <a:off x="4159250"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1" name="Line 3336">
                  <a:extLst>
                    <a:ext uri="{FF2B5EF4-FFF2-40B4-BE49-F238E27FC236}">
                      <a16:creationId xmlns:a16="http://schemas.microsoft.com/office/drawing/2014/main" id="{C74D976C-585F-83EC-FCBB-4D6BC0B37080}"/>
                    </a:ext>
                  </a:extLst>
                </p:cNvPr>
                <p:cNvSpPr>
                  <a:spLocks noChangeShapeType="1"/>
                </p:cNvSpPr>
                <p:nvPr/>
              </p:nvSpPr>
              <p:spPr bwMode="auto">
                <a:xfrm>
                  <a:off x="4149725" y="20828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2" name="Line 3337">
                  <a:extLst>
                    <a:ext uri="{FF2B5EF4-FFF2-40B4-BE49-F238E27FC236}">
                      <a16:creationId xmlns:a16="http://schemas.microsoft.com/office/drawing/2014/main" id="{9A68B989-9879-7599-D33C-6339544CAFC5}"/>
                    </a:ext>
                  </a:extLst>
                </p:cNvPr>
                <p:cNvSpPr>
                  <a:spLocks noChangeShapeType="1"/>
                </p:cNvSpPr>
                <p:nvPr/>
              </p:nvSpPr>
              <p:spPr bwMode="auto">
                <a:xfrm>
                  <a:off x="4165600"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grpSp>
        <p:nvGrpSpPr>
          <p:cNvPr id="53" name="Group 52">
            <a:extLst>
              <a:ext uri="{FF2B5EF4-FFF2-40B4-BE49-F238E27FC236}">
                <a16:creationId xmlns:a16="http://schemas.microsoft.com/office/drawing/2014/main" id="{0EFEE5A4-B009-4727-2BC7-39E0B1DC976B}"/>
              </a:ext>
            </a:extLst>
          </p:cNvPr>
          <p:cNvGrpSpPr/>
          <p:nvPr/>
        </p:nvGrpSpPr>
        <p:grpSpPr>
          <a:xfrm>
            <a:off x="1138693" y="4809520"/>
            <a:ext cx="78917" cy="82296"/>
            <a:chOff x="6344563" y="2897604"/>
            <a:chExt cx="46828" cy="44487"/>
          </a:xfrm>
        </p:grpSpPr>
        <p:sp>
          <p:nvSpPr>
            <p:cNvPr id="55" name="Line 3328">
              <a:extLst>
                <a:ext uri="{FF2B5EF4-FFF2-40B4-BE49-F238E27FC236}">
                  <a16:creationId xmlns:a16="http://schemas.microsoft.com/office/drawing/2014/main" id="{66139F7F-7D1E-2987-F882-20BF195DD8A3}"/>
                </a:ext>
              </a:extLst>
            </p:cNvPr>
            <p:cNvSpPr>
              <a:spLocks noChangeShapeType="1"/>
            </p:cNvSpPr>
            <p:nvPr/>
          </p:nvSpPr>
          <p:spPr bwMode="auto">
            <a:xfrm>
              <a:off x="6344563" y="2919847"/>
              <a:ext cx="46828"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Line 3329">
              <a:extLst>
                <a:ext uri="{FF2B5EF4-FFF2-40B4-BE49-F238E27FC236}">
                  <a16:creationId xmlns:a16="http://schemas.microsoft.com/office/drawing/2014/main" id="{FE4F8C30-96D7-A13B-A668-A33CC996D508}"/>
                </a:ext>
              </a:extLst>
            </p:cNvPr>
            <p:cNvSpPr>
              <a:spLocks noChangeShapeType="1"/>
            </p:cNvSpPr>
            <p:nvPr/>
          </p:nvSpPr>
          <p:spPr bwMode="auto">
            <a:xfrm>
              <a:off x="6367977" y="2897604"/>
              <a:ext cx="0" cy="44487"/>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4" name="Rectangle 3084">
            <a:extLst>
              <a:ext uri="{FF2B5EF4-FFF2-40B4-BE49-F238E27FC236}">
                <a16:creationId xmlns:a16="http://schemas.microsoft.com/office/drawing/2014/main" id="{24E62468-F842-8560-3304-F8812150ABDF}"/>
              </a:ext>
            </a:extLst>
          </p:cNvPr>
          <p:cNvSpPr>
            <a:spLocks noChangeArrowheads="1"/>
          </p:cNvSpPr>
          <p:nvPr/>
        </p:nvSpPr>
        <p:spPr bwMode="auto">
          <a:xfrm>
            <a:off x="1274977" y="4760644"/>
            <a:ext cx="731260" cy="1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Censored</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26" name="TextBox 425">
            <a:extLst>
              <a:ext uri="{FF2B5EF4-FFF2-40B4-BE49-F238E27FC236}">
                <a16:creationId xmlns:a16="http://schemas.microsoft.com/office/drawing/2014/main" id="{7F165A83-38DE-A6DF-1746-2FBF78D1E9BD}"/>
              </a:ext>
            </a:extLst>
          </p:cNvPr>
          <p:cNvSpPr txBox="1"/>
          <p:nvPr/>
        </p:nvSpPr>
        <p:spPr>
          <a:xfrm>
            <a:off x="2402287" y="2124386"/>
            <a:ext cx="2640146" cy="292388"/>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mn-ea"/>
                <a:cs typeface="+mn-cs"/>
              </a:rPr>
              <a:t>Zanidatamab + tislelizumab + CT </a:t>
            </a:r>
          </a:p>
        </p:txBody>
      </p:sp>
      <p:sp>
        <p:nvSpPr>
          <p:cNvPr id="17" name="TextBox 16">
            <a:extLst>
              <a:ext uri="{FF2B5EF4-FFF2-40B4-BE49-F238E27FC236}">
                <a16:creationId xmlns:a16="http://schemas.microsoft.com/office/drawing/2014/main" id="{E6FEE455-C6DA-EEC6-A711-C4812167AEE9}"/>
              </a:ext>
            </a:extLst>
          </p:cNvPr>
          <p:cNvSpPr txBox="1"/>
          <p:nvPr/>
        </p:nvSpPr>
        <p:spPr>
          <a:xfrm>
            <a:off x="1745167" y="3549147"/>
            <a:ext cx="1454956" cy="3539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rPr>
              <a:t>43.7%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mn-ea"/>
                <a:cs typeface="+mn-cs"/>
              </a:rPr>
              <a:t>(95% CI: 37.5–49.7)</a:t>
            </a:r>
          </a:p>
        </p:txBody>
      </p:sp>
      <p:sp>
        <p:nvSpPr>
          <p:cNvPr id="20" name="TextBox 19">
            <a:extLst>
              <a:ext uri="{FF2B5EF4-FFF2-40B4-BE49-F238E27FC236}">
                <a16:creationId xmlns:a16="http://schemas.microsoft.com/office/drawing/2014/main" id="{17EB76E5-500A-D18D-26EE-506726A1496B}"/>
              </a:ext>
            </a:extLst>
          </p:cNvPr>
          <p:cNvSpPr txBox="1"/>
          <p:nvPr/>
        </p:nvSpPr>
        <p:spPr>
          <a:xfrm>
            <a:off x="4123620" y="4289283"/>
            <a:ext cx="1158367" cy="35394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rPr>
              <a:t>20.9%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mn-ea"/>
                <a:cs typeface="+mn-cs"/>
              </a:rPr>
              <a:t>(95% CI: 15.3–27.2)</a:t>
            </a:r>
          </a:p>
        </p:txBody>
      </p:sp>
      <p:sp>
        <p:nvSpPr>
          <p:cNvPr id="22" name="TextBox 21">
            <a:extLst>
              <a:ext uri="{FF2B5EF4-FFF2-40B4-BE49-F238E27FC236}">
                <a16:creationId xmlns:a16="http://schemas.microsoft.com/office/drawing/2014/main" id="{CDDD6285-45AF-B410-E209-4EB72E9EB74C}"/>
              </a:ext>
            </a:extLst>
          </p:cNvPr>
          <p:cNvSpPr txBox="1"/>
          <p:nvPr/>
        </p:nvSpPr>
        <p:spPr>
          <a:xfrm>
            <a:off x="1163767" y="3041263"/>
            <a:ext cx="1472757" cy="292388"/>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rPr>
              <a:t>Trastuzumab + CT</a:t>
            </a:r>
          </a:p>
        </p:txBody>
      </p:sp>
      <p:sp>
        <p:nvSpPr>
          <p:cNvPr id="39" name="Line 3928">
            <a:extLst>
              <a:ext uri="{FF2B5EF4-FFF2-40B4-BE49-F238E27FC236}">
                <a16:creationId xmlns:a16="http://schemas.microsoft.com/office/drawing/2014/main" id="{E2C582CF-A3E5-AD4C-AC3E-0466DAED0FF1}"/>
              </a:ext>
            </a:extLst>
          </p:cNvPr>
          <p:cNvSpPr>
            <a:spLocks noChangeShapeType="1"/>
          </p:cNvSpPr>
          <p:nvPr/>
        </p:nvSpPr>
        <p:spPr bwMode="auto">
          <a:xfrm flipV="1">
            <a:off x="1043586" y="1688922"/>
            <a:ext cx="0" cy="3264487"/>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Line 3998">
            <a:extLst>
              <a:ext uri="{FF2B5EF4-FFF2-40B4-BE49-F238E27FC236}">
                <a16:creationId xmlns:a16="http://schemas.microsoft.com/office/drawing/2014/main" id="{8606FEC3-BC8C-D356-6B14-0E6F82EB398E}"/>
              </a:ext>
            </a:extLst>
          </p:cNvPr>
          <p:cNvSpPr>
            <a:spLocks noChangeShapeType="1"/>
          </p:cNvSpPr>
          <p:nvPr/>
        </p:nvSpPr>
        <p:spPr bwMode="auto">
          <a:xfrm flipH="1">
            <a:off x="972806" y="4879410"/>
            <a:ext cx="70781"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Line 4000">
            <a:extLst>
              <a:ext uri="{FF2B5EF4-FFF2-40B4-BE49-F238E27FC236}">
                <a16:creationId xmlns:a16="http://schemas.microsoft.com/office/drawing/2014/main" id="{AD3FA776-C9AC-6A8E-5FC7-F284AE3E9F53}"/>
              </a:ext>
            </a:extLst>
          </p:cNvPr>
          <p:cNvSpPr>
            <a:spLocks noChangeShapeType="1"/>
          </p:cNvSpPr>
          <p:nvPr/>
        </p:nvSpPr>
        <p:spPr bwMode="auto">
          <a:xfrm flipH="1">
            <a:off x="972806" y="4099577"/>
            <a:ext cx="70781"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Line 4002">
            <a:extLst>
              <a:ext uri="{FF2B5EF4-FFF2-40B4-BE49-F238E27FC236}">
                <a16:creationId xmlns:a16="http://schemas.microsoft.com/office/drawing/2014/main" id="{240C88BD-82A6-036E-01A2-7F2F88D0C047}"/>
              </a:ext>
            </a:extLst>
          </p:cNvPr>
          <p:cNvSpPr>
            <a:spLocks noChangeShapeType="1"/>
          </p:cNvSpPr>
          <p:nvPr/>
        </p:nvSpPr>
        <p:spPr bwMode="auto">
          <a:xfrm flipH="1">
            <a:off x="972806" y="3319743"/>
            <a:ext cx="70781"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Line 4004">
            <a:extLst>
              <a:ext uri="{FF2B5EF4-FFF2-40B4-BE49-F238E27FC236}">
                <a16:creationId xmlns:a16="http://schemas.microsoft.com/office/drawing/2014/main" id="{119D8DDB-5731-52DF-E904-3AFE4332B05A}"/>
              </a:ext>
            </a:extLst>
          </p:cNvPr>
          <p:cNvSpPr>
            <a:spLocks noChangeShapeType="1"/>
          </p:cNvSpPr>
          <p:nvPr/>
        </p:nvSpPr>
        <p:spPr bwMode="auto">
          <a:xfrm flipH="1">
            <a:off x="972806" y="2542754"/>
            <a:ext cx="70781"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Line 4006">
            <a:extLst>
              <a:ext uri="{FF2B5EF4-FFF2-40B4-BE49-F238E27FC236}">
                <a16:creationId xmlns:a16="http://schemas.microsoft.com/office/drawing/2014/main" id="{078606F0-2F74-3F7F-F645-8357F265D405}"/>
              </a:ext>
            </a:extLst>
          </p:cNvPr>
          <p:cNvSpPr>
            <a:spLocks noChangeShapeType="1"/>
          </p:cNvSpPr>
          <p:nvPr/>
        </p:nvSpPr>
        <p:spPr bwMode="auto">
          <a:xfrm flipH="1">
            <a:off x="972806" y="1762921"/>
            <a:ext cx="70781"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Rectangle 3999">
            <a:extLst>
              <a:ext uri="{FF2B5EF4-FFF2-40B4-BE49-F238E27FC236}">
                <a16:creationId xmlns:a16="http://schemas.microsoft.com/office/drawing/2014/main" id="{94CCF84A-02D8-7B49-45A6-306EAE7913AE}"/>
              </a:ext>
            </a:extLst>
          </p:cNvPr>
          <p:cNvSpPr>
            <a:spLocks noChangeArrowheads="1"/>
          </p:cNvSpPr>
          <p:nvPr/>
        </p:nvSpPr>
        <p:spPr bwMode="auto">
          <a:xfrm>
            <a:off x="803658" y="4783816"/>
            <a:ext cx="9477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61" name="Rectangle 4001">
            <a:extLst>
              <a:ext uri="{FF2B5EF4-FFF2-40B4-BE49-F238E27FC236}">
                <a16:creationId xmlns:a16="http://schemas.microsoft.com/office/drawing/2014/main" id="{FFEEE1D2-8FD3-A950-BF10-C03C56F183BB}"/>
              </a:ext>
            </a:extLst>
          </p:cNvPr>
          <p:cNvSpPr>
            <a:spLocks noChangeArrowheads="1"/>
          </p:cNvSpPr>
          <p:nvPr/>
        </p:nvSpPr>
        <p:spPr bwMode="auto">
          <a:xfrm>
            <a:off x="708887" y="4006826"/>
            <a:ext cx="18955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62" name="Rectangle 4003">
            <a:extLst>
              <a:ext uri="{FF2B5EF4-FFF2-40B4-BE49-F238E27FC236}">
                <a16:creationId xmlns:a16="http://schemas.microsoft.com/office/drawing/2014/main" id="{5A260C27-A078-0013-D763-76AB849403EC}"/>
              </a:ext>
            </a:extLst>
          </p:cNvPr>
          <p:cNvSpPr>
            <a:spLocks noChangeArrowheads="1"/>
          </p:cNvSpPr>
          <p:nvPr/>
        </p:nvSpPr>
        <p:spPr bwMode="auto">
          <a:xfrm>
            <a:off x="708887" y="3223508"/>
            <a:ext cx="18955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50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63" name="Rectangle 4005">
            <a:extLst>
              <a:ext uri="{FF2B5EF4-FFF2-40B4-BE49-F238E27FC236}">
                <a16:creationId xmlns:a16="http://schemas.microsoft.com/office/drawing/2014/main" id="{292FE5D0-A5A2-CAD5-F439-57375313274A}"/>
              </a:ext>
            </a:extLst>
          </p:cNvPr>
          <p:cNvSpPr>
            <a:spLocks noChangeArrowheads="1"/>
          </p:cNvSpPr>
          <p:nvPr/>
        </p:nvSpPr>
        <p:spPr bwMode="auto">
          <a:xfrm>
            <a:off x="708887" y="2444313"/>
            <a:ext cx="18955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75</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64" name="Rectangle 4007">
            <a:extLst>
              <a:ext uri="{FF2B5EF4-FFF2-40B4-BE49-F238E27FC236}">
                <a16:creationId xmlns:a16="http://schemas.microsoft.com/office/drawing/2014/main" id="{6E7DB747-6984-1539-06FA-D70A3C349309}"/>
              </a:ext>
            </a:extLst>
          </p:cNvPr>
          <p:cNvSpPr>
            <a:spLocks noChangeArrowheads="1"/>
          </p:cNvSpPr>
          <p:nvPr/>
        </p:nvSpPr>
        <p:spPr bwMode="auto">
          <a:xfrm>
            <a:off x="614106" y="1670171"/>
            <a:ext cx="28433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100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69" name="Rectangle 3992">
            <a:extLst>
              <a:ext uri="{FF2B5EF4-FFF2-40B4-BE49-F238E27FC236}">
                <a16:creationId xmlns:a16="http://schemas.microsoft.com/office/drawing/2014/main" id="{5C9FC9CA-501E-9DFC-5261-5005052758B2}"/>
              </a:ext>
            </a:extLst>
          </p:cNvPr>
          <p:cNvSpPr>
            <a:spLocks noChangeArrowheads="1"/>
          </p:cNvSpPr>
          <p:nvPr/>
        </p:nvSpPr>
        <p:spPr bwMode="auto">
          <a:xfrm>
            <a:off x="5224845" y="5315882"/>
            <a:ext cx="225257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Months from randomization</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grpSp>
        <p:nvGrpSpPr>
          <p:cNvPr id="1010" name="Group 1009">
            <a:extLst>
              <a:ext uri="{FF2B5EF4-FFF2-40B4-BE49-F238E27FC236}">
                <a16:creationId xmlns:a16="http://schemas.microsoft.com/office/drawing/2014/main" id="{5369126E-4BC8-E54A-B499-8FDC89F45D7E}"/>
              </a:ext>
            </a:extLst>
          </p:cNvPr>
          <p:cNvGrpSpPr/>
          <p:nvPr/>
        </p:nvGrpSpPr>
        <p:grpSpPr>
          <a:xfrm>
            <a:off x="1046823" y="3701072"/>
            <a:ext cx="10649898" cy="1552005"/>
            <a:chOff x="1046823" y="3701072"/>
            <a:chExt cx="10649898" cy="1552005"/>
          </a:xfrm>
        </p:grpSpPr>
        <p:grpSp>
          <p:nvGrpSpPr>
            <p:cNvPr id="66" name="Group 65">
              <a:extLst>
                <a:ext uri="{FF2B5EF4-FFF2-40B4-BE49-F238E27FC236}">
                  <a16:creationId xmlns:a16="http://schemas.microsoft.com/office/drawing/2014/main" id="{6626A395-BD45-D71F-F6F5-BAC6507438DE}"/>
                </a:ext>
              </a:extLst>
            </p:cNvPr>
            <p:cNvGrpSpPr/>
            <p:nvPr/>
          </p:nvGrpSpPr>
          <p:grpSpPr>
            <a:xfrm>
              <a:off x="1046823" y="4953409"/>
              <a:ext cx="10649898" cy="299668"/>
              <a:chOff x="1191720" y="4932143"/>
              <a:chExt cx="10552289" cy="299668"/>
            </a:xfrm>
          </p:grpSpPr>
          <p:grpSp>
            <p:nvGrpSpPr>
              <p:cNvPr id="23" name="Group 22">
                <a:extLst>
                  <a:ext uri="{FF2B5EF4-FFF2-40B4-BE49-F238E27FC236}">
                    <a16:creationId xmlns:a16="http://schemas.microsoft.com/office/drawing/2014/main" id="{B08E3777-3C47-3046-E77F-056966BECF32}"/>
                  </a:ext>
                </a:extLst>
              </p:cNvPr>
              <p:cNvGrpSpPr/>
              <p:nvPr/>
            </p:nvGrpSpPr>
            <p:grpSpPr>
              <a:xfrm>
                <a:off x="1191720" y="4932143"/>
                <a:ext cx="10552289" cy="51230"/>
                <a:chOff x="450850" y="2308226"/>
                <a:chExt cx="4284663" cy="28575"/>
              </a:xfrm>
            </p:grpSpPr>
            <p:sp>
              <p:nvSpPr>
                <p:cNvPr id="954" name="Line 3925">
                  <a:extLst>
                    <a:ext uri="{FF2B5EF4-FFF2-40B4-BE49-F238E27FC236}">
                      <a16:creationId xmlns:a16="http://schemas.microsoft.com/office/drawing/2014/main" id="{C1402EBC-4B5D-9D19-B1DC-F4BA7AF1A7A3}"/>
                    </a:ext>
                  </a:extLst>
                </p:cNvPr>
                <p:cNvSpPr>
                  <a:spLocks noChangeShapeType="1"/>
                </p:cNvSpPr>
                <p:nvPr/>
              </p:nvSpPr>
              <p:spPr bwMode="auto">
                <a:xfrm>
                  <a:off x="450850" y="2308226"/>
                  <a:ext cx="4284663"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55" name="Group 954">
                  <a:extLst>
                    <a:ext uri="{FF2B5EF4-FFF2-40B4-BE49-F238E27FC236}">
                      <a16:creationId xmlns:a16="http://schemas.microsoft.com/office/drawing/2014/main" id="{F19FEC7E-50A2-0902-E409-36C0DEBE296E}"/>
                    </a:ext>
                  </a:extLst>
                </p:cNvPr>
                <p:cNvGrpSpPr/>
                <p:nvPr/>
              </p:nvGrpSpPr>
              <p:grpSpPr>
                <a:xfrm>
                  <a:off x="503238" y="2308226"/>
                  <a:ext cx="4181475" cy="28575"/>
                  <a:chOff x="503238" y="2308226"/>
                  <a:chExt cx="4181475" cy="28575"/>
                </a:xfrm>
              </p:grpSpPr>
              <p:sp>
                <p:nvSpPr>
                  <p:cNvPr id="956" name="Line 3960">
                    <a:extLst>
                      <a:ext uri="{FF2B5EF4-FFF2-40B4-BE49-F238E27FC236}">
                        <a16:creationId xmlns:a16="http://schemas.microsoft.com/office/drawing/2014/main" id="{1E3DCDFC-DB41-1830-88E2-3AB112998A82}"/>
                      </a:ext>
                    </a:extLst>
                  </p:cNvPr>
                  <p:cNvSpPr>
                    <a:spLocks noChangeShapeType="1"/>
                  </p:cNvSpPr>
                  <p:nvPr/>
                </p:nvSpPr>
                <p:spPr bwMode="auto">
                  <a:xfrm>
                    <a:off x="50323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7" name="Line 3962">
                    <a:extLst>
                      <a:ext uri="{FF2B5EF4-FFF2-40B4-BE49-F238E27FC236}">
                        <a16:creationId xmlns:a16="http://schemas.microsoft.com/office/drawing/2014/main" id="{73EDA2F7-50CF-D88F-58BC-2565D7DFE5C8}"/>
                      </a:ext>
                    </a:extLst>
                  </p:cNvPr>
                  <p:cNvSpPr>
                    <a:spLocks noChangeShapeType="1"/>
                  </p:cNvSpPr>
                  <p:nvPr/>
                </p:nvSpPr>
                <p:spPr bwMode="auto">
                  <a:xfrm>
                    <a:off x="78263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8" name="Line 3964">
                    <a:extLst>
                      <a:ext uri="{FF2B5EF4-FFF2-40B4-BE49-F238E27FC236}">
                        <a16:creationId xmlns:a16="http://schemas.microsoft.com/office/drawing/2014/main" id="{3CD88C1B-1F56-3991-AC33-7F363D8EFFD6}"/>
                      </a:ext>
                    </a:extLst>
                  </p:cNvPr>
                  <p:cNvSpPr>
                    <a:spLocks noChangeShapeType="1"/>
                  </p:cNvSpPr>
                  <p:nvPr/>
                </p:nvSpPr>
                <p:spPr bwMode="auto">
                  <a:xfrm>
                    <a:off x="106045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9" name="Line 3966">
                    <a:extLst>
                      <a:ext uri="{FF2B5EF4-FFF2-40B4-BE49-F238E27FC236}">
                        <a16:creationId xmlns:a16="http://schemas.microsoft.com/office/drawing/2014/main" id="{E5E4CE9D-7099-01FB-C0B2-B4B884B53567}"/>
                      </a:ext>
                    </a:extLst>
                  </p:cNvPr>
                  <p:cNvSpPr>
                    <a:spLocks noChangeShapeType="1"/>
                  </p:cNvSpPr>
                  <p:nvPr/>
                </p:nvSpPr>
                <p:spPr bwMode="auto">
                  <a:xfrm>
                    <a:off x="133985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0" name="Line 3968">
                    <a:extLst>
                      <a:ext uri="{FF2B5EF4-FFF2-40B4-BE49-F238E27FC236}">
                        <a16:creationId xmlns:a16="http://schemas.microsoft.com/office/drawing/2014/main" id="{71706972-90A7-99E0-CAED-2E1FAFAE2D34}"/>
                      </a:ext>
                    </a:extLst>
                  </p:cNvPr>
                  <p:cNvSpPr>
                    <a:spLocks noChangeShapeType="1"/>
                  </p:cNvSpPr>
                  <p:nvPr/>
                </p:nvSpPr>
                <p:spPr bwMode="auto">
                  <a:xfrm>
                    <a:off x="161766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1" name="Line 3970">
                    <a:extLst>
                      <a:ext uri="{FF2B5EF4-FFF2-40B4-BE49-F238E27FC236}">
                        <a16:creationId xmlns:a16="http://schemas.microsoft.com/office/drawing/2014/main" id="{7A080BD1-3F7C-5A4C-189E-D83D94D3F028}"/>
                      </a:ext>
                    </a:extLst>
                  </p:cNvPr>
                  <p:cNvSpPr>
                    <a:spLocks noChangeShapeType="1"/>
                  </p:cNvSpPr>
                  <p:nvPr/>
                </p:nvSpPr>
                <p:spPr bwMode="auto">
                  <a:xfrm>
                    <a:off x="189706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2" name="Line 3972">
                    <a:extLst>
                      <a:ext uri="{FF2B5EF4-FFF2-40B4-BE49-F238E27FC236}">
                        <a16:creationId xmlns:a16="http://schemas.microsoft.com/office/drawing/2014/main" id="{066943BD-9B5B-29B5-0E37-CFB455A20727}"/>
                      </a:ext>
                    </a:extLst>
                  </p:cNvPr>
                  <p:cNvSpPr>
                    <a:spLocks noChangeShapeType="1"/>
                  </p:cNvSpPr>
                  <p:nvPr/>
                </p:nvSpPr>
                <p:spPr bwMode="auto">
                  <a:xfrm>
                    <a:off x="2174875"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3" name="Line 3974">
                    <a:extLst>
                      <a:ext uri="{FF2B5EF4-FFF2-40B4-BE49-F238E27FC236}">
                        <a16:creationId xmlns:a16="http://schemas.microsoft.com/office/drawing/2014/main" id="{8B96510C-C1C1-2DA8-B0AB-1C4AD986BE7A}"/>
                      </a:ext>
                    </a:extLst>
                  </p:cNvPr>
                  <p:cNvSpPr>
                    <a:spLocks noChangeShapeType="1"/>
                  </p:cNvSpPr>
                  <p:nvPr/>
                </p:nvSpPr>
                <p:spPr bwMode="auto">
                  <a:xfrm>
                    <a:off x="2454275"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4" name="Line 3976">
                    <a:extLst>
                      <a:ext uri="{FF2B5EF4-FFF2-40B4-BE49-F238E27FC236}">
                        <a16:creationId xmlns:a16="http://schemas.microsoft.com/office/drawing/2014/main" id="{A1C1A2B2-97E8-CF3B-1FE3-F5A83270889D}"/>
                      </a:ext>
                    </a:extLst>
                  </p:cNvPr>
                  <p:cNvSpPr>
                    <a:spLocks noChangeShapeType="1"/>
                  </p:cNvSpPr>
                  <p:nvPr/>
                </p:nvSpPr>
                <p:spPr bwMode="auto">
                  <a:xfrm>
                    <a:off x="2732341"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5" name="Line 3978">
                    <a:extLst>
                      <a:ext uri="{FF2B5EF4-FFF2-40B4-BE49-F238E27FC236}">
                        <a16:creationId xmlns:a16="http://schemas.microsoft.com/office/drawing/2014/main" id="{36D850B1-2635-9DC6-7156-FF2960002018}"/>
                      </a:ext>
                    </a:extLst>
                  </p:cNvPr>
                  <p:cNvSpPr>
                    <a:spLocks noChangeShapeType="1"/>
                  </p:cNvSpPr>
                  <p:nvPr/>
                </p:nvSpPr>
                <p:spPr bwMode="auto">
                  <a:xfrm>
                    <a:off x="301148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6" name="Line 3980">
                    <a:extLst>
                      <a:ext uri="{FF2B5EF4-FFF2-40B4-BE49-F238E27FC236}">
                        <a16:creationId xmlns:a16="http://schemas.microsoft.com/office/drawing/2014/main" id="{847BDF3C-6B5F-0D89-AB25-3605B1E79035}"/>
                      </a:ext>
                    </a:extLst>
                  </p:cNvPr>
                  <p:cNvSpPr>
                    <a:spLocks noChangeShapeType="1"/>
                  </p:cNvSpPr>
                  <p:nvPr/>
                </p:nvSpPr>
                <p:spPr bwMode="auto">
                  <a:xfrm>
                    <a:off x="329088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7" name="Line 3982">
                    <a:extLst>
                      <a:ext uri="{FF2B5EF4-FFF2-40B4-BE49-F238E27FC236}">
                        <a16:creationId xmlns:a16="http://schemas.microsoft.com/office/drawing/2014/main" id="{9CDBF03D-34B9-D081-A2D9-B61A899E083C}"/>
                      </a:ext>
                    </a:extLst>
                  </p:cNvPr>
                  <p:cNvSpPr>
                    <a:spLocks noChangeShapeType="1"/>
                  </p:cNvSpPr>
                  <p:nvPr/>
                </p:nvSpPr>
                <p:spPr bwMode="auto">
                  <a:xfrm>
                    <a:off x="356870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8" name="Line 3984">
                    <a:extLst>
                      <a:ext uri="{FF2B5EF4-FFF2-40B4-BE49-F238E27FC236}">
                        <a16:creationId xmlns:a16="http://schemas.microsoft.com/office/drawing/2014/main" id="{CE1202D5-2779-CABC-9625-91FEA267973C}"/>
                      </a:ext>
                    </a:extLst>
                  </p:cNvPr>
                  <p:cNvSpPr>
                    <a:spLocks noChangeShapeType="1"/>
                  </p:cNvSpPr>
                  <p:nvPr/>
                </p:nvSpPr>
                <p:spPr bwMode="auto">
                  <a:xfrm>
                    <a:off x="384810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9" name="Line 3986">
                    <a:extLst>
                      <a:ext uri="{FF2B5EF4-FFF2-40B4-BE49-F238E27FC236}">
                        <a16:creationId xmlns:a16="http://schemas.microsoft.com/office/drawing/2014/main" id="{5188541D-4470-FD68-573E-5520132782C5}"/>
                      </a:ext>
                    </a:extLst>
                  </p:cNvPr>
                  <p:cNvSpPr>
                    <a:spLocks noChangeShapeType="1"/>
                  </p:cNvSpPr>
                  <p:nvPr/>
                </p:nvSpPr>
                <p:spPr bwMode="auto">
                  <a:xfrm>
                    <a:off x="412591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0" name="Line 3988">
                    <a:extLst>
                      <a:ext uri="{FF2B5EF4-FFF2-40B4-BE49-F238E27FC236}">
                        <a16:creationId xmlns:a16="http://schemas.microsoft.com/office/drawing/2014/main" id="{D080479B-5DAB-DD6B-463D-98D2949BCA4B}"/>
                      </a:ext>
                    </a:extLst>
                  </p:cNvPr>
                  <p:cNvSpPr>
                    <a:spLocks noChangeShapeType="1"/>
                  </p:cNvSpPr>
                  <p:nvPr/>
                </p:nvSpPr>
                <p:spPr bwMode="auto">
                  <a:xfrm>
                    <a:off x="440531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1" name="Line 3990">
                    <a:extLst>
                      <a:ext uri="{FF2B5EF4-FFF2-40B4-BE49-F238E27FC236}">
                        <a16:creationId xmlns:a16="http://schemas.microsoft.com/office/drawing/2014/main" id="{F6AFCFAC-E0BB-2B17-7995-4C879D5A010B}"/>
                      </a:ext>
                    </a:extLst>
                  </p:cNvPr>
                  <p:cNvSpPr>
                    <a:spLocks noChangeShapeType="1"/>
                  </p:cNvSpPr>
                  <p:nvPr/>
                </p:nvSpPr>
                <p:spPr bwMode="auto">
                  <a:xfrm>
                    <a:off x="468471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24" name="Rectangle 3961">
                <a:extLst>
                  <a:ext uri="{FF2B5EF4-FFF2-40B4-BE49-F238E27FC236}">
                    <a16:creationId xmlns:a16="http://schemas.microsoft.com/office/drawing/2014/main" id="{EAD856E0-C06B-5816-D5F6-6ACE475784E8}"/>
                  </a:ext>
                </a:extLst>
              </p:cNvPr>
              <p:cNvSpPr>
                <a:spLocks noChangeArrowheads="1"/>
              </p:cNvSpPr>
              <p:nvPr/>
            </p:nvSpPr>
            <p:spPr bwMode="auto">
              <a:xfrm>
                <a:off x="1278569" y="5031756"/>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 name="Rectangle 3963">
                <a:extLst>
                  <a:ext uri="{FF2B5EF4-FFF2-40B4-BE49-F238E27FC236}">
                    <a16:creationId xmlns:a16="http://schemas.microsoft.com/office/drawing/2014/main" id="{DAD9D515-00CD-25A7-5D96-73F871A35EB7}"/>
                  </a:ext>
                </a:extLst>
              </p:cNvPr>
              <p:cNvSpPr>
                <a:spLocks noChangeArrowheads="1"/>
              </p:cNvSpPr>
              <p:nvPr/>
            </p:nvSpPr>
            <p:spPr bwMode="auto">
              <a:xfrm>
                <a:off x="1954948" y="5031756"/>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0" name="Rectangle 3965">
                <a:extLst>
                  <a:ext uri="{FF2B5EF4-FFF2-40B4-BE49-F238E27FC236}">
                    <a16:creationId xmlns:a16="http://schemas.microsoft.com/office/drawing/2014/main" id="{B0063C98-C845-0214-1EDF-0AF8DB8B1CC1}"/>
                  </a:ext>
                </a:extLst>
              </p:cNvPr>
              <p:cNvSpPr>
                <a:spLocks noChangeArrowheads="1"/>
              </p:cNvSpPr>
              <p:nvPr/>
            </p:nvSpPr>
            <p:spPr bwMode="auto">
              <a:xfrm>
                <a:off x="2650874" y="5031756"/>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2" name="Rectangle 3967">
                <a:extLst>
                  <a:ext uri="{FF2B5EF4-FFF2-40B4-BE49-F238E27FC236}">
                    <a16:creationId xmlns:a16="http://schemas.microsoft.com/office/drawing/2014/main" id="{27CC4620-0C6A-2E2A-5CA4-3EEDA395E40B}"/>
                  </a:ext>
                </a:extLst>
              </p:cNvPr>
              <p:cNvSpPr>
                <a:spLocks noChangeArrowheads="1"/>
              </p:cNvSpPr>
              <p:nvPr/>
            </p:nvSpPr>
            <p:spPr bwMode="auto">
              <a:xfrm>
                <a:off x="3342890" y="5031756"/>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3" name="Rectangle 3969">
                <a:extLst>
                  <a:ext uri="{FF2B5EF4-FFF2-40B4-BE49-F238E27FC236}">
                    <a16:creationId xmlns:a16="http://schemas.microsoft.com/office/drawing/2014/main" id="{5A5FC8F3-390D-10EE-0F6A-431AAEDFC416}"/>
                  </a:ext>
                </a:extLst>
              </p:cNvPr>
              <p:cNvSpPr>
                <a:spLocks noChangeArrowheads="1"/>
              </p:cNvSpPr>
              <p:nvPr/>
            </p:nvSpPr>
            <p:spPr bwMode="auto">
              <a:xfrm>
                <a:off x="3984918"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12</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4" name="Rectangle 3971">
                <a:extLst>
                  <a:ext uri="{FF2B5EF4-FFF2-40B4-BE49-F238E27FC236}">
                    <a16:creationId xmlns:a16="http://schemas.microsoft.com/office/drawing/2014/main" id="{6A809FC7-CC9F-575F-E0A8-B4BC5B840421}"/>
                  </a:ext>
                </a:extLst>
              </p:cNvPr>
              <p:cNvSpPr>
                <a:spLocks noChangeArrowheads="1"/>
              </p:cNvSpPr>
              <p:nvPr/>
            </p:nvSpPr>
            <p:spPr bwMode="auto">
              <a:xfrm>
                <a:off x="4661297"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6" name="Rectangle 3973">
                <a:extLst>
                  <a:ext uri="{FF2B5EF4-FFF2-40B4-BE49-F238E27FC236}">
                    <a16:creationId xmlns:a16="http://schemas.microsoft.com/office/drawing/2014/main" id="{221BF821-ACBA-983C-A650-F1A466F4D188}"/>
                  </a:ext>
                </a:extLst>
              </p:cNvPr>
              <p:cNvSpPr>
                <a:spLocks noChangeArrowheads="1"/>
              </p:cNvSpPr>
              <p:nvPr/>
            </p:nvSpPr>
            <p:spPr bwMode="auto">
              <a:xfrm>
                <a:off x="5353313"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18</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0" name="Rectangle 3975">
                <a:extLst>
                  <a:ext uri="{FF2B5EF4-FFF2-40B4-BE49-F238E27FC236}">
                    <a16:creationId xmlns:a16="http://schemas.microsoft.com/office/drawing/2014/main" id="{0335029C-DE7E-F493-DE73-6F5D887529B6}"/>
                  </a:ext>
                </a:extLst>
              </p:cNvPr>
              <p:cNvSpPr>
                <a:spLocks noChangeArrowheads="1"/>
              </p:cNvSpPr>
              <p:nvPr/>
            </p:nvSpPr>
            <p:spPr bwMode="auto">
              <a:xfrm>
                <a:off x="6033602"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21</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1" name="Rectangle 3977">
                <a:extLst>
                  <a:ext uri="{FF2B5EF4-FFF2-40B4-BE49-F238E27FC236}">
                    <a16:creationId xmlns:a16="http://schemas.microsoft.com/office/drawing/2014/main" id="{0F5FDF8D-CBF0-49D8-9152-D5B6048E6F7E}"/>
                  </a:ext>
                </a:extLst>
              </p:cNvPr>
              <p:cNvSpPr>
                <a:spLocks noChangeArrowheads="1"/>
              </p:cNvSpPr>
              <p:nvPr/>
            </p:nvSpPr>
            <p:spPr bwMode="auto">
              <a:xfrm>
                <a:off x="6725620"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24</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2" name="Rectangle 3979">
                <a:extLst>
                  <a:ext uri="{FF2B5EF4-FFF2-40B4-BE49-F238E27FC236}">
                    <a16:creationId xmlns:a16="http://schemas.microsoft.com/office/drawing/2014/main" id="{CE2D73A5-8519-20BF-4490-66D4CB0218FF}"/>
                  </a:ext>
                </a:extLst>
              </p:cNvPr>
              <p:cNvSpPr>
                <a:spLocks noChangeArrowheads="1"/>
              </p:cNvSpPr>
              <p:nvPr/>
            </p:nvSpPr>
            <p:spPr bwMode="auto">
              <a:xfrm>
                <a:off x="7405907"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27</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3" name="Rectangle 3981">
                <a:extLst>
                  <a:ext uri="{FF2B5EF4-FFF2-40B4-BE49-F238E27FC236}">
                    <a16:creationId xmlns:a16="http://schemas.microsoft.com/office/drawing/2014/main" id="{414E76A2-B1D1-E812-7470-70558DAA8FAC}"/>
                  </a:ext>
                </a:extLst>
              </p:cNvPr>
              <p:cNvSpPr>
                <a:spLocks noChangeArrowheads="1"/>
              </p:cNvSpPr>
              <p:nvPr/>
            </p:nvSpPr>
            <p:spPr bwMode="auto">
              <a:xfrm>
                <a:off x="8097923"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4" name="Rectangle 3983">
                <a:extLst>
                  <a:ext uri="{FF2B5EF4-FFF2-40B4-BE49-F238E27FC236}">
                    <a16:creationId xmlns:a16="http://schemas.microsoft.com/office/drawing/2014/main" id="{939F5C66-A4DC-8608-656E-B13E8EC77279}"/>
                  </a:ext>
                </a:extLst>
              </p:cNvPr>
              <p:cNvSpPr>
                <a:spLocks noChangeArrowheads="1"/>
              </p:cNvSpPr>
              <p:nvPr/>
            </p:nvSpPr>
            <p:spPr bwMode="auto">
              <a:xfrm>
                <a:off x="8778209"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33</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5" name="Rectangle 3985">
                <a:extLst>
                  <a:ext uri="{FF2B5EF4-FFF2-40B4-BE49-F238E27FC236}">
                    <a16:creationId xmlns:a16="http://schemas.microsoft.com/office/drawing/2014/main" id="{1879F51F-DD11-9638-3D56-D792F1B756B5}"/>
                  </a:ext>
                </a:extLst>
              </p:cNvPr>
              <p:cNvSpPr>
                <a:spLocks noChangeArrowheads="1"/>
              </p:cNvSpPr>
              <p:nvPr/>
            </p:nvSpPr>
            <p:spPr bwMode="auto">
              <a:xfrm>
                <a:off x="9470229"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6" name="Rectangle 3987">
                <a:extLst>
                  <a:ext uri="{FF2B5EF4-FFF2-40B4-BE49-F238E27FC236}">
                    <a16:creationId xmlns:a16="http://schemas.microsoft.com/office/drawing/2014/main" id="{CFD110B3-7DFE-8616-00E2-305C0A314349}"/>
                  </a:ext>
                </a:extLst>
              </p:cNvPr>
              <p:cNvSpPr>
                <a:spLocks noChangeArrowheads="1"/>
              </p:cNvSpPr>
              <p:nvPr/>
            </p:nvSpPr>
            <p:spPr bwMode="auto">
              <a:xfrm>
                <a:off x="10150518"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7" name="Rectangle 3989">
                <a:extLst>
                  <a:ext uri="{FF2B5EF4-FFF2-40B4-BE49-F238E27FC236}">
                    <a16:creationId xmlns:a16="http://schemas.microsoft.com/office/drawing/2014/main" id="{97F6EE54-DE05-30ED-0CE1-638EA9E839FA}"/>
                  </a:ext>
                </a:extLst>
              </p:cNvPr>
              <p:cNvSpPr>
                <a:spLocks noChangeArrowheads="1"/>
              </p:cNvSpPr>
              <p:nvPr/>
            </p:nvSpPr>
            <p:spPr bwMode="auto">
              <a:xfrm>
                <a:off x="10842534"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42</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8" name="Rectangle 3991">
                <a:extLst>
                  <a:ext uri="{FF2B5EF4-FFF2-40B4-BE49-F238E27FC236}">
                    <a16:creationId xmlns:a16="http://schemas.microsoft.com/office/drawing/2014/main" id="{A0CCB3AC-2DAB-D876-3E95-855BC88913FE}"/>
                  </a:ext>
                </a:extLst>
              </p:cNvPr>
              <p:cNvSpPr>
                <a:spLocks noChangeArrowheads="1"/>
              </p:cNvSpPr>
              <p:nvPr/>
            </p:nvSpPr>
            <p:spPr bwMode="auto">
              <a:xfrm>
                <a:off x="11534552" y="5031756"/>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45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grpSp>
        <p:cxnSp>
          <p:nvCxnSpPr>
            <p:cNvPr id="3" name="Straight Connector 2">
              <a:extLst>
                <a:ext uri="{FF2B5EF4-FFF2-40B4-BE49-F238E27FC236}">
                  <a16:creationId xmlns:a16="http://schemas.microsoft.com/office/drawing/2014/main" id="{1D189EC0-A21C-8513-26E8-E43949B01AE9}"/>
                </a:ext>
              </a:extLst>
            </p:cNvPr>
            <p:cNvCxnSpPr>
              <a:cxnSpLocks/>
            </p:cNvCxnSpPr>
            <p:nvPr/>
          </p:nvCxnSpPr>
          <p:spPr>
            <a:xfrm flipV="1">
              <a:off x="6717665" y="3701072"/>
              <a:ext cx="0" cy="123444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98345589-3971-37A5-0CD7-9221E5A7DD42}"/>
              </a:ext>
            </a:extLst>
          </p:cNvPr>
          <p:cNvSpPr txBox="1"/>
          <p:nvPr/>
        </p:nvSpPr>
        <p:spPr>
          <a:xfrm>
            <a:off x="6824388" y="4517243"/>
            <a:ext cx="1158367"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rPr>
              <a:t>15.6%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mn-ea"/>
                <a:cs typeface="+mn-cs"/>
              </a:rPr>
              <a:t>(95% CI: 10.1–22.1)</a:t>
            </a:r>
          </a:p>
        </p:txBody>
      </p:sp>
      <p:sp>
        <p:nvSpPr>
          <p:cNvPr id="14" name="TextBox 13">
            <a:extLst>
              <a:ext uri="{FF2B5EF4-FFF2-40B4-BE49-F238E27FC236}">
                <a16:creationId xmlns:a16="http://schemas.microsoft.com/office/drawing/2014/main" id="{36ECA8D1-F85E-9289-450D-B36B8A1DF3E3}"/>
              </a:ext>
            </a:extLst>
          </p:cNvPr>
          <p:cNvSpPr txBox="1"/>
          <p:nvPr/>
        </p:nvSpPr>
        <p:spPr>
          <a:xfrm>
            <a:off x="6793524" y="3294813"/>
            <a:ext cx="1147750"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mn-ea"/>
                <a:cs typeface="+mn-cs"/>
              </a:rPr>
              <a:t>38.2%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764"/>
                </a:solidFill>
                <a:effectLst/>
                <a:uLnTx/>
                <a:uFillTx/>
                <a:latin typeface="Arial" panose="020B0604020202020204"/>
                <a:ea typeface="+mn-ea"/>
                <a:cs typeface="+mn-cs"/>
              </a:rPr>
              <a:t>(95% CI: 31.4–45.0)</a:t>
            </a:r>
          </a:p>
        </p:txBody>
      </p:sp>
      <p:grpSp>
        <p:nvGrpSpPr>
          <p:cNvPr id="19" name="Group 18">
            <a:extLst>
              <a:ext uri="{FF2B5EF4-FFF2-40B4-BE49-F238E27FC236}">
                <a16:creationId xmlns:a16="http://schemas.microsoft.com/office/drawing/2014/main" id="{BE4CC5A5-6C0C-79D8-EC23-56307A950749}"/>
              </a:ext>
            </a:extLst>
          </p:cNvPr>
          <p:cNvGrpSpPr/>
          <p:nvPr/>
        </p:nvGrpSpPr>
        <p:grpSpPr>
          <a:xfrm>
            <a:off x="1136995" y="1734459"/>
            <a:ext cx="10198219" cy="2285426"/>
            <a:chOff x="1338928" y="1713193"/>
            <a:chExt cx="9909846" cy="2285426"/>
          </a:xfrm>
        </p:grpSpPr>
        <p:sp>
          <p:nvSpPr>
            <p:cNvPr id="21" name="Zani+Tisle+Chemo Curve">
              <a:extLst>
                <a:ext uri="{FF2B5EF4-FFF2-40B4-BE49-F238E27FC236}">
                  <a16:creationId xmlns:a16="http://schemas.microsoft.com/office/drawing/2014/main" id="{4C48B146-0ECC-2F28-B754-BD259218F720}"/>
                </a:ext>
              </a:extLst>
            </p:cNvPr>
            <p:cNvSpPr>
              <a:spLocks/>
            </p:cNvSpPr>
            <p:nvPr/>
          </p:nvSpPr>
          <p:spPr bwMode="auto">
            <a:xfrm>
              <a:off x="1369788" y="1741656"/>
              <a:ext cx="9840409" cy="2228504"/>
            </a:xfrm>
            <a:custGeom>
              <a:avLst/>
              <a:gdLst>
                <a:gd name="T0" fmla="*/ 23 w 2551"/>
                <a:gd name="T1" fmla="*/ 8 h 783"/>
                <a:gd name="T2" fmla="*/ 36 w 2551"/>
                <a:gd name="T3" fmla="*/ 23 h 783"/>
                <a:gd name="T4" fmla="*/ 52 w 2551"/>
                <a:gd name="T5" fmla="*/ 34 h 783"/>
                <a:gd name="T6" fmla="*/ 73 w 2551"/>
                <a:gd name="T7" fmla="*/ 46 h 783"/>
                <a:gd name="T8" fmla="*/ 81 w 2551"/>
                <a:gd name="T9" fmla="*/ 69 h 783"/>
                <a:gd name="T10" fmla="*/ 89 w 2551"/>
                <a:gd name="T11" fmla="*/ 77 h 783"/>
                <a:gd name="T12" fmla="*/ 102 w 2551"/>
                <a:gd name="T13" fmla="*/ 84 h 783"/>
                <a:gd name="T14" fmla="*/ 123 w 2551"/>
                <a:gd name="T15" fmla="*/ 93 h 783"/>
                <a:gd name="T16" fmla="*/ 144 w 2551"/>
                <a:gd name="T17" fmla="*/ 100 h 783"/>
                <a:gd name="T18" fmla="*/ 154 w 2551"/>
                <a:gd name="T19" fmla="*/ 112 h 783"/>
                <a:gd name="T20" fmla="*/ 161 w 2551"/>
                <a:gd name="T21" fmla="*/ 120 h 783"/>
                <a:gd name="T22" fmla="*/ 165 w 2551"/>
                <a:gd name="T23" fmla="*/ 132 h 783"/>
                <a:gd name="T24" fmla="*/ 171 w 2551"/>
                <a:gd name="T25" fmla="*/ 140 h 783"/>
                <a:gd name="T26" fmla="*/ 186 w 2551"/>
                <a:gd name="T27" fmla="*/ 152 h 783"/>
                <a:gd name="T28" fmla="*/ 206 w 2551"/>
                <a:gd name="T29" fmla="*/ 160 h 783"/>
                <a:gd name="T30" fmla="*/ 225 w 2551"/>
                <a:gd name="T31" fmla="*/ 168 h 783"/>
                <a:gd name="T32" fmla="*/ 235 w 2551"/>
                <a:gd name="T33" fmla="*/ 185 h 783"/>
                <a:gd name="T34" fmla="*/ 242 w 2551"/>
                <a:gd name="T35" fmla="*/ 193 h 783"/>
                <a:gd name="T36" fmla="*/ 248 w 2551"/>
                <a:gd name="T37" fmla="*/ 205 h 783"/>
                <a:gd name="T38" fmla="*/ 252 w 2551"/>
                <a:gd name="T39" fmla="*/ 222 h 783"/>
                <a:gd name="T40" fmla="*/ 260 w 2551"/>
                <a:gd name="T41" fmla="*/ 230 h 783"/>
                <a:gd name="T42" fmla="*/ 275 w 2551"/>
                <a:gd name="T43" fmla="*/ 238 h 783"/>
                <a:gd name="T44" fmla="*/ 296 w 2551"/>
                <a:gd name="T45" fmla="*/ 247 h 783"/>
                <a:gd name="T46" fmla="*/ 313 w 2551"/>
                <a:gd name="T47" fmla="*/ 255 h 783"/>
                <a:gd name="T48" fmla="*/ 321 w 2551"/>
                <a:gd name="T49" fmla="*/ 263 h 783"/>
                <a:gd name="T50" fmla="*/ 327 w 2551"/>
                <a:gd name="T51" fmla="*/ 288 h 783"/>
                <a:gd name="T52" fmla="*/ 331 w 2551"/>
                <a:gd name="T53" fmla="*/ 305 h 783"/>
                <a:gd name="T54" fmla="*/ 335 w 2551"/>
                <a:gd name="T55" fmla="*/ 317 h 783"/>
                <a:gd name="T56" fmla="*/ 346 w 2551"/>
                <a:gd name="T57" fmla="*/ 329 h 783"/>
                <a:gd name="T58" fmla="*/ 390 w 2551"/>
                <a:gd name="T59" fmla="*/ 338 h 783"/>
                <a:gd name="T60" fmla="*/ 396 w 2551"/>
                <a:gd name="T61" fmla="*/ 346 h 783"/>
                <a:gd name="T62" fmla="*/ 404 w 2551"/>
                <a:gd name="T63" fmla="*/ 363 h 783"/>
                <a:gd name="T64" fmla="*/ 409 w 2551"/>
                <a:gd name="T65" fmla="*/ 372 h 783"/>
                <a:gd name="T66" fmla="*/ 425 w 2551"/>
                <a:gd name="T67" fmla="*/ 380 h 783"/>
                <a:gd name="T68" fmla="*/ 444 w 2551"/>
                <a:gd name="T69" fmla="*/ 389 h 783"/>
                <a:gd name="T70" fmla="*/ 483 w 2551"/>
                <a:gd name="T71" fmla="*/ 406 h 783"/>
                <a:gd name="T72" fmla="*/ 488 w 2551"/>
                <a:gd name="T73" fmla="*/ 419 h 783"/>
                <a:gd name="T74" fmla="*/ 496 w 2551"/>
                <a:gd name="T75" fmla="*/ 428 h 783"/>
                <a:gd name="T76" fmla="*/ 500 w 2551"/>
                <a:gd name="T77" fmla="*/ 436 h 783"/>
                <a:gd name="T78" fmla="*/ 556 w 2551"/>
                <a:gd name="T79" fmla="*/ 445 h 783"/>
                <a:gd name="T80" fmla="*/ 563 w 2551"/>
                <a:gd name="T81" fmla="*/ 459 h 783"/>
                <a:gd name="T82" fmla="*/ 567 w 2551"/>
                <a:gd name="T83" fmla="*/ 468 h 783"/>
                <a:gd name="T84" fmla="*/ 573 w 2551"/>
                <a:gd name="T85" fmla="*/ 477 h 783"/>
                <a:gd name="T86" fmla="*/ 577 w 2551"/>
                <a:gd name="T87" fmla="*/ 486 h 783"/>
                <a:gd name="T88" fmla="*/ 587 w 2551"/>
                <a:gd name="T89" fmla="*/ 496 h 783"/>
                <a:gd name="T90" fmla="*/ 613 w 2551"/>
                <a:gd name="T91" fmla="*/ 505 h 783"/>
                <a:gd name="T92" fmla="*/ 638 w 2551"/>
                <a:gd name="T93" fmla="*/ 515 h 783"/>
                <a:gd name="T94" fmla="*/ 652 w 2551"/>
                <a:gd name="T95" fmla="*/ 524 h 783"/>
                <a:gd name="T96" fmla="*/ 663 w 2551"/>
                <a:gd name="T97" fmla="*/ 534 h 783"/>
                <a:gd name="T98" fmla="*/ 719 w 2551"/>
                <a:gd name="T99" fmla="*/ 544 h 783"/>
                <a:gd name="T100" fmla="*/ 742 w 2551"/>
                <a:gd name="T101" fmla="*/ 555 h 783"/>
                <a:gd name="T102" fmla="*/ 802 w 2551"/>
                <a:gd name="T103" fmla="*/ 565 h 783"/>
                <a:gd name="T104" fmla="*/ 882 w 2551"/>
                <a:gd name="T105" fmla="*/ 577 h 783"/>
                <a:gd name="T106" fmla="*/ 940 w 2551"/>
                <a:gd name="T107" fmla="*/ 588 h 783"/>
                <a:gd name="T108" fmla="*/ 971 w 2551"/>
                <a:gd name="T109" fmla="*/ 601 h 783"/>
                <a:gd name="T110" fmla="*/ 986 w 2551"/>
                <a:gd name="T111" fmla="*/ 615 h 783"/>
                <a:gd name="T112" fmla="*/ 1084 w 2551"/>
                <a:gd name="T113" fmla="*/ 630 h 783"/>
                <a:gd name="T114" fmla="*/ 1213 w 2551"/>
                <a:gd name="T115" fmla="*/ 648 h 783"/>
                <a:gd name="T116" fmla="*/ 1288 w 2551"/>
                <a:gd name="T117" fmla="*/ 667 h 783"/>
                <a:gd name="T118" fmla="*/ 1442 w 2551"/>
                <a:gd name="T119" fmla="*/ 687 h 783"/>
                <a:gd name="T120" fmla="*/ 1477 w 2551"/>
                <a:gd name="T121" fmla="*/ 709 h 783"/>
                <a:gd name="T122" fmla="*/ 2290 w 2551"/>
                <a:gd name="T123" fmla="*/ 78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51" h="783">
                  <a:moveTo>
                    <a:pt x="0" y="0"/>
                  </a:moveTo>
                  <a:lnTo>
                    <a:pt x="21" y="0"/>
                  </a:lnTo>
                  <a:lnTo>
                    <a:pt x="21" y="4"/>
                  </a:lnTo>
                  <a:lnTo>
                    <a:pt x="21" y="4"/>
                  </a:lnTo>
                  <a:lnTo>
                    <a:pt x="23" y="4"/>
                  </a:lnTo>
                  <a:lnTo>
                    <a:pt x="23" y="8"/>
                  </a:lnTo>
                  <a:lnTo>
                    <a:pt x="23" y="8"/>
                  </a:lnTo>
                  <a:lnTo>
                    <a:pt x="31" y="8"/>
                  </a:lnTo>
                  <a:lnTo>
                    <a:pt x="31" y="19"/>
                  </a:lnTo>
                  <a:lnTo>
                    <a:pt x="31" y="19"/>
                  </a:lnTo>
                  <a:lnTo>
                    <a:pt x="36" y="19"/>
                  </a:lnTo>
                  <a:lnTo>
                    <a:pt x="36" y="23"/>
                  </a:lnTo>
                  <a:lnTo>
                    <a:pt x="36" y="23"/>
                  </a:lnTo>
                  <a:lnTo>
                    <a:pt x="44" y="23"/>
                  </a:lnTo>
                  <a:lnTo>
                    <a:pt x="44" y="30"/>
                  </a:lnTo>
                  <a:lnTo>
                    <a:pt x="44" y="30"/>
                  </a:lnTo>
                  <a:lnTo>
                    <a:pt x="52" y="30"/>
                  </a:lnTo>
                  <a:lnTo>
                    <a:pt x="52" y="34"/>
                  </a:lnTo>
                  <a:lnTo>
                    <a:pt x="52" y="34"/>
                  </a:lnTo>
                  <a:lnTo>
                    <a:pt x="65" y="34"/>
                  </a:lnTo>
                  <a:lnTo>
                    <a:pt x="65" y="38"/>
                  </a:lnTo>
                  <a:lnTo>
                    <a:pt x="65" y="38"/>
                  </a:lnTo>
                  <a:lnTo>
                    <a:pt x="73" y="38"/>
                  </a:lnTo>
                  <a:lnTo>
                    <a:pt x="73" y="46"/>
                  </a:lnTo>
                  <a:lnTo>
                    <a:pt x="73" y="46"/>
                  </a:lnTo>
                  <a:lnTo>
                    <a:pt x="79" y="46"/>
                  </a:lnTo>
                  <a:lnTo>
                    <a:pt x="79" y="57"/>
                  </a:lnTo>
                  <a:lnTo>
                    <a:pt x="79" y="57"/>
                  </a:lnTo>
                  <a:lnTo>
                    <a:pt x="81" y="57"/>
                  </a:lnTo>
                  <a:lnTo>
                    <a:pt x="81" y="69"/>
                  </a:lnTo>
                  <a:lnTo>
                    <a:pt x="81" y="69"/>
                  </a:lnTo>
                  <a:lnTo>
                    <a:pt x="86" y="69"/>
                  </a:lnTo>
                  <a:lnTo>
                    <a:pt x="86" y="73"/>
                  </a:lnTo>
                  <a:lnTo>
                    <a:pt x="86" y="73"/>
                  </a:lnTo>
                  <a:lnTo>
                    <a:pt x="89" y="73"/>
                  </a:lnTo>
                  <a:lnTo>
                    <a:pt x="89" y="77"/>
                  </a:lnTo>
                  <a:lnTo>
                    <a:pt x="89" y="77"/>
                  </a:lnTo>
                  <a:lnTo>
                    <a:pt x="96" y="77"/>
                  </a:lnTo>
                  <a:lnTo>
                    <a:pt x="96" y="81"/>
                  </a:lnTo>
                  <a:lnTo>
                    <a:pt x="96" y="81"/>
                  </a:lnTo>
                  <a:lnTo>
                    <a:pt x="102" y="81"/>
                  </a:lnTo>
                  <a:lnTo>
                    <a:pt x="102" y="84"/>
                  </a:lnTo>
                  <a:lnTo>
                    <a:pt x="102" y="84"/>
                  </a:lnTo>
                  <a:lnTo>
                    <a:pt x="114" y="84"/>
                  </a:lnTo>
                  <a:lnTo>
                    <a:pt x="114" y="88"/>
                  </a:lnTo>
                  <a:lnTo>
                    <a:pt x="114" y="88"/>
                  </a:lnTo>
                  <a:lnTo>
                    <a:pt x="123" y="88"/>
                  </a:lnTo>
                  <a:lnTo>
                    <a:pt x="123" y="93"/>
                  </a:lnTo>
                  <a:lnTo>
                    <a:pt x="123" y="93"/>
                  </a:lnTo>
                  <a:lnTo>
                    <a:pt x="131" y="93"/>
                  </a:lnTo>
                  <a:lnTo>
                    <a:pt x="131" y="96"/>
                  </a:lnTo>
                  <a:lnTo>
                    <a:pt x="131" y="96"/>
                  </a:lnTo>
                  <a:lnTo>
                    <a:pt x="144" y="96"/>
                  </a:lnTo>
                  <a:lnTo>
                    <a:pt x="144" y="100"/>
                  </a:lnTo>
                  <a:lnTo>
                    <a:pt x="144" y="100"/>
                  </a:lnTo>
                  <a:lnTo>
                    <a:pt x="152" y="100"/>
                  </a:lnTo>
                  <a:lnTo>
                    <a:pt x="152" y="104"/>
                  </a:lnTo>
                  <a:lnTo>
                    <a:pt x="152" y="104"/>
                  </a:lnTo>
                  <a:lnTo>
                    <a:pt x="154" y="104"/>
                  </a:lnTo>
                  <a:lnTo>
                    <a:pt x="154" y="112"/>
                  </a:lnTo>
                  <a:lnTo>
                    <a:pt x="154" y="112"/>
                  </a:lnTo>
                  <a:lnTo>
                    <a:pt x="160" y="112"/>
                  </a:lnTo>
                  <a:lnTo>
                    <a:pt x="160" y="116"/>
                  </a:lnTo>
                  <a:lnTo>
                    <a:pt x="160" y="116"/>
                  </a:lnTo>
                  <a:lnTo>
                    <a:pt x="161" y="116"/>
                  </a:lnTo>
                  <a:lnTo>
                    <a:pt x="161" y="120"/>
                  </a:lnTo>
                  <a:lnTo>
                    <a:pt x="161" y="120"/>
                  </a:lnTo>
                  <a:lnTo>
                    <a:pt x="164" y="120"/>
                  </a:lnTo>
                  <a:lnTo>
                    <a:pt x="164" y="128"/>
                  </a:lnTo>
                  <a:lnTo>
                    <a:pt x="164" y="128"/>
                  </a:lnTo>
                  <a:lnTo>
                    <a:pt x="165" y="128"/>
                  </a:lnTo>
                  <a:lnTo>
                    <a:pt x="165" y="132"/>
                  </a:lnTo>
                  <a:lnTo>
                    <a:pt x="165" y="132"/>
                  </a:lnTo>
                  <a:lnTo>
                    <a:pt x="167" y="132"/>
                  </a:lnTo>
                  <a:lnTo>
                    <a:pt x="167" y="136"/>
                  </a:lnTo>
                  <a:lnTo>
                    <a:pt x="167" y="136"/>
                  </a:lnTo>
                  <a:lnTo>
                    <a:pt x="171" y="136"/>
                  </a:lnTo>
                  <a:lnTo>
                    <a:pt x="171" y="140"/>
                  </a:lnTo>
                  <a:lnTo>
                    <a:pt x="171" y="140"/>
                  </a:lnTo>
                  <a:lnTo>
                    <a:pt x="177" y="140"/>
                  </a:lnTo>
                  <a:lnTo>
                    <a:pt x="177" y="148"/>
                  </a:lnTo>
                  <a:lnTo>
                    <a:pt x="177" y="148"/>
                  </a:lnTo>
                  <a:lnTo>
                    <a:pt x="186" y="148"/>
                  </a:lnTo>
                  <a:lnTo>
                    <a:pt x="186" y="152"/>
                  </a:lnTo>
                  <a:lnTo>
                    <a:pt x="186" y="152"/>
                  </a:lnTo>
                  <a:lnTo>
                    <a:pt x="190" y="152"/>
                  </a:lnTo>
                  <a:lnTo>
                    <a:pt x="190" y="156"/>
                  </a:lnTo>
                  <a:lnTo>
                    <a:pt x="190" y="156"/>
                  </a:lnTo>
                  <a:lnTo>
                    <a:pt x="206" y="156"/>
                  </a:lnTo>
                  <a:lnTo>
                    <a:pt x="206" y="160"/>
                  </a:lnTo>
                  <a:lnTo>
                    <a:pt x="206" y="160"/>
                  </a:lnTo>
                  <a:lnTo>
                    <a:pt x="214" y="160"/>
                  </a:lnTo>
                  <a:lnTo>
                    <a:pt x="214" y="164"/>
                  </a:lnTo>
                  <a:lnTo>
                    <a:pt x="214" y="164"/>
                  </a:lnTo>
                  <a:lnTo>
                    <a:pt x="225" y="164"/>
                  </a:lnTo>
                  <a:lnTo>
                    <a:pt x="225" y="168"/>
                  </a:lnTo>
                  <a:lnTo>
                    <a:pt x="225" y="168"/>
                  </a:lnTo>
                  <a:lnTo>
                    <a:pt x="231" y="168"/>
                  </a:lnTo>
                  <a:lnTo>
                    <a:pt x="231" y="176"/>
                  </a:lnTo>
                  <a:lnTo>
                    <a:pt x="231" y="176"/>
                  </a:lnTo>
                  <a:lnTo>
                    <a:pt x="235" y="176"/>
                  </a:lnTo>
                  <a:lnTo>
                    <a:pt x="235" y="185"/>
                  </a:lnTo>
                  <a:lnTo>
                    <a:pt x="235" y="185"/>
                  </a:lnTo>
                  <a:lnTo>
                    <a:pt x="236" y="185"/>
                  </a:lnTo>
                  <a:lnTo>
                    <a:pt x="236" y="189"/>
                  </a:lnTo>
                  <a:lnTo>
                    <a:pt x="236" y="189"/>
                  </a:lnTo>
                  <a:lnTo>
                    <a:pt x="242" y="189"/>
                  </a:lnTo>
                  <a:lnTo>
                    <a:pt x="242" y="193"/>
                  </a:lnTo>
                  <a:lnTo>
                    <a:pt x="242" y="193"/>
                  </a:lnTo>
                  <a:lnTo>
                    <a:pt x="246" y="193"/>
                  </a:lnTo>
                  <a:lnTo>
                    <a:pt x="246" y="201"/>
                  </a:lnTo>
                  <a:lnTo>
                    <a:pt x="246" y="201"/>
                  </a:lnTo>
                  <a:lnTo>
                    <a:pt x="248" y="201"/>
                  </a:lnTo>
                  <a:lnTo>
                    <a:pt x="248" y="205"/>
                  </a:lnTo>
                  <a:lnTo>
                    <a:pt x="248" y="205"/>
                  </a:lnTo>
                  <a:lnTo>
                    <a:pt x="250" y="205"/>
                  </a:lnTo>
                  <a:lnTo>
                    <a:pt x="250" y="209"/>
                  </a:lnTo>
                  <a:lnTo>
                    <a:pt x="250" y="209"/>
                  </a:lnTo>
                  <a:lnTo>
                    <a:pt x="252" y="209"/>
                  </a:lnTo>
                  <a:lnTo>
                    <a:pt x="252" y="222"/>
                  </a:lnTo>
                  <a:lnTo>
                    <a:pt x="252" y="222"/>
                  </a:lnTo>
                  <a:lnTo>
                    <a:pt x="256" y="222"/>
                  </a:lnTo>
                  <a:lnTo>
                    <a:pt x="256" y="226"/>
                  </a:lnTo>
                  <a:lnTo>
                    <a:pt x="256" y="226"/>
                  </a:lnTo>
                  <a:lnTo>
                    <a:pt x="260" y="226"/>
                  </a:lnTo>
                  <a:lnTo>
                    <a:pt x="260" y="230"/>
                  </a:lnTo>
                  <a:lnTo>
                    <a:pt x="260" y="230"/>
                  </a:lnTo>
                  <a:lnTo>
                    <a:pt x="265" y="230"/>
                  </a:lnTo>
                  <a:lnTo>
                    <a:pt x="265" y="234"/>
                  </a:lnTo>
                  <a:lnTo>
                    <a:pt x="265" y="234"/>
                  </a:lnTo>
                  <a:lnTo>
                    <a:pt x="275" y="234"/>
                  </a:lnTo>
                  <a:lnTo>
                    <a:pt x="275" y="238"/>
                  </a:lnTo>
                  <a:lnTo>
                    <a:pt x="275" y="238"/>
                  </a:lnTo>
                  <a:lnTo>
                    <a:pt x="285" y="238"/>
                  </a:lnTo>
                  <a:lnTo>
                    <a:pt x="285" y="242"/>
                  </a:lnTo>
                  <a:lnTo>
                    <a:pt x="285" y="242"/>
                  </a:lnTo>
                  <a:lnTo>
                    <a:pt x="296" y="242"/>
                  </a:lnTo>
                  <a:lnTo>
                    <a:pt x="296" y="247"/>
                  </a:lnTo>
                  <a:lnTo>
                    <a:pt x="296" y="247"/>
                  </a:lnTo>
                  <a:lnTo>
                    <a:pt x="311" y="247"/>
                  </a:lnTo>
                  <a:lnTo>
                    <a:pt x="311" y="251"/>
                  </a:lnTo>
                  <a:lnTo>
                    <a:pt x="311" y="251"/>
                  </a:lnTo>
                  <a:lnTo>
                    <a:pt x="313" y="251"/>
                  </a:lnTo>
                  <a:lnTo>
                    <a:pt x="313" y="255"/>
                  </a:lnTo>
                  <a:lnTo>
                    <a:pt x="313" y="255"/>
                  </a:lnTo>
                  <a:lnTo>
                    <a:pt x="317" y="255"/>
                  </a:lnTo>
                  <a:lnTo>
                    <a:pt x="317" y="259"/>
                  </a:lnTo>
                  <a:lnTo>
                    <a:pt x="317" y="259"/>
                  </a:lnTo>
                  <a:lnTo>
                    <a:pt x="321" y="259"/>
                  </a:lnTo>
                  <a:lnTo>
                    <a:pt x="321" y="263"/>
                  </a:lnTo>
                  <a:lnTo>
                    <a:pt x="321" y="263"/>
                  </a:lnTo>
                  <a:lnTo>
                    <a:pt x="325" y="263"/>
                  </a:lnTo>
                  <a:lnTo>
                    <a:pt x="325" y="271"/>
                  </a:lnTo>
                  <a:lnTo>
                    <a:pt x="325" y="271"/>
                  </a:lnTo>
                  <a:lnTo>
                    <a:pt x="327" y="271"/>
                  </a:lnTo>
                  <a:lnTo>
                    <a:pt x="327" y="288"/>
                  </a:lnTo>
                  <a:lnTo>
                    <a:pt x="327" y="288"/>
                  </a:lnTo>
                  <a:lnTo>
                    <a:pt x="329" y="288"/>
                  </a:lnTo>
                  <a:lnTo>
                    <a:pt x="329" y="301"/>
                  </a:lnTo>
                  <a:lnTo>
                    <a:pt x="329" y="301"/>
                  </a:lnTo>
                  <a:lnTo>
                    <a:pt x="331" y="301"/>
                  </a:lnTo>
                  <a:lnTo>
                    <a:pt x="331" y="305"/>
                  </a:lnTo>
                  <a:lnTo>
                    <a:pt x="331" y="305"/>
                  </a:lnTo>
                  <a:lnTo>
                    <a:pt x="333" y="305"/>
                  </a:lnTo>
                  <a:lnTo>
                    <a:pt x="333" y="313"/>
                  </a:lnTo>
                  <a:lnTo>
                    <a:pt x="333" y="313"/>
                  </a:lnTo>
                  <a:lnTo>
                    <a:pt x="335" y="313"/>
                  </a:lnTo>
                  <a:lnTo>
                    <a:pt x="335" y="317"/>
                  </a:lnTo>
                  <a:lnTo>
                    <a:pt x="335" y="317"/>
                  </a:lnTo>
                  <a:lnTo>
                    <a:pt x="336" y="317"/>
                  </a:lnTo>
                  <a:lnTo>
                    <a:pt x="336" y="325"/>
                  </a:lnTo>
                  <a:lnTo>
                    <a:pt x="336" y="325"/>
                  </a:lnTo>
                  <a:lnTo>
                    <a:pt x="346" y="325"/>
                  </a:lnTo>
                  <a:lnTo>
                    <a:pt x="346" y="329"/>
                  </a:lnTo>
                  <a:lnTo>
                    <a:pt x="346" y="329"/>
                  </a:lnTo>
                  <a:lnTo>
                    <a:pt x="388" y="329"/>
                  </a:lnTo>
                  <a:lnTo>
                    <a:pt x="388" y="334"/>
                  </a:lnTo>
                  <a:lnTo>
                    <a:pt x="388" y="334"/>
                  </a:lnTo>
                  <a:lnTo>
                    <a:pt x="390" y="334"/>
                  </a:lnTo>
                  <a:lnTo>
                    <a:pt x="390" y="338"/>
                  </a:lnTo>
                  <a:lnTo>
                    <a:pt x="390" y="338"/>
                  </a:lnTo>
                  <a:lnTo>
                    <a:pt x="392" y="338"/>
                  </a:lnTo>
                  <a:lnTo>
                    <a:pt x="392" y="342"/>
                  </a:lnTo>
                  <a:lnTo>
                    <a:pt x="392" y="342"/>
                  </a:lnTo>
                  <a:lnTo>
                    <a:pt x="396" y="342"/>
                  </a:lnTo>
                  <a:lnTo>
                    <a:pt x="396" y="346"/>
                  </a:lnTo>
                  <a:lnTo>
                    <a:pt x="396" y="346"/>
                  </a:lnTo>
                  <a:lnTo>
                    <a:pt x="400" y="346"/>
                  </a:lnTo>
                  <a:lnTo>
                    <a:pt x="400" y="355"/>
                  </a:lnTo>
                  <a:lnTo>
                    <a:pt x="400" y="355"/>
                  </a:lnTo>
                  <a:lnTo>
                    <a:pt x="404" y="355"/>
                  </a:lnTo>
                  <a:lnTo>
                    <a:pt x="404" y="363"/>
                  </a:lnTo>
                  <a:lnTo>
                    <a:pt x="404" y="363"/>
                  </a:lnTo>
                  <a:lnTo>
                    <a:pt x="406" y="363"/>
                  </a:lnTo>
                  <a:lnTo>
                    <a:pt x="406" y="367"/>
                  </a:lnTo>
                  <a:lnTo>
                    <a:pt x="406" y="367"/>
                  </a:lnTo>
                  <a:lnTo>
                    <a:pt x="409" y="367"/>
                  </a:lnTo>
                  <a:lnTo>
                    <a:pt x="409" y="372"/>
                  </a:lnTo>
                  <a:lnTo>
                    <a:pt x="409" y="372"/>
                  </a:lnTo>
                  <a:lnTo>
                    <a:pt x="413" y="372"/>
                  </a:lnTo>
                  <a:lnTo>
                    <a:pt x="413" y="376"/>
                  </a:lnTo>
                  <a:lnTo>
                    <a:pt x="413" y="376"/>
                  </a:lnTo>
                  <a:lnTo>
                    <a:pt x="425" y="376"/>
                  </a:lnTo>
                  <a:lnTo>
                    <a:pt x="425" y="380"/>
                  </a:lnTo>
                  <a:lnTo>
                    <a:pt x="425" y="380"/>
                  </a:lnTo>
                  <a:lnTo>
                    <a:pt x="431" y="380"/>
                  </a:lnTo>
                  <a:lnTo>
                    <a:pt x="431" y="384"/>
                  </a:lnTo>
                  <a:lnTo>
                    <a:pt x="431" y="384"/>
                  </a:lnTo>
                  <a:lnTo>
                    <a:pt x="444" y="384"/>
                  </a:lnTo>
                  <a:lnTo>
                    <a:pt x="444" y="389"/>
                  </a:lnTo>
                  <a:lnTo>
                    <a:pt x="444" y="389"/>
                  </a:lnTo>
                  <a:lnTo>
                    <a:pt x="465" y="389"/>
                  </a:lnTo>
                  <a:lnTo>
                    <a:pt x="465" y="393"/>
                  </a:lnTo>
                  <a:lnTo>
                    <a:pt x="465" y="393"/>
                  </a:lnTo>
                  <a:lnTo>
                    <a:pt x="483" y="393"/>
                  </a:lnTo>
                  <a:lnTo>
                    <a:pt x="483" y="406"/>
                  </a:lnTo>
                  <a:lnTo>
                    <a:pt x="483" y="406"/>
                  </a:lnTo>
                  <a:lnTo>
                    <a:pt x="487" y="406"/>
                  </a:lnTo>
                  <a:lnTo>
                    <a:pt x="487" y="410"/>
                  </a:lnTo>
                  <a:lnTo>
                    <a:pt x="487" y="410"/>
                  </a:lnTo>
                  <a:lnTo>
                    <a:pt x="488" y="410"/>
                  </a:lnTo>
                  <a:lnTo>
                    <a:pt x="488" y="419"/>
                  </a:lnTo>
                  <a:lnTo>
                    <a:pt x="488" y="419"/>
                  </a:lnTo>
                  <a:lnTo>
                    <a:pt x="490" y="419"/>
                  </a:lnTo>
                  <a:lnTo>
                    <a:pt x="490" y="423"/>
                  </a:lnTo>
                  <a:lnTo>
                    <a:pt x="490" y="423"/>
                  </a:lnTo>
                  <a:lnTo>
                    <a:pt x="496" y="423"/>
                  </a:lnTo>
                  <a:lnTo>
                    <a:pt x="496" y="428"/>
                  </a:lnTo>
                  <a:lnTo>
                    <a:pt x="496" y="428"/>
                  </a:lnTo>
                  <a:lnTo>
                    <a:pt x="498" y="428"/>
                  </a:lnTo>
                  <a:lnTo>
                    <a:pt x="498" y="432"/>
                  </a:lnTo>
                  <a:lnTo>
                    <a:pt x="498" y="432"/>
                  </a:lnTo>
                  <a:lnTo>
                    <a:pt x="500" y="432"/>
                  </a:lnTo>
                  <a:lnTo>
                    <a:pt x="500" y="436"/>
                  </a:lnTo>
                  <a:lnTo>
                    <a:pt x="500" y="436"/>
                  </a:lnTo>
                  <a:lnTo>
                    <a:pt x="506" y="436"/>
                  </a:lnTo>
                  <a:lnTo>
                    <a:pt x="506" y="441"/>
                  </a:lnTo>
                  <a:lnTo>
                    <a:pt x="506" y="441"/>
                  </a:lnTo>
                  <a:lnTo>
                    <a:pt x="556" y="441"/>
                  </a:lnTo>
                  <a:lnTo>
                    <a:pt x="556" y="445"/>
                  </a:lnTo>
                  <a:lnTo>
                    <a:pt x="556" y="445"/>
                  </a:lnTo>
                  <a:lnTo>
                    <a:pt x="562" y="445"/>
                  </a:lnTo>
                  <a:lnTo>
                    <a:pt x="562" y="450"/>
                  </a:lnTo>
                  <a:lnTo>
                    <a:pt x="562" y="450"/>
                  </a:lnTo>
                  <a:lnTo>
                    <a:pt x="563" y="450"/>
                  </a:lnTo>
                  <a:lnTo>
                    <a:pt x="563" y="459"/>
                  </a:lnTo>
                  <a:lnTo>
                    <a:pt x="563" y="459"/>
                  </a:lnTo>
                  <a:lnTo>
                    <a:pt x="565" y="459"/>
                  </a:lnTo>
                  <a:lnTo>
                    <a:pt x="565" y="463"/>
                  </a:lnTo>
                  <a:lnTo>
                    <a:pt x="565" y="463"/>
                  </a:lnTo>
                  <a:lnTo>
                    <a:pt x="567" y="463"/>
                  </a:lnTo>
                  <a:lnTo>
                    <a:pt x="567" y="468"/>
                  </a:lnTo>
                  <a:lnTo>
                    <a:pt x="567" y="468"/>
                  </a:lnTo>
                  <a:lnTo>
                    <a:pt x="569" y="468"/>
                  </a:lnTo>
                  <a:lnTo>
                    <a:pt x="569" y="472"/>
                  </a:lnTo>
                  <a:lnTo>
                    <a:pt x="569" y="472"/>
                  </a:lnTo>
                  <a:lnTo>
                    <a:pt x="573" y="472"/>
                  </a:lnTo>
                  <a:lnTo>
                    <a:pt x="573" y="477"/>
                  </a:lnTo>
                  <a:lnTo>
                    <a:pt x="573" y="477"/>
                  </a:lnTo>
                  <a:lnTo>
                    <a:pt x="575" y="477"/>
                  </a:lnTo>
                  <a:lnTo>
                    <a:pt x="575" y="482"/>
                  </a:lnTo>
                  <a:lnTo>
                    <a:pt x="575" y="482"/>
                  </a:lnTo>
                  <a:lnTo>
                    <a:pt x="577" y="482"/>
                  </a:lnTo>
                  <a:lnTo>
                    <a:pt x="577" y="486"/>
                  </a:lnTo>
                  <a:lnTo>
                    <a:pt x="577" y="486"/>
                  </a:lnTo>
                  <a:lnTo>
                    <a:pt x="581" y="486"/>
                  </a:lnTo>
                  <a:lnTo>
                    <a:pt x="581" y="491"/>
                  </a:lnTo>
                  <a:lnTo>
                    <a:pt x="581" y="491"/>
                  </a:lnTo>
                  <a:lnTo>
                    <a:pt x="587" y="491"/>
                  </a:lnTo>
                  <a:lnTo>
                    <a:pt x="587" y="496"/>
                  </a:lnTo>
                  <a:lnTo>
                    <a:pt x="587" y="496"/>
                  </a:lnTo>
                  <a:lnTo>
                    <a:pt x="590" y="496"/>
                  </a:lnTo>
                  <a:lnTo>
                    <a:pt x="590" y="500"/>
                  </a:lnTo>
                  <a:lnTo>
                    <a:pt x="590" y="500"/>
                  </a:lnTo>
                  <a:lnTo>
                    <a:pt x="613" y="500"/>
                  </a:lnTo>
                  <a:lnTo>
                    <a:pt x="613" y="505"/>
                  </a:lnTo>
                  <a:lnTo>
                    <a:pt x="613" y="505"/>
                  </a:lnTo>
                  <a:lnTo>
                    <a:pt x="636" y="505"/>
                  </a:lnTo>
                  <a:lnTo>
                    <a:pt x="636" y="510"/>
                  </a:lnTo>
                  <a:lnTo>
                    <a:pt x="636" y="510"/>
                  </a:lnTo>
                  <a:lnTo>
                    <a:pt x="638" y="510"/>
                  </a:lnTo>
                  <a:lnTo>
                    <a:pt x="638" y="515"/>
                  </a:lnTo>
                  <a:lnTo>
                    <a:pt x="638" y="515"/>
                  </a:lnTo>
                  <a:lnTo>
                    <a:pt x="642" y="515"/>
                  </a:lnTo>
                  <a:lnTo>
                    <a:pt x="642" y="519"/>
                  </a:lnTo>
                  <a:lnTo>
                    <a:pt x="642" y="519"/>
                  </a:lnTo>
                  <a:lnTo>
                    <a:pt x="652" y="519"/>
                  </a:lnTo>
                  <a:lnTo>
                    <a:pt x="652" y="524"/>
                  </a:lnTo>
                  <a:lnTo>
                    <a:pt x="652" y="524"/>
                  </a:lnTo>
                  <a:lnTo>
                    <a:pt x="661" y="524"/>
                  </a:lnTo>
                  <a:lnTo>
                    <a:pt x="661" y="529"/>
                  </a:lnTo>
                  <a:lnTo>
                    <a:pt x="661" y="529"/>
                  </a:lnTo>
                  <a:lnTo>
                    <a:pt x="663" y="529"/>
                  </a:lnTo>
                  <a:lnTo>
                    <a:pt x="663" y="534"/>
                  </a:lnTo>
                  <a:lnTo>
                    <a:pt x="663" y="534"/>
                  </a:lnTo>
                  <a:lnTo>
                    <a:pt x="708" y="534"/>
                  </a:lnTo>
                  <a:lnTo>
                    <a:pt x="708" y="539"/>
                  </a:lnTo>
                  <a:lnTo>
                    <a:pt x="708" y="539"/>
                  </a:lnTo>
                  <a:lnTo>
                    <a:pt x="719" y="539"/>
                  </a:lnTo>
                  <a:lnTo>
                    <a:pt x="719" y="544"/>
                  </a:lnTo>
                  <a:lnTo>
                    <a:pt x="719" y="544"/>
                  </a:lnTo>
                  <a:lnTo>
                    <a:pt x="727" y="544"/>
                  </a:lnTo>
                  <a:lnTo>
                    <a:pt x="727" y="549"/>
                  </a:lnTo>
                  <a:lnTo>
                    <a:pt x="727" y="549"/>
                  </a:lnTo>
                  <a:lnTo>
                    <a:pt x="742" y="549"/>
                  </a:lnTo>
                  <a:lnTo>
                    <a:pt x="742" y="555"/>
                  </a:lnTo>
                  <a:lnTo>
                    <a:pt x="742" y="555"/>
                  </a:lnTo>
                  <a:lnTo>
                    <a:pt x="785" y="555"/>
                  </a:lnTo>
                  <a:lnTo>
                    <a:pt x="785" y="560"/>
                  </a:lnTo>
                  <a:lnTo>
                    <a:pt x="785" y="560"/>
                  </a:lnTo>
                  <a:lnTo>
                    <a:pt x="802" y="560"/>
                  </a:lnTo>
                  <a:lnTo>
                    <a:pt x="802" y="565"/>
                  </a:lnTo>
                  <a:lnTo>
                    <a:pt x="802" y="565"/>
                  </a:lnTo>
                  <a:lnTo>
                    <a:pt x="848" y="565"/>
                  </a:lnTo>
                  <a:lnTo>
                    <a:pt x="848" y="571"/>
                  </a:lnTo>
                  <a:lnTo>
                    <a:pt x="848" y="571"/>
                  </a:lnTo>
                  <a:lnTo>
                    <a:pt x="882" y="571"/>
                  </a:lnTo>
                  <a:lnTo>
                    <a:pt x="882" y="577"/>
                  </a:lnTo>
                  <a:lnTo>
                    <a:pt x="882" y="577"/>
                  </a:lnTo>
                  <a:lnTo>
                    <a:pt x="896" y="577"/>
                  </a:lnTo>
                  <a:lnTo>
                    <a:pt x="896" y="582"/>
                  </a:lnTo>
                  <a:lnTo>
                    <a:pt x="896" y="582"/>
                  </a:lnTo>
                  <a:lnTo>
                    <a:pt x="940" y="582"/>
                  </a:lnTo>
                  <a:lnTo>
                    <a:pt x="940" y="588"/>
                  </a:lnTo>
                  <a:lnTo>
                    <a:pt x="940" y="588"/>
                  </a:lnTo>
                  <a:lnTo>
                    <a:pt x="969" y="588"/>
                  </a:lnTo>
                  <a:lnTo>
                    <a:pt x="969" y="595"/>
                  </a:lnTo>
                  <a:lnTo>
                    <a:pt x="969" y="595"/>
                  </a:lnTo>
                  <a:lnTo>
                    <a:pt x="971" y="595"/>
                  </a:lnTo>
                  <a:lnTo>
                    <a:pt x="971" y="601"/>
                  </a:lnTo>
                  <a:lnTo>
                    <a:pt x="971" y="601"/>
                  </a:lnTo>
                  <a:lnTo>
                    <a:pt x="977" y="601"/>
                  </a:lnTo>
                  <a:lnTo>
                    <a:pt x="977" y="608"/>
                  </a:lnTo>
                  <a:lnTo>
                    <a:pt x="977" y="608"/>
                  </a:lnTo>
                  <a:lnTo>
                    <a:pt x="986" y="608"/>
                  </a:lnTo>
                  <a:lnTo>
                    <a:pt x="986" y="615"/>
                  </a:lnTo>
                  <a:lnTo>
                    <a:pt x="986" y="615"/>
                  </a:lnTo>
                  <a:lnTo>
                    <a:pt x="1081" y="615"/>
                  </a:lnTo>
                  <a:lnTo>
                    <a:pt x="1081" y="622"/>
                  </a:lnTo>
                  <a:lnTo>
                    <a:pt x="1081" y="622"/>
                  </a:lnTo>
                  <a:lnTo>
                    <a:pt x="1084" y="622"/>
                  </a:lnTo>
                  <a:lnTo>
                    <a:pt x="1084" y="630"/>
                  </a:lnTo>
                  <a:lnTo>
                    <a:pt x="1084" y="630"/>
                  </a:lnTo>
                  <a:lnTo>
                    <a:pt x="1211" y="630"/>
                  </a:lnTo>
                  <a:lnTo>
                    <a:pt x="1211" y="639"/>
                  </a:lnTo>
                  <a:lnTo>
                    <a:pt x="1211" y="639"/>
                  </a:lnTo>
                  <a:lnTo>
                    <a:pt x="1213" y="639"/>
                  </a:lnTo>
                  <a:lnTo>
                    <a:pt x="1213" y="648"/>
                  </a:lnTo>
                  <a:lnTo>
                    <a:pt x="1213" y="648"/>
                  </a:lnTo>
                  <a:lnTo>
                    <a:pt x="1219" y="648"/>
                  </a:lnTo>
                  <a:lnTo>
                    <a:pt x="1219" y="657"/>
                  </a:lnTo>
                  <a:lnTo>
                    <a:pt x="1219" y="657"/>
                  </a:lnTo>
                  <a:lnTo>
                    <a:pt x="1288" y="657"/>
                  </a:lnTo>
                  <a:lnTo>
                    <a:pt x="1288" y="667"/>
                  </a:lnTo>
                  <a:lnTo>
                    <a:pt x="1288" y="667"/>
                  </a:lnTo>
                  <a:lnTo>
                    <a:pt x="1334" y="667"/>
                  </a:lnTo>
                  <a:lnTo>
                    <a:pt x="1334" y="677"/>
                  </a:lnTo>
                  <a:lnTo>
                    <a:pt x="1334" y="677"/>
                  </a:lnTo>
                  <a:lnTo>
                    <a:pt x="1442" y="677"/>
                  </a:lnTo>
                  <a:lnTo>
                    <a:pt x="1442" y="687"/>
                  </a:lnTo>
                  <a:lnTo>
                    <a:pt x="1442" y="687"/>
                  </a:lnTo>
                  <a:lnTo>
                    <a:pt x="1453" y="687"/>
                  </a:lnTo>
                  <a:lnTo>
                    <a:pt x="1453" y="697"/>
                  </a:lnTo>
                  <a:lnTo>
                    <a:pt x="1453" y="697"/>
                  </a:lnTo>
                  <a:lnTo>
                    <a:pt x="1477" y="697"/>
                  </a:lnTo>
                  <a:lnTo>
                    <a:pt x="1477" y="709"/>
                  </a:lnTo>
                  <a:lnTo>
                    <a:pt x="1477" y="709"/>
                  </a:lnTo>
                  <a:lnTo>
                    <a:pt x="1579" y="709"/>
                  </a:lnTo>
                  <a:lnTo>
                    <a:pt x="1579" y="721"/>
                  </a:lnTo>
                  <a:lnTo>
                    <a:pt x="1579" y="721"/>
                  </a:lnTo>
                  <a:lnTo>
                    <a:pt x="2290" y="721"/>
                  </a:lnTo>
                  <a:lnTo>
                    <a:pt x="2290" y="783"/>
                  </a:lnTo>
                  <a:lnTo>
                    <a:pt x="2290" y="783"/>
                  </a:lnTo>
                  <a:lnTo>
                    <a:pt x="2551" y="783"/>
                  </a:lnTo>
                  <a:lnTo>
                    <a:pt x="2551" y="783"/>
                  </a:lnTo>
                </a:path>
              </a:pathLst>
            </a:custGeom>
            <a:noFill/>
            <a:ln w="25400" cap="sq">
              <a:solidFill>
                <a:srgbClr val="0087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5" name="Group 24">
              <a:extLst>
                <a:ext uri="{FF2B5EF4-FFF2-40B4-BE49-F238E27FC236}">
                  <a16:creationId xmlns:a16="http://schemas.microsoft.com/office/drawing/2014/main" id="{6ADB06FB-8DCE-A118-B63F-7A7F9A3FD7C5}"/>
                </a:ext>
              </a:extLst>
            </p:cNvPr>
            <p:cNvGrpSpPr/>
            <p:nvPr/>
          </p:nvGrpSpPr>
          <p:grpSpPr>
            <a:xfrm>
              <a:off x="1338928" y="1713193"/>
              <a:ext cx="1774437" cy="1149828"/>
              <a:chOff x="490538" y="512763"/>
              <a:chExt cx="730250" cy="641350"/>
            </a:xfrm>
          </p:grpSpPr>
          <p:sp>
            <p:nvSpPr>
              <p:cNvPr id="918" name="Line 3639">
                <a:extLst>
                  <a:ext uri="{FF2B5EF4-FFF2-40B4-BE49-F238E27FC236}">
                    <a16:creationId xmlns:a16="http://schemas.microsoft.com/office/drawing/2014/main" id="{AEF37639-B56F-ECC1-B2DD-84B00ED36C86}"/>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9" name="Line 3640">
                <a:extLst>
                  <a:ext uri="{FF2B5EF4-FFF2-40B4-BE49-F238E27FC236}">
                    <a16:creationId xmlns:a16="http://schemas.microsoft.com/office/drawing/2014/main" id="{4D71D55A-3F89-DDF6-386E-87E00F7BAF9A}"/>
                  </a:ext>
                </a:extLst>
              </p:cNvPr>
              <p:cNvSpPr>
                <a:spLocks noChangeShapeType="1"/>
              </p:cNvSpPr>
              <p:nvPr/>
            </p:nvSpPr>
            <p:spPr bwMode="auto">
              <a:xfrm>
                <a:off x="490538"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0" name="Line 3641">
                <a:extLst>
                  <a:ext uri="{FF2B5EF4-FFF2-40B4-BE49-F238E27FC236}">
                    <a16:creationId xmlns:a16="http://schemas.microsoft.com/office/drawing/2014/main" id="{ACE07BD7-9D44-6800-F0A7-B1597FE4D003}"/>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1" name="Line 3642">
                <a:extLst>
                  <a:ext uri="{FF2B5EF4-FFF2-40B4-BE49-F238E27FC236}">
                    <a16:creationId xmlns:a16="http://schemas.microsoft.com/office/drawing/2014/main" id="{231806C5-3B42-A2BA-564D-CFC926DA763D}"/>
                  </a:ext>
                </a:extLst>
              </p:cNvPr>
              <p:cNvSpPr>
                <a:spLocks noChangeShapeType="1"/>
              </p:cNvSpPr>
              <p:nvPr/>
            </p:nvSpPr>
            <p:spPr bwMode="auto">
              <a:xfrm>
                <a:off x="490538"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2" name="Line 3643">
                <a:extLst>
                  <a:ext uri="{FF2B5EF4-FFF2-40B4-BE49-F238E27FC236}">
                    <a16:creationId xmlns:a16="http://schemas.microsoft.com/office/drawing/2014/main" id="{DA0B90B6-72A1-B718-CB2C-03578DC9C983}"/>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3" name="Line 3644">
                <a:extLst>
                  <a:ext uri="{FF2B5EF4-FFF2-40B4-BE49-F238E27FC236}">
                    <a16:creationId xmlns:a16="http://schemas.microsoft.com/office/drawing/2014/main" id="{A44430E1-840F-DB23-5B7B-B73181CF3F8F}"/>
                  </a:ext>
                </a:extLst>
              </p:cNvPr>
              <p:cNvSpPr>
                <a:spLocks noChangeShapeType="1"/>
              </p:cNvSpPr>
              <p:nvPr/>
            </p:nvSpPr>
            <p:spPr bwMode="auto">
              <a:xfrm>
                <a:off x="490538"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4" name="Line 3645">
                <a:extLst>
                  <a:ext uri="{FF2B5EF4-FFF2-40B4-BE49-F238E27FC236}">
                    <a16:creationId xmlns:a16="http://schemas.microsoft.com/office/drawing/2014/main" id="{00C34825-6447-4CE4-D1E6-C05A09E6D562}"/>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5" name="Line 3646">
                <a:extLst>
                  <a:ext uri="{FF2B5EF4-FFF2-40B4-BE49-F238E27FC236}">
                    <a16:creationId xmlns:a16="http://schemas.microsoft.com/office/drawing/2014/main" id="{AD321C3D-EAD6-0D93-A96B-7B583C435E02}"/>
                  </a:ext>
                </a:extLst>
              </p:cNvPr>
              <p:cNvSpPr>
                <a:spLocks noChangeShapeType="1"/>
              </p:cNvSpPr>
              <p:nvPr/>
            </p:nvSpPr>
            <p:spPr bwMode="auto">
              <a:xfrm>
                <a:off x="490538"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6" name="Line 3647">
                <a:extLst>
                  <a:ext uri="{FF2B5EF4-FFF2-40B4-BE49-F238E27FC236}">
                    <a16:creationId xmlns:a16="http://schemas.microsoft.com/office/drawing/2014/main" id="{D7CF6C21-71ED-E10C-A14D-FD1B3E499F9E}"/>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7" name="Line 3648">
                <a:extLst>
                  <a:ext uri="{FF2B5EF4-FFF2-40B4-BE49-F238E27FC236}">
                    <a16:creationId xmlns:a16="http://schemas.microsoft.com/office/drawing/2014/main" id="{0249B457-0049-8D3B-61AC-E2B8FF61EFE6}"/>
                  </a:ext>
                </a:extLst>
              </p:cNvPr>
              <p:cNvSpPr>
                <a:spLocks noChangeShapeType="1"/>
              </p:cNvSpPr>
              <p:nvPr/>
            </p:nvSpPr>
            <p:spPr bwMode="auto">
              <a:xfrm>
                <a:off x="490538"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8" name="Line 3649">
                <a:extLst>
                  <a:ext uri="{FF2B5EF4-FFF2-40B4-BE49-F238E27FC236}">
                    <a16:creationId xmlns:a16="http://schemas.microsoft.com/office/drawing/2014/main" id="{4E2082FB-B5D8-8265-533C-A4A49037180A}"/>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9" name="Line 3650">
                <a:extLst>
                  <a:ext uri="{FF2B5EF4-FFF2-40B4-BE49-F238E27FC236}">
                    <a16:creationId xmlns:a16="http://schemas.microsoft.com/office/drawing/2014/main" id="{84A51335-7B9F-6027-3D7B-42176A8F6F70}"/>
                  </a:ext>
                </a:extLst>
              </p:cNvPr>
              <p:cNvSpPr>
                <a:spLocks noChangeShapeType="1"/>
              </p:cNvSpPr>
              <p:nvPr/>
            </p:nvSpPr>
            <p:spPr bwMode="auto">
              <a:xfrm>
                <a:off x="490538"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0" name="Line 3651">
                <a:extLst>
                  <a:ext uri="{FF2B5EF4-FFF2-40B4-BE49-F238E27FC236}">
                    <a16:creationId xmlns:a16="http://schemas.microsoft.com/office/drawing/2014/main" id="{CD292244-CDB4-D405-D373-BE76A756BFB4}"/>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1" name="Line 3652">
                <a:extLst>
                  <a:ext uri="{FF2B5EF4-FFF2-40B4-BE49-F238E27FC236}">
                    <a16:creationId xmlns:a16="http://schemas.microsoft.com/office/drawing/2014/main" id="{AE5B9208-4651-55EC-91F1-ACC74FD7A932}"/>
                  </a:ext>
                </a:extLst>
              </p:cNvPr>
              <p:cNvSpPr>
                <a:spLocks noChangeShapeType="1"/>
              </p:cNvSpPr>
              <p:nvPr/>
            </p:nvSpPr>
            <p:spPr bwMode="auto">
              <a:xfrm>
                <a:off x="517525"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2" name="Line 3653">
                <a:extLst>
                  <a:ext uri="{FF2B5EF4-FFF2-40B4-BE49-F238E27FC236}">
                    <a16:creationId xmlns:a16="http://schemas.microsoft.com/office/drawing/2014/main" id="{E51BBEA7-7FE8-0723-ED02-1BE98B567648}"/>
                  </a:ext>
                </a:extLst>
              </p:cNvPr>
              <p:cNvSpPr>
                <a:spLocks noChangeShapeType="1"/>
              </p:cNvSpPr>
              <p:nvPr/>
            </p:nvSpPr>
            <p:spPr bwMode="auto">
              <a:xfrm>
                <a:off x="533400"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3" name="Line 3654">
                <a:extLst>
                  <a:ext uri="{FF2B5EF4-FFF2-40B4-BE49-F238E27FC236}">
                    <a16:creationId xmlns:a16="http://schemas.microsoft.com/office/drawing/2014/main" id="{3A5ACEA9-117A-E73E-C7D2-6EA0B0224160}"/>
                  </a:ext>
                </a:extLst>
              </p:cNvPr>
              <p:cNvSpPr>
                <a:spLocks noChangeShapeType="1"/>
              </p:cNvSpPr>
              <p:nvPr/>
            </p:nvSpPr>
            <p:spPr bwMode="auto">
              <a:xfrm>
                <a:off x="523875" y="5413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4" name="Line 3655">
                <a:extLst>
                  <a:ext uri="{FF2B5EF4-FFF2-40B4-BE49-F238E27FC236}">
                    <a16:creationId xmlns:a16="http://schemas.microsoft.com/office/drawing/2014/main" id="{2BD49547-12AB-7BF3-D9A8-65629CA96D2D}"/>
                  </a:ext>
                </a:extLst>
              </p:cNvPr>
              <p:cNvSpPr>
                <a:spLocks noChangeShapeType="1"/>
              </p:cNvSpPr>
              <p:nvPr/>
            </p:nvSpPr>
            <p:spPr bwMode="auto">
              <a:xfrm>
                <a:off x="539750" y="5254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5" name="Line 3656">
                <a:extLst>
                  <a:ext uri="{FF2B5EF4-FFF2-40B4-BE49-F238E27FC236}">
                    <a16:creationId xmlns:a16="http://schemas.microsoft.com/office/drawing/2014/main" id="{10677A6A-4338-115E-7F84-B5D7C27B59EE}"/>
                  </a:ext>
                </a:extLst>
              </p:cNvPr>
              <p:cNvSpPr>
                <a:spLocks noChangeShapeType="1"/>
              </p:cNvSpPr>
              <p:nvPr/>
            </p:nvSpPr>
            <p:spPr bwMode="auto">
              <a:xfrm>
                <a:off x="596900" y="5889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6" name="Line 3657">
                <a:extLst>
                  <a:ext uri="{FF2B5EF4-FFF2-40B4-BE49-F238E27FC236}">
                    <a16:creationId xmlns:a16="http://schemas.microsoft.com/office/drawing/2014/main" id="{774B86B7-8960-F5A7-95E0-B59217330E96}"/>
                  </a:ext>
                </a:extLst>
              </p:cNvPr>
              <p:cNvSpPr>
                <a:spLocks noChangeShapeType="1"/>
              </p:cNvSpPr>
              <p:nvPr/>
            </p:nvSpPr>
            <p:spPr bwMode="auto">
              <a:xfrm>
                <a:off x="612775" y="5730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7" name="Line 3658">
                <a:extLst>
                  <a:ext uri="{FF2B5EF4-FFF2-40B4-BE49-F238E27FC236}">
                    <a16:creationId xmlns:a16="http://schemas.microsoft.com/office/drawing/2014/main" id="{F951FF72-05D2-434C-43B6-4F9C16768AF7}"/>
                  </a:ext>
                </a:extLst>
              </p:cNvPr>
              <p:cNvSpPr>
                <a:spLocks noChangeShapeType="1"/>
              </p:cNvSpPr>
              <p:nvPr/>
            </p:nvSpPr>
            <p:spPr bwMode="auto">
              <a:xfrm>
                <a:off x="600075" y="5889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8" name="Line 3659">
                <a:extLst>
                  <a:ext uri="{FF2B5EF4-FFF2-40B4-BE49-F238E27FC236}">
                    <a16:creationId xmlns:a16="http://schemas.microsoft.com/office/drawing/2014/main" id="{E678B579-DC23-48C1-C91C-263FFAFBA477}"/>
                  </a:ext>
                </a:extLst>
              </p:cNvPr>
              <p:cNvSpPr>
                <a:spLocks noChangeShapeType="1"/>
              </p:cNvSpPr>
              <p:nvPr/>
            </p:nvSpPr>
            <p:spPr bwMode="auto">
              <a:xfrm>
                <a:off x="615950" y="5730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9" name="Line 3660">
                <a:extLst>
                  <a:ext uri="{FF2B5EF4-FFF2-40B4-BE49-F238E27FC236}">
                    <a16:creationId xmlns:a16="http://schemas.microsoft.com/office/drawing/2014/main" id="{1DEAF689-5672-45C0-732D-0E8204EAD358}"/>
                  </a:ext>
                </a:extLst>
              </p:cNvPr>
              <p:cNvSpPr>
                <a:spLocks noChangeShapeType="1"/>
              </p:cNvSpPr>
              <p:nvPr/>
            </p:nvSpPr>
            <p:spPr bwMode="auto">
              <a:xfrm>
                <a:off x="603250" y="6016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0" name="Line 3661">
                <a:extLst>
                  <a:ext uri="{FF2B5EF4-FFF2-40B4-BE49-F238E27FC236}">
                    <a16:creationId xmlns:a16="http://schemas.microsoft.com/office/drawing/2014/main" id="{138B0472-4149-2047-84FE-933C19AC6D54}"/>
                  </a:ext>
                </a:extLst>
              </p:cNvPr>
              <p:cNvSpPr>
                <a:spLocks noChangeShapeType="1"/>
              </p:cNvSpPr>
              <p:nvPr/>
            </p:nvSpPr>
            <p:spPr bwMode="auto">
              <a:xfrm>
                <a:off x="619125" y="5857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1" name="Line 3662">
                <a:extLst>
                  <a:ext uri="{FF2B5EF4-FFF2-40B4-BE49-F238E27FC236}">
                    <a16:creationId xmlns:a16="http://schemas.microsoft.com/office/drawing/2014/main" id="{7E1BF82E-FA09-A512-D226-5DE641FC9994}"/>
                  </a:ext>
                </a:extLst>
              </p:cNvPr>
              <p:cNvSpPr>
                <a:spLocks noChangeShapeType="1"/>
              </p:cNvSpPr>
              <p:nvPr/>
            </p:nvSpPr>
            <p:spPr bwMode="auto">
              <a:xfrm>
                <a:off x="615950" y="638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2" name="Line 3663">
                <a:extLst>
                  <a:ext uri="{FF2B5EF4-FFF2-40B4-BE49-F238E27FC236}">
                    <a16:creationId xmlns:a16="http://schemas.microsoft.com/office/drawing/2014/main" id="{422E247B-2865-31CD-3E92-DC1934EC783C}"/>
                  </a:ext>
                </a:extLst>
              </p:cNvPr>
              <p:cNvSpPr>
                <a:spLocks noChangeShapeType="1"/>
              </p:cNvSpPr>
              <p:nvPr/>
            </p:nvSpPr>
            <p:spPr bwMode="auto">
              <a:xfrm>
                <a:off x="631825" y="622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3" name="Line 3664">
                <a:extLst>
                  <a:ext uri="{FF2B5EF4-FFF2-40B4-BE49-F238E27FC236}">
                    <a16:creationId xmlns:a16="http://schemas.microsoft.com/office/drawing/2014/main" id="{40B30873-DF04-FBB3-4D75-5FD053E3BD94}"/>
                  </a:ext>
                </a:extLst>
              </p:cNvPr>
              <p:cNvSpPr>
                <a:spLocks noChangeShapeType="1"/>
              </p:cNvSpPr>
              <p:nvPr/>
            </p:nvSpPr>
            <p:spPr bwMode="auto">
              <a:xfrm>
                <a:off x="619125" y="638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4" name="Line 3665">
                <a:extLst>
                  <a:ext uri="{FF2B5EF4-FFF2-40B4-BE49-F238E27FC236}">
                    <a16:creationId xmlns:a16="http://schemas.microsoft.com/office/drawing/2014/main" id="{6EC9745F-35D1-5479-09C7-C98474AEF943}"/>
                  </a:ext>
                </a:extLst>
              </p:cNvPr>
              <p:cNvSpPr>
                <a:spLocks noChangeShapeType="1"/>
              </p:cNvSpPr>
              <p:nvPr/>
            </p:nvSpPr>
            <p:spPr bwMode="auto">
              <a:xfrm>
                <a:off x="635000" y="622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5" name="Line 3666">
                <a:extLst>
                  <a:ext uri="{FF2B5EF4-FFF2-40B4-BE49-F238E27FC236}">
                    <a16:creationId xmlns:a16="http://schemas.microsoft.com/office/drawing/2014/main" id="{E3DA58A5-6839-2099-1218-469E828D5A4B}"/>
                  </a:ext>
                </a:extLst>
              </p:cNvPr>
              <p:cNvSpPr>
                <a:spLocks noChangeShapeType="1"/>
              </p:cNvSpPr>
              <p:nvPr/>
            </p:nvSpPr>
            <p:spPr bwMode="auto">
              <a:xfrm>
                <a:off x="622300" y="6381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6" name="Line 3667">
                <a:extLst>
                  <a:ext uri="{FF2B5EF4-FFF2-40B4-BE49-F238E27FC236}">
                    <a16:creationId xmlns:a16="http://schemas.microsoft.com/office/drawing/2014/main" id="{5C8527EC-5DD5-C782-6BFC-D0C69C61DF3C}"/>
                  </a:ext>
                </a:extLst>
              </p:cNvPr>
              <p:cNvSpPr>
                <a:spLocks noChangeShapeType="1"/>
              </p:cNvSpPr>
              <p:nvPr/>
            </p:nvSpPr>
            <p:spPr bwMode="auto">
              <a:xfrm>
                <a:off x="638175" y="622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7" name="Line 3668">
                <a:extLst>
                  <a:ext uri="{FF2B5EF4-FFF2-40B4-BE49-F238E27FC236}">
                    <a16:creationId xmlns:a16="http://schemas.microsoft.com/office/drawing/2014/main" id="{321EE35F-A703-E9E7-4968-0E7DE8D59F44}"/>
                  </a:ext>
                </a:extLst>
              </p:cNvPr>
              <p:cNvSpPr>
                <a:spLocks noChangeShapeType="1"/>
              </p:cNvSpPr>
              <p:nvPr/>
            </p:nvSpPr>
            <p:spPr bwMode="auto">
              <a:xfrm>
                <a:off x="622300" y="6381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8" name="Line 3669">
                <a:extLst>
                  <a:ext uri="{FF2B5EF4-FFF2-40B4-BE49-F238E27FC236}">
                    <a16:creationId xmlns:a16="http://schemas.microsoft.com/office/drawing/2014/main" id="{984162B5-41D5-67E3-66EE-D9B815B064EE}"/>
                  </a:ext>
                </a:extLst>
              </p:cNvPr>
              <p:cNvSpPr>
                <a:spLocks noChangeShapeType="1"/>
              </p:cNvSpPr>
              <p:nvPr/>
            </p:nvSpPr>
            <p:spPr bwMode="auto">
              <a:xfrm>
                <a:off x="638175" y="622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9" name="Line 3670">
                <a:extLst>
                  <a:ext uri="{FF2B5EF4-FFF2-40B4-BE49-F238E27FC236}">
                    <a16:creationId xmlns:a16="http://schemas.microsoft.com/office/drawing/2014/main" id="{E9048A43-156C-FB2B-54D2-653BC53188E0}"/>
                  </a:ext>
                </a:extLst>
              </p:cNvPr>
              <p:cNvSpPr>
                <a:spLocks noChangeShapeType="1"/>
              </p:cNvSpPr>
              <p:nvPr/>
            </p:nvSpPr>
            <p:spPr bwMode="auto">
              <a:xfrm>
                <a:off x="625475" y="64452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0" name="Line 3671">
                <a:extLst>
                  <a:ext uri="{FF2B5EF4-FFF2-40B4-BE49-F238E27FC236}">
                    <a16:creationId xmlns:a16="http://schemas.microsoft.com/office/drawing/2014/main" id="{E7AFB8BA-05AB-2F09-F620-B3E363EF40DF}"/>
                  </a:ext>
                </a:extLst>
              </p:cNvPr>
              <p:cNvSpPr>
                <a:spLocks noChangeShapeType="1"/>
              </p:cNvSpPr>
              <p:nvPr/>
            </p:nvSpPr>
            <p:spPr bwMode="auto">
              <a:xfrm>
                <a:off x="639763" y="6286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1" name="Line 3672">
                <a:extLst>
                  <a:ext uri="{FF2B5EF4-FFF2-40B4-BE49-F238E27FC236}">
                    <a16:creationId xmlns:a16="http://schemas.microsoft.com/office/drawing/2014/main" id="{87800005-43F4-12FD-28DF-6D68AC0D4653}"/>
                  </a:ext>
                </a:extLst>
              </p:cNvPr>
              <p:cNvSpPr>
                <a:spLocks noChangeShapeType="1"/>
              </p:cNvSpPr>
              <p:nvPr/>
            </p:nvSpPr>
            <p:spPr bwMode="auto">
              <a:xfrm>
                <a:off x="628650" y="6508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2" name="Line 3673">
                <a:extLst>
                  <a:ext uri="{FF2B5EF4-FFF2-40B4-BE49-F238E27FC236}">
                    <a16:creationId xmlns:a16="http://schemas.microsoft.com/office/drawing/2014/main" id="{FA4BF29C-7585-4AAE-4DFA-8EEA9656511B}"/>
                  </a:ext>
                </a:extLst>
              </p:cNvPr>
              <p:cNvSpPr>
                <a:spLocks noChangeShapeType="1"/>
              </p:cNvSpPr>
              <p:nvPr/>
            </p:nvSpPr>
            <p:spPr bwMode="auto">
              <a:xfrm>
                <a:off x="644525" y="6350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3" name="Line 3674">
                <a:extLst>
                  <a:ext uri="{FF2B5EF4-FFF2-40B4-BE49-F238E27FC236}">
                    <a16:creationId xmlns:a16="http://schemas.microsoft.com/office/drawing/2014/main" id="{A14170C3-444E-74D3-4809-C818BE541963}"/>
                  </a:ext>
                </a:extLst>
              </p:cNvPr>
              <p:cNvSpPr>
                <a:spLocks noChangeShapeType="1"/>
              </p:cNvSpPr>
              <p:nvPr/>
            </p:nvSpPr>
            <p:spPr bwMode="auto">
              <a:xfrm>
                <a:off x="642938" y="657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2" name="Line 3675">
                <a:extLst>
                  <a:ext uri="{FF2B5EF4-FFF2-40B4-BE49-F238E27FC236}">
                    <a16:creationId xmlns:a16="http://schemas.microsoft.com/office/drawing/2014/main" id="{45BE3663-61BC-7C40-795B-72C04C1649B2}"/>
                  </a:ext>
                </a:extLst>
              </p:cNvPr>
              <p:cNvSpPr>
                <a:spLocks noChangeShapeType="1"/>
              </p:cNvSpPr>
              <p:nvPr/>
            </p:nvSpPr>
            <p:spPr bwMode="auto">
              <a:xfrm>
                <a:off x="658813" y="64135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3" name="Line 3676">
                <a:extLst>
                  <a:ext uri="{FF2B5EF4-FFF2-40B4-BE49-F238E27FC236}">
                    <a16:creationId xmlns:a16="http://schemas.microsoft.com/office/drawing/2014/main" id="{69666D0D-1CCB-BCDB-F44B-D006328B05AD}"/>
                  </a:ext>
                </a:extLst>
              </p:cNvPr>
              <p:cNvSpPr>
                <a:spLocks noChangeShapeType="1"/>
              </p:cNvSpPr>
              <p:nvPr/>
            </p:nvSpPr>
            <p:spPr bwMode="auto">
              <a:xfrm>
                <a:off x="747713" y="73183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4" name="Line 3677">
                <a:extLst>
                  <a:ext uri="{FF2B5EF4-FFF2-40B4-BE49-F238E27FC236}">
                    <a16:creationId xmlns:a16="http://schemas.microsoft.com/office/drawing/2014/main" id="{FCA56700-16C5-3506-CA99-11F4BAC111E3}"/>
                  </a:ext>
                </a:extLst>
              </p:cNvPr>
              <p:cNvSpPr>
                <a:spLocks noChangeShapeType="1"/>
              </p:cNvSpPr>
              <p:nvPr/>
            </p:nvSpPr>
            <p:spPr bwMode="auto">
              <a:xfrm>
                <a:off x="763588" y="7159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5" name="Line 3678">
                <a:extLst>
                  <a:ext uri="{FF2B5EF4-FFF2-40B4-BE49-F238E27FC236}">
                    <a16:creationId xmlns:a16="http://schemas.microsoft.com/office/drawing/2014/main" id="{9ED11BFC-9719-E2B6-B53E-210BBC759B2D}"/>
                  </a:ext>
                </a:extLst>
              </p:cNvPr>
              <p:cNvSpPr>
                <a:spLocks noChangeShapeType="1"/>
              </p:cNvSpPr>
              <p:nvPr/>
            </p:nvSpPr>
            <p:spPr bwMode="auto">
              <a:xfrm>
                <a:off x="750888" y="7381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6" name="Line 3679">
                <a:extLst>
                  <a:ext uri="{FF2B5EF4-FFF2-40B4-BE49-F238E27FC236}">
                    <a16:creationId xmlns:a16="http://schemas.microsoft.com/office/drawing/2014/main" id="{21D1ACC0-1C18-2E3E-9BC5-51E9A9CF295D}"/>
                  </a:ext>
                </a:extLst>
              </p:cNvPr>
              <p:cNvSpPr>
                <a:spLocks noChangeShapeType="1"/>
              </p:cNvSpPr>
              <p:nvPr/>
            </p:nvSpPr>
            <p:spPr bwMode="auto">
              <a:xfrm>
                <a:off x="765175" y="7223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7" name="Line 3680">
                <a:extLst>
                  <a:ext uri="{FF2B5EF4-FFF2-40B4-BE49-F238E27FC236}">
                    <a16:creationId xmlns:a16="http://schemas.microsoft.com/office/drawing/2014/main" id="{BFC54503-0366-DF73-F1FE-96DC8C3FF73A}"/>
                  </a:ext>
                </a:extLst>
              </p:cNvPr>
              <p:cNvSpPr>
                <a:spLocks noChangeShapeType="1"/>
              </p:cNvSpPr>
              <p:nvPr/>
            </p:nvSpPr>
            <p:spPr bwMode="auto">
              <a:xfrm>
                <a:off x="768350" y="7635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8" name="Line 3681">
                <a:extLst>
                  <a:ext uri="{FF2B5EF4-FFF2-40B4-BE49-F238E27FC236}">
                    <a16:creationId xmlns:a16="http://schemas.microsoft.com/office/drawing/2014/main" id="{4E340679-CFEA-04C5-1D7A-ADB5A857E8ED}"/>
                  </a:ext>
                </a:extLst>
              </p:cNvPr>
              <p:cNvSpPr>
                <a:spLocks noChangeShapeType="1"/>
              </p:cNvSpPr>
              <p:nvPr/>
            </p:nvSpPr>
            <p:spPr bwMode="auto">
              <a:xfrm>
                <a:off x="784225" y="7477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9" name="Line 3682">
                <a:extLst>
                  <a:ext uri="{FF2B5EF4-FFF2-40B4-BE49-F238E27FC236}">
                    <a16:creationId xmlns:a16="http://schemas.microsoft.com/office/drawing/2014/main" id="{746B74F2-4A4E-3C29-3AA3-3F4FA567D647}"/>
                  </a:ext>
                </a:extLst>
              </p:cNvPr>
              <p:cNvSpPr>
                <a:spLocks noChangeShapeType="1"/>
              </p:cNvSpPr>
              <p:nvPr/>
            </p:nvSpPr>
            <p:spPr bwMode="auto">
              <a:xfrm>
                <a:off x="768350" y="7635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0" name="Line 3683">
                <a:extLst>
                  <a:ext uri="{FF2B5EF4-FFF2-40B4-BE49-F238E27FC236}">
                    <a16:creationId xmlns:a16="http://schemas.microsoft.com/office/drawing/2014/main" id="{9A183D3C-864D-4F52-9D56-76E5CF5A9A94}"/>
                  </a:ext>
                </a:extLst>
              </p:cNvPr>
              <p:cNvSpPr>
                <a:spLocks noChangeShapeType="1"/>
              </p:cNvSpPr>
              <p:nvPr/>
            </p:nvSpPr>
            <p:spPr bwMode="auto">
              <a:xfrm>
                <a:off x="784225" y="7477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1" name="Line 3684">
                <a:extLst>
                  <a:ext uri="{FF2B5EF4-FFF2-40B4-BE49-F238E27FC236}">
                    <a16:creationId xmlns:a16="http://schemas.microsoft.com/office/drawing/2014/main" id="{73BC872E-41F1-AEE8-934B-8602F662980D}"/>
                  </a:ext>
                </a:extLst>
              </p:cNvPr>
              <p:cNvSpPr>
                <a:spLocks noChangeShapeType="1"/>
              </p:cNvSpPr>
              <p:nvPr/>
            </p:nvSpPr>
            <p:spPr bwMode="auto">
              <a:xfrm>
                <a:off x="777875" y="7635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2" name="Line 3685">
                <a:extLst>
                  <a:ext uri="{FF2B5EF4-FFF2-40B4-BE49-F238E27FC236}">
                    <a16:creationId xmlns:a16="http://schemas.microsoft.com/office/drawing/2014/main" id="{CBDEFDF6-4D4E-1147-EA2B-A876B0510D66}"/>
                  </a:ext>
                </a:extLst>
              </p:cNvPr>
              <p:cNvSpPr>
                <a:spLocks noChangeShapeType="1"/>
              </p:cNvSpPr>
              <p:nvPr/>
            </p:nvSpPr>
            <p:spPr bwMode="auto">
              <a:xfrm>
                <a:off x="793750" y="7477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3" name="Line 3686">
                <a:extLst>
                  <a:ext uri="{FF2B5EF4-FFF2-40B4-BE49-F238E27FC236}">
                    <a16:creationId xmlns:a16="http://schemas.microsoft.com/office/drawing/2014/main" id="{862061A4-0BAA-5BB7-D47E-9BD342BABC8B}"/>
                  </a:ext>
                </a:extLst>
              </p:cNvPr>
              <p:cNvSpPr>
                <a:spLocks noChangeShapeType="1"/>
              </p:cNvSpPr>
              <p:nvPr/>
            </p:nvSpPr>
            <p:spPr bwMode="auto">
              <a:xfrm>
                <a:off x="790575" y="7762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4" name="Line 3687">
                <a:extLst>
                  <a:ext uri="{FF2B5EF4-FFF2-40B4-BE49-F238E27FC236}">
                    <a16:creationId xmlns:a16="http://schemas.microsoft.com/office/drawing/2014/main" id="{FAAAFAC2-8C0E-DA47-4960-284C5F00BCAD}"/>
                  </a:ext>
                </a:extLst>
              </p:cNvPr>
              <p:cNvSpPr>
                <a:spLocks noChangeShapeType="1"/>
              </p:cNvSpPr>
              <p:nvPr/>
            </p:nvSpPr>
            <p:spPr bwMode="auto">
              <a:xfrm>
                <a:off x="804863" y="7604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5" name="Line 3688">
                <a:extLst>
                  <a:ext uri="{FF2B5EF4-FFF2-40B4-BE49-F238E27FC236}">
                    <a16:creationId xmlns:a16="http://schemas.microsoft.com/office/drawing/2014/main" id="{8F1FC1B9-113E-DD56-CB3D-B54DDB9FA855}"/>
                  </a:ext>
                </a:extLst>
              </p:cNvPr>
              <p:cNvSpPr>
                <a:spLocks noChangeShapeType="1"/>
              </p:cNvSpPr>
              <p:nvPr/>
            </p:nvSpPr>
            <p:spPr bwMode="auto">
              <a:xfrm>
                <a:off x="792163" y="7762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6" name="Line 3689">
                <a:extLst>
                  <a:ext uri="{FF2B5EF4-FFF2-40B4-BE49-F238E27FC236}">
                    <a16:creationId xmlns:a16="http://schemas.microsoft.com/office/drawing/2014/main" id="{2577F8BF-5595-6B20-AD7B-A1C4E8F7AE73}"/>
                  </a:ext>
                </a:extLst>
              </p:cNvPr>
              <p:cNvSpPr>
                <a:spLocks noChangeShapeType="1"/>
              </p:cNvSpPr>
              <p:nvPr/>
            </p:nvSpPr>
            <p:spPr bwMode="auto">
              <a:xfrm>
                <a:off x="808038" y="7604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7" name="Line 3690">
                <a:extLst>
                  <a:ext uri="{FF2B5EF4-FFF2-40B4-BE49-F238E27FC236}">
                    <a16:creationId xmlns:a16="http://schemas.microsoft.com/office/drawing/2014/main" id="{26705A92-5834-D885-AE33-98A0EDB0C140}"/>
                  </a:ext>
                </a:extLst>
              </p:cNvPr>
              <p:cNvSpPr>
                <a:spLocks noChangeShapeType="1"/>
              </p:cNvSpPr>
              <p:nvPr/>
            </p:nvSpPr>
            <p:spPr bwMode="auto">
              <a:xfrm>
                <a:off x="804863" y="7762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8" name="Line 3691">
                <a:extLst>
                  <a:ext uri="{FF2B5EF4-FFF2-40B4-BE49-F238E27FC236}">
                    <a16:creationId xmlns:a16="http://schemas.microsoft.com/office/drawing/2014/main" id="{5B609E5C-50DD-B486-28EE-D19CEC5F92EC}"/>
                  </a:ext>
                </a:extLst>
              </p:cNvPr>
              <p:cNvSpPr>
                <a:spLocks noChangeShapeType="1"/>
              </p:cNvSpPr>
              <p:nvPr/>
            </p:nvSpPr>
            <p:spPr bwMode="auto">
              <a:xfrm>
                <a:off x="820738" y="7604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9" name="Line 3692">
                <a:extLst>
                  <a:ext uri="{FF2B5EF4-FFF2-40B4-BE49-F238E27FC236}">
                    <a16:creationId xmlns:a16="http://schemas.microsoft.com/office/drawing/2014/main" id="{FB872881-A6CA-7D99-9BA9-D4B730031541}"/>
                  </a:ext>
                </a:extLst>
              </p:cNvPr>
              <p:cNvSpPr>
                <a:spLocks noChangeShapeType="1"/>
              </p:cNvSpPr>
              <p:nvPr/>
            </p:nvSpPr>
            <p:spPr bwMode="auto">
              <a:xfrm>
                <a:off x="863600" y="8286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0" name="Line 3693">
                <a:extLst>
                  <a:ext uri="{FF2B5EF4-FFF2-40B4-BE49-F238E27FC236}">
                    <a16:creationId xmlns:a16="http://schemas.microsoft.com/office/drawing/2014/main" id="{74D6E4F5-A4F4-665B-17BC-4AB5537F6E91}"/>
                  </a:ext>
                </a:extLst>
              </p:cNvPr>
              <p:cNvSpPr>
                <a:spLocks noChangeShapeType="1"/>
              </p:cNvSpPr>
              <p:nvPr/>
            </p:nvSpPr>
            <p:spPr bwMode="auto">
              <a:xfrm>
                <a:off x="877888" y="812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1" name="Line 3694">
                <a:extLst>
                  <a:ext uri="{FF2B5EF4-FFF2-40B4-BE49-F238E27FC236}">
                    <a16:creationId xmlns:a16="http://schemas.microsoft.com/office/drawing/2014/main" id="{1F764640-B056-23DF-203E-B0327BB4EEA7}"/>
                  </a:ext>
                </a:extLst>
              </p:cNvPr>
              <p:cNvSpPr>
                <a:spLocks noChangeShapeType="1"/>
              </p:cNvSpPr>
              <p:nvPr/>
            </p:nvSpPr>
            <p:spPr bwMode="auto">
              <a:xfrm>
                <a:off x="869950" y="8286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2" name="Line 3695">
                <a:extLst>
                  <a:ext uri="{FF2B5EF4-FFF2-40B4-BE49-F238E27FC236}">
                    <a16:creationId xmlns:a16="http://schemas.microsoft.com/office/drawing/2014/main" id="{A4A402D8-2940-A30A-AAE8-67C904690D64}"/>
                  </a:ext>
                </a:extLst>
              </p:cNvPr>
              <p:cNvSpPr>
                <a:spLocks noChangeShapeType="1"/>
              </p:cNvSpPr>
              <p:nvPr/>
            </p:nvSpPr>
            <p:spPr bwMode="auto">
              <a:xfrm>
                <a:off x="884238" y="812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3" name="Line 3696">
                <a:extLst>
                  <a:ext uri="{FF2B5EF4-FFF2-40B4-BE49-F238E27FC236}">
                    <a16:creationId xmlns:a16="http://schemas.microsoft.com/office/drawing/2014/main" id="{E7F40D0C-2D01-5880-053E-943A93E878B9}"/>
                  </a:ext>
                </a:extLst>
              </p:cNvPr>
              <p:cNvSpPr>
                <a:spLocks noChangeShapeType="1"/>
              </p:cNvSpPr>
              <p:nvPr/>
            </p:nvSpPr>
            <p:spPr bwMode="auto">
              <a:xfrm>
                <a:off x="869950" y="8286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4" name="Line 3697">
                <a:extLst>
                  <a:ext uri="{FF2B5EF4-FFF2-40B4-BE49-F238E27FC236}">
                    <a16:creationId xmlns:a16="http://schemas.microsoft.com/office/drawing/2014/main" id="{90F6DC78-57D1-B88C-13D1-DE19CF9FE27B}"/>
                  </a:ext>
                </a:extLst>
              </p:cNvPr>
              <p:cNvSpPr>
                <a:spLocks noChangeShapeType="1"/>
              </p:cNvSpPr>
              <p:nvPr/>
            </p:nvSpPr>
            <p:spPr bwMode="auto">
              <a:xfrm>
                <a:off x="884238" y="812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5" name="Line 3698">
                <a:extLst>
                  <a:ext uri="{FF2B5EF4-FFF2-40B4-BE49-F238E27FC236}">
                    <a16:creationId xmlns:a16="http://schemas.microsoft.com/office/drawing/2014/main" id="{A12913AE-0A8E-C81B-D07F-2F7831C75843}"/>
                  </a:ext>
                </a:extLst>
              </p:cNvPr>
              <p:cNvSpPr>
                <a:spLocks noChangeShapeType="1"/>
              </p:cNvSpPr>
              <p:nvPr/>
            </p:nvSpPr>
            <p:spPr bwMode="auto">
              <a:xfrm>
                <a:off x="996950" y="9461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6" name="Line 3699">
                <a:extLst>
                  <a:ext uri="{FF2B5EF4-FFF2-40B4-BE49-F238E27FC236}">
                    <a16:creationId xmlns:a16="http://schemas.microsoft.com/office/drawing/2014/main" id="{4461B69E-23F1-77D1-BD28-81BBAA7A871F}"/>
                  </a:ext>
                </a:extLst>
              </p:cNvPr>
              <p:cNvSpPr>
                <a:spLocks noChangeShapeType="1"/>
              </p:cNvSpPr>
              <p:nvPr/>
            </p:nvSpPr>
            <p:spPr bwMode="auto">
              <a:xfrm>
                <a:off x="1012825" y="93027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7" name="Line 3700">
                <a:extLst>
                  <a:ext uri="{FF2B5EF4-FFF2-40B4-BE49-F238E27FC236}">
                    <a16:creationId xmlns:a16="http://schemas.microsoft.com/office/drawing/2014/main" id="{BDCAA471-803E-2402-DB82-80A9618B971B}"/>
                  </a:ext>
                </a:extLst>
              </p:cNvPr>
              <p:cNvSpPr>
                <a:spLocks noChangeShapeType="1"/>
              </p:cNvSpPr>
              <p:nvPr/>
            </p:nvSpPr>
            <p:spPr bwMode="auto">
              <a:xfrm>
                <a:off x="1022350" y="10445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8" name="Line 3701">
                <a:extLst>
                  <a:ext uri="{FF2B5EF4-FFF2-40B4-BE49-F238E27FC236}">
                    <a16:creationId xmlns:a16="http://schemas.microsoft.com/office/drawing/2014/main" id="{65FE9FA5-4A70-64C7-60A6-C5FFDE1C40A2}"/>
                  </a:ext>
                </a:extLst>
              </p:cNvPr>
              <p:cNvSpPr>
                <a:spLocks noChangeShapeType="1"/>
              </p:cNvSpPr>
              <p:nvPr/>
            </p:nvSpPr>
            <p:spPr bwMode="auto">
              <a:xfrm>
                <a:off x="1036638" y="1030288"/>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9" name="Line 3702">
                <a:extLst>
                  <a:ext uri="{FF2B5EF4-FFF2-40B4-BE49-F238E27FC236}">
                    <a16:creationId xmlns:a16="http://schemas.microsoft.com/office/drawing/2014/main" id="{55554313-798B-EF0A-581B-0C24FCF6B5C8}"/>
                  </a:ext>
                </a:extLst>
              </p:cNvPr>
              <p:cNvSpPr>
                <a:spLocks noChangeShapeType="1"/>
              </p:cNvSpPr>
              <p:nvPr/>
            </p:nvSpPr>
            <p:spPr bwMode="auto">
              <a:xfrm>
                <a:off x="1112838" y="10715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0" name="Line 3703">
                <a:extLst>
                  <a:ext uri="{FF2B5EF4-FFF2-40B4-BE49-F238E27FC236}">
                    <a16:creationId xmlns:a16="http://schemas.microsoft.com/office/drawing/2014/main" id="{5AA5CFD3-828C-D846-BA17-E418C2BEA83D}"/>
                  </a:ext>
                </a:extLst>
              </p:cNvPr>
              <p:cNvSpPr>
                <a:spLocks noChangeShapeType="1"/>
              </p:cNvSpPr>
              <p:nvPr/>
            </p:nvSpPr>
            <p:spPr bwMode="auto">
              <a:xfrm>
                <a:off x="1128713" y="10556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1" name="Line 3704">
                <a:extLst>
                  <a:ext uri="{FF2B5EF4-FFF2-40B4-BE49-F238E27FC236}">
                    <a16:creationId xmlns:a16="http://schemas.microsoft.com/office/drawing/2014/main" id="{6FA0CB56-1951-C727-ED30-E4802952A2AB}"/>
                  </a:ext>
                </a:extLst>
              </p:cNvPr>
              <p:cNvSpPr>
                <a:spLocks noChangeShapeType="1"/>
              </p:cNvSpPr>
              <p:nvPr/>
            </p:nvSpPr>
            <p:spPr bwMode="auto">
              <a:xfrm>
                <a:off x="1128713" y="11049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2" name="Line 3705">
                <a:extLst>
                  <a:ext uri="{FF2B5EF4-FFF2-40B4-BE49-F238E27FC236}">
                    <a16:creationId xmlns:a16="http://schemas.microsoft.com/office/drawing/2014/main" id="{C5452762-DE73-1499-E5BE-D00043BA1EFD}"/>
                  </a:ext>
                </a:extLst>
              </p:cNvPr>
              <p:cNvSpPr>
                <a:spLocks noChangeShapeType="1"/>
              </p:cNvSpPr>
              <p:nvPr/>
            </p:nvSpPr>
            <p:spPr bwMode="auto">
              <a:xfrm>
                <a:off x="1144588" y="10890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3" name="Line 3706">
                <a:extLst>
                  <a:ext uri="{FF2B5EF4-FFF2-40B4-BE49-F238E27FC236}">
                    <a16:creationId xmlns:a16="http://schemas.microsoft.com/office/drawing/2014/main" id="{B88E785D-660D-F64D-177C-1ABBA2EA7179}"/>
                  </a:ext>
                </a:extLst>
              </p:cNvPr>
              <p:cNvSpPr>
                <a:spLocks noChangeShapeType="1"/>
              </p:cNvSpPr>
              <p:nvPr/>
            </p:nvSpPr>
            <p:spPr bwMode="auto">
              <a:xfrm>
                <a:off x="1149350" y="11255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4" name="Line 3707">
                <a:extLst>
                  <a:ext uri="{FF2B5EF4-FFF2-40B4-BE49-F238E27FC236}">
                    <a16:creationId xmlns:a16="http://schemas.microsoft.com/office/drawing/2014/main" id="{325C92ED-58EC-45EC-3BAD-79E29080E2EF}"/>
                  </a:ext>
                </a:extLst>
              </p:cNvPr>
              <p:cNvSpPr>
                <a:spLocks noChangeShapeType="1"/>
              </p:cNvSpPr>
              <p:nvPr/>
            </p:nvSpPr>
            <p:spPr bwMode="auto">
              <a:xfrm>
                <a:off x="1165225" y="11096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5" name="Line 3708">
                <a:extLst>
                  <a:ext uri="{FF2B5EF4-FFF2-40B4-BE49-F238E27FC236}">
                    <a16:creationId xmlns:a16="http://schemas.microsoft.com/office/drawing/2014/main" id="{77E3BD7C-A6D5-513D-939A-518C1BC4E860}"/>
                  </a:ext>
                </a:extLst>
              </p:cNvPr>
              <p:cNvSpPr>
                <a:spLocks noChangeShapeType="1"/>
              </p:cNvSpPr>
              <p:nvPr/>
            </p:nvSpPr>
            <p:spPr bwMode="auto">
              <a:xfrm>
                <a:off x="1152525" y="11255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6" name="Line 3709">
                <a:extLst>
                  <a:ext uri="{FF2B5EF4-FFF2-40B4-BE49-F238E27FC236}">
                    <a16:creationId xmlns:a16="http://schemas.microsoft.com/office/drawing/2014/main" id="{187B892E-42B0-4026-9305-9A7118D39F81}"/>
                  </a:ext>
                </a:extLst>
              </p:cNvPr>
              <p:cNvSpPr>
                <a:spLocks noChangeShapeType="1"/>
              </p:cNvSpPr>
              <p:nvPr/>
            </p:nvSpPr>
            <p:spPr bwMode="auto">
              <a:xfrm>
                <a:off x="1168400" y="11096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7" name="Line 3710">
                <a:extLst>
                  <a:ext uri="{FF2B5EF4-FFF2-40B4-BE49-F238E27FC236}">
                    <a16:creationId xmlns:a16="http://schemas.microsoft.com/office/drawing/2014/main" id="{487FF4B4-514E-A46D-8121-6B4597397D8A}"/>
                  </a:ext>
                </a:extLst>
              </p:cNvPr>
              <p:cNvSpPr>
                <a:spLocks noChangeShapeType="1"/>
              </p:cNvSpPr>
              <p:nvPr/>
            </p:nvSpPr>
            <p:spPr bwMode="auto">
              <a:xfrm>
                <a:off x="1189038" y="11382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8" name="Line 3711">
                <a:extLst>
                  <a:ext uri="{FF2B5EF4-FFF2-40B4-BE49-F238E27FC236}">
                    <a16:creationId xmlns:a16="http://schemas.microsoft.com/office/drawing/2014/main" id="{0017C8B7-7686-55DE-D02E-EFC15509323D}"/>
                  </a:ext>
                </a:extLst>
              </p:cNvPr>
              <p:cNvSpPr>
                <a:spLocks noChangeShapeType="1"/>
              </p:cNvSpPr>
              <p:nvPr/>
            </p:nvSpPr>
            <p:spPr bwMode="auto">
              <a:xfrm>
                <a:off x="1204913" y="11223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6" name="Group 25">
              <a:extLst>
                <a:ext uri="{FF2B5EF4-FFF2-40B4-BE49-F238E27FC236}">
                  <a16:creationId xmlns:a16="http://schemas.microsoft.com/office/drawing/2014/main" id="{F245D3D1-1C2F-4E2B-9FEC-AF5EE8025302}"/>
                </a:ext>
              </a:extLst>
            </p:cNvPr>
            <p:cNvGrpSpPr/>
            <p:nvPr/>
          </p:nvGrpSpPr>
          <p:grpSpPr>
            <a:xfrm>
              <a:off x="3202086" y="2868715"/>
              <a:ext cx="1654857" cy="543608"/>
              <a:chOff x="1257300" y="1157288"/>
              <a:chExt cx="681038" cy="303213"/>
            </a:xfrm>
          </p:grpSpPr>
          <p:sp>
            <p:nvSpPr>
              <p:cNvPr id="395" name="Line 3712">
                <a:extLst>
                  <a:ext uri="{FF2B5EF4-FFF2-40B4-BE49-F238E27FC236}">
                    <a16:creationId xmlns:a16="http://schemas.microsoft.com/office/drawing/2014/main" id="{6284765F-ADFD-7870-A2FB-35143219D1D0}"/>
                  </a:ext>
                </a:extLst>
              </p:cNvPr>
              <p:cNvSpPr>
                <a:spLocks noChangeShapeType="1"/>
              </p:cNvSpPr>
              <p:nvPr/>
            </p:nvSpPr>
            <p:spPr bwMode="auto">
              <a:xfrm>
                <a:off x="1257300" y="1173163"/>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Line 3713">
                <a:extLst>
                  <a:ext uri="{FF2B5EF4-FFF2-40B4-BE49-F238E27FC236}">
                    <a16:creationId xmlns:a16="http://schemas.microsoft.com/office/drawing/2014/main" id="{F2FF62BC-1409-8EA4-EA6F-37ED205C366B}"/>
                  </a:ext>
                </a:extLst>
              </p:cNvPr>
              <p:cNvSpPr>
                <a:spLocks noChangeShapeType="1"/>
              </p:cNvSpPr>
              <p:nvPr/>
            </p:nvSpPr>
            <p:spPr bwMode="auto">
              <a:xfrm>
                <a:off x="1271588" y="11572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Line 3714">
                <a:extLst>
                  <a:ext uri="{FF2B5EF4-FFF2-40B4-BE49-F238E27FC236}">
                    <a16:creationId xmlns:a16="http://schemas.microsoft.com/office/drawing/2014/main" id="{9DBE9C2D-A51E-F2A0-9049-2D584297DEC1}"/>
                  </a:ext>
                </a:extLst>
              </p:cNvPr>
              <p:cNvSpPr>
                <a:spLocks noChangeShapeType="1"/>
              </p:cNvSpPr>
              <p:nvPr/>
            </p:nvSpPr>
            <p:spPr bwMode="auto">
              <a:xfrm>
                <a:off x="1260475" y="1179513"/>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Line 3715">
                <a:extLst>
                  <a:ext uri="{FF2B5EF4-FFF2-40B4-BE49-F238E27FC236}">
                    <a16:creationId xmlns:a16="http://schemas.microsoft.com/office/drawing/2014/main" id="{DF6B4557-E705-9AA9-820F-D59BD0E38BB4}"/>
                  </a:ext>
                </a:extLst>
              </p:cNvPr>
              <p:cNvSpPr>
                <a:spLocks noChangeShapeType="1"/>
              </p:cNvSpPr>
              <p:nvPr/>
            </p:nvSpPr>
            <p:spPr bwMode="auto">
              <a:xfrm>
                <a:off x="1276350" y="116363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9" name="Line 3716">
                <a:extLst>
                  <a:ext uri="{FF2B5EF4-FFF2-40B4-BE49-F238E27FC236}">
                    <a16:creationId xmlns:a16="http://schemas.microsoft.com/office/drawing/2014/main" id="{B3A21943-3E99-72BD-B7E3-09EB8EE16376}"/>
                  </a:ext>
                </a:extLst>
              </p:cNvPr>
              <p:cNvSpPr>
                <a:spLocks noChangeShapeType="1"/>
              </p:cNvSpPr>
              <p:nvPr/>
            </p:nvSpPr>
            <p:spPr bwMode="auto">
              <a:xfrm>
                <a:off x="1281113" y="12207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0" name="Line 3717">
                <a:extLst>
                  <a:ext uri="{FF2B5EF4-FFF2-40B4-BE49-F238E27FC236}">
                    <a16:creationId xmlns:a16="http://schemas.microsoft.com/office/drawing/2014/main" id="{1DF749AA-B458-E474-E449-E84AA8E08A04}"/>
                  </a:ext>
                </a:extLst>
              </p:cNvPr>
              <p:cNvSpPr>
                <a:spLocks noChangeShapeType="1"/>
              </p:cNvSpPr>
              <p:nvPr/>
            </p:nvSpPr>
            <p:spPr bwMode="auto">
              <a:xfrm>
                <a:off x="1296988" y="12065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1" name="Line 3718">
                <a:extLst>
                  <a:ext uri="{FF2B5EF4-FFF2-40B4-BE49-F238E27FC236}">
                    <a16:creationId xmlns:a16="http://schemas.microsoft.com/office/drawing/2014/main" id="{4C3F43CD-D2BE-3EA0-244E-20E2F4C8837A}"/>
                  </a:ext>
                </a:extLst>
              </p:cNvPr>
              <p:cNvSpPr>
                <a:spLocks noChangeShapeType="1"/>
              </p:cNvSpPr>
              <p:nvPr/>
            </p:nvSpPr>
            <p:spPr bwMode="auto">
              <a:xfrm>
                <a:off x="1281113" y="12207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Line 3719">
                <a:extLst>
                  <a:ext uri="{FF2B5EF4-FFF2-40B4-BE49-F238E27FC236}">
                    <a16:creationId xmlns:a16="http://schemas.microsoft.com/office/drawing/2014/main" id="{425078A9-F451-E9A0-4536-04F375E25B8B}"/>
                  </a:ext>
                </a:extLst>
              </p:cNvPr>
              <p:cNvSpPr>
                <a:spLocks noChangeShapeType="1"/>
              </p:cNvSpPr>
              <p:nvPr/>
            </p:nvSpPr>
            <p:spPr bwMode="auto">
              <a:xfrm>
                <a:off x="1296988" y="12065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3" name="Line 3720">
                <a:extLst>
                  <a:ext uri="{FF2B5EF4-FFF2-40B4-BE49-F238E27FC236}">
                    <a16:creationId xmlns:a16="http://schemas.microsoft.com/office/drawing/2014/main" id="{FEF47AD2-7239-299A-5B90-8902EB3C6EBF}"/>
                  </a:ext>
                </a:extLst>
              </p:cNvPr>
              <p:cNvSpPr>
                <a:spLocks noChangeShapeType="1"/>
              </p:cNvSpPr>
              <p:nvPr/>
            </p:nvSpPr>
            <p:spPr bwMode="auto">
              <a:xfrm>
                <a:off x="1284288" y="12207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Line 3721">
                <a:extLst>
                  <a:ext uri="{FF2B5EF4-FFF2-40B4-BE49-F238E27FC236}">
                    <a16:creationId xmlns:a16="http://schemas.microsoft.com/office/drawing/2014/main" id="{9C6DA08A-9707-0BD6-162D-943961B6FFA4}"/>
                  </a:ext>
                </a:extLst>
              </p:cNvPr>
              <p:cNvSpPr>
                <a:spLocks noChangeShapeType="1"/>
              </p:cNvSpPr>
              <p:nvPr/>
            </p:nvSpPr>
            <p:spPr bwMode="auto">
              <a:xfrm>
                <a:off x="1300163" y="12065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Line 3722">
                <a:extLst>
                  <a:ext uri="{FF2B5EF4-FFF2-40B4-BE49-F238E27FC236}">
                    <a16:creationId xmlns:a16="http://schemas.microsoft.com/office/drawing/2014/main" id="{97A7962C-FA14-0119-CE0C-20209C6F2E2F}"/>
                  </a:ext>
                </a:extLst>
              </p:cNvPr>
              <p:cNvSpPr>
                <a:spLocks noChangeShapeType="1"/>
              </p:cNvSpPr>
              <p:nvPr/>
            </p:nvSpPr>
            <p:spPr bwMode="auto">
              <a:xfrm>
                <a:off x="1327150" y="12287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Line 3723">
                <a:extLst>
                  <a:ext uri="{FF2B5EF4-FFF2-40B4-BE49-F238E27FC236}">
                    <a16:creationId xmlns:a16="http://schemas.microsoft.com/office/drawing/2014/main" id="{9ACB80AE-6AD7-FDA5-22ED-F58B148A60D8}"/>
                  </a:ext>
                </a:extLst>
              </p:cNvPr>
              <p:cNvSpPr>
                <a:spLocks noChangeShapeType="1"/>
              </p:cNvSpPr>
              <p:nvPr/>
            </p:nvSpPr>
            <p:spPr bwMode="auto">
              <a:xfrm>
                <a:off x="1343025" y="12128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7" name="Line 3724">
                <a:extLst>
                  <a:ext uri="{FF2B5EF4-FFF2-40B4-BE49-F238E27FC236}">
                    <a16:creationId xmlns:a16="http://schemas.microsoft.com/office/drawing/2014/main" id="{6E9FCBBC-3847-B778-3BA5-18422BB462E4}"/>
                  </a:ext>
                </a:extLst>
              </p:cNvPr>
              <p:cNvSpPr>
                <a:spLocks noChangeShapeType="1"/>
              </p:cNvSpPr>
              <p:nvPr/>
            </p:nvSpPr>
            <p:spPr bwMode="auto">
              <a:xfrm>
                <a:off x="1382713" y="125730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Line 3725">
                <a:extLst>
                  <a:ext uri="{FF2B5EF4-FFF2-40B4-BE49-F238E27FC236}">
                    <a16:creationId xmlns:a16="http://schemas.microsoft.com/office/drawing/2014/main" id="{22C1FF73-003C-8A20-F6E4-E6D44698919F}"/>
                  </a:ext>
                </a:extLst>
              </p:cNvPr>
              <p:cNvSpPr>
                <a:spLocks noChangeShapeType="1"/>
              </p:cNvSpPr>
              <p:nvPr/>
            </p:nvSpPr>
            <p:spPr bwMode="auto">
              <a:xfrm>
                <a:off x="1397000" y="12414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Line 3726">
                <a:extLst>
                  <a:ext uri="{FF2B5EF4-FFF2-40B4-BE49-F238E27FC236}">
                    <a16:creationId xmlns:a16="http://schemas.microsoft.com/office/drawing/2014/main" id="{EC625546-3445-9A8C-C04F-92A09A1D9369}"/>
                  </a:ext>
                </a:extLst>
              </p:cNvPr>
              <p:cNvSpPr>
                <a:spLocks noChangeShapeType="1"/>
              </p:cNvSpPr>
              <p:nvPr/>
            </p:nvSpPr>
            <p:spPr bwMode="auto">
              <a:xfrm>
                <a:off x="1390650" y="12779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0" name="Line 3727">
                <a:extLst>
                  <a:ext uri="{FF2B5EF4-FFF2-40B4-BE49-F238E27FC236}">
                    <a16:creationId xmlns:a16="http://schemas.microsoft.com/office/drawing/2014/main" id="{A81B569C-ABF9-13F9-5D26-711BDDF7C16E}"/>
                  </a:ext>
                </a:extLst>
              </p:cNvPr>
              <p:cNvSpPr>
                <a:spLocks noChangeShapeType="1"/>
              </p:cNvSpPr>
              <p:nvPr/>
            </p:nvSpPr>
            <p:spPr bwMode="auto">
              <a:xfrm>
                <a:off x="1406525" y="12620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1" name="Line 3728">
                <a:extLst>
                  <a:ext uri="{FF2B5EF4-FFF2-40B4-BE49-F238E27FC236}">
                    <a16:creationId xmlns:a16="http://schemas.microsoft.com/office/drawing/2014/main" id="{0F8EB8BD-5581-6244-1E80-EEBD482E09B9}"/>
                  </a:ext>
                </a:extLst>
              </p:cNvPr>
              <p:cNvSpPr>
                <a:spLocks noChangeShapeType="1"/>
              </p:cNvSpPr>
              <p:nvPr/>
            </p:nvSpPr>
            <p:spPr bwMode="auto">
              <a:xfrm>
                <a:off x="1393825" y="12779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2" name="Line 3729">
                <a:extLst>
                  <a:ext uri="{FF2B5EF4-FFF2-40B4-BE49-F238E27FC236}">
                    <a16:creationId xmlns:a16="http://schemas.microsoft.com/office/drawing/2014/main" id="{3ED0ECEF-4482-7947-1929-1214FB4018A7}"/>
                  </a:ext>
                </a:extLst>
              </p:cNvPr>
              <p:cNvSpPr>
                <a:spLocks noChangeShapeType="1"/>
              </p:cNvSpPr>
              <p:nvPr/>
            </p:nvSpPr>
            <p:spPr bwMode="auto">
              <a:xfrm>
                <a:off x="1409700" y="12620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Line 3730">
                <a:extLst>
                  <a:ext uri="{FF2B5EF4-FFF2-40B4-BE49-F238E27FC236}">
                    <a16:creationId xmlns:a16="http://schemas.microsoft.com/office/drawing/2014/main" id="{3B0F0A91-39C4-B704-7F8B-897244773119}"/>
                  </a:ext>
                </a:extLst>
              </p:cNvPr>
              <p:cNvSpPr>
                <a:spLocks noChangeShapeType="1"/>
              </p:cNvSpPr>
              <p:nvPr/>
            </p:nvSpPr>
            <p:spPr bwMode="auto">
              <a:xfrm>
                <a:off x="1393825" y="12779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Line 3731">
                <a:extLst>
                  <a:ext uri="{FF2B5EF4-FFF2-40B4-BE49-F238E27FC236}">
                    <a16:creationId xmlns:a16="http://schemas.microsoft.com/office/drawing/2014/main" id="{1BEFF6BE-D3B8-E680-64D8-FAA8119CF25B}"/>
                  </a:ext>
                </a:extLst>
              </p:cNvPr>
              <p:cNvSpPr>
                <a:spLocks noChangeShapeType="1"/>
              </p:cNvSpPr>
              <p:nvPr/>
            </p:nvSpPr>
            <p:spPr bwMode="auto">
              <a:xfrm>
                <a:off x="1409700" y="12620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5" name="Line 3732">
                <a:extLst>
                  <a:ext uri="{FF2B5EF4-FFF2-40B4-BE49-F238E27FC236}">
                    <a16:creationId xmlns:a16="http://schemas.microsoft.com/office/drawing/2014/main" id="{7438AFD9-463B-92DB-B676-97FEC2FEF69D}"/>
                  </a:ext>
                </a:extLst>
              </p:cNvPr>
              <p:cNvSpPr>
                <a:spLocks noChangeShapeType="1"/>
              </p:cNvSpPr>
              <p:nvPr/>
            </p:nvSpPr>
            <p:spPr bwMode="auto">
              <a:xfrm>
                <a:off x="1397000" y="12858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6" name="Line 3733">
                <a:extLst>
                  <a:ext uri="{FF2B5EF4-FFF2-40B4-BE49-F238E27FC236}">
                    <a16:creationId xmlns:a16="http://schemas.microsoft.com/office/drawing/2014/main" id="{0D09780B-2247-1088-6B52-E0282C306227}"/>
                  </a:ext>
                </a:extLst>
              </p:cNvPr>
              <p:cNvSpPr>
                <a:spLocks noChangeShapeType="1"/>
              </p:cNvSpPr>
              <p:nvPr/>
            </p:nvSpPr>
            <p:spPr bwMode="auto">
              <a:xfrm>
                <a:off x="1412875" y="12700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7" name="Line 3734">
                <a:extLst>
                  <a:ext uri="{FF2B5EF4-FFF2-40B4-BE49-F238E27FC236}">
                    <a16:creationId xmlns:a16="http://schemas.microsoft.com/office/drawing/2014/main" id="{53F91DB5-AA58-F7C8-9718-EB69233F0616}"/>
                  </a:ext>
                </a:extLst>
              </p:cNvPr>
              <p:cNvSpPr>
                <a:spLocks noChangeShapeType="1"/>
              </p:cNvSpPr>
              <p:nvPr/>
            </p:nvSpPr>
            <p:spPr bwMode="auto">
              <a:xfrm>
                <a:off x="1397000" y="12858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Line 3735">
                <a:extLst>
                  <a:ext uri="{FF2B5EF4-FFF2-40B4-BE49-F238E27FC236}">
                    <a16:creationId xmlns:a16="http://schemas.microsoft.com/office/drawing/2014/main" id="{9F749418-F327-C68D-9BAC-F091252C0E52}"/>
                  </a:ext>
                </a:extLst>
              </p:cNvPr>
              <p:cNvSpPr>
                <a:spLocks noChangeShapeType="1"/>
              </p:cNvSpPr>
              <p:nvPr/>
            </p:nvSpPr>
            <p:spPr bwMode="auto">
              <a:xfrm>
                <a:off x="1412875" y="12700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9" name="Line 3736">
                <a:extLst>
                  <a:ext uri="{FF2B5EF4-FFF2-40B4-BE49-F238E27FC236}">
                    <a16:creationId xmlns:a16="http://schemas.microsoft.com/office/drawing/2014/main" id="{E4C0AD77-F346-3C84-ABF8-9778C60B13C6}"/>
                  </a:ext>
                </a:extLst>
              </p:cNvPr>
              <p:cNvSpPr>
                <a:spLocks noChangeShapeType="1"/>
              </p:cNvSpPr>
              <p:nvPr/>
            </p:nvSpPr>
            <p:spPr bwMode="auto">
              <a:xfrm>
                <a:off x="1409700" y="130810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0" name="Line 3737">
                <a:extLst>
                  <a:ext uri="{FF2B5EF4-FFF2-40B4-BE49-F238E27FC236}">
                    <a16:creationId xmlns:a16="http://schemas.microsoft.com/office/drawing/2014/main" id="{3A2C2E2C-082C-44B7-5749-1E314E95CDEF}"/>
                  </a:ext>
                </a:extLst>
              </p:cNvPr>
              <p:cNvSpPr>
                <a:spLocks noChangeShapeType="1"/>
              </p:cNvSpPr>
              <p:nvPr/>
            </p:nvSpPr>
            <p:spPr bwMode="auto">
              <a:xfrm>
                <a:off x="1425575" y="12922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Line 3738">
                <a:extLst>
                  <a:ext uri="{FF2B5EF4-FFF2-40B4-BE49-F238E27FC236}">
                    <a16:creationId xmlns:a16="http://schemas.microsoft.com/office/drawing/2014/main" id="{757D440C-49C4-9810-FC3B-27884494C046}"/>
                  </a:ext>
                </a:extLst>
              </p:cNvPr>
              <p:cNvSpPr>
                <a:spLocks noChangeShapeType="1"/>
              </p:cNvSpPr>
              <p:nvPr/>
            </p:nvSpPr>
            <p:spPr bwMode="auto">
              <a:xfrm>
                <a:off x="1430338" y="13223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3" name="Line 3739">
                <a:extLst>
                  <a:ext uri="{FF2B5EF4-FFF2-40B4-BE49-F238E27FC236}">
                    <a16:creationId xmlns:a16="http://schemas.microsoft.com/office/drawing/2014/main" id="{E1FC371B-6FEB-8780-0B14-58DE12D9C25B}"/>
                  </a:ext>
                </a:extLst>
              </p:cNvPr>
              <p:cNvSpPr>
                <a:spLocks noChangeShapeType="1"/>
              </p:cNvSpPr>
              <p:nvPr/>
            </p:nvSpPr>
            <p:spPr bwMode="auto">
              <a:xfrm>
                <a:off x="1446213" y="13065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Line 3740">
                <a:extLst>
                  <a:ext uri="{FF2B5EF4-FFF2-40B4-BE49-F238E27FC236}">
                    <a16:creationId xmlns:a16="http://schemas.microsoft.com/office/drawing/2014/main" id="{EE307CD8-05C9-BBD6-D028-91C88FBE6113}"/>
                  </a:ext>
                </a:extLst>
              </p:cNvPr>
              <p:cNvSpPr>
                <a:spLocks noChangeShapeType="1"/>
              </p:cNvSpPr>
              <p:nvPr/>
            </p:nvSpPr>
            <p:spPr bwMode="auto">
              <a:xfrm>
                <a:off x="1516063" y="13525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7" name="Line 3741">
                <a:extLst>
                  <a:ext uri="{FF2B5EF4-FFF2-40B4-BE49-F238E27FC236}">
                    <a16:creationId xmlns:a16="http://schemas.microsoft.com/office/drawing/2014/main" id="{BD59EAA9-6B44-0ED5-785F-D6C929E87FA5}"/>
                  </a:ext>
                </a:extLst>
              </p:cNvPr>
              <p:cNvSpPr>
                <a:spLocks noChangeShapeType="1"/>
              </p:cNvSpPr>
              <p:nvPr/>
            </p:nvSpPr>
            <p:spPr bwMode="auto">
              <a:xfrm>
                <a:off x="1531938" y="13382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Line 3742">
                <a:extLst>
                  <a:ext uri="{FF2B5EF4-FFF2-40B4-BE49-F238E27FC236}">
                    <a16:creationId xmlns:a16="http://schemas.microsoft.com/office/drawing/2014/main" id="{769F83CC-813C-FAA3-9ADB-8D015A23F63E}"/>
                  </a:ext>
                </a:extLst>
              </p:cNvPr>
              <p:cNvSpPr>
                <a:spLocks noChangeShapeType="1"/>
              </p:cNvSpPr>
              <p:nvPr/>
            </p:nvSpPr>
            <p:spPr bwMode="auto">
              <a:xfrm>
                <a:off x="1516063" y="13525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Line 3743">
                <a:extLst>
                  <a:ext uri="{FF2B5EF4-FFF2-40B4-BE49-F238E27FC236}">
                    <a16:creationId xmlns:a16="http://schemas.microsoft.com/office/drawing/2014/main" id="{90DDFA69-1061-152B-C58B-520332495CE8}"/>
                  </a:ext>
                </a:extLst>
              </p:cNvPr>
              <p:cNvSpPr>
                <a:spLocks noChangeShapeType="1"/>
              </p:cNvSpPr>
              <p:nvPr/>
            </p:nvSpPr>
            <p:spPr bwMode="auto">
              <a:xfrm>
                <a:off x="1531938" y="13382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Line 3744">
                <a:extLst>
                  <a:ext uri="{FF2B5EF4-FFF2-40B4-BE49-F238E27FC236}">
                    <a16:creationId xmlns:a16="http://schemas.microsoft.com/office/drawing/2014/main" id="{55A94310-7B82-33A2-636A-00FF61D690C1}"/>
                  </a:ext>
                </a:extLst>
              </p:cNvPr>
              <p:cNvSpPr>
                <a:spLocks noChangeShapeType="1"/>
              </p:cNvSpPr>
              <p:nvPr/>
            </p:nvSpPr>
            <p:spPr bwMode="auto">
              <a:xfrm>
                <a:off x="1528763" y="13604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1" name="Line 3745">
                <a:extLst>
                  <a:ext uri="{FF2B5EF4-FFF2-40B4-BE49-F238E27FC236}">
                    <a16:creationId xmlns:a16="http://schemas.microsoft.com/office/drawing/2014/main" id="{633BFF58-4F90-1A25-8784-F8A275EDC003}"/>
                  </a:ext>
                </a:extLst>
              </p:cNvPr>
              <p:cNvSpPr>
                <a:spLocks noChangeShapeType="1"/>
              </p:cNvSpPr>
              <p:nvPr/>
            </p:nvSpPr>
            <p:spPr bwMode="auto">
              <a:xfrm>
                <a:off x="1544638" y="13446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2" name="Line 3746">
                <a:extLst>
                  <a:ext uri="{FF2B5EF4-FFF2-40B4-BE49-F238E27FC236}">
                    <a16:creationId xmlns:a16="http://schemas.microsoft.com/office/drawing/2014/main" id="{99A6CCC9-AE1F-61B8-C822-464FE8C22857}"/>
                  </a:ext>
                </a:extLst>
              </p:cNvPr>
              <p:cNvSpPr>
                <a:spLocks noChangeShapeType="1"/>
              </p:cNvSpPr>
              <p:nvPr/>
            </p:nvSpPr>
            <p:spPr bwMode="auto">
              <a:xfrm>
                <a:off x="1531938" y="13604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3" name="Line 3747">
                <a:extLst>
                  <a:ext uri="{FF2B5EF4-FFF2-40B4-BE49-F238E27FC236}">
                    <a16:creationId xmlns:a16="http://schemas.microsoft.com/office/drawing/2014/main" id="{DCCF5E5B-542A-C9E2-4027-E5605A110F62}"/>
                  </a:ext>
                </a:extLst>
              </p:cNvPr>
              <p:cNvSpPr>
                <a:spLocks noChangeShapeType="1"/>
              </p:cNvSpPr>
              <p:nvPr/>
            </p:nvSpPr>
            <p:spPr bwMode="auto">
              <a:xfrm>
                <a:off x="1547813" y="13446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4" name="Line 3748">
                <a:extLst>
                  <a:ext uri="{FF2B5EF4-FFF2-40B4-BE49-F238E27FC236}">
                    <a16:creationId xmlns:a16="http://schemas.microsoft.com/office/drawing/2014/main" id="{262D8192-4F92-513B-FFE8-21BA3B317E69}"/>
                  </a:ext>
                </a:extLst>
              </p:cNvPr>
              <p:cNvSpPr>
                <a:spLocks noChangeShapeType="1"/>
              </p:cNvSpPr>
              <p:nvPr/>
            </p:nvSpPr>
            <p:spPr bwMode="auto">
              <a:xfrm>
                <a:off x="1531938" y="13604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5" name="Line 3749">
                <a:extLst>
                  <a:ext uri="{FF2B5EF4-FFF2-40B4-BE49-F238E27FC236}">
                    <a16:creationId xmlns:a16="http://schemas.microsoft.com/office/drawing/2014/main" id="{4DA38B8B-01B2-9128-BFFF-FEAF8B621665}"/>
                  </a:ext>
                </a:extLst>
              </p:cNvPr>
              <p:cNvSpPr>
                <a:spLocks noChangeShapeType="1"/>
              </p:cNvSpPr>
              <p:nvPr/>
            </p:nvSpPr>
            <p:spPr bwMode="auto">
              <a:xfrm>
                <a:off x="1547813" y="13446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6" name="Line 3750">
                <a:extLst>
                  <a:ext uri="{FF2B5EF4-FFF2-40B4-BE49-F238E27FC236}">
                    <a16:creationId xmlns:a16="http://schemas.microsoft.com/office/drawing/2014/main" id="{3CD6D332-C764-A8DB-E43F-C2D836B0A08A}"/>
                  </a:ext>
                </a:extLst>
              </p:cNvPr>
              <p:cNvSpPr>
                <a:spLocks noChangeShapeType="1"/>
              </p:cNvSpPr>
              <p:nvPr/>
            </p:nvSpPr>
            <p:spPr bwMode="auto">
              <a:xfrm>
                <a:off x="1622425" y="13843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7" name="Line 3751">
                <a:extLst>
                  <a:ext uri="{FF2B5EF4-FFF2-40B4-BE49-F238E27FC236}">
                    <a16:creationId xmlns:a16="http://schemas.microsoft.com/office/drawing/2014/main" id="{28CFA230-2247-458F-DC6D-FD89EFAE967A}"/>
                  </a:ext>
                </a:extLst>
              </p:cNvPr>
              <p:cNvSpPr>
                <a:spLocks noChangeShapeType="1"/>
              </p:cNvSpPr>
              <p:nvPr/>
            </p:nvSpPr>
            <p:spPr bwMode="auto">
              <a:xfrm>
                <a:off x="1638300" y="13684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Line 3752">
                <a:extLst>
                  <a:ext uri="{FF2B5EF4-FFF2-40B4-BE49-F238E27FC236}">
                    <a16:creationId xmlns:a16="http://schemas.microsoft.com/office/drawing/2014/main" id="{43A258EC-05DF-C9B3-4017-D211E07FC7C8}"/>
                  </a:ext>
                </a:extLst>
              </p:cNvPr>
              <p:cNvSpPr>
                <a:spLocks noChangeShapeType="1"/>
              </p:cNvSpPr>
              <p:nvPr/>
            </p:nvSpPr>
            <p:spPr bwMode="auto">
              <a:xfrm>
                <a:off x="1625600" y="13843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9" name="Line 3753">
                <a:extLst>
                  <a:ext uri="{FF2B5EF4-FFF2-40B4-BE49-F238E27FC236}">
                    <a16:creationId xmlns:a16="http://schemas.microsoft.com/office/drawing/2014/main" id="{047D19F8-8B34-E897-C53E-2F95849E723C}"/>
                  </a:ext>
                </a:extLst>
              </p:cNvPr>
              <p:cNvSpPr>
                <a:spLocks noChangeShapeType="1"/>
              </p:cNvSpPr>
              <p:nvPr/>
            </p:nvSpPr>
            <p:spPr bwMode="auto">
              <a:xfrm>
                <a:off x="1641475" y="13684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Line 3754">
                <a:extLst>
                  <a:ext uri="{FF2B5EF4-FFF2-40B4-BE49-F238E27FC236}">
                    <a16:creationId xmlns:a16="http://schemas.microsoft.com/office/drawing/2014/main" id="{699C8173-4408-2087-1360-F3D8C0027425}"/>
                  </a:ext>
                </a:extLst>
              </p:cNvPr>
              <p:cNvSpPr>
                <a:spLocks noChangeShapeType="1"/>
              </p:cNvSpPr>
              <p:nvPr/>
            </p:nvSpPr>
            <p:spPr bwMode="auto">
              <a:xfrm>
                <a:off x="1641475" y="1400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1" name="Line 3755">
                <a:extLst>
                  <a:ext uri="{FF2B5EF4-FFF2-40B4-BE49-F238E27FC236}">
                    <a16:creationId xmlns:a16="http://schemas.microsoft.com/office/drawing/2014/main" id="{F3E4F3F4-080D-B101-AEF1-C76A49044E56}"/>
                  </a:ext>
                </a:extLst>
              </p:cNvPr>
              <p:cNvSpPr>
                <a:spLocks noChangeShapeType="1"/>
              </p:cNvSpPr>
              <p:nvPr/>
            </p:nvSpPr>
            <p:spPr bwMode="auto">
              <a:xfrm>
                <a:off x="1657350" y="1384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2" name="Line 3756">
                <a:extLst>
                  <a:ext uri="{FF2B5EF4-FFF2-40B4-BE49-F238E27FC236}">
                    <a16:creationId xmlns:a16="http://schemas.microsoft.com/office/drawing/2014/main" id="{E60244F2-5BE8-6734-68CA-9D547CC862C6}"/>
                  </a:ext>
                </a:extLst>
              </p:cNvPr>
              <p:cNvSpPr>
                <a:spLocks noChangeShapeType="1"/>
              </p:cNvSpPr>
              <p:nvPr/>
            </p:nvSpPr>
            <p:spPr bwMode="auto">
              <a:xfrm>
                <a:off x="1644650" y="1400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3" name="Line 3757">
                <a:extLst>
                  <a:ext uri="{FF2B5EF4-FFF2-40B4-BE49-F238E27FC236}">
                    <a16:creationId xmlns:a16="http://schemas.microsoft.com/office/drawing/2014/main" id="{FA50A249-05FD-E346-B362-4CFECC505EB4}"/>
                  </a:ext>
                </a:extLst>
              </p:cNvPr>
              <p:cNvSpPr>
                <a:spLocks noChangeShapeType="1"/>
              </p:cNvSpPr>
              <p:nvPr/>
            </p:nvSpPr>
            <p:spPr bwMode="auto">
              <a:xfrm>
                <a:off x="1660525" y="1384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4" name="Line 3758">
                <a:extLst>
                  <a:ext uri="{FF2B5EF4-FFF2-40B4-BE49-F238E27FC236}">
                    <a16:creationId xmlns:a16="http://schemas.microsoft.com/office/drawing/2014/main" id="{52322634-0A82-6129-0F25-7F76F5AABCE2}"/>
                  </a:ext>
                </a:extLst>
              </p:cNvPr>
              <p:cNvSpPr>
                <a:spLocks noChangeShapeType="1"/>
              </p:cNvSpPr>
              <p:nvPr/>
            </p:nvSpPr>
            <p:spPr bwMode="auto">
              <a:xfrm>
                <a:off x="1647825" y="14001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5" name="Line 3759">
                <a:extLst>
                  <a:ext uri="{FF2B5EF4-FFF2-40B4-BE49-F238E27FC236}">
                    <a16:creationId xmlns:a16="http://schemas.microsoft.com/office/drawing/2014/main" id="{D2180EFE-A4CF-9C47-1413-57C92DCF6373}"/>
                  </a:ext>
                </a:extLst>
              </p:cNvPr>
              <p:cNvSpPr>
                <a:spLocks noChangeShapeType="1"/>
              </p:cNvSpPr>
              <p:nvPr/>
            </p:nvSpPr>
            <p:spPr bwMode="auto">
              <a:xfrm>
                <a:off x="1663700" y="1384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6" name="Line 3760">
                <a:extLst>
                  <a:ext uri="{FF2B5EF4-FFF2-40B4-BE49-F238E27FC236}">
                    <a16:creationId xmlns:a16="http://schemas.microsoft.com/office/drawing/2014/main" id="{E9AE436A-D88D-08AF-46AA-C56173B946AD}"/>
                  </a:ext>
                </a:extLst>
              </p:cNvPr>
              <p:cNvSpPr>
                <a:spLocks noChangeShapeType="1"/>
              </p:cNvSpPr>
              <p:nvPr/>
            </p:nvSpPr>
            <p:spPr bwMode="auto">
              <a:xfrm>
                <a:off x="1651000" y="1400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7" name="Line 3761">
                <a:extLst>
                  <a:ext uri="{FF2B5EF4-FFF2-40B4-BE49-F238E27FC236}">
                    <a16:creationId xmlns:a16="http://schemas.microsoft.com/office/drawing/2014/main" id="{AC631361-54FF-A293-EBFC-D125C82B7600}"/>
                  </a:ext>
                </a:extLst>
              </p:cNvPr>
              <p:cNvSpPr>
                <a:spLocks noChangeShapeType="1"/>
              </p:cNvSpPr>
              <p:nvPr/>
            </p:nvSpPr>
            <p:spPr bwMode="auto">
              <a:xfrm>
                <a:off x="1666875" y="1384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6" name="Line 3762">
                <a:extLst>
                  <a:ext uri="{FF2B5EF4-FFF2-40B4-BE49-F238E27FC236}">
                    <a16:creationId xmlns:a16="http://schemas.microsoft.com/office/drawing/2014/main" id="{97F4201E-96F2-D082-C3E2-6B0A7EBD734E}"/>
                  </a:ext>
                </a:extLst>
              </p:cNvPr>
              <p:cNvSpPr>
                <a:spLocks noChangeShapeType="1"/>
              </p:cNvSpPr>
              <p:nvPr/>
            </p:nvSpPr>
            <p:spPr bwMode="auto">
              <a:xfrm>
                <a:off x="1668463" y="14097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7" name="Line 3763">
                <a:extLst>
                  <a:ext uri="{FF2B5EF4-FFF2-40B4-BE49-F238E27FC236}">
                    <a16:creationId xmlns:a16="http://schemas.microsoft.com/office/drawing/2014/main" id="{DE40B36F-0A5D-E604-4657-1957974ACC55}"/>
                  </a:ext>
                </a:extLst>
              </p:cNvPr>
              <p:cNvSpPr>
                <a:spLocks noChangeShapeType="1"/>
              </p:cNvSpPr>
              <p:nvPr/>
            </p:nvSpPr>
            <p:spPr bwMode="auto">
              <a:xfrm>
                <a:off x="1684338" y="139382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8" name="Line 3764">
                <a:extLst>
                  <a:ext uri="{FF2B5EF4-FFF2-40B4-BE49-F238E27FC236}">
                    <a16:creationId xmlns:a16="http://schemas.microsoft.com/office/drawing/2014/main" id="{CB3F1597-57E1-E642-08B0-41E51519F3D7}"/>
                  </a:ext>
                </a:extLst>
              </p:cNvPr>
              <p:cNvSpPr>
                <a:spLocks noChangeShapeType="1"/>
              </p:cNvSpPr>
              <p:nvPr/>
            </p:nvSpPr>
            <p:spPr bwMode="auto">
              <a:xfrm>
                <a:off x="1681163" y="14097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9" name="Line 3765">
                <a:extLst>
                  <a:ext uri="{FF2B5EF4-FFF2-40B4-BE49-F238E27FC236}">
                    <a16:creationId xmlns:a16="http://schemas.microsoft.com/office/drawing/2014/main" id="{527A141A-0098-1217-952F-1F65D63D7A3C}"/>
                  </a:ext>
                </a:extLst>
              </p:cNvPr>
              <p:cNvSpPr>
                <a:spLocks noChangeShapeType="1"/>
              </p:cNvSpPr>
              <p:nvPr/>
            </p:nvSpPr>
            <p:spPr bwMode="auto">
              <a:xfrm>
                <a:off x="1697038" y="139382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0" name="Line 3766">
                <a:extLst>
                  <a:ext uri="{FF2B5EF4-FFF2-40B4-BE49-F238E27FC236}">
                    <a16:creationId xmlns:a16="http://schemas.microsoft.com/office/drawing/2014/main" id="{7BEAF430-B49B-1B90-F39C-149ADAD25C4D}"/>
                  </a:ext>
                </a:extLst>
              </p:cNvPr>
              <p:cNvSpPr>
                <a:spLocks noChangeShapeType="1"/>
              </p:cNvSpPr>
              <p:nvPr/>
            </p:nvSpPr>
            <p:spPr bwMode="auto">
              <a:xfrm>
                <a:off x="1687513" y="140970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1" name="Line 3767">
                <a:extLst>
                  <a:ext uri="{FF2B5EF4-FFF2-40B4-BE49-F238E27FC236}">
                    <a16:creationId xmlns:a16="http://schemas.microsoft.com/office/drawing/2014/main" id="{D3316F20-DE30-10A6-516F-16B78B7CCB6A}"/>
                  </a:ext>
                </a:extLst>
              </p:cNvPr>
              <p:cNvSpPr>
                <a:spLocks noChangeShapeType="1"/>
              </p:cNvSpPr>
              <p:nvPr/>
            </p:nvSpPr>
            <p:spPr bwMode="auto">
              <a:xfrm>
                <a:off x="1703388" y="139382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2" name="Line 3768">
                <a:extLst>
                  <a:ext uri="{FF2B5EF4-FFF2-40B4-BE49-F238E27FC236}">
                    <a16:creationId xmlns:a16="http://schemas.microsoft.com/office/drawing/2014/main" id="{AB221D01-6C4C-EC79-96D5-2B0A5A0BED4E}"/>
                  </a:ext>
                </a:extLst>
              </p:cNvPr>
              <p:cNvSpPr>
                <a:spLocks noChangeShapeType="1"/>
              </p:cNvSpPr>
              <p:nvPr/>
            </p:nvSpPr>
            <p:spPr bwMode="auto">
              <a:xfrm>
                <a:off x="1781175" y="14255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3" name="Line 3769">
                <a:extLst>
                  <a:ext uri="{FF2B5EF4-FFF2-40B4-BE49-F238E27FC236}">
                    <a16:creationId xmlns:a16="http://schemas.microsoft.com/office/drawing/2014/main" id="{32367CA7-CF9B-7F9D-CD0B-825058420AA6}"/>
                  </a:ext>
                </a:extLst>
              </p:cNvPr>
              <p:cNvSpPr>
                <a:spLocks noChangeShapeType="1"/>
              </p:cNvSpPr>
              <p:nvPr/>
            </p:nvSpPr>
            <p:spPr bwMode="auto">
              <a:xfrm>
                <a:off x="1797050" y="14097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4" name="Line 3770">
                <a:extLst>
                  <a:ext uri="{FF2B5EF4-FFF2-40B4-BE49-F238E27FC236}">
                    <a16:creationId xmlns:a16="http://schemas.microsoft.com/office/drawing/2014/main" id="{AD3CE79C-114E-28EC-D015-6D3A28B8A607}"/>
                  </a:ext>
                </a:extLst>
              </p:cNvPr>
              <p:cNvSpPr>
                <a:spLocks noChangeShapeType="1"/>
              </p:cNvSpPr>
              <p:nvPr/>
            </p:nvSpPr>
            <p:spPr bwMode="auto">
              <a:xfrm>
                <a:off x="1817688" y="14255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5" name="Line 3771">
                <a:extLst>
                  <a:ext uri="{FF2B5EF4-FFF2-40B4-BE49-F238E27FC236}">
                    <a16:creationId xmlns:a16="http://schemas.microsoft.com/office/drawing/2014/main" id="{3C165F78-1DCB-7E2B-2297-F72D6AA10F4D}"/>
                  </a:ext>
                </a:extLst>
              </p:cNvPr>
              <p:cNvSpPr>
                <a:spLocks noChangeShapeType="1"/>
              </p:cNvSpPr>
              <p:nvPr/>
            </p:nvSpPr>
            <p:spPr bwMode="auto">
              <a:xfrm>
                <a:off x="1833563" y="14097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6" name="Line 3772">
                <a:extLst>
                  <a:ext uri="{FF2B5EF4-FFF2-40B4-BE49-F238E27FC236}">
                    <a16:creationId xmlns:a16="http://schemas.microsoft.com/office/drawing/2014/main" id="{D6D4933E-81E8-500A-97D1-BFCF188568A3}"/>
                  </a:ext>
                </a:extLst>
              </p:cNvPr>
              <p:cNvSpPr>
                <a:spLocks noChangeShapeType="1"/>
              </p:cNvSpPr>
              <p:nvPr/>
            </p:nvSpPr>
            <p:spPr bwMode="auto">
              <a:xfrm>
                <a:off x="1827213" y="14255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7" name="Line 3773">
                <a:extLst>
                  <a:ext uri="{FF2B5EF4-FFF2-40B4-BE49-F238E27FC236}">
                    <a16:creationId xmlns:a16="http://schemas.microsoft.com/office/drawing/2014/main" id="{DAA1D6FE-1F0C-05AF-7CDD-AC37571B4C8A}"/>
                  </a:ext>
                </a:extLst>
              </p:cNvPr>
              <p:cNvSpPr>
                <a:spLocks noChangeShapeType="1"/>
              </p:cNvSpPr>
              <p:nvPr/>
            </p:nvSpPr>
            <p:spPr bwMode="auto">
              <a:xfrm>
                <a:off x="1843088" y="14097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8" name="Line 3774">
                <a:extLst>
                  <a:ext uri="{FF2B5EF4-FFF2-40B4-BE49-F238E27FC236}">
                    <a16:creationId xmlns:a16="http://schemas.microsoft.com/office/drawing/2014/main" id="{41F67563-F3D0-C1E0-92DC-8B50C93A8FF2}"/>
                  </a:ext>
                </a:extLst>
              </p:cNvPr>
              <p:cNvSpPr>
                <a:spLocks noChangeShapeType="1"/>
              </p:cNvSpPr>
              <p:nvPr/>
            </p:nvSpPr>
            <p:spPr bwMode="auto">
              <a:xfrm>
                <a:off x="1839913" y="14351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9" name="Line 3775">
                <a:extLst>
                  <a:ext uri="{FF2B5EF4-FFF2-40B4-BE49-F238E27FC236}">
                    <a16:creationId xmlns:a16="http://schemas.microsoft.com/office/drawing/2014/main" id="{2F32929E-F261-FDDE-5857-785A140FBEB1}"/>
                  </a:ext>
                </a:extLst>
              </p:cNvPr>
              <p:cNvSpPr>
                <a:spLocks noChangeShapeType="1"/>
              </p:cNvSpPr>
              <p:nvPr/>
            </p:nvSpPr>
            <p:spPr bwMode="auto">
              <a:xfrm>
                <a:off x="1855788" y="14192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0" name="Line 3776">
                <a:extLst>
                  <a:ext uri="{FF2B5EF4-FFF2-40B4-BE49-F238E27FC236}">
                    <a16:creationId xmlns:a16="http://schemas.microsoft.com/office/drawing/2014/main" id="{DD6FA068-F323-71DD-B7CF-2CA9ADF75109}"/>
                  </a:ext>
                </a:extLst>
              </p:cNvPr>
              <p:cNvSpPr>
                <a:spLocks noChangeShapeType="1"/>
              </p:cNvSpPr>
              <p:nvPr/>
            </p:nvSpPr>
            <p:spPr bwMode="auto">
              <a:xfrm>
                <a:off x="1839913" y="14351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1" name="Line 3777">
                <a:extLst>
                  <a:ext uri="{FF2B5EF4-FFF2-40B4-BE49-F238E27FC236}">
                    <a16:creationId xmlns:a16="http://schemas.microsoft.com/office/drawing/2014/main" id="{A11E258F-C156-8B1D-F9B5-10F06A479571}"/>
                  </a:ext>
                </a:extLst>
              </p:cNvPr>
              <p:cNvSpPr>
                <a:spLocks noChangeShapeType="1"/>
              </p:cNvSpPr>
              <p:nvPr/>
            </p:nvSpPr>
            <p:spPr bwMode="auto">
              <a:xfrm>
                <a:off x="1855788" y="14192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2" name="Line 3778">
                <a:extLst>
                  <a:ext uri="{FF2B5EF4-FFF2-40B4-BE49-F238E27FC236}">
                    <a16:creationId xmlns:a16="http://schemas.microsoft.com/office/drawing/2014/main" id="{0996CE37-0D49-9B53-B8D5-D49080773F1E}"/>
                  </a:ext>
                </a:extLst>
              </p:cNvPr>
              <p:cNvSpPr>
                <a:spLocks noChangeShapeType="1"/>
              </p:cNvSpPr>
              <p:nvPr/>
            </p:nvSpPr>
            <p:spPr bwMode="auto">
              <a:xfrm>
                <a:off x="1849438" y="143510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3" name="Line 3779">
                <a:extLst>
                  <a:ext uri="{FF2B5EF4-FFF2-40B4-BE49-F238E27FC236}">
                    <a16:creationId xmlns:a16="http://schemas.microsoft.com/office/drawing/2014/main" id="{C19CE82B-ECB4-EFE4-12CA-600E3CB83187}"/>
                  </a:ext>
                </a:extLst>
              </p:cNvPr>
              <p:cNvSpPr>
                <a:spLocks noChangeShapeType="1"/>
              </p:cNvSpPr>
              <p:nvPr/>
            </p:nvSpPr>
            <p:spPr bwMode="auto">
              <a:xfrm>
                <a:off x="1863725" y="14192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4" name="Line 3780">
                <a:extLst>
                  <a:ext uri="{FF2B5EF4-FFF2-40B4-BE49-F238E27FC236}">
                    <a16:creationId xmlns:a16="http://schemas.microsoft.com/office/drawing/2014/main" id="{BBD23CEA-EDDD-BF1B-49D6-B9634842E981}"/>
                  </a:ext>
                </a:extLst>
              </p:cNvPr>
              <p:cNvSpPr>
                <a:spLocks noChangeShapeType="1"/>
              </p:cNvSpPr>
              <p:nvPr/>
            </p:nvSpPr>
            <p:spPr bwMode="auto">
              <a:xfrm>
                <a:off x="1857375" y="14351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5" name="Line 3781">
                <a:extLst>
                  <a:ext uri="{FF2B5EF4-FFF2-40B4-BE49-F238E27FC236}">
                    <a16:creationId xmlns:a16="http://schemas.microsoft.com/office/drawing/2014/main" id="{ACBEB093-F781-D960-6960-4E59414D92F0}"/>
                  </a:ext>
                </a:extLst>
              </p:cNvPr>
              <p:cNvSpPr>
                <a:spLocks noChangeShapeType="1"/>
              </p:cNvSpPr>
              <p:nvPr/>
            </p:nvSpPr>
            <p:spPr bwMode="auto">
              <a:xfrm>
                <a:off x="1873250" y="14192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6" name="Line 3782">
                <a:extLst>
                  <a:ext uri="{FF2B5EF4-FFF2-40B4-BE49-F238E27FC236}">
                    <a16:creationId xmlns:a16="http://schemas.microsoft.com/office/drawing/2014/main" id="{787A33C9-709A-8AB2-56F4-B10968F75E70}"/>
                  </a:ext>
                </a:extLst>
              </p:cNvPr>
              <p:cNvSpPr>
                <a:spLocks noChangeShapeType="1"/>
              </p:cNvSpPr>
              <p:nvPr/>
            </p:nvSpPr>
            <p:spPr bwMode="auto">
              <a:xfrm>
                <a:off x="1906588" y="14446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7" name="Line 3783">
                <a:extLst>
                  <a:ext uri="{FF2B5EF4-FFF2-40B4-BE49-F238E27FC236}">
                    <a16:creationId xmlns:a16="http://schemas.microsoft.com/office/drawing/2014/main" id="{4EB75508-37BE-3BF4-28C7-A836E5FCCE63}"/>
                  </a:ext>
                </a:extLst>
              </p:cNvPr>
              <p:cNvSpPr>
                <a:spLocks noChangeShapeType="1"/>
              </p:cNvSpPr>
              <p:nvPr/>
            </p:nvSpPr>
            <p:spPr bwMode="auto">
              <a:xfrm>
                <a:off x="1922463" y="14287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87071E53-7138-3E7E-3ED2-C055E30F4CE4}"/>
                </a:ext>
              </a:extLst>
            </p:cNvPr>
            <p:cNvGrpSpPr/>
            <p:nvPr/>
          </p:nvGrpSpPr>
          <p:grpSpPr>
            <a:xfrm>
              <a:off x="4957236" y="3389552"/>
              <a:ext cx="2511213" cy="398455"/>
              <a:chOff x="1979613" y="1447801"/>
              <a:chExt cx="1033462" cy="222250"/>
            </a:xfrm>
          </p:grpSpPr>
          <p:sp>
            <p:nvSpPr>
              <p:cNvPr id="120" name="Line 3784">
                <a:extLst>
                  <a:ext uri="{FF2B5EF4-FFF2-40B4-BE49-F238E27FC236}">
                    <a16:creationId xmlns:a16="http://schemas.microsoft.com/office/drawing/2014/main" id="{58EBF38C-71C5-4764-DFC1-7E89F2E5178E}"/>
                  </a:ext>
                </a:extLst>
              </p:cNvPr>
              <p:cNvSpPr>
                <a:spLocks noChangeShapeType="1"/>
              </p:cNvSpPr>
              <p:nvPr/>
            </p:nvSpPr>
            <p:spPr bwMode="auto">
              <a:xfrm>
                <a:off x="1979613" y="14620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Line 3785">
                <a:extLst>
                  <a:ext uri="{FF2B5EF4-FFF2-40B4-BE49-F238E27FC236}">
                    <a16:creationId xmlns:a16="http://schemas.microsoft.com/office/drawing/2014/main" id="{1E7BD9BC-A638-A389-C8D1-C683897F90BD}"/>
                  </a:ext>
                </a:extLst>
              </p:cNvPr>
              <p:cNvSpPr>
                <a:spLocks noChangeShapeType="1"/>
              </p:cNvSpPr>
              <p:nvPr/>
            </p:nvSpPr>
            <p:spPr bwMode="auto">
              <a:xfrm>
                <a:off x="1995488" y="1447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Line 3786">
                <a:extLst>
                  <a:ext uri="{FF2B5EF4-FFF2-40B4-BE49-F238E27FC236}">
                    <a16:creationId xmlns:a16="http://schemas.microsoft.com/office/drawing/2014/main" id="{12A02C39-AD1F-93E4-5828-21FF275205CA}"/>
                  </a:ext>
                </a:extLst>
              </p:cNvPr>
              <p:cNvSpPr>
                <a:spLocks noChangeShapeType="1"/>
              </p:cNvSpPr>
              <p:nvPr/>
            </p:nvSpPr>
            <p:spPr bwMode="auto">
              <a:xfrm>
                <a:off x="2005013" y="14620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Line 3787">
                <a:extLst>
                  <a:ext uri="{FF2B5EF4-FFF2-40B4-BE49-F238E27FC236}">
                    <a16:creationId xmlns:a16="http://schemas.microsoft.com/office/drawing/2014/main" id="{B10F1E79-72F7-4220-2C7C-62138BCFBD68}"/>
                  </a:ext>
                </a:extLst>
              </p:cNvPr>
              <p:cNvSpPr>
                <a:spLocks noChangeShapeType="1"/>
              </p:cNvSpPr>
              <p:nvPr/>
            </p:nvSpPr>
            <p:spPr bwMode="auto">
              <a:xfrm>
                <a:off x="2020888" y="1447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Line 3788">
                <a:extLst>
                  <a:ext uri="{FF2B5EF4-FFF2-40B4-BE49-F238E27FC236}">
                    <a16:creationId xmlns:a16="http://schemas.microsoft.com/office/drawing/2014/main" id="{C0C93B48-A2B5-52C0-7F1F-5AA416FEF247}"/>
                  </a:ext>
                </a:extLst>
              </p:cNvPr>
              <p:cNvSpPr>
                <a:spLocks noChangeShapeType="1"/>
              </p:cNvSpPr>
              <p:nvPr/>
            </p:nvSpPr>
            <p:spPr bwMode="auto">
              <a:xfrm>
                <a:off x="2014538" y="14620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Line 3789">
                <a:extLst>
                  <a:ext uri="{FF2B5EF4-FFF2-40B4-BE49-F238E27FC236}">
                    <a16:creationId xmlns:a16="http://schemas.microsoft.com/office/drawing/2014/main" id="{C53AE042-8920-3514-10DD-A57CA42196CF}"/>
                  </a:ext>
                </a:extLst>
              </p:cNvPr>
              <p:cNvSpPr>
                <a:spLocks noChangeShapeType="1"/>
              </p:cNvSpPr>
              <p:nvPr/>
            </p:nvSpPr>
            <p:spPr bwMode="auto">
              <a:xfrm>
                <a:off x="2028825" y="1447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Line 3790">
                <a:extLst>
                  <a:ext uri="{FF2B5EF4-FFF2-40B4-BE49-F238E27FC236}">
                    <a16:creationId xmlns:a16="http://schemas.microsoft.com/office/drawing/2014/main" id="{DFC462CD-70C1-2B19-629B-5DAE2F3E460D}"/>
                  </a:ext>
                </a:extLst>
              </p:cNvPr>
              <p:cNvSpPr>
                <a:spLocks noChangeShapeType="1"/>
              </p:cNvSpPr>
              <p:nvPr/>
            </p:nvSpPr>
            <p:spPr bwMode="auto">
              <a:xfrm>
                <a:off x="2022475" y="14620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Line 3791">
                <a:extLst>
                  <a:ext uri="{FF2B5EF4-FFF2-40B4-BE49-F238E27FC236}">
                    <a16:creationId xmlns:a16="http://schemas.microsoft.com/office/drawing/2014/main" id="{09C5FBB9-F9AC-9E9C-94BA-98F182A74E9C}"/>
                  </a:ext>
                </a:extLst>
              </p:cNvPr>
              <p:cNvSpPr>
                <a:spLocks noChangeShapeType="1"/>
              </p:cNvSpPr>
              <p:nvPr/>
            </p:nvSpPr>
            <p:spPr bwMode="auto">
              <a:xfrm>
                <a:off x="2038350" y="1447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Line 3792">
                <a:extLst>
                  <a:ext uri="{FF2B5EF4-FFF2-40B4-BE49-F238E27FC236}">
                    <a16:creationId xmlns:a16="http://schemas.microsoft.com/office/drawing/2014/main" id="{5E37D39B-6BC1-DA98-78DB-3F495A7E9E10}"/>
                  </a:ext>
                </a:extLst>
              </p:cNvPr>
              <p:cNvSpPr>
                <a:spLocks noChangeShapeType="1"/>
              </p:cNvSpPr>
              <p:nvPr/>
            </p:nvSpPr>
            <p:spPr bwMode="auto">
              <a:xfrm>
                <a:off x="2025650" y="14732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Line 3793">
                <a:extLst>
                  <a:ext uri="{FF2B5EF4-FFF2-40B4-BE49-F238E27FC236}">
                    <a16:creationId xmlns:a16="http://schemas.microsoft.com/office/drawing/2014/main" id="{0F4C0C85-6096-1F23-DC99-CF9E2A3F85A5}"/>
                  </a:ext>
                </a:extLst>
              </p:cNvPr>
              <p:cNvSpPr>
                <a:spLocks noChangeShapeType="1"/>
              </p:cNvSpPr>
              <p:nvPr/>
            </p:nvSpPr>
            <p:spPr bwMode="auto">
              <a:xfrm>
                <a:off x="2041525" y="145732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Line 3794">
                <a:extLst>
                  <a:ext uri="{FF2B5EF4-FFF2-40B4-BE49-F238E27FC236}">
                    <a16:creationId xmlns:a16="http://schemas.microsoft.com/office/drawing/2014/main" id="{220FC13A-39CC-EEBD-A9F4-7E6AD375DB44}"/>
                  </a:ext>
                </a:extLst>
              </p:cNvPr>
              <p:cNvSpPr>
                <a:spLocks noChangeShapeType="1"/>
              </p:cNvSpPr>
              <p:nvPr/>
            </p:nvSpPr>
            <p:spPr bwMode="auto">
              <a:xfrm>
                <a:off x="2025650" y="14732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Line 3795">
                <a:extLst>
                  <a:ext uri="{FF2B5EF4-FFF2-40B4-BE49-F238E27FC236}">
                    <a16:creationId xmlns:a16="http://schemas.microsoft.com/office/drawing/2014/main" id="{DCD4CBDA-B4A9-9976-0546-486147176088}"/>
                  </a:ext>
                </a:extLst>
              </p:cNvPr>
              <p:cNvSpPr>
                <a:spLocks noChangeShapeType="1"/>
              </p:cNvSpPr>
              <p:nvPr/>
            </p:nvSpPr>
            <p:spPr bwMode="auto">
              <a:xfrm>
                <a:off x="2041525" y="145732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Line 3796">
                <a:extLst>
                  <a:ext uri="{FF2B5EF4-FFF2-40B4-BE49-F238E27FC236}">
                    <a16:creationId xmlns:a16="http://schemas.microsoft.com/office/drawing/2014/main" id="{D576C6DD-422B-F7F8-75D0-6C3ABAF9F6AB}"/>
                  </a:ext>
                </a:extLst>
              </p:cNvPr>
              <p:cNvSpPr>
                <a:spLocks noChangeShapeType="1"/>
              </p:cNvSpPr>
              <p:nvPr/>
            </p:nvSpPr>
            <p:spPr bwMode="auto">
              <a:xfrm>
                <a:off x="2025650" y="14732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Line 3797">
                <a:extLst>
                  <a:ext uri="{FF2B5EF4-FFF2-40B4-BE49-F238E27FC236}">
                    <a16:creationId xmlns:a16="http://schemas.microsoft.com/office/drawing/2014/main" id="{E8B2844A-3AF8-3F37-1305-C139E5A3C824}"/>
                  </a:ext>
                </a:extLst>
              </p:cNvPr>
              <p:cNvSpPr>
                <a:spLocks noChangeShapeType="1"/>
              </p:cNvSpPr>
              <p:nvPr/>
            </p:nvSpPr>
            <p:spPr bwMode="auto">
              <a:xfrm>
                <a:off x="2041525" y="145732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Line 3798">
                <a:extLst>
                  <a:ext uri="{FF2B5EF4-FFF2-40B4-BE49-F238E27FC236}">
                    <a16:creationId xmlns:a16="http://schemas.microsoft.com/office/drawing/2014/main" id="{9FF40E72-FBE0-63D5-4802-6EE9971CDA1B}"/>
                  </a:ext>
                </a:extLst>
              </p:cNvPr>
              <p:cNvSpPr>
                <a:spLocks noChangeShapeType="1"/>
              </p:cNvSpPr>
              <p:nvPr/>
            </p:nvSpPr>
            <p:spPr bwMode="auto">
              <a:xfrm>
                <a:off x="2032000" y="14827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Line 3799">
                <a:extLst>
                  <a:ext uri="{FF2B5EF4-FFF2-40B4-BE49-F238E27FC236}">
                    <a16:creationId xmlns:a16="http://schemas.microsoft.com/office/drawing/2014/main" id="{458ED807-0BC6-B192-983F-A3AB466DD8F4}"/>
                  </a:ext>
                </a:extLst>
              </p:cNvPr>
              <p:cNvSpPr>
                <a:spLocks noChangeShapeType="1"/>
              </p:cNvSpPr>
              <p:nvPr/>
            </p:nvSpPr>
            <p:spPr bwMode="auto">
              <a:xfrm>
                <a:off x="2047875" y="14668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Line 3800">
                <a:extLst>
                  <a:ext uri="{FF2B5EF4-FFF2-40B4-BE49-F238E27FC236}">
                    <a16:creationId xmlns:a16="http://schemas.microsoft.com/office/drawing/2014/main" id="{2F471141-3B72-B578-BE4F-11434F2FBA69}"/>
                  </a:ext>
                </a:extLst>
              </p:cNvPr>
              <p:cNvSpPr>
                <a:spLocks noChangeShapeType="1"/>
              </p:cNvSpPr>
              <p:nvPr/>
            </p:nvSpPr>
            <p:spPr bwMode="auto">
              <a:xfrm>
                <a:off x="2035175" y="14827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Line 3801">
                <a:extLst>
                  <a:ext uri="{FF2B5EF4-FFF2-40B4-BE49-F238E27FC236}">
                    <a16:creationId xmlns:a16="http://schemas.microsoft.com/office/drawing/2014/main" id="{FA4852A0-0AD0-5110-C5B7-3F18DA1A8C45}"/>
                  </a:ext>
                </a:extLst>
              </p:cNvPr>
              <p:cNvSpPr>
                <a:spLocks noChangeShapeType="1"/>
              </p:cNvSpPr>
              <p:nvPr/>
            </p:nvSpPr>
            <p:spPr bwMode="auto">
              <a:xfrm>
                <a:off x="2051050" y="14668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Line 3802">
                <a:extLst>
                  <a:ext uri="{FF2B5EF4-FFF2-40B4-BE49-F238E27FC236}">
                    <a16:creationId xmlns:a16="http://schemas.microsoft.com/office/drawing/2014/main" id="{43CBC583-4E04-D6F5-F1DF-4F9010282DD3}"/>
                  </a:ext>
                </a:extLst>
              </p:cNvPr>
              <p:cNvSpPr>
                <a:spLocks noChangeShapeType="1"/>
              </p:cNvSpPr>
              <p:nvPr/>
            </p:nvSpPr>
            <p:spPr bwMode="auto">
              <a:xfrm>
                <a:off x="2038350" y="14938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Line 3803">
                <a:extLst>
                  <a:ext uri="{FF2B5EF4-FFF2-40B4-BE49-F238E27FC236}">
                    <a16:creationId xmlns:a16="http://schemas.microsoft.com/office/drawing/2014/main" id="{72A6975C-DF92-45E0-4627-BC5A5BAA79EE}"/>
                  </a:ext>
                </a:extLst>
              </p:cNvPr>
              <p:cNvSpPr>
                <a:spLocks noChangeShapeType="1"/>
              </p:cNvSpPr>
              <p:nvPr/>
            </p:nvSpPr>
            <p:spPr bwMode="auto">
              <a:xfrm>
                <a:off x="2054225" y="14779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Line 3804">
                <a:extLst>
                  <a:ext uri="{FF2B5EF4-FFF2-40B4-BE49-F238E27FC236}">
                    <a16:creationId xmlns:a16="http://schemas.microsoft.com/office/drawing/2014/main" id="{B7B88B33-7ECA-7219-87FD-51B885E97322}"/>
                  </a:ext>
                </a:extLst>
              </p:cNvPr>
              <p:cNvSpPr>
                <a:spLocks noChangeShapeType="1"/>
              </p:cNvSpPr>
              <p:nvPr/>
            </p:nvSpPr>
            <p:spPr bwMode="auto">
              <a:xfrm>
                <a:off x="2038350" y="14938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Line 3805">
                <a:extLst>
                  <a:ext uri="{FF2B5EF4-FFF2-40B4-BE49-F238E27FC236}">
                    <a16:creationId xmlns:a16="http://schemas.microsoft.com/office/drawing/2014/main" id="{20CFA8FE-E869-42A0-F546-D499F2A5D138}"/>
                  </a:ext>
                </a:extLst>
              </p:cNvPr>
              <p:cNvSpPr>
                <a:spLocks noChangeShapeType="1"/>
              </p:cNvSpPr>
              <p:nvPr/>
            </p:nvSpPr>
            <p:spPr bwMode="auto">
              <a:xfrm>
                <a:off x="2054225" y="14779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Line 3806">
                <a:extLst>
                  <a:ext uri="{FF2B5EF4-FFF2-40B4-BE49-F238E27FC236}">
                    <a16:creationId xmlns:a16="http://schemas.microsoft.com/office/drawing/2014/main" id="{5F0AF94E-AD61-3167-4293-830A09A68F27}"/>
                  </a:ext>
                </a:extLst>
              </p:cNvPr>
              <p:cNvSpPr>
                <a:spLocks noChangeShapeType="1"/>
              </p:cNvSpPr>
              <p:nvPr/>
            </p:nvSpPr>
            <p:spPr bwMode="auto">
              <a:xfrm>
                <a:off x="2041525" y="149383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Line 3807">
                <a:extLst>
                  <a:ext uri="{FF2B5EF4-FFF2-40B4-BE49-F238E27FC236}">
                    <a16:creationId xmlns:a16="http://schemas.microsoft.com/office/drawing/2014/main" id="{2B915664-0B4D-45E0-BAE0-DF8D163D80BB}"/>
                  </a:ext>
                </a:extLst>
              </p:cNvPr>
              <p:cNvSpPr>
                <a:spLocks noChangeShapeType="1"/>
              </p:cNvSpPr>
              <p:nvPr/>
            </p:nvSpPr>
            <p:spPr bwMode="auto">
              <a:xfrm>
                <a:off x="2057400" y="14779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Line 3808">
                <a:extLst>
                  <a:ext uri="{FF2B5EF4-FFF2-40B4-BE49-F238E27FC236}">
                    <a16:creationId xmlns:a16="http://schemas.microsoft.com/office/drawing/2014/main" id="{CE63AF62-B35C-FE26-C0EB-1F65F20DD304}"/>
                  </a:ext>
                </a:extLst>
              </p:cNvPr>
              <p:cNvSpPr>
                <a:spLocks noChangeShapeType="1"/>
              </p:cNvSpPr>
              <p:nvPr/>
            </p:nvSpPr>
            <p:spPr bwMode="auto">
              <a:xfrm>
                <a:off x="2044700" y="149383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Line 3809">
                <a:extLst>
                  <a:ext uri="{FF2B5EF4-FFF2-40B4-BE49-F238E27FC236}">
                    <a16:creationId xmlns:a16="http://schemas.microsoft.com/office/drawing/2014/main" id="{1D0928C3-3895-4852-36A5-293F4BD1DBAC}"/>
                  </a:ext>
                </a:extLst>
              </p:cNvPr>
              <p:cNvSpPr>
                <a:spLocks noChangeShapeType="1"/>
              </p:cNvSpPr>
              <p:nvPr/>
            </p:nvSpPr>
            <p:spPr bwMode="auto">
              <a:xfrm>
                <a:off x="2060575" y="14779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Line 3810">
                <a:extLst>
                  <a:ext uri="{FF2B5EF4-FFF2-40B4-BE49-F238E27FC236}">
                    <a16:creationId xmlns:a16="http://schemas.microsoft.com/office/drawing/2014/main" id="{59E2C3EE-FE8F-FEA4-8F58-52E26F04A0AB}"/>
                  </a:ext>
                </a:extLst>
              </p:cNvPr>
              <p:cNvSpPr>
                <a:spLocks noChangeShapeType="1"/>
              </p:cNvSpPr>
              <p:nvPr/>
            </p:nvSpPr>
            <p:spPr bwMode="auto">
              <a:xfrm>
                <a:off x="2054225" y="150495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Line 3811">
                <a:extLst>
                  <a:ext uri="{FF2B5EF4-FFF2-40B4-BE49-F238E27FC236}">
                    <a16:creationId xmlns:a16="http://schemas.microsoft.com/office/drawing/2014/main" id="{F74BDF6D-D815-0B15-2DBB-8239F89774AC}"/>
                  </a:ext>
                </a:extLst>
              </p:cNvPr>
              <p:cNvSpPr>
                <a:spLocks noChangeShapeType="1"/>
              </p:cNvSpPr>
              <p:nvPr/>
            </p:nvSpPr>
            <p:spPr bwMode="auto">
              <a:xfrm>
                <a:off x="2068513" y="14890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Line 3812">
                <a:extLst>
                  <a:ext uri="{FF2B5EF4-FFF2-40B4-BE49-F238E27FC236}">
                    <a16:creationId xmlns:a16="http://schemas.microsoft.com/office/drawing/2014/main" id="{3E7E3CE1-C9F8-DDDD-47C0-151984790033}"/>
                  </a:ext>
                </a:extLst>
              </p:cNvPr>
              <p:cNvSpPr>
                <a:spLocks noChangeShapeType="1"/>
              </p:cNvSpPr>
              <p:nvPr/>
            </p:nvSpPr>
            <p:spPr bwMode="auto">
              <a:xfrm>
                <a:off x="2054225" y="150495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Line 3813">
                <a:extLst>
                  <a:ext uri="{FF2B5EF4-FFF2-40B4-BE49-F238E27FC236}">
                    <a16:creationId xmlns:a16="http://schemas.microsoft.com/office/drawing/2014/main" id="{E54AA2A1-5D0A-804C-8F4D-BCE0F3429E8D}"/>
                  </a:ext>
                </a:extLst>
              </p:cNvPr>
              <p:cNvSpPr>
                <a:spLocks noChangeShapeType="1"/>
              </p:cNvSpPr>
              <p:nvPr/>
            </p:nvSpPr>
            <p:spPr bwMode="auto">
              <a:xfrm>
                <a:off x="2068513" y="14890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Line 3814">
                <a:extLst>
                  <a:ext uri="{FF2B5EF4-FFF2-40B4-BE49-F238E27FC236}">
                    <a16:creationId xmlns:a16="http://schemas.microsoft.com/office/drawing/2014/main" id="{0091170A-3CD8-EE7C-0167-83011EC8A894}"/>
                  </a:ext>
                </a:extLst>
              </p:cNvPr>
              <p:cNvSpPr>
                <a:spLocks noChangeShapeType="1"/>
              </p:cNvSpPr>
              <p:nvPr/>
            </p:nvSpPr>
            <p:spPr bwMode="auto">
              <a:xfrm>
                <a:off x="2055813" y="15049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Line 3815">
                <a:extLst>
                  <a:ext uri="{FF2B5EF4-FFF2-40B4-BE49-F238E27FC236}">
                    <a16:creationId xmlns:a16="http://schemas.microsoft.com/office/drawing/2014/main" id="{C626B4C3-CF15-8842-CF23-C2993C54516C}"/>
                  </a:ext>
                </a:extLst>
              </p:cNvPr>
              <p:cNvSpPr>
                <a:spLocks noChangeShapeType="1"/>
              </p:cNvSpPr>
              <p:nvPr/>
            </p:nvSpPr>
            <p:spPr bwMode="auto">
              <a:xfrm>
                <a:off x="2071688" y="14890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Line 3816">
                <a:extLst>
                  <a:ext uri="{FF2B5EF4-FFF2-40B4-BE49-F238E27FC236}">
                    <a16:creationId xmlns:a16="http://schemas.microsoft.com/office/drawing/2014/main" id="{53EA75E3-D542-B55F-3BF6-F1A190569F3D}"/>
                  </a:ext>
                </a:extLst>
              </p:cNvPr>
              <p:cNvSpPr>
                <a:spLocks noChangeShapeType="1"/>
              </p:cNvSpPr>
              <p:nvPr/>
            </p:nvSpPr>
            <p:spPr bwMode="auto">
              <a:xfrm>
                <a:off x="2157413" y="15049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Line 3817">
                <a:extLst>
                  <a:ext uri="{FF2B5EF4-FFF2-40B4-BE49-F238E27FC236}">
                    <a16:creationId xmlns:a16="http://schemas.microsoft.com/office/drawing/2014/main" id="{6A28EE4B-837A-2E68-C299-881E5AD265D0}"/>
                  </a:ext>
                </a:extLst>
              </p:cNvPr>
              <p:cNvSpPr>
                <a:spLocks noChangeShapeType="1"/>
              </p:cNvSpPr>
              <p:nvPr/>
            </p:nvSpPr>
            <p:spPr bwMode="auto">
              <a:xfrm>
                <a:off x="2173288" y="14890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Line 3818">
                <a:extLst>
                  <a:ext uri="{FF2B5EF4-FFF2-40B4-BE49-F238E27FC236}">
                    <a16:creationId xmlns:a16="http://schemas.microsoft.com/office/drawing/2014/main" id="{08246FDD-1518-BC6D-5568-59892DE3A7A3}"/>
                  </a:ext>
                </a:extLst>
              </p:cNvPr>
              <p:cNvSpPr>
                <a:spLocks noChangeShapeType="1"/>
              </p:cNvSpPr>
              <p:nvPr/>
            </p:nvSpPr>
            <p:spPr bwMode="auto">
              <a:xfrm>
                <a:off x="2200275" y="150495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Line 3819">
                <a:extLst>
                  <a:ext uri="{FF2B5EF4-FFF2-40B4-BE49-F238E27FC236}">
                    <a16:creationId xmlns:a16="http://schemas.microsoft.com/office/drawing/2014/main" id="{3F8291EB-50CF-A649-0994-D13889282CA7}"/>
                  </a:ext>
                </a:extLst>
              </p:cNvPr>
              <p:cNvSpPr>
                <a:spLocks noChangeShapeType="1"/>
              </p:cNvSpPr>
              <p:nvPr/>
            </p:nvSpPr>
            <p:spPr bwMode="auto">
              <a:xfrm>
                <a:off x="2216150" y="14890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Line 3820">
                <a:extLst>
                  <a:ext uri="{FF2B5EF4-FFF2-40B4-BE49-F238E27FC236}">
                    <a16:creationId xmlns:a16="http://schemas.microsoft.com/office/drawing/2014/main" id="{58825F56-D611-5FF0-B6FA-9DF226A984BF}"/>
                  </a:ext>
                </a:extLst>
              </p:cNvPr>
              <p:cNvSpPr>
                <a:spLocks noChangeShapeType="1"/>
              </p:cNvSpPr>
              <p:nvPr/>
            </p:nvSpPr>
            <p:spPr bwMode="auto">
              <a:xfrm>
                <a:off x="2206625" y="1516063"/>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Line 3821">
                <a:extLst>
                  <a:ext uri="{FF2B5EF4-FFF2-40B4-BE49-F238E27FC236}">
                    <a16:creationId xmlns:a16="http://schemas.microsoft.com/office/drawing/2014/main" id="{F1C3FC96-C5E5-FFBC-0E46-D85A62F85E52}"/>
                  </a:ext>
                </a:extLst>
              </p:cNvPr>
              <p:cNvSpPr>
                <a:spLocks noChangeShapeType="1"/>
              </p:cNvSpPr>
              <p:nvPr/>
            </p:nvSpPr>
            <p:spPr bwMode="auto">
              <a:xfrm>
                <a:off x="2222500" y="15001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Line 3822">
                <a:extLst>
                  <a:ext uri="{FF2B5EF4-FFF2-40B4-BE49-F238E27FC236}">
                    <a16:creationId xmlns:a16="http://schemas.microsoft.com/office/drawing/2014/main" id="{D4B0E732-C641-24EF-EB4B-8132041878E1}"/>
                  </a:ext>
                </a:extLst>
              </p:cNvPr>
              <p:cNvSpPr>
                <a:spLocks noChangeShapeType="1"/>
              </p:cNvSpPr>
              <p:nvPr/>
            </p:nvSpPr>
            <p:spPr bwMode="auto">
              <a:xfrm>
                <a:off x="2217738"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Line 3823">
                <a:extLst>
                  <a:ext uri="{FF2B5EF4-FFF2-40B4-BE49-F238E27FC236}">
                    <a16:creationId xmlns:a16="http://schemas.microsoft.com/office/drawing/2014/main" id="{C9D571AA-2A56-BDF6-C7DA-A7ADA0009071}"/>
                  </a:ext>
                </a:extLst>
              </p:cNvPr>
              <p:cNvSpPr>
                <a:spLocks noChangeShapeType="1"/>
              </p:cNvSpPr>
              <p:nvPr/>
            </p:nvSpPr>
            <p:spPr bwMode="auto">
              <a:xfrm>
                <a:off x="2233613"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Line 3824">
                <a:extLst>
                  <a:ext uri="{FF2B5EF4-FFF2-40B4-BE49-F238E27FC236}">
                    <a16:creationId xmlns:a16="http://schemas.microsoft.com/office/drawing/2014/main" id="{FB281E4A-1DE9-479B-693F-0CAC6B4A50FA}"/>
                  </a:ext>
                </a:extLst>
              </p:cNvPr>
              <p:cNvSpPr>
                <a:spLocks noChangeShapeType="1"/>
              </p:cNvSpPr>
              <p:nvPr/>
            </p:nvSpPr>
            <p:spPr bwMode="auto">
              <a:xfrm>
                <a:off x="2220913"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Line 3825">
                <a:extLst>
                  <a:ext uri="{FF2B5EF4-FFF2-40B4-BE49-F238E27FC236}">
                    <a16:creationId xmlns:a16="http://schemas.microsoft.com/office/drawing/2014/main" id="{463E3C52-3657-3453-0A38-3B27F84EB30D}"/>
                  </a:ext>
                </a:extLst>
              </p:cNvPr>
              <p:cNvSpPr>
                <a:spLocks noChangeShapeType="1"/>
              </p:cNvSpPr>
              <p:nvPr/>
            </p:nvSpPr>
            <p:spPr bwMode="auto">
              <a:xfrm>
                <a:off x="2236788"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Line 3826">
                <a:extLst>
                  <a:ext uri="{FF2B5EF4-FFF2-40B4-BE49-F238E27FC236}">
                    <a16:creationId xmlns:a16="http://schemas.microsoft.com/office/drawing/2014/main" id="{523CEC04-C1DF-835C-8A1D-649B672FE7AE}"/>
                  </a:ext>
                </a:extLst>
              </p:cNvPr>
              <p:cNvSpPr>
                <a:spLocks noChangeShapeType="1"/>
              </p:cNvSpPr>
              <p:nvPr/>
            </p:nvSpPr>
            <p:spPr bwMode="auto">
              <a:xfrm>
                <a:off x="2220913"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Line 3827">
                <a:extLst>
                  <a:ext uri="{FF2B5EF4-FFF2-40B4-BE49-F238E27FC236}">
                    <a16:creationId xmlns:a16="http://schemas.microsoft.com/office/drawing/2014/main" id="{B2C5BAF2-7709-C98A-6B08-9DD1C2C7D8A7}"/>
                  </a:ext>
                </a:extLst>
              </p:cNvPr>
              <p:cNvSpPr>
                <a:spLocks noChangeShapeType="1"/>
              </p:cNvSpPr>
              <p:nvPr/>
            </p:nvSpPr>
            <p:spPr bwMode="auto">
              <a:xfrm>
                <a:off x="2236788"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Line 3828">
                <a:extLst>
                  <a:ext uri="{FF2B5EF4-FFF2-40B4-BE49-F238E27FC236}">
                    <a16:creationId xmlns:a16="http://schemas.microsoft.com/office/drawing/2014/main" id="{5151491F-D693-FFD3-E14B-F3BFC3EAF518}"/>
                  </a:ext>
                </a:extLst>
              </p:cNvPr>
              <p:cNvSpPr>
                <a:spLocks noChangeShapeType="1"/>
              </p:cNvSpPr>
              <p:nvPr/>
            </p:nvSpPr>
            <p:spPr bwMode="auto">
              <a:xfrm>
                <a:off x="2224088"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Line 3829">
                <a:extLst>
                  <a:ext uri="{FF2B5EF4-FFF2-40B4-BE49-F238E27FC236}">
                    <a16:creationId xmlns:a16="http://schemas.microsoft.com/office/drawing/2014/main" id="{1A22CCE6-8FE9-B85E-811E-145A6B1645C2}"/>
                  </a:ext>
                </a:extLst>
              </p:cNvPr>
              <p:cNvSpPr>
                <a:spLocks noChangeShapeType="1"/>
              </p:cNvSpPr>
              <p:nvPr/>
            </p:nvSpPr>
            <p:spPr bwMode="auto">
              <a:xfrm>
                <a:off x="2239963"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Line 3830">
                <a:extLst>
                  <a:ext uri="{FF2B5EF4-FFF2-40B4-BE49-F238E27FC236}">
                    <a16:creationId xmlns:a16="http://schemas.microsoft.com/office/drawing/2014/main" id="{8F66F1EF-269E-21B8-1AE2-92F151BBF961}"/>
                  </a:ext>
                </a:extLst>
              </p:cNvPr>
              <p:cNvSpPr>
                <a:spLocks noChangeShapeType="1"/>
              </p:cNvSpPr>
              <p:nvPr/>
            </p:nvSpPr>
            <p:spPr bwMode="auto">
              <a:xfrm>
                <a:off x="2224088"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Line 3831">
                <a:extLst>
                  <a:ext uri="{FF2B5EF4-FFF2-40B4-BE49-F238E27FC236}">
                    <a16:creationId xmlns:a16="http://schemas.microsoft.com/office/drawing/2014/main" id="{6A0163B0-ECED-0DE7-E379-AA241FC8609B}"/>
                  </a:ext>
                </a:extLst>
              </p:cNvPr>
              <p:cNvSpPr>
                <a:spLocks noChangeShapeType="1"/>
              </p:cNvSpPr>
              <p:nvPr/>
            </p:nvSpPr>
            <p:spPr bwMode="auto">
              <a:xfrm>
                <a:off x="2239963"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Line 3832">
                <a:extLst>
                  <a:ext uri="{FF2B5EF4-FFF2-40B4-BE49-F238E27FC236}">
                    <a16:creationId xmlns:a16="http://schemas.microsoft.com/office/drawing/2014/main" id="{6326BA2D-98AC-FFCD-A0FC-49C4ACAE148F}"/>
                  </a:ext>
                </a:extLst>
              </p:cNvPr>
              <p:cNvSpPr>
                <a:spLocks noChangeShapeType="1"/>
              </p:cNvSpPr>
              <p:nvPr/>
            </p:nvSpPr>
            <p:spPr bwMode="auto">
              <a:xfrm>
                <a:off x="2230438"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Line 3833">
                <a:extLst>
                  <a:ext uri="{FF2B5EF4-FFF2-40B4-BE49-F238E27FC236}">
                    <a16:creationId xmlns:a16="http://schemas.microsoft.com/office/drawing/2014/main" id="{86FE5777-CC5B-46E5-576D-717EDF33174A}"/>
                  </a:ext>
                </a:extLst>
              </p:cNvPr>
              <p:cNvSpPr>
                <a:spLocks noChangeShapeType="1"/>
              </p:cNvSpPr>
              <p:nvPr/>
            </p:nvSpPr>
            <p:spPr bwMode="auto">
              <a:xfrm>
                <a:off x="2246313"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Line 3834">
                <a:extLst>
                  <a:ext uri="{FF2B5EF4-FFF2-40B4-BE49-F238E27FC236}">
                    <a16:creationId xmlns:a16="http://schemas.microsoft.com/office/drawing/2014/main" id="{5CC1774A-A081-18A3-352F-3B71F1199EB0}"/>
                  </a:ext>
                </a:extLst>
              </p:cNvPr>
              <p:cNvSpPr>
                <a:spLocks noChangeShapeType="1"/>
              </p:cNvSpPr>
              <p:nvPr/>
            </p:nvSpPr>
            <p:spPr bwMode="auto">
              <a:xfrm>
                <a:off x="2230438"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Line 3835">
                <a:extLst>
                  <a:ext uri="{FF2B5EF4-FFF2-40B4-BE49-F238E27FC236}">
                    <a16:creationId xmlns:a16="http://schemas.microsoft.com/office/drawing/2014/main" id="{EC11416F-CF80-08DF-10CC-F34DDBB03F47}"/>
                  </a:ext>
                </a:extLst>
              </p:cNvPr>
              <p:cNvSpPr>
                <a:spLocks noChangeShapeType="1"/>
              </p:cNvSpPr>
              <p:nvPr/>
            </p:nvSpPr>
            <p:spPr bwMode="auto">
              <a:xfrm>
                <a:off x="2246313"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Line 3836">
                <a:extLst>
                  <a:ext uri="{FF2B5EF4-FFF2-40B4-BE49-F238E27FC236}">
                    <a16:creationId xmlns:a16="http://schemas.microsoft.com/office/drawing/2014/main" id="{D62784DA-0A13-D0C3-50D1-BE54149C3E78}"/>
                  </a:ext>
                </a:extLst>
              </p:cNvPr>
              <p:cNvSpPr>
                <a:spLocks noChangeShapeType="1"/>
              </p:cNvSpPr>
              <p:nvPr/>
            </p:nvSpPr>
            <p:spPr bwMode="auto">
              <a:xfrm>
                <a:off x="2249488" y="1528763"/>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Line 3837">
                <a:extLst>
                  <a:ext uri="{FF2B5EF4-FFF2-40B4-BE49-F238E27FC236}">
                    <a16:creationId xmlns:a16="http://schemas.microsoft.com/office/drawing/2014/main" id="{1462EA0D-0FEB-EF42-F9C1-FE454E38E1D0}"/>
                  </a:ext>
                </a:extLst>
              </p:cNvPr>
              <p:cNvSpPr>
                <a:spLocks noChangeShapeType="1"/>
              </p:cNvSpPr>
              <p:nvPr/>
            </p:nvSpPr>
            <p:spPr bwMode="auto">
              <a:xfrm>
                <a:off x="2263775"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Line 3838">
                <a:extLst>
                  <a:ext uri="{FF2B5EF4-FFF2-40B4-BE49-F238E27FC236}">
                    <a16:creationId xmlns:a16="http://schemas.microsoft.com/office/drawing/2014/main" id="{86698BAA-6BAF-169C-D022-BF071193011C}"/>
                  </a:ext>
                </a:extLst>
              </p:cNvPr>
              <p:cNvSpPr>
                <a:spLocks noChangeShapeType="1"/>
              </p:cNvSpPr>
              <p:nvPr/>
            </p:nvSpPr>
            <p:spPr bwMode="auto">
              <a:xfrm>
                <a:off x="2401888" y="1528763"/>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Line 3840">
                <a:extLst>
                  <a:ext uri="{FF2B5EF4-FFF2-40B4-BE49-F238E27FC236}">
                    <a16:creationId xmlns:a16="http://schemas.microsoft.com/office/drawing/2014/main" id="{D4E13360-FAAC-4D32-3AE3-971906801A2E}"/>
                  </a:ext>
                </a:extLst>
              </p:cNvPr>
              <p:cNvSpPr>
                <a:spLocks noChangeShapeType="1"/>
              </p:cNvSpPr>
              <p:nvPr/>
            </p:nvSpPr>
            <p:spPr bwMode="auto">
              <a:xfrm>
                <a:off x="2416175"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Line 3841">
                <a:extLst>
                  <a:ext uri="{FF2B5EF4-FFF2-40B4-BE49-F238E27FC236}">
                    <a16:creationId xmlns:a16="http://schemas.microsoft.com/office/drawing/2014/main" id="{EF3CA868-B892-CCD9-21F7-25461A7A6B53}"/>
                  </a:ext>
                </a:extLst>
              </p:cNvPr>
              <p:cNvSpPr>
                <a:spLocks noChangeShapeType="1"/>
              </p:cNvSpPr>
              <p:nvPr/>
            </p:nvSpPr>
            <p:spPr bwMode="auto">
              <a:xfrm>
                <a:off x="2413000" y="15573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Line 3842">
                <a:extLst>
                  <a:ext uri="{FF2B5EF4-FFF2-40B4-BE49-F238E27FC236}">
                    <a16:creationId xmlns:a16="http://schemas.microsoft.com/office/drawing/2014/main" id="{E1ECEF3E-F56B-9B39-378B-EE40AC5A2BF3}"/>
                  </a:ext>
                </a:extLst>
              </p:cNvPr>
              <p:cNvSpPr>
                <a:spLocks noChangeShapeType="1"/>
              </p:cNvSpPr>
              <p:nvPr/>
            </p:nvSpPr>
            <p:spPr bwMode="auto">
              <a:xfrm>
                <a:off x="2428875" y="15414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Line 3843">
                <a:extLst>
                  <a:ext uri="{FF2B5EF4-FFF2-40B4-BE49-F238E27FC236}">
                    <a16:creationId xmlns:a16="http://schemas.microsoft.com/office/drawing/2014/main" id="{C14314F8-07DA-B3CA-F5A6-706A90F099D7}"/>
                  </a:ext>
                </a:extLst>
              </p:cNvPr>
              <p:cNvSpPr>
                <a:spLocks noChangeShapeType="1"/>
              </p:cNvSpPr>
              <p:nvPr/>
            </p:nvSpPr>
            <p:spPr bwMode="auto">
              <a:xfrm>
                <a:off x="2413000" y="15573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Line 3844">
                <a:extLst>
                  <a:ext uri="{FF2B5EF4-FFF2-40B4-BE49-F238E27FC236}">
                    <a16:creationId xmlns:a16="http://schemas.microsoft.com/office/drawing/2014/main" id="{AFB5474A-8903-D09F-90C8-72455D4C276B}"/>
                  </a:ext>
                </a:extLst>
              </p:cNvPr>
              <p:cNvSpPr>
                <a:spLocks noChangeShapeType="1"/>
              </p:cNvSpPr>
              <p:nvPr/>
            </p:nvSpPr>
            <p:spPr bwMode="auto">
              <a:xfrm>
                <a:off x="2428875" y="15414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Line 3845">
                <a:extLst>
                  <a:ext uri="{FF2B5EF4-FFF2-40B4-BE49-F238E27FC236}">
                    <a16:creationId xmlns:a16="http://schemas.microsoft.com/office/drawing/2014/main" id="{61947748-6713-404F-83E5-83D3375DBF4F}"/>
                  </a:ext>
                </a:extLst>
              </p:cNvPr>
              <p:cNvSpPr>
                <a:spLocks noChangeShapeType="1"/>
              </p:cNvSpPr>
              <p:nvPr/>
            </p:nvSpPr>
            <p:spPr bwMode="auto">
              <a:xfrm>
                <a:off x="2416175" y="15573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Line 3846">
                <a:extLst>
                  <a:ext uri="{FF2B5EF4-FFF2-40B4-BE49-F238E27FC236}">
                    <a16:creationId xmlns:a16="http://schemas.microsoft.com/office/drawing/2014/main" id="{55C8F030-2FC2-1535-4B81-186C94E03327}"/>
                  </a:ext>
                </a:extLst>
              </p:cNvPr>
              <p:cNvSpPr>
                <a:spLocks noChangeShapeType="1"/>
              </p:cNvSpPr>
              <p:nvPr/>
            </p:nvSpPr>
            <p:spPr bwMode="auto">
              <a:xfrm>
                <a:off x="2432050" y="15414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Line 3847">
                <a:extLst>
                  <a:ext uri="{FF2B5EF4-FFF2-40B4-BE49-F238E27FC236}">
                    <a16:creationId xmlns:a16="http://schemas.microsoft.com/office/drawing/2014/main" id="{FC40BB91-5032-64AA-CBC7-1D4E98529092}"/>
                  </a:ext>
                </a:extLst>
              </p:cNvPr>
              <p:cNvSpPr>
                <a:spLocks noChangeShapeType="1"/>
              </p:cNvSpPr>
              <p:nvPr/>
            </p:nvSpPr>
            <p:spPr bwMode="auto">
              <a:xfrm>
                <a:off x="2584450" y="15875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Line 3848">
                <a:extLst>
                  <a:ext uri="{FF2B5EF4-FFF2-40B4-BE49-F238E27FC236}">
                    <a16:creationId xmlns:a16="http://schemas.microsoft.com/office/drawing/2014/main" id="{BACF53E3-11A9-C7DB-D27B-F7A25A103D77}"/>
                  </a:ext>
                </a:extLst>
              </p:cNvPr>
              <p:cNvSpPr>
                <a:spLocks noChangeShapeType="1"/>
              </p:cNvSpPr>
              <p:nvPr/>
            </p:nvSpPr>
            <p:spPr bwMode="auto">
              <a:xfrm>
                <a:off x="2600325" y="15716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Line 3849">
                <a:extLst>
                  <a:ext uri="{FF2B5EF4-FFF2-40B4-BE49-F238E27FC236}">
                    <a16:creationId xmlns:a16="http://schemas.microsoft.com/office/drawing/2014/main" id="{DB23F1ED-FC4C-A1B5-491A-40B5B1A01FE5}"/>
                  </a:ext>
                </a:extLst>
              </p:cNvPr>
              <p:cNvSpPr>
                <a:spLocks noChangeShapeType="1"/>
              </p:cNvSpPr>
              <p:nvPr/>
            </p:nvSpPr>
            <p:spPr bwMode="auto">
              <a:xfrm>
                <a:off x="2597150" y="15875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Line 3850">
                <a:extLst>
                  <a:ext uri="{FF2B5EF4-FFF2-40B4-BE49-F238E27FC236}">
                    <a16:creationId xmlns:a16="http://schemas.microsoft.com/office/drawing/2014/main" id="{239520F7-E911-8DDB-CAE2-04A48621CDC7}"/>
                  </a:ext>
                </a:extLst>
              </p:cNvPr>
              <p:cNvSpPr>
                <a:spLocks noChangeShapeType="1"/>
              </p:cNvSpPr>
              <p:nvPr/>
            </p:nvSpPr>
            <p:spPr bwMode="auto">
              <a:xfrm>
                <a:off x="2613025" y="15716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Line 3851">
                <a:extLst>
                  <a:ext uri="{FF2B5EF4-FFF2-40B4-BE49-F238E27FC236}">
                    <a16:creationId xmlns:a16="http://schemas.microsoft.com/office/drawing/2014/main" id="{4487AB69-0852-C988-EE19-7FB8FF51A2A7}"/>
                  </a:ext>
                </a:extLst>
              </p:cNvPr>
              <p:cNvSpPr>
                <a:spLocks noChangeShapeType="1"/>
              </p:cNvSpPr>
              <p:nvPr/>
            </p:nvSpPr>
            <p:spPr bwMode="auto">
              <a:xfrm>
                <a:off x="2776538" y="16192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Line 3852">
                <a:extLst>
                  <a:ext uri="{FF2B5EF4-FFF2-40B4-BE49-F238E27FC236}">
                    <a16:creationId xmlns:a16="http://schemas.microsoft.com/office/drawing/2014/main" id="{E02E8021-268C-BACA-8F19-558AC27F0439}"/>
                  </a:ext>
                </a:extLst>
              </p:cNvPr>
              <p:cNvSpPr>
                <a:spLocks noChangeShapeType="1"/>
              </p:cNvSpPr>
              <p:nvPr/>
            </p:nvSpPr>
            <p:spPr bwMode="auto">
              <a:xfrm>
                <a:off x="2792413" y="16033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Line 3853">
                <a:extLst>
                  <a:ext uri="{FF2B5EF4-FFF2-40B4-BE49-F238E27FC236}">
                    <a16:creationId xmlns:a16="http://schemas.microsoft.com/office/drawing/2014/main" id="{E632A988-1C92-31F4-FF4E-ABA00DD0EFFD}"/>
                  </a:ext>
                </a:extLst>
              </p:cNvPr>
              <p:cNvSpPr>
                <a:spLocks noChangeShapeType="1"/>
              </p:cNvSpPr>
              <p:nvPr/>
            </p:nvSpPr>
            <p:spPr bwMode="auto">
              <a:xfrm>
                <a:off x="2779713" y="16192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Line 3854">
                <a:extLst>
                  <a:ext uri="{FF2B5EF4-FFF2-40B4-BE49-F238E27FC236}">
                    <a16:creationId xmlns:a16="http://schemas.microsoft.com/office/drawing/2014/main" id="{49884672-5FF4-C44A-0FBB-F1331B5BB8C4}"/>
                  </a:ext>
                </a:extLst>
              </p:cNvPr>
              <p:cNvSpPr>
                <a:spLocks noChangeShapeType="1"/>
              </p:cNvSpPr>
              <p:nvPr/>
            </p:nvSpPr>
            <p:spPr bwMode="auto">
              <a:xfrm>
                <a:off x="2795588" y="16033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Line 3855">
                <a:extLst>
                  <a:ext uri="{FF2B5EF4-FFF2-40B4-BE49-F238E27FC236}">
                    <a16:creationId xmlns:a16="http://schemas.microsoft.com/office/drawing/2014/main" id="{EBA26432-A771-E029-AD94-5586E2EBFAEB}"/>
                  </a:ext>
                </a:extLst>
              </p:cNvPr>
              <p:cNvSpPr>
                <a:spLocks noChangeShapeType="1"/>
              </p:cNvSpPr>
              <p:nvPr/>
            </p:nvSpPr>
            <p:spPr bwMode="auto">
              <a:xfrm>
                <a:off x="2806700" y="16351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Line 3856">
                <a:extLst>
                  <a:ext uri="{FF2B5EF4-FFF2-40B4-BE49-F238E27FC236}">
                    <a16:creationId xmlns:a16="http://schemas.microsoft.com/office/drawing/2014/main" id="{00414D24-EC68-FDD1-61A5-F729F3BC8CED}"/>
                  </a:ext>
                </a:extLst>
              </p:cNvPr>
              <p:cNvSpPr>
                <a:spLocks noChangeShapeType="1"/>
              </p:cNvSpPr>
              <p:nvPr/>
            </p:nvSpPr>
            <p:spPr bwMode="auto">
              <a:xfrm>
                <a:off x="2822575" y="16192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Line 3857">
                <a:extLst>
                  <a:ext uri="{FF2B5EF4-FFF2-40B4-BE49-F238E27FC236}">
                    <a16:creationId xmlns:a16="http://schemas.microsoft.com/office/drawing/2014/main" id="{20055C34-0D54-9440-A230-F7651000DD4E}"/>
                  </a:ext>
                </a:extLst>
              </p:cNvPr>
              <p:cNvSpPr>
                <a:spLocks noChangeShapeType="1"/>
              </p:cNvSpPr>
              <p:nvPr/>
            </p:nvSpPr>
            <p:spPr bwMode="auto">
              <a:xfrm>
                <a:off x="2809875" y="16351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Line 3858">
                <a:extLst>
                  <a:ext uri="{FF2B5EF4-FFF2-40B4-BE49-F238E27FC236}">
                    <a16:creationId xmlns:a16="http://schemas.microsoft.com/office/drawing/2014/main" id="{7171E28E-B33F-7087-F0E7-95F09BCFDE30}"/>
                  </a:ext>
                </a:extLst>
              </p:cNvPr>
              <p:cNvSpPr>
                <a:spLocks noChangeShapeType="1"/>
              </p:cNvSpPr>
              <p:nvPr/>
            </p:nvSpPr>
            <p:spPr bwMode="auto">
              <a:xfrm>
                <a:off x="2825750" y="16192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Line 3859">
                <a:extLst>
                  <a:ext uri="{FF2B5EF4-FFF2-40B4-BE49-F238E27FC236}">
                    <a16:creationId xmlns:a16="http://schemas.microsoft.com/office/drawing/2014/main" id="{D74BCDBE-509E-BA9C-D4F9-AEEE91616836}"/>
                  </a:ext>
                </a:extLst>
              </p:cNvPr>
              <p:cNvSpPr>
                <a:spLocks noChangeShapeType="1"/>
              </p:cNvSpPr>
              <p:nvPr/>
            </p:nvSpPr>
            <p:spPr bwMode="auto">
              <a:xfrm>
                <a:off x="2822575" y="16351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Line 3860">
                <a:extLst>
                  <a:ext uri="{FF2B5EF4-FFF2-40B4-BE49-F238E27FC236}">
                    <a16:creationId xmlns:a16="http://schemas.microsoft.com/office/drawing/2014/main" id="{2953F638-9956-7E15-E0B2-09BD1E136E60}"/>
                  </a:ext>
                </a:extLst>
              </p:cNvPr>
              <p:cNvSpPr>
                <a:spLocks noChangeShapeType="1"/>
              </p:cNvSpPr>
              <p:nvPr/>
            </p:nvSpPr>
            <p:spPr bwMode="auto">
              <a:xfrm>
                <a:off x="2838450" y="16192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9" name="Line 3861">
                <a:extLst>
                  <a:ext uri="{FF2B5EF4-FFF2-40B4-BE49-F238E27FC236}">
                    <a16:creationId xmlns:a16="http://schemas.microsoft.com/office/drawing/2014/main" id="{77F780BF-99A8-D768-BBFF-E404B7F6149F}"/>
                  </a:ext>
                </a:extLst>
              </p:cNvPr>
              <p:cNvSpPr>
                <a:spLocks noChangeShapeType="1"/>
              </p:cNvSpPr>
              <p:nvPr/>
            </p:nvSpPr>
            <p:spPr bwMode="auto">
              <a:xfrm>
                <a:off x="2825750" y="16351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Line 3862">
                <a:extLst>
                  <a:ext uri="{FF2B5EF4-FFF2-40B4-BE49-F238E27FC236}">
                    <a16:creationId xmlns:a16="http://schemas.microsoft.com/office/drawing/2014/main" id="{E5413C0A-30B5-5AD6-919D-F2D8400B82FB}"/>
                  </a:ext>
                </a:extLst>
              </p:cNvPr>
              <p:cNvSpPr>
                <a:spLocks noChangeShapeType="1"/>
              </p:cNvSpPr>
              <p:nvPr/>
            </p:nvSpPr>
            <p:spPr bwMode="auto">
              <a:xfrm>
                <a:off x="2841625" y="16192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Line 3863">
                <a:extLst>
                  <a:ext uri="{FF2B5EF4-FFF2-40B4-BE49-F238E27FC236}">
                    <a16:creationId xmlns:a16="http://schemas.microsoft.com/office/drawing/2014/main" id="{F11555DB-619E-EFE2-363F-8E678EDD95FF}"/>
                  </a:ext>
                </a:extLst>
              </p:cNvPr>
              <p:cNvSpPr>
                <a:spLocks noChangeShapeType="1"/>
              </p:cNvSpPr>
              <p:nvPr/>
            </p:nvSpPr>
            <p:spPr bwMode="auto">
              <a:xfrm>
                <a:off x="2971800" y="1654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Line 3864">
                <a:extLst>
                  <a:ext uri="{FF2B5EF4-FFF2-40B4-BE49-F238E27FC236}">
                    <a16:creationId xmlns:a16="http://schemas.microsoft.com/office/drawing/2014/main" id="{A8966E51-9C82-8894-DD8A-9A8F1F34745C}"/>
                  </a:ext>
                </a:extLst>
              </p:cNvPr>
              <p:cNvSpPr>
                <a:spLocks noChangeShapeType="1"/>
              </p:cNvSpPr>
              <p:nvPr/>
            </p:nvSpPr>
            <p:spPr bwMode="auto">
              <a:xfrm>
                <a:off x="2987675" y="1638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3" name="Line 3865">
                <a:extLst>
                  <a:ext uri="{FF2B5EF4-FFF2-40B4-BE49-F238E27FC236}">
                    <a16:creationId xmlns:a16="http://schemas.microsoft.com/office/drawing/2014/main" id="{E3C39756-6E4A-308E-5024-ADC460F69054}"/>
                  </a:ext>
                </a:extLst>
              </p:cNvPr>
              <p:cNvSpPr>
                <a:spLocks noChangeShapeType="1"/>
              </p:cNvSpPr>
              <p:nvPr/>
            </p:nvSpPr>
            <p:spPr bwMode="auto">
              <a:xfrm>
                <a:off x="2981325" y="1654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Line 3866">
                <a:extLst>
                  <a:ext uri="{FF2B5EF4-FFF2-40B4-BE49-F238E27FC236}">
                    <a16:creationId xmlns:a16="http://schemas.microsoft.com/office/drawing/2014/main" id="{D68F6D4F-18B9-A9CC-B1ED-BC7B0BCB5018}"/>
                  </a:ext>
                </a:extLst>
              </p:cNvPr>
              <p:cNvSpPr>
                <a:spLocks noChangeShapeType="1"/>
              </p:cNvSpPr>
              <p:nvPr/>
            </p:nvSpPr>
            <p:spPr bwMode="auto">
              <a:xfrm>
                <a:off x="2997200" y="1638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 name="Group 27">
              <a:extLst>
                <a:ext uri="{FF2B5EF4-FFF2-40B4-BE49-F238E27FC236}">
                  <a16:creationId xmlns:a16="http://schemas.microsoft.com/office/drawing/2014/main" id="{108AFDD6-A33A-09E7-8A23-18E24E8916E1}"/>
                </a:ext>
              </a:extLst>
            </p:cNvPr>
            <p:cNvGrpSpPr/>
            <p:nvPr/>
          </p:nvGrpSpPr>
          <p:grpSpPr>
            <a:xfrm>
              <a:off x="7429875" y="3765238"/>
              <a:ext cx="3818899" cy="233381"/>
              <a:chOff x="2997200" y="1657351"/>
              <a:chExt cx="1571626" cy="130175"/>
            </a:xfrm>
          </p:grpSpPr>
          <p:sp>
            <p:nvSpPr>
              <p:cNvPr id="31" name="Line 3867">
                <a:extLst>
                  <a:ext uri="{FF2B5EF4-FFF2-40B4-BE49-F238E27FC236}">
                    <a16:creationId xmlns:a16="http://schemas.microsoft.com/office/drawing/2014/main" id="{E855297D-2A9D-76C9-054C-A5DF2A4C262F}"/>
                  </a:ext>
                </a:extLst>
              </p:cNvPr>
              <p:cNvSpPr>
                <a:spLocks noChangeShapeType="1"/>
              </p:cNvSpPr>
              <p:nvPr/>
            </p:nvSpPr>
            <p:spPr bwMode="auto">
              <a:xfrm>
                <a:off x="2997200"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Line 3868">
                <a:extLst>
                  <a:ext uri="{FF2B5EF4-FFF2-40B4-BE49-F238E27FC236}">
                    <a16:creationId xmlns:a16="http://schemas.microsoft.com/office/drawing/2014/main" id="{BF615A99-7132-25A7-6C78-586F1EBC19C3}"/>
                  </a:ext>
                </a:extLst>
              </p:cNvPr>
              <p:cNvSpPr>
                <a:spLocks noChangeShapeType="1"/>
              </p:cNvSpPr>
              <p:nvPr/>
            </p:nvSpPr>
            <p:spPr bwMode="auto">
              <a:xfrm>
                <a:off x="301307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Line 3869">
                <a:extLst>
                  <a:ext uri="{FF2B5EF4-FFF2-40B4-BE49-F238E27FC236}">
                    <a16:creationId xmlns:a16="http://schemas.microsoft.com/office/drawing/2014/main" id="{101AA5CB-B198-9165-635C-68B5F3B96F20}"/>
                  </a:ext>
                </a:extLst>
              </p:cNvPr>
              <p:cNvSpPr>
                <a:spLocks noChangeShapeType="1"/>
              </p:cNvSpPr>
              <p:nvPr/>
            </p:nvSpPr>
            <p:spPr bwMode="auto">
              <a:xfrm>
                <a:off x="3186113"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Line 3870">
                <a:extLst>
                  <a:ext uri="{FF2B5EF4-FFF2-40B4-BE49-F238E27FC236}">
                    <a16:creationId xmlns:a16="http://schemas.microsoft.com/office/drawing/2014/main" id="{0E38D263-C095-C1E9-05E3-48AC1BD9ACB8}"/>
                  </a:ext>
                </a:extLst>
              </p:cNvPr>
              <p:cNvSpPr>
                <a:spLocks noChangeShapeType="1"/>
              </p:cNvSpPr>
              <p:nvPr/>
            </p:nvSpPr>
            <p:spPr bwMode="auto">
              <a:xfrm>
                <a:off x="320198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Line 3871">
                <a:extLst>
                  <a:ext uri="{FF2B5EF4-FFF2-40B4-BE49-F238E27FC236}">
                    <a16:creationId xmlns:a16="http://schemas.microsoft.com/office/drawing/2014/main" id="{762E6319-DC32-63B0-01E8-A893CBCF1F59}"/>
                  </a:ext>
                </a:extLst>
              </p:cNvPr>
              <p:cNvSpPr>
                <a:spLocks noChangeShapeType="1"/>
              </p:cNvSpPr>
              <p:nvPr/>
            </p:nvSpPr>
            <p:spPr bwMode="auto">
              <a:xfrm>
                <a:off x="3198813"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Line 3872">
                <a:extLst>
                  <a:ext uri="{FF2B5EF4-FFF2-40B4-BE49-F238E27FC236}">
                    <a16:creationId xmlns:a16="http://schemas.microsoft.com/office/drawing/2014/main" id="{4AE3A699-ED1B-11F5-1C95-D6D42774EBB4}"/>
                  </a:ext>
                </a:extLst>
              </p:cNvPr>
              <p:cNvSpPr>
                <a:spLocks noChangeShapeType="1"/>
              </p:cNvSpPr>
              <p:nvPr/>
            </p:nvSpPr>
            <p:spPr bwMode="auto">
              <a:xfrm>
                <a:off x="3213100"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Line 3873">
                <a:extLst>
                  <a:ext uri="{FF2B5EF4-FFF2-40B4-BE49-F238E27FC236}">
                    <a16:creationId xmlns:a16="http://schemas.microsoft.com/office/drawing/2014/main" id="{70CC394D-FC92-ED31-09ED-B4E56E0E325E}"/>
                  </a:ext>
                </a:extLst>
              </p:cNvPr>
              <p:cNvSpPr>
                <a:spLocks noChangeShapeType="1"/>
              </p:cNvSpPr>
              <p:nvPr/>
            </p:nvSpPr>
            <p:spPr bwMode="auto">
              <a:xfrm>
                <a:off x="3365500"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Line 3874">
                <a:extLst>
                  <a:ext uri="{FF2B5EF4-FFF2-40B4-BE49-F238E27FC236}">
                    <a16:creationId xmlns:a16="http://schemas.microsoft.com/office/drawing/2014/main" id="{D2F9AC5D-2D24-A0B3-956D-A94738927486}"/>
                  </a:ext>
                </a:extLst>
              </p:cNvPr>
              <p:cNvSpPr>
                <a:spLocks noChangeShapeType="1"/>
              </p:cNvSpPr>
              <p:nvPr/>
            </p:nvSpPr>
            <p:spPr bwMode="auto">
              <a:xfrm>
                <a:off x="338137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Line 3875">
                <a:extLst>
                  <a:ext uri="{FF2B5EF4-FFF2-40B4-BE49-F238E27FC236}">
                    <a16:creationId xmlns:a16="http://schemas.microsoft.com/office/drawing/2014/main" id="{27954237-21AE-7CCE-9EAD-E148F047178D}"/>
                  </a:ext>
                </a:extLst>
              </p:cNvPr>
              <p:cNvSpPr>
                <a:spLocks noChangeShapeType="1"/>
              </p:cNvSpPr>
              <p:nvPr/>
            </p:nvSpPr>
            <p:spPr bwMode="auto">
              <a:xfrm>
                <a:off x="3371850"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Line 3876">
                <a:extLst>
                  <a:ext uri="{FF2B5EF4-FFF2-40B4-BE49-F238E27FC236}">
                    <a16:creationId xmlns:a16="http://schemas.microsoft.com/office/drawing/2014/main" id="{8A27B8BB-85E5-F9F1-61A9-33565A655BDE}"/>
                  </a:ext>
                </a:extLst>
              </p:cNvPr>
              <p:cNvSpPr>
                <a:spLocks noChangeShapeType="1"/>
              </p:cNvSpPr>
              <p:nvPr/>
            </p:nvSpPr>
            <p:spPr bwMode="auto">
              <a:xfrm>
                <a:off x="338772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Line 3877">
                <a:extLst>
                  <a:ext uri="{FF2B5EF4-FFF2-40B4-BE49-F238E27FC236}">
                    <a16:creationId xmlns:a16="http://schemas.microsoft.com/office/drawing/2014/main" id="{B92E040C-D3D7-2C90-0A5E-CA6F97B67F6A}"/>
                  </a:ext>
                </a:extLst>
              </p:cNvPr>
              <p:cNvSpPr>
                <a:spLocks noChangeShapeType="1"/>
              </p:cNvSpPr>
              <p:nvPr/>
            </p:nvSpPr>
            <p:spPr bwMode="auto">
              <a:xfrm>
                <a:off x="3375025"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Line 3878">
                <a:extLst>
                  <a:ext uri="{FF2B5EF4-FFF2-40B4-BE49-F238E27FC236}">
                    <a16:creationId xmlns:a16="http://schemas.microsoft.com/office/drawing/2014/main" id="{E77C5763-0FD7-B8F7-1CA0-FCE2C1DDE1B9}"/>
                  </a:ext>
                </a:extLst>
              </p:cNvPr>
              <p:cNvSpPr>
                <a:spLocks noChangeShapeType="1"/>
              </p:cNvSpPr>
              <p:nvPr/>
            </p:nvSpPr>
            <p:spPr bwMode="auto">
              <a:xfrm>
                <a:off x="3390900"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Line 3879">
                <a:extLst>
                  <a:ext uri="{FF2B5EF4-FFF2-40B4-BE49-F238E27FC236}">
                    <a16:creationId xmlns:a16="http://schemas.microsoft.com/office/drawing/2014/main" id="{A06CDA33-AA5D-B9FB-7FB3-5AAE077A5F59}"/>
                  </a:ext>
                </a:extLst>
              </p:cNvPr>
              <p:cNvSpPr>
                <a:spLocks noChangeShapeType="1"/>
              </p:cNvSpPr>
              <p:nvPr/>
            </p:nvSpPr>
            <p:spPr bwMode="auto">
              <a:xfrm>
                <a:off x="3378200"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Line 3880">
                <a:extLst>
                  <a:ext uri="{FF2B5EF4-FFF2-40B4-BE49-F238E27FC236}">
                    <a16:creationId xmlns:a16="http://schemas.microsoft.com/office/drawing/2014/main" id="{46841570-9EE4-B44A-956C-A0512A20FDCC}"/>
                  </a:ext>
                </a:extLst>
              </p:cNvPr>
              <p:cNvSpPr>
                <a:spLocks noChangeShapeType="1"/>
              </p:cNvSpPr>
              <p:nvPr/>
            </p:nvSpPr>
            <p:spPr bwMode="auto">
              <a:xfrm>
                <a:off x="339407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Line 3881">
                <a:extLst>
                  <a:ext uri="{FF2B5EF4-FFF2-40B4-BE49-F238E27FC236}">
                    <a16:creationId xmlns:a16="http://schemas.microsoft.com/office/drawing/2014/main" id="{BDB92D69-5A97-1E79-0DE6-5322D1DF1249}"/>
                  </a:ext>
                </a:extLst>
              </p:cNvPr>
              <p:cNvSpPr>
                <a:spLocks noChangeShapeType="1"/>
              </p:cNvSpPr>
              <p:nvPr/>
            </p:nvSpPr>
            <p:spPr bwMode="auto">
              <a:xfrm>
                <a:off x="3381375"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Line 3882">
                <a:extLst>
                  <a:ext uri="{FF2B5EF4-FFF2-40B4-BE49-F238E27FC236}">
                    <a16:creationId xmlns:a16="http://schemas.microsoft.com/office/drawing/2014/main" id="{18396FA8-A2D3-73EF-9A5D-9656567AC522}"/>
                  </a:ext>
                </a:extLst>
              </p:cNvPr>
              <p:cNvSpPr>
                <a:spLocks noChangeShapeType="1"/>
              </p:cNvSpPr>
              <p:nvPr/>
            </p:nvSpPr>
            <p:spPr bwMode="auto">
              <a:xfrm>
                <a:off x="3397250"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Line 3883">
                <a:extLst>
                  <a:ext uri="{FF2B5EF4-FFF2-40B4-BE49-F238E27FC236}">
                    <a16:creationId xmlns:a16="http://schemas.microsoft.com/office/drawing/2014/main" id="{6D7EF370-E348-C479-6321-6D2B3CEC4DE1}"/>
                  </a:ext>
                </a:extLst>
              </p:cNvPr>
              <p:cNvSpPr>
                <a:spLocks noChangeShapeType="1"/>
              </p:cNvSpPr>
              <p:nvPr/>
            </p:nvSpPr>
            <p:spPr bwMode="auto">
              <a:xfrm>
                <a:off x="3384550"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Line 3884">
                <a:extLst>
                  <a:ext uri="{FF2B5EF4-FFF2-40B4-BE49-F238E27FC236}">
                    <a16:creationId xmlns:a16="http://schemas.microsoft.com/office/drawing/2014/main" id="{4CABFCF0-FCDE-6EDB-F8B1-9922B0018736}"/>
                  </a:ext>
                </a:extLst>
              </p:cNvPr>
              <p:cNvSpPr>
                <a:spLocks noChangeShapeType="1"/>
              </p:cNvSpPr>
              <p:nvPr/>
            </p:nvSpPr>
            <p:spPr bwMode="auto">
              <a:xfrm>
                <a:off x="340042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Line 3885">
                <a:extLst>
                  <a:ext uri="{FF2B5EF4-FFF2-40B4-BE49-F238E27FC236}">
                    <a16:creationId xmlns:a16="http://schemas.microsoft.com/office/drawing/2014/main" id="{1201F8F6-9466-6352-C526-785F472ECE70}"/>
                  </a:ext>
                </a:extLst>
              </p:cNvPr>
              <p:cNvSpPr>
                <a:spLocks noChangeShapeType="1"/>
              </p:cNvSpPr>
              <p:nvPr/>
            </p:nvSpPr>
            <p:spPr bwMode="auto">
              <a:xfrm>
                <a:off x="3387725"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Line 3886">
                <a:extLst>
                  <a:ext uri="{FF2B5EF4-FFF2-40B4-BE49-F238E27FC236}">
                    <a16:creationId xmlns:a16="http://schemas.microsoft.com/office/drawing/2014/main" id="{8A9516E3-C4A8-29C1-27A1-D9CAE43DEF6F}"/>
                  </a:ext>
                </a:extLst>
              </p:cNvPr>
              <p:cNvSpPr>
                <a:spLocks noChangeShapeType="1"/>
              </p:cNvSpPr>
              <p:nvPr/>
            </p:nvSpPr>
            <p:spPr bwMode="auto">
              <a:xfrm>
                <a:off x="3402013"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Line 3887">
                <a:extLst>
                  <a:ext uri="{FF2B5EF4-FFF2-40B4-BE49-F238E27FC236}">
                    <a16:creationId xmlns:a16="http://schemas.microsoft.com/office/drawing/2014/main" id="{341AD4C7-730E-9AC9-50FB-3557A089322C}"/>
                  </a:ext>
                </a:extLst>
              </p:cNvPr>
              <p:cNvSpPr>
                <a:spLocks noChangeShapeType="1"/>
              </p:cNvSpPr>
              <p:nvPr/>
            </p:nvSpPr>
            <p:spPr bwMode="auto">
              <a:xfrm>
                <a:off x="3586163"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Line 3888">
                <a:extLst>
                  <a:ext uri="{FF2B5EF4-FFF2-40B4-BE49-F238E27FC236}">
                    <a16:creationId xmlns:a16="http://schemas.microsoft.com/office/drawing/2014/main" id="{C9B87749-F14D-392D-6743-4EC024DD37C3}"/>
                  </a:ext>
                </a:extLst>
              </p:cNvPr>
              <p:cNvSpPr>
                <a:spLocks noChangeShapeType="1"/>
              </p:cNvSpPr>
              <p:nvPr/>
            </p:nvSpPr>
            <p:spPr bwMode="auto">
              <a:xfrm>
                <a:off x="360203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Line 3889">
                <a:extLst>
                  <a:ext uri="{FF2B5EF4-FFF2-40B4-BE49-F238E27FC236}">
                    <a16:creationId xmlns:a16="http://schemas.microsoft.com/office/drawing/2014/main" id="{957B8502-EBF2-A113-0E7C-9765DA9140E4}"/>
                  </a:ext>
                </a:extLst>
              </p:cNvPr>
              <p:cNvSpPr>
                <a:spLocks noChangeShapeType="1"/>
              </p:cNvSpPr>
              <p:nvPr/>
            </p:nvSpPr>
            <p:spPr bwMode="auto">
              <a:xfrm>
                <a:off x="3744913"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Line 3890">
                <a:extLst>
                  <a:ext uri="{FF2B5EF4-FFF2-40B4-BE49-F238E27FC236}">
                    <a16:creationId xmlns:a16="http://schemas.microsoft.com/office/drawing/2014/main" id="{5164AA1C-CAAD-1EF3-5F64-76005214A797}"/>
                  </a:ext>
                </a:extLst>
              </p:cNvPr>
              <p:cNvSpPr>
                <a:spLocks noChangeShapeType="1"/>
              </p:cNvSpPr>
              <p:nvPr/>
            </p:nvSpPr>
            <p:spPr bwMode="auto">
              <a:xfrm>
                <a:off x="376078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Line 3891">
                <a:extLst>
                  <a:ext uri="{FF2B5EF4-FFF2-40B4-BE49-F238E27FC236}">
                    <a16:creationId xmlns:a16="http://schemas.microsoft.com/office/drawing/2014/main" id="{C4FF0327-BC03-1EC4-D563-B152E70D7FAC}"/>
                  </a:ext>
                </a:extLst>
              </p:cNvPr>
              <p:cNvSpPr>
                <a:spLocks noChangeShapeType="1"/>
              </p:cNvSpPr>
              <p:nvPr/>
            </p:nvSpPr>
            <p:spPr bwMode="auto">
              <a:xfrm>
                <a:off x="3748088"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Line 3892">
                <a:extLst>
                  <a:ext uri="{FF2B5EF4-FFF2-40B4-BE49-F238E27FC236}">
                    <a16:creationId xmlns:a16="http://schemas.microsoft.com/office/drawing/2014/main" id="{6B3AD9FA-5947-D5D2-139E-E0628502DE8A}"/>
                  </a:ext>
                </a:extLst>
              </p:cNvPr>
              <p:cNvSpPr>
                <a:spLocks noChangeShapeType="1"/>
              </p:cNvSpPr>
              <p:nvPr/>
            </p:nvSpPr>
            <p:spPr bwMode="auto">
              <a:xfrm>
                <a:off x="376237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Line 3893">
                <a:extLst>
                  <a:ext uri="{FF2B5EF4-FFF2-40B4-BE49-F238E27FC236}">
                    <a16:creationId xmlns:a16="http://schemas.microsoft.com/office/drawing/2014/main" id="{7036227E-FC44-8906-F409-1D2F2BEB08C9}"/>
                  </a:ext>
                </a:extLst>
              </p:cNvPr>
              <p:cNvSpPr>
                <a:spLocks noChangeShapeType="1"/>
              </p:cNvSpPr>
              <p:nvPr/>
            </p:nvSpPr>
            <p:spPr bwMode="auto">
              <a:xfrm>
                <a:off x="3756025"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Line 3894">
                <a:extLst>
                  <a:ext uri="{FF2B5EF4-FFF2-40B4-BE49-F238E27FC236}">
                    <a16:creationId xmlns:a16="http://schemas.microsoft.com/office/drawing/2014/main" id="{CB756A37-222D-CBC3-C45C-B4881A591CF6}"/>
                  </a:ext>
                </a:extLst>
              </p:cNvPr>
              <p:cNvSpPr>
                <a:spLocks noChangeShapeType="1"/>
              </p:cNvSpPr>
              <p:nvPr/>
            </p:nvSpPr>
            <p:spPr bwMode="auto">
              <a:xfrm>
                <a:off x="3771900"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Line 3895">
                <a:extLst>
                  <a:ext uri="{FF2B5EF4-FFF2-40B4-BE49-F238E27FC236}">
                    <a16:creationId xmlns:a16="http://schemas.microsoft.com/office/drawing/2014/main" id="{0E8CAD0C-9DB1-B875-F851-B941B7FE7EA3}"/>
                  </a:ext>
                </a:extLst>
              </p:cNvPr>
              <p:cNvSpPr>
                <a:spLocks noChangeShapeType="1"/>
              </p:cNvSpPr>
              <p:nvPr/>
            </p:nvSpPr>
            <p:spPr bwMode="auto">
              <a:xfrm>
                <a:off x="3759200"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Line 3896">
                <a:extLst>
                  <a:ext uri="{FF2B5EF4-FFF2-40B4-BE49-F238E27FC236}">
                    <a16:creationId xmlns:a16="http://schemas.microsoft.com/office/drawing/2014/main" id="{B6D5C126-7D40-63F3-420A-B1DB312E8DEE}"/>
                  </a:ext>
                </a:extLst>
              </p:cNvPr>
              <p:cNvSpPr>
                <a:spLocks noChangeShapeType="1"/>
              </p:cNvSpPr>
              <p:nvPr/>
            </p:nvSpPr>
            <p:spPr bwMode="auto">
              <a:xfrm>
                <a:off x="377507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Line 3897">
                <a:extLst>
                  <a:ext uri="{FF2B5EF4-FFF2-40B4-BE49-F238E27FC236}">
                    <a16:creationId xmlns:a16="http://schemas.microsoft.com/office/drawing/2014/main" id="{B3BF74E5-447D-95CA-483A-D44FB15E243B}"/>
                  </a:ext>
                </a:extLst>
              </p:cNvPr>
              <p:cNvSpPr>
                <a:spLocks noChangeShapeType="1"/>
              </p:cNvSpPr>
              <p:nvPr/>
            </p:nvSpPr>
            <p:spPr bwMode="auto">
              <a:xfrm>
                <a:off x="3762375"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Line 3898">
                <a:extLst>
                  <a:ext uri="{FF2B5EF4-FFF2-40B4-BE49-F238E27FC236}">
                    <a16:creationId xmlns:a16="http://schemas.microsoft.com/office/drawing/2014/main" id="{948701AF-8181-3C6C-3627-49BC7AF44716}"/>
                  </a:ext>
                </a:extLst>
              </p:cNvPr>
              <p:cNvSpPr>
                <a:spLocks noChangeShapeType="1"/>
              </p:cNvSpPr>
              <p:nvPr/>
            </p:nvSpPr>
            <p:spPr bwMode="auto">
              <a:xfrm>
                <a:off x="3778250"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Line 3899">
                <a:extLst>
                  <a:ext uri="{FF2B5EF4-FFF2-40B4-BE49-F238E27FC236}">
                    <a16:creationId xmlns:a16="http://schemas.microsoft.com/office/drawing/2014/main" id="{05C36B9F-53C7-B75C-4E1A-0C97600822B1}"/>
                  </a:ext>
                </a:extLst>
              </p:cNvPr>
              <p:cNvSpPr>
                <a:spLocks noChangeShapeType="1"/>
              </p:cNvSpPr>
              <p:nvPr/>
            </p:nvSpPr>
            <p:spPr bwMode="auto">
              <a:xfrm>
                <a:off x="3775075"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Line 3900">
                <a:extLst>
                  <a:ext uri="{FF2B5EF4-FFF2-40B4-BE49-F238E27FC236}">
                    <a16:creationId xmlns:a16="http://schemas.microsoft.com/office/drawing/2014/main" id="{7F91BDB4-E4FE-11AB-3282-AD53FB19212A}"/>
                  </a:ext>
                </a:extLst>
              </p:cNvPr>
              <p:cNvSpPr>
                <a:spLocks noChangeShapeType="1"/>
              </p:cNvSpPr>
              <p:nvPr/>
            </p:nvSpPr>
            <p:spPr bwMode="auto">
              <a:xfrm>
                <a:off x="3790950"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Line 3901">
                <a:extLst>
                  <a:ext uri="{FF2B5EF4-FFF2-40B4-BE49-F238E27FC236}">
                    <a16:creationId xmlns:a16="http://schemas.microsoft.com/office/drawing/2014/main" id="{C8AA4B06-A8D7-4760-26BC-B530FB853EBD}"/>
                  </a:ext>
                </a:extLst>
              </p:cNvPr>
              <p:cNvSpPr>
                <a:spLocks noChangeShapeType="1"/>
              </p:cNvSpPr>
              <p:nvPr/>
            </p:nvSpPr>
            <p:spPr bwMode="auto">
              <a:xfrm>
                <a:off x="3937000"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Line 3902">
                <a:extLst>
                  <a:ext uri="{FF2B5EF4-FFF2-40B4-BE49-F238E27FC236}">
                    <a16:creationId xmlns:a16="http://schemas.microsoft.com/office/drawing/2014/main" id="{86EDFCA8-096E-4EE0-86E4-C6740903CE90}"/>
                  </a:ext>
                </a:extLst>
              </p:cNvPr>
              <p:cNvSpPr>
                <a:spLocks noChangeShapeType="1"/>
              </p:cNvSpPr>
              <p:nvPr/>
            </p:nvSpPr>
            <p:spPr bwMode="auto">
              <a:xfrm>
                <a:off x="395287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Line 3903">
                <a:extLst>
                  <a:ext uri="{FF2B5EF4-FFF2-40B4-BE49-F238E27FC236}">
                    <a16:creationId xmlns:a16="http://schemas.microsoft.com/office/drawing/2014/main" id="{300DB0F8-D077-BFC9-709E-6A06042D21C6}"/>
                  </a:ext>
                </a:extLst>
              </p:cNvPr>
              <p:cNvSpPr>
                <a:spLocks noChangeShapeType="1"/>
              </p:cNvSpPr>
              <p:nvPr/>
            </p:nvSpPr>
            <p:spPr bwMode="auto">
              <a:xfrm>
                <a:off x="3943350"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Line 3904">
                <a:extLst>
                  <a:ext uri="{FF2B5EF4-FFF2-40B4-BE49-F238E27FC236}">
                    <a16:creationId xmlns:a16="http://schemas.microsoft.com/office/drawing/2014/main" id="{2CC3C529-1CE5-7E21-3D8D-686BBB5031DE}"/>
                  </a:ext>
                </a:extLst>
              </p:cNvPr>
              <p:cNvSpPr>
                <a:spLocks noChangeShapeType="1"/>
              </p:cNvSpPr>
              <p:nvPr/>
            </p:nvSpPr>
            <p:spPr bwMode="auto">
              <a:xfrm>
                <a:off x="395922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Line 3905">
                <a:extLst>
                  <a:ext uri="{FF2B5EF4-FFF2-40B4-BE49-F238E27FC236}">
                    <a16:creationId xmlns:a16="http://schemas.microsoft.com/office/drawing/2014/main" id="{B4DE04BA-2CBF-CA74-A06D-870803E9EB1D}"/>
                  </a:ext>
                </a:extLst>
              </p:cNvPr>
              <p:cNvSpPr>
                <a:spLocks noChangeShapeType="1"/>
              </p:cNvSpPr>
              <p:nvPr/>
            </p:nvSpPr>
            <p:spPr bwMode="auto">
              <a:xfrm>
                <a:off x="3954463"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Line 3906">
                <a:extLst>
                  <a:ext uri="{FF2B5EF4-FFF2-40B4-BE49-F238E27FC236}">
                    <a16:creationId xmlns:a16="http://schemas.microsoft.com/office/drawing/2014/main" id="{E3CCC89A-5956-9F40-9E4A-FE1FCD8DFE69}"/>
                  </a:ext>
                </a:extLst>
              </p:cNvPr>
              <p:cNvSpPr>
                <a:spLocks noChangeShapeType="1"/>
              </p:cNvSpPr>
              <p:nvPr/>
            </p:nvSpPr>
            <p:spPr bwMode="auto">
              <a:xfrm>
                <a:off x="397033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Line 3907">
                <a:extLst>
                  <a:ext uri="{FF2B5EF4-FFF2-40B4-BE49-F238E27FC236}">
                    <a16:creationId xmlns:a16="http://schemas.microsoft.com/office/drawing/2014/main" id="{1A324BF7-1CA1-4AAA-0F0E-C5B35FFD559C}"/>
                  </a:ext>
                </a:extLst>
              </p:cNvPr>
              <p:cNvSpPr>
                <a:spLocks noChangeShapeType="1"/>
              </p:cNvSpPr>
              <p:nvPr/>
            </p:nvSpPr>
            <p:spPr bwMode="auto">
              <a:xfrm>
                <a:off x="3957638"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Line 3908">
                <a:extLst>
                  <a:ext uri="{FF2B5EF4-FFF2-40B4-BE49-F238E27FC236}">
                    <a16:creationId xmlns:a16="http://schemas.microsoft.com/office/drawing/2014/main" id="{BAE2518C-BDE0-5380-B941-EB58ED0F390C}"/>
                  </a:ext>
                </a:extLst>
              </p:cNvPr>
              <p:cNvSpPr>
                <a:spLocks noChangeShapeType="1"/>
              </p:cNvSpPr>
              <p:nvPr/>
            </p:nvSpPr>
            <p:spPr bwMode="auto">
              <a:xfrm>
                <a:off x="3973513"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Line 3909">
                <a:extLst>
                  <a:ext uri="{FF2B5EF4-FFF2-40B4-BE49-F238E27FC236}">
                    <a16:creationId xmlns:a16="http://schemas.microsoft.com/office/drawing/2014/main" id="{BFF89AE6-CC44-BB2E-67EA-C1426B356F8F}"/>
                  </a:ext>
                </a:extLst>
              </p:cNvPr>
              <p:cNvSpPr>
                <a:spLocks noChangeShapeType="1"/>
              </p:cNvSpPr>
              <p:nvPr/>
            </p:nvSpPr>
            <p:spPr bwMode="auto">
              <a:xfrm>
                <a:off x="3960813"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Line 3910">
                <a:extLst>
                  <a:ext uri="{FF2B5EF4-FFF2-40B4-BE49-F238E27FC236}">
                    <a16:creationId xmlns:a16="http://schemas.microsoft.com/office/drawing/2014/main" id="{92423024-E369-20CD-0C79-980D06FAD098}"/>
                  </a:ext>
                </a:extLst>
              </p:cNvPr>
              <p:cNvSpPr>
                <a:spLocks noChangeShapeType="1"/>
              </p:cNvSpPr>
              <p:nvPr/>
            </p:nvSpPr>
            <p:spPr bwMode="auto">
              <a:xfrm>
                <a:off x="397668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Line 3911">
                <a:extLst>
                  <a:ext uri="{FF2B5EF4-FFF2-40B4-BE49-F238E27FC236}">
                    <a16:creationId xmlns:a16="http://schemas.microsoft.com/office/drawing/2014/main" id="{33ED94C8-ABAB-7DBA-FB97-14E7D0A1F7F6}"/>
                  </a:ext>
                </a:extLst>
              </p:cNvPr>
              <p:cNvSpPr>
                <a:spLocks noChangeShapeType="1"/>
              </p:cNvSpPr>
              <p:nvPr/>
            </p:nvSpPr>
            <p:spPr bwMode="auto">
              <a:xfrm>
                <a:off x="4037013"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Line 3912">
                <a:extLst>
                  <a:ext uri="{FF2B5EF4-FFF2-40B4-BE49-F238E27FC236}">
                    <a16:creationId xmlns:a16="http://schemas.microsoft.com/office/drawing/2014/main" id="{21602335-AB84-444D-9077-940F5F7B62B5}"/>
                  </a:ext>
                </a:extLst>
              </p:cNvPr>
              <p:cNvSpPr>
                <a:spLocks noChangeShapeType="1"/>
              </p:cNvSpPr>
              <p:nvPr/>
            </p:nvSpPr>
            <p:spPr bwMode="auto">
              <a:xfrm>
                <a:off x="405288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Line 3913">
                <a:extLst>
                  <a:ext uri="{FF2B5EF4-FFF2-40B4-BE49-F238E27FC236}">
                    <a16:creationId xmlns:a16="http://schemas.microsoft.com/office/drawing/2014/main" id="{7A94739E-9728-2517-45D1-EC14F5B78ACA}"/>
                  </a:ext>
                </a:extLst>
              </p:cNvPr>
              <p:cNvSpPr>
                <a:spLocks noChangeShapeType="1"/>
              </p:cNvSpPr>
              <p:nvPr/>
            </p:nvSpPr>
            <p:spPr bwMode="auto">
              <a:xfrm>
                <a:off x="4049713"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Line 3914">
                <a:extLst>
                  <a:ext uri="{FF2B5EF4-FFF2-40B4-BE49-F238E27FC236}">
                    <a16:creationId xmlns:a16="http://schemas.microsoft.com/office/drawing/2014/main" id="{6AFC7010-CDCE-97CC-E91C-E897C01C4DE5}"/>
                  </a:ext>
                </a:extLst>
              </p:cNvPr>
              <p:cNvSpPr>
                <a:spLocks noChangeShapeType="1"/>
              </p:cNvSpPr>
              <p:nvPr/>
            </p:nvSpPr>
            <p:spPr bwMode="auto">
              <a:xfrm>
                <a:off x="406558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Line 3915">
                <a:extLst>
                  <a:ext uri="{FF2B5EF4-FFF2-40B4-BE49-F238E27FC236}">
                    <a16:creationId xmlns:a16="http://schemas.microsoft.com/office/drawing/2014/main" id="{DDE557D7-E9FD-BBA1-454B-1994EB2785F8}"/>
                  </a:ext>
                </a:extLst>
              </p:cNvPr>
              <p:cNvSpPr>
                <a:spLocks noChangeShapeType="1"/>
              </p:cNvSpPr>
              <p:nvPr/>
            </p:nvSpPr>
            <p:spPr bwMode="auto">
              <a:xfrm>
                <a:off x="4125913" y="17716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Line 3916">
                <a:extLst>
                  <a:ext uri="{FF2B5EF4-FFF2-40B4-BE49-F238E27FC236}">
                    <a16:creationId xmlns:a16="http://schemas.microsoft.com/office/drawing/2014/main" id="{3E22542A-4B0E-97F7-FF1F-E2DACA25213A}"/>
                  </a:ext>
                </a:extLst>
              </p:cNvPr>
              <p:cNvSpPr>
                <a:spLocks noChangeShapeType="1"/>
              </p:cNvSpPr>
              <p:nvPr/>
            </p:nvSpPr>
            <p:spPr bwMode="auto">
              <a:xfrm>
                <a:off x="4141788" y="175577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Line 3917">
                <a:extLst>
                  <a:ext uri="{FF2B5EF4-FFF2-40B4-BE49-F238E27FC236}">
                    <a16:creationId xmlns:a16="http://schemas.microsoft.com/office/drawing/2014/main" id="{C35AAB2F-A3FC-70D6-F16F-CDF166CA9CBF}"/>
                  </a:ext>
                </a:extLst>
              </p:cNvPr>
              <p:cNvSpPr>
                <a:spLocks noChangeShapeType="1"/>
              </p:cNvSpPr>
              <p:nvPr/>
            </p:nvSpPr>
            <p:spPr bwMode="auto">
              <a:xfrm>
                <a:off x="4168775" y="17716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Line 3918">
                <a:extLst>
                  <a:ext uri="{FF2B5EF4-FFF2-40B4-BE49-F238E27FC236}">
                    <a16:creationId xmlns:a16="http://schemas.microsoft.com/office/drawing/2014/main" id="{4C2DAC08-E2A3-1169-88A2-B873283AB904}"/>
                  </a:ext>
                </a:extLst>
              </p:cNvPr>
              <p:cNvSpPr>
                <a:spLocks noChangeShapeType="1"/>
              </p:cNvSpPr>
              <p:nvPr/>
            </p:nvSpPr>
            <p:spPr bwMode="auto">
              <a:xfrm>
                <a:off x="4184650" y="175577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Line 3919">
                <a:extLst>
                  <a:ext uri="{FF2B5EF4-FFF2-40B4-BE49-F238E27FC236}">
                    <a16:creationId xmlns:a16="http://schemas.microsoft.com/office/drawing/2014/main" id="{57E38435-5B9B-A4B7-7337-81C89C29B433}"/>
                  </a:ext>
                </a:extLst>
              </p:cNvPr>
              <p:cNvSpPr>
                <a:spLocks noChangeShapeType="1"/>
              </p:cNvSpPr>
              <p:nvPr/>
            </p:nvSpPr>
            <p:spPr bwMode="auto">
              <a:xfrm>
                <a:off x="4343400" y="1771651"/>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Line 3920">
                <a:extLst>
                  <a:ext uri="{FF2B5EF4-FFF2-40B4-BE49-F238E27FC236}">
                    <a16:creationId xmlns:a16="http://schemas.microsoft.com/office/drawing/2014/main" id="{59A0F0ED-1804-D80C-397F-1998EE8C2272}"/>
                  </a:ext>
                </a:extLst>
              </p:cNvPr>
              <p:cNvSpPr>
                <a:spLocks noChangeShapeType="1"/>
              </p:cNvSpPr>
              <p:nvPr/>
            </p:nvSpPr>
            <p:spPr bwMode="auto">
              <a:xfrm>
                <a:off x="4357688" y="175577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Line 3921">
                <a:extLst>
                  <a:ext uri="{FF2B5EF4-FFF2-40B4-BE49-F238E27FC236}">
                    <a16:creationId xmlns:a16="http://schemas.microsoft.com/office/drawing/2014/main" id="{3C6DD60F-A56F-1942-F417-5A5176F6069B}"/>
                  </a:ext>
                </a:extLst>
              </p:cNvPr>
              <p:cNvSpPr>
                <a:spLocks noChangeShapeType="1"/>
              </p:cNvSpPr>
              <p:nvPr/>
            </p:nvSpPr>
            <p:spPr bwMode="auto">
              <a:xfrm>
                <a:off x="4529138" y="17716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Line 3922">
                <a:extLst>
                  <a:ext uri="{FF2B5EF4-FFF2-40B4-BE49-F238E27FC236}">
                    <a16:creationId xmlns:a16="http://schemas.microsoft.com/office/drawing/2014/main" id="{BAF8E714-F0CF-3F92-B4AA-211A4E2B9143}"/>
                  </a:ext>
                </a:extLst>
              </p:cNvPr>
              <p:cNvSpPr>
                <a:spLocks noChangeShapeType="1"/>
              </p:cNvSpPr>
              <p:nvPr/>
            </p:nvSpPr>
            <p:spPr bwMode="auto">
              <a:xfrm>
                <a:off x="4545013" y="175577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Line 3923">
                <a:extLst>
                  <a:ext uri="{FF2B5EF4-FFF2-40B4-BE49-F238E27FC236}">
                    <a16:creationId xmlns:a16="http://schemas.microsoft.com/office/drawing/2014/main" id="{BC2C36D7-765D-505D-9139-3723BA93988A}"/>
                  </a:ext>
                </a:extLst>
              </p:cNvPr>
              <p:cNvSpPr>
                <a:spLocks noChangeShapeType="1"/>
              </p:cNvSpPr>
              <p:nvPr/>
            </p:nvSpPr>
            <p:spPr bwMode="auto">
              <a:xfrm>
                <a:off x="4538663" y="1771651"/>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Line 3924">
                <a:extLst>
                  <a:ext uri="{FF2B5EF4-FFF2-40B4-BE49-F238E27FC236}">
                    <a16:creationId xmlns:a16="http://schemas.microsoft.com/office/drawing/2014/main" id="{C722D85A-592A-0E16-C466-E004E5EFDCE1}"/>
                  </a:ext>
                </a:extLst>
              </p:cNvPr>
              <p:cNvSpPr>
                <a:spLocks noChangeShapeType="1"/>
              </p:cNvSpPr>
              <p:nvPr/>
            </p:nvSpPr>
            <p:spPr bwMode="auto">
              <a:xfrm>
                <a:off x="4552950" y="175577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aphicFrame>
        <p:nvGraphicFramePr>
          <p:cNvPr id="1009" name="Google Shape;274;p16">
            <a:extLst>
              <a:ext uri="{FF2B5EF4-FFF2-40B4-BE49-F238E27FC236}">
                <a16:creationId xmlns:a16="http://schemas.microsoft.com/office/drawing/2014/main" id="{4AD07C98-0E4D-A61E-5BDB-89C7088A5141}"/>
              </a:ext>
            </a:extLst>
          </p:cNvPr>
          <p:cNvGraphicFramePr/>
          <p:nvPr/>
        </p:nvGraphicFramePr>
        <p:xfrm>
          <a:off x="8562776" y="1847088"/>
          <a:ext cx="3020788" cy="1224518"/>
        </p:xfrm>
        <a:graphic>
          <a:graphicData uri="http://schemas.openxmlformats.org/drawingml/2006/table">
            <a:tbl>
              <a:tblPr>
                <a:noFill/>
              </a:tblPr>
              <a:tblGrid>
                <a:gridCol w="1510394">
                  <a:extLst>
                    <a:ext uri="{9D8B030D-6E8A-4147-A177-3AD203B41FA5}">
                      <a16:colId xmlns:a16="http://schemas.microsoft.com/office/drawing/2014/main" val="20001"/>
                    </a:ext>
                  </a:extLst>
                </a:gridCol>
                <a:gridCol w="1510394">
                  <a:extLst>
                    <a:ext uri="{9D8B030D-6E8A-4147-A177-3AD203B41FA5}">
                      <a16:colId xmlns:a16="http://schemas.microsoft.com/office/drawing/2014/main" val="1369551148"/>
                    </a:ext>
                  </a:extLst>
                </a:gridCol>
              </a:tblGrid>
              <a:tr h="365760">
                <a:tc>
                  <a:txBody>
                    <a:bodyPr/>
                    <a:lstStyle/>
                    <a:p>
                      <a:pPr algn="ctr">
                        <a:lnSpc>
                          <a:spcPct val="95000"/>
                        </a:lnSpc>
                      </a:pPr>
                      <a:r>
                        <a:rPr lang="en-US" sz="1200" b="1" dirty="0">
                          <a:solidFill>
                            <a:schemeClr val="bg1"/>
                          </a:solidFill>
                          <a:latin typeface="+mj-lt"/>
                        </a:rPr>
                        <a:t>Zanidatamab + tislelizumab + CT </a:t>
                      </a:r>
                    </a:p>
                  </a:txBody>
                  <a:tcPr marL="80439" marR="80439" marT="30091" marB="30091" anchor="b">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764"/>
                    </a:solidFill>
                  </a:tcP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1200" b="1" dirty="0">
                          <a:solidFill>
                            <a:schemeClr val="bg1"/>
                          </a:solidFill>
                        </a:rPr>
                        <a:t>Trastuzumab + CT</a:t>
                      </a:r>
                    </a:p>
                  </a:txBody>
                  <a:tcPr marL="80439" marR="80439" marT="30091" marB="30091" anchor="b">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65760">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12.4 </a:t>
                      </a:r>
                      <a:r>
                        <a:rPr lang="en" sz="1400" b="0" u="none" strike="noStrike" cap="none" dirty="0">
                          <a:solidFill>
                            <a:schemeClr val="tx1"/>
                          </a:solidFill>
                          <a:latin typeface="+mj-lt"/>
                          <a:cs typeface="Arial" panose="020B0604020202020204" pitchFamily="34" charset="0"/>
                        </a:rPr>
                        <a:t>(9.8</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cap="none" dirty="0">
                          <a:solidFill>
                            <a:schemeClr val="tx1"/>
                          </a:solidFill>
                          <a:latin typeface="+mj-lt"/>
                          <a:cs typeface="Arial" panose="020B0604020202020204" pitchFamily="34" charset="0"/>
                        </a:rPr>
                        <a:t>18.5)</a:t>
                      </a:r>
                    </a:p>
                  </a:txBody>
                  <a:tcPr marL="80439" marR="80439"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EDE8"/>
                    </a:solidFill>
                  </a:tcPr>
                </a:tc>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kern="1200" cap="none" dirty="0">
                          <a:solidFill>
                            <a:schemeClr val="tx1"/>
                          </a:solidFill>
                          <a:latin typeface="+mj-lt"/>
                          <a:ea typeface="+mn-ea"/>
                          <a:cs typeface="Arial" panose="020B0604020202020204" pitchFamily="34" charset="0"/>
                        </a:rPr>
                        <a:t>8.1 </a:t>
                      </a:r>
                      <a:r>
                        <a:rPr lang="en" sz="1400" b="0" u="none" strike="noStrike" kern="1200" cap="none" dirty="0">
                          <a:solidFill>
                            <a:schemeClr val="tx1"/>
                          </a:solidFill>
                          <a:latin typeface="+mj-lt"/>
                          <a:ea typeface="+mn-ea"/>
                          <a:cs typeface="Arial" panose="020B0604020202020204" pitchFamily="34" charset="0"/>
                        </a:rPr>
                        <a:t>(7.0</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kern="1200" cap="none" dirty="0">
                          <a:solidFill>
                            <a:schemeClr val="tx1"/>
                          </a:solidFill>
                          <a:latin typeface="+mj-lt"/>
                          <a:ea typeface="+mn-ea"/>
                          <a:cs typeface="Arial" panose="020B0604020202020204" pitchFamily="34" charset="0"/>
                        </a:rPr>
                        <a:t>8.9)</a:t>
                      </a:r>
                    </a:p>
                  </a:txBody>
                  <a:tcPr marL="80439" marR="80439" marT="0" marB="0"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46466">
                        <a:alpha val="20000"/>
                      </a:srgbClr>
                    </a:solidFill>
                  </a:tcPr>
                </a:tc>
                <a:extLst>
                  <a:ext uri="{0D108BD9-81ED-4DB2-BD59-A6C34878D82A}">
                    <a16:rowId xmlns:a16="http://schemas.microsoft.com/office/drawing/2014/main" val="598110243"/>
                  </a:ext>
                </a:extLst>
              </a:tr>
              <a:tr h="274320">
                <a:tc gridSpan="2">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0.63 </a:t>
                      </a:r>
                      <a:r>
                        <a:rPr lang="en" sz="1400" b="0" u="none" strike="noStrike" cap="none" dirty="0">
                          <a:solidFill>
                            <a:schemeClr val="tx1"/>
                          </a:solidFill>
                          <a:latin typeface="+mj-lt"/>
                          <a:cs typeface="Arial" panose="020B0604020202020204" pitchFamily="34" charset="0"/>
                        </a:rPr>
                        <a:t>(</a:t>
                      </a:r>
                      <a:r>
                        <a:rPr lang="en-US" sz="1400" b="0" dirty="0">
                          <a:solidFill>
                            <a:schemeClr val="tx1"/>
                          </a:solidFill>
                        </a:rPr>
                        <a:t>0.51–0.78) </a:t>
                      </a:r>
                      <a:br>
                        <a:rPr lang="en-US" sz="1400" b="1" dirty="0">
                          <a:solidFill>
                            <a:schemeClr val="tx1"/>
                          </a:solidFill>
                        </a:rPr>
                      </a:br>
                      <a:r>
                        <a:rPr lang="en-US" sz="1400" b="1" i="1" dirty="0">
                          <a:solidFill>
                            <a:schemeClr val="tx1"/>
                          </a:solidFill>
                        </a:rPr>
                        <a:t>P </a:t>
                      </a:r>
                      <a:r>
                        <a:rPr lang="en-US" sz="1400" b="1" dirty="0">
                          <a:solidFill>
                            <a:schemeClr val="tx1"/>
                          </a:solidFill>
                        </a:rPr>
                        <a:t>&lt;0.0001</a:t>
                      </a:r>
                    </a:p>
                  </a:txBody>
                  <a:tcPr marL="80439" marR="80439" marB="0"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685800" rtl="0" eaLnBrk="1" fontAlgn="auto" latinLnBrk="0" hangingPunct="1">
                        <a:lnSpc>
                          <a:spcPct val="90000"/>
                        </a:lnSpc>
                        <a:spcBef>
                          <a:spcPts val="0"/>
                        </a:spcBef>
                        <a:spcAft>
                          <a:spcPts val="0"/>
                        </a:spcAft>
                        <a:buClr>
                          <a:srgbClr val="000000"/>
                        </a:buClr>
                        <a:buSzPts val="1400"/>
                        <a:buFont typeface="Arial"/>
                        <a:buNone/>
                        <a:tabLst/>
                        <a:defRPr/>
                      </a:pPr>
                      <a:endParaRPr lang="en" sz="1050" b="0" u="none" strike="noStrike" kern="1200" cap="none" dirty="0">
                        <a:solidFill>
                          <a:srgbClr val="646466"/>
                        </a:solidFill>
                        <a:latin typeface="+mj-lt"/>
                        <a:ea typeface="+mn-ea"/>
                        <a:cs typeface="Arial" panose="020B0604020202020204" pitchFamily="34" charset="0"/>
                      </a:endParaRPr>
                    </a:p>
                  </a:txBody>
                  <a:tcPr marL="80439" marR="80439"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471862"/>
                  </a:ext>
                </a:extLst>
              </a:tr>
            </a:tbl>
          </a:graphicData>
        </a:graphic>
      </p:graphicFrame>
      <p:sp>
        <p:nvSpPr>
          <p:cNvPr id="1012" name="Text Placeholder 1011">
            <a:extLst>
              <a:ext uri="{FF2B5EF4-FFF2-40B4-BE49-F238E27FC236}">
                <a16:creationId xmlns:a16="http://schemas.microsoft.com/office/drawing/2014/main" id="{AA2954AE-F492-11BB-25B5-25AEF05576BC}"/>
              </a:ext>
            </a:extLst>
          </p:cNvPr>
          <p:cNvSpPr>
            <a:spLocks noGrp="1"/>
          </p:cNvSpPr>
          <p:nvPr>
            <p:ph type="body" sz="quarter" idx="15"/>
          </p:nvPr>
        </p:nvSpPr>
        <p:spPr/>
        <p:txBody>
          <a:bodyPr/>
          <a:lstStyle/>
          <a:p>
            <a:r>
              <a:rPr lang="en-US" dirty="0"/>
              <a:t>Elena Elimova, MD</a:t>
            </a:r>
          </a:p>
        </p:txBody>
      </p:sp>
      <p:sp>
        <p:nvSpPr>
          <p:cNvPr id="4" name="Rectangle 3">
            <a:extLst>
              <a:ext uri="{FF2B5EF4-FFF2-40B4-BE49-F238E27FC236}">
                <a16:creationId xmlns:a16="http://schemas.microsoft.com/office/drawing/2014/main" id="{D31EFBBB-5AC9-7988-CAC9-D7D17D9E45ED}"/>
              </a:ext>
            </a:extLst>
          </p:cNvPr>
          <p:cNvSpPr/>
          <p:nvPr/>
        </p:nvSpPr>
        <p:spPr>
          <a:xfrm>
            <a:off x="3227942" y="6586499"/>
            <a:ext cx="4207654" cy="1888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832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27DB-2AED-CD04-70C5-ED532B88E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A47CD-B01F-D9B0-9C66-B83A51543F09}"/>
              </a:ext>
            </a:extLst>
          </p:cNvPr>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Kankeu</a:t>
            </a:r>
            <a:r>
              <a:rPr lang="en-US" sz="3200" dirty="0">
                <a:solidFill>
                  <a:srgbClr val="0432FF"/>
                </a:solidFill>
              </a:rPr>
              <a:t> </a:t>
            </a:r>
            <a:r>
              <a:rPr lang="en-US" sz="3200" dirty="0" err="1">
                <a:solidFill>
                  <a:srgbClr val="0432FF"/>
                </a:solidFill>
              </a:rPr>
              <a:t>Fonkoua</a:t>
            </a:r>
            <a:r>
              <a:rPr lang="en-US" sz="3200" dirty="0">
                <a:solidFill>
                  <a:srgbClr val="0432FF"/>
                </a:solidFill>
              </a:rPr>
              <a:t>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BF07A952-AD2C-F393-411C-94B176612FD9}"/>
              </a:ext>
            </a:extLst>
          </p:cNvPr>
          <p:cNvGraphicFramePr>
            <a:graphicFrameLocks/>
          </p:cNvGraphicFramePr>
          <p:nvPr/>
        </p:nvGraphicFramePr>
        <p:xfrm>
          <a:off x="1236095" y="2133601"/>
          <a:ext cx="9719807" cy="1828800"/>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828800">
                <a:tc>
                  <a:txBody>
                    <a:bodyPr/>
                    <a:lstStyle/>
                    <a:p>
                      <a:pPr algn="ctr"/>
                      <a:r>
                        <a:rPr lang="en-US" sz="20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20990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0CA28-5A3A-58CE-0AB4-3D5931232749}"/>
            </a:ext>
          </a:extLst>
        </p:cNvPr>
        <p:cNvGrpSpPr/>
        <p:nvPr/>
      </p:nvGrpSpPr>
      <p:grpSpPr>
        <a:xfrm>
          <a:off x="0" y="0"/>
          <a:ext cx="0" cy="0"/>
          <a:chOff x="0" y="0"/>
          <a:chExt cx="0" cy="0"/>
        </a:xfrm>
      </p:grpSpPr>
      <p:graphicFrame>
        <p:nvGraphicFramePr>
          <p:cNvPr id="68" name="Table 67">
            <a:extLst>
              <a:ext uri="{FF2B5EF4-FFF2-40B4-BE49-F238E27FC236}">
                <a16:creationId xmlns:a16="http://schemas.microsoft.com/office/drawing/2014/main" id="{50562B36-E930-C44A-E484-BF35F5CA0C4A}"/>
              </a:ext>
            </a:extLst>
          </p:cNvPr>
          <p:cNvGraphicFramePr>
            <a:graphicFrameLocks noGrp="1"/>
          </p:cNvGraphicFramePr>
          <p:nvPr/>
        </p:nvGraphicFramePr>
        <p:xfrm>
          <a:off x="127591" y="5400769"/>
          <a:ext cx="11638092" cy="685801"/>
        </p:xfrm>
        <a:graphic>
          <a:graphicData uri="http://schemas.openxmlformats.org/drawingml/2006/table">
            <a:tbl>
              <a:tblPr firstRow="1" bandRow="1">
                <a:tableStyleId>{5C22544A-7EE6-4342-B048-85BDC9FD1C3A}</a:tableStyleId>
              </a:tblPr>
              <a:tblGrid>
                <a:gridCol w="752380">
                  <a:extLst>
                    <a:ext uri="{9D8B030D-6E8A-4147-A177-3AD203B41FA5}">
                      <a16:colId xmlns:a16="http://schemas.microsoft.com/office/drawing/2014/main" val="892871417"/>
                    </a:ext>
                  </a:extLst>
                </a:gridCol>
                <a:gridCol w="640336">
                  <a:extLst>
                    <a:ext uri="{9D8B030D-6E8A-4147-A177-3AD203B41FA5}">
                      <a16:colId xmlns:a16="http://schemas.microsoft.com/office/drawing/2014/main" val="1531055344"/>
                    </a:ext>
                  </a:extLst>
                </a:gridCol>
                <a:gridCol w="640336">
                  <a:extLst>
                    <a:ext uri="{9D8B030D-6E8A-4147-A177-3AD203B41FA5}">
                      <a16:colId xmlns:a16="http://schemas.microsoft.com/office/drawing/2014/main" val="2183321270"/>
                    </a:ext>
                  </a:extLst>
                </a:gridCol>
                <a:gridCol w="640336">
                  <a:extLst>
                    <a:ext uri="{9D8B030D-6E8A-4147-A177-3AD203B41FA5}">
                      <a16:colId xmlns:a16="http://schemas.microsoft.com/office/drawing/2014/main" val="959859497"/>
                    </a:ext>
                  </a:extLst>
                </a:gridCol>
                <a:gridCol w="640336">
                  <a:extLst>
                    <a:ext uri="{9D8B030D-6E8A-4147-A177-3AD203B41FA5}">
                      <a16:colId xmlns:a16="http://schemas.microsoft.com/office/drawing/2014/main" val="812920742"/>
                    </a:ext>
                  </a:extLst>
                </a:gridCol>
                <a:gridCol w="640336">
                  <a:extLst>
                    <a:ext uri="{9D8B030D-6E8A-4147-A177-3AD203B41FA5}">
                      <a16:colId xmlns:a16="http://schemas.microsoft.com/office/drawing/2014/main" val="2665883415"/>
                    </a:ext>
                  </a:extLst>
                </a:gridCol>
                <a:gridCol w="640336">
                  <a:extLst>
                    <a:ext uri="{9D8B030D-6E8A-4147-A177-3AD203B41FA5}">
                      <a16:colId xmlns:a16="http://schemas.microsoft.com/office/drawing/2014/main" val="3327363386"/>
                    </a:ext>
                  </a:extLst>
                </a:gridCol>
                <a:gridCol w="640336">
                  <a:extLst>
                    <a:ext uri="{9D8B030D-6E8A-4147-A177-3AD203B41FA5}">
                      <a16:colId xmlns:a16="http://schemas.microsoft.com/office/drawing/2014/main" val="3896674495"/>
                    </a:ext>
                  </a:extLst>
                </a:gridCol>
                <a:gridCol w="640336">
                  <a:extLst>
                    <a:ext uri="{9D8B030D-6E8A-4147-A177-3AD203B41FA5}">
                      <a16:colId xmlns:a16="http://schemas.microsoft.com/office/drawing/2014/main" val="2844878733"/>
                    </a:ext>
                  </a:extLst>
                </a:gridCol>
                <a:gridCol w="640336">
                  <a:extLst>
                    <a:ext uri="{9D8B030D-6E8A-4147-A177-3AD203B41FA5}">
                      <a16:colId xmlns:a16="http://schemas.microsoft.com/office/drawing/2014/main" val="2234829585"/>
                    </a:ext>
                  </a:extLst>
                </a:gridCol>
                <a:gridCol w="640336">
                  <a:extLst>
                    <a:ext uri="{9D8B030D-6E8A-4147-A177-3AD203B41FA5}">
                      <a16:colId xmlns:a16="http://schemas.microsoft.com/office/drawing/2014/main" val="3000568017"/>
                    </a:ext>
                  </a:extLst>
                </a:gridCol>
                <a:gridCol w="640336">
                  <a:extLst>
                    <a:ext uri="{9D8B030D-6E8A-4147-A177-3AD203B41FA5}">
                      <a16:colId xmlns:a16="http://schemas.microsoft.com/office/drawing/2014/main" val="978807655"/>
                    </a:ext>
                  </a:extLst>
                </a:gridCol>
                <a:gridCol w="640336">
                  <a:extLst>
                    <a:ext uri="{9D8B030D-6E8A-4147-A177-3AD203B41FA5}">
                      <a16:colId xmlns:a16="http://schemas.microsoft.com/office/drawing/2014/main" val="2886221837"/>
                    </a:ext>
                  </a:extLst>
                </a:gridCol>
                <a:gridCol w="640336">
                  <a:extLst>
                    <a:ext uri="{9D8B030D-6E8A-4147-A177-3AD203B41FA5}">
                      <a16:colId xmlns:a16="http://schemas.microsoft.com/office/drawing/2014/main" val="4102671944"/>
                    </a:ext>
                  </a:extLst>
                </a:gridCol>
                <a:gridCol w="640336">
                  <a:extLst>
                    <a:ext uri="{9D8B030D-6E8A-4147-A177-3AD203B41FA5}">
                      <a16:colId xmlns:a16="http://schemas.microsoft.com/office/drawing/2014/main" val="546629316"/>
                    </a:ext>
                  </a:extLst>
                </a:gridCol>
                <a:gridCol w="640336">
                  <a:extLst>
                    <a:ext uri="{9D8B030D-6E8A-4147-A177-3AD203B41FA5}">
                      <a16:colId xmlns:a16="http://schemas.microsoft.com/office/drawing/2014/main" val="3418375777"/>
                    </a:ext>
                  </a:extLst>
                </a:gridCol>
                <a:gridCol w="640336">
                  <a:extLst>
                    <a:ext uri="{9D8B030D-6E8A-4147-A177-3AD203B41FA5}">
                      <a16:colId xmlns:a16="http://schemas.microsoft.com/office/drawing/2014/main" val="1593913651"/>
                    </a:ext>
                  </a:extLst>
                </a:gridCol>
                <a:gridCol w="640336">
                  <a:extLst>
                    <a:ext uri="{9D8B030D-6E8A-4147-A177-3AD203B41FA5}">
                      <a16:colId xmlns:a16="http://schemas.microsoft.com/office/drawing/2014/main" val="2653355211"/>
                    </a:ext>
                  </a:extLst>
                </a:gridCol>
              </a:tblGrid>
              <a:tr h="188407">
                <a:tc gridSpan="4">
                  <a:txBody>
                    <a:bodyPr/>
                    <a:lstStyle/>
                    <a:p>
                      <a:pPr algn="l">
                        <a:lnSpc>
                          <a:spcPct val="90000"/>
                        </a:lnSpc>
                      </a:pPr>
                      <a:r>
                        <a:rPr lang="en-US" sz="1000" dirty="0">
                          <a:solidFill>
                            <a:schemeClr val="tx1"/>
                          </a:solidFill>
                        </a:rPr>
                        <a:t>    Patients at risk</a:t>
                      </a:r>
                    </a:p>
                  </a:txBody>
                  <a:tcPr marL="0" marR="0" marT="0" marB="0" anchor="ctr">
                    <a:lnR w="12700" cap="flat" cmpd="sng" algn="ctr">
                      <a:noFill/>
                      <a:prstDash val="solid"/>
                      <a:round/>
                      <a:headEnd type="none" w="med" len="med"/>
                      <a:tailEnd type="none" w="med" len="med"/>
                    </a:lnR>
                    <a:noFill/>
                  </a:tcPr>
                </a:tc>
                <a:tc hMerge="1">
                  <a:txBody>
                    <a:bodyPr/>
                    <a:lstStyle/>
                    <a:p>
                      <a:pPr algn="l">
                        <a:lnSpc>
                          <a:spcPct val="90000"/>
                        </a:lnSpc>
                      </a:pPr>
                      <a:endParaRPr lang="en-US" sz="1000" dirty="0"/>
                    </a:p>
                  </a:txBody>
                  <a:tcPr marL="45720" marR="4572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78998355"/>
                  </a:ext>
                </a:extLst>
              </a:tr>
              <a:tr h="248697">
                <a:tc>
                  <a:txBody>
                    <a:bodyPr/>
                    <a:lstStyle/>
                    <a:p>
                      <a:pPr algn="r">
                        <a:lnSpc>
                          <a:spcPct val="90000"/>
                        </a:lnSpc>
                      </a:pPr>
                      <a:r>
                        <a:rPr lang="en-US" sz="1000" b="1" dirty="0">
                          <a:solidFill>
                            <a:srgbClr val="0076A9"/>
                          </a:solidFill>
                        </a:rPr>
                        <a:t>Zani + CT</a:t>
                      </a:r>
                    </a:p>
                  </a:txBody>
                  <a:tcPr marL="0" marR="0" marT="0" marB="0" anchor="ctr">
                    <a:noFill/>
                  </a:tcPr>
                </a:tc>
                <a:tc>
                  <a:txBody>
                    <a:bodyPr/>
                    <a:lstStyle/>
                    <a:p>
                      <a:pPr algn="ctr">
                        <a:lnSpc>
                          <a:spcPct val="90000"/>
                        </a:lnSpc>
                      </a:pPr>
                      <a:r>
                        <a:rPr lang="en-US" sz="1000" dirty="0"/>
                        <a:t>304</a:t>
                      </a:r>
                    </a:p>
                  </a:txBody>
                  <a:tcPr marL="45720" marR="45720" marT="0" marB="0" anchor="ctr">
                    <a:solidFill>
                      <a:srgbClr val="D9EBF2"/>
                    </a:solidFill>
                  </a:tcPr>
                </a:tc>
                <a:tc>
                  <a:txBody>
                    <a:bodyPr/>
                    <a:lstStyle/>
                    <a:p>
                      <a:pPr algn="ctr">
                        <a:lnSpc>
                          <a:spcPct val="90000"/>
                        </a:lnSpc>
                      </a:pPr>
                      <a:r>
                        <a:rPr lang="en-US" sz="1000" dirty="0"/>
                        <a:t>277</a:t>
                      </a:r>
                    </a:p>
                  </a:txBody>
                  <a:tcPr marL="45720" marR="45720" marT="0" marB="0" anchor="ctr">
                    <a:solidFill>
                      <a:srgbClr val="D9EBF2"/>
                    </a:solidFill>
                  </a:tcPr>
                </a:tc>
                <a:tc>
                  <a:txBody>
                    <a:bodyPr/>
                    <a:lstStyle/>
                    <a:p>
                      <a:pPr algn="ctr">
                        <a:lnSpc>
                          <a:spcPct val="90000"/>
                        </a:lnSpc>
                      </a:pPr>
                      <a:r>
                        <a:rPr lang="en-US" sz="1000" dirty="0"/>
                        <a:t>257</a:t>
                      </a:r>
                    </a:p>
                  </a:txBody>
                  <a:tcPr marL="45720" marR="45720" marT="0" marB="0" anchor="ctr">
                    <a:solidFill>
                      <a:srgbClr val="D9EBF2"/>
                    </a:solidFill>
                  </a:tcPr>
                </a:tc>
                <a:tc>
                  <a:txBody>
                    <a:bodyPr/>
                    <a:lstStyle/>
                    <a:p>
                      <a:pPr algn="ctr">
                        <a:lnSpc>
                          <a:spcPct val="90000"/>
                        </a:lnSpc>
                      </a:pPr>
                      <a:r>
                        <a:rPr lang="en-US" sz="1000" dirty="0"/>
                        <a:t>222</a:t>
                      </a:r>
                    </a:p>
                  </a:txBody>
                  <a:tcPr marL="45720" marR="45720" marT="0" marB="0" anchor="ctr">
                    <a:solidFill>
                      <a:srgbClr val="D9EBF2"/>
                    </a:solidFill>
                  </a:tcPr>
                </a:tc>
                <a:tc>
                  <a:txBody>
                    <a:bodyPr/>
                    <a:lstStyle/>
                    <a:p>
                      <a:pPr algn="ctr">
                        <a:lnSpc>
                          <a:spcPct val="90000"/>
                        </a:lnSpc>
                      </a:pPr>
                      <a:r>
                        <a:rPr lang="en-US" sz="1000" dirty="0"/>
                        <a:t>187</a:t>
                      </a:r>
                    </a:p>
                  </a:txBody>
                  <a:tcPr marL="45720" marR="45720" marT="0" marB="0" anchor="ctr">
                    <a:solidFill>
                      <a:srgbClr val="D9EBF2"/>
                    </a:solidFill>
                  </a:tcPr>
                </a:tc>
                <a:tc>
                  <a:txBody>
                    <a:bodyPr/>
                    <a:lstStyle/>
                    <a:p>
                      <a:pPr algn="ctr">
                        <a:lnSpc>
                          <a:spcPct val="90000"/>
                        </a:lnSpc>
                      </a:pPr>
                      <a:r>
                        <a:rPr lang="en-US" sz="1000" dirty="0"/>
                        <a:t>156</a:t>
                      </a:r>
                    </a:p>
                  </a:txBody>
                  <a:tcPr marL="45720" marR="45720" marT="0" marB="0" anchor="ctr">
                    <a:solidFill>
                      <a:srgbClr val="D9EBF2"/>
                    </a:solidFill>
                  </a:tcPr>
                </a:tc>
                <a:tc>
                  <a:txBody>
                    <a:bodyPr/>
                    <a:lstStyle/>
                    <a:p>
                      <a:pPr algn="ctr">
                        <a:lnSpc>
                          <a:spcPct val="90000"/>
                        </a:lnSpc>
                      </a:pPr>
                      <a:r>
                        <a:rPr lang="en-US" sz="1000" dirty="0"/>
                        <a:t>121</a:t>
                      </a:r>
                    </a:p>
                  </a:txBody>
                  <a:tcPr marL="45720" marR="45720" marT="0" marB="0" anchor="ctr">
                    <a:solidFill>
                      <a:srgbClr val="D9EBF2"/>
                    </a:solidFill>
                  </a:tcPr>
                </a:tc>
                <a:tc>
                  <a:txBody>
                    <a:bodyPr/>
                    <a:lstStyle/>
                    <a:p>
                      <a:pPr algn="ctr">
                        <a:lnSpc>
                          <a:spcPct val="90000"/>
                        </a:lnSpc>
                      </a:pPr>
                      <a:r>
                        <a:rPr lang="en-US" sz="1000" dirty="0"/>
                        <a:t>98</a:t>
                      </a:r>
                    </a:p>
                  </a:txBody>
                  <a:tcPr marL="45720" marR="45720" marT="0" marB="0" anchor="ctr">
                    <a:solidFill>
                      <a:srgbClr val="D9EBF2"/>
                    </a:solidFill>
                  </a:tcPr>
                </a:tc>
                <a:tc>
                  <a:txBody>
                    <a:bodyPr/>
                    <a:lstStyle/>
                    <a:p>
                      <a:pPr algn="ctr">
                        <a:lnSpc>
                          <a:spcPct val="90000"/>
                        </a:lnSpc>
                      </a:pPr>
                      <a:r>
                        <a:rPr lang="en-US" sz="1000" dirty="0"/>
                        <a:t>78</a:t>
                      </a:r>
                    </a:p>
                  </a:txBody>
                  <a:tcPr marL="45720" marR="45720" marT="0" marB="0" anchor="ctr">
                    <a:solidFill>
                      <a:srgbClr val="D9EBF2"/>
                    </a:solidFill>
                  </a:tcPr>
                </a:tc>
                <a:tc>
                  <a:txBody>
                    <a:bodyPr/>
                    <a:lstStyle/>
                    <a:p>
                      <a:pPr algn="ctr">
                        <a:lnSpc>
                          <a:spcPct val="90000"/>
                        </a:lnSpc>
                      </a:pPr>
                      <a:r>
                        <a:rPr lang="en-US" sz="1000" dirty="0"/>
                        <a:t>56</a:t>
                      </a:r>
                    </a:p>
                  </a:txBody>
                  <a:tcPr marL="45720" marR="45720" marT="0" marB="0" anchor="ctr">
                    <a:solidFill>
                      <a:srgbClr val="D9EBF2"/>
                    </a:solidFill>
                  </a:tcPr>
                </a:tc>
                <a:tc>
                  <a:txBody>
                    <a:bodyPr/>
                    <a:lstStyle/>
                    <a:p>
                      <a:pPr algn="ctr">
                        <a:lnSpc>
                          <a:spcPct val="90000"/>
                        </a:lnSpc>
                      </a:pPr>
                      <a:r>
                        <a:rPr lang="en-US" sz="1000" dirty="0"/>
                        <a:t>41</a:t>
                      </a:r>
                    </a:p>
                  </a:txBody>
                  <a:tcPr marL="45720" marR="45720" marT="0" marB="0" anchor="ctr">
                    <a:solidFill>
                      <a:srgbClr val="D9EBF2"/>
                    </a:solidFill>
                  </a:tcPr>
                </a:tc>
                <a:tc>
                  <a:txBody>
                    <a:bodyPr/>
                    <a:lstStyle/>
                    <a:p>
                      <a:pPr algn="ctr">
                        <a:lnSpc>
                          <a:spcPct val="90000"/>
                        </a:lnSpc>
                      </a:pPr>
                      <a:r>
                        <a:rPr lang="en-US" sz="1000" dirty="0"/>
                        <a:t>28</a:t>
                      </a:r>
                    </a:p>
                  </a:txBody>
                  <a:tcPr marL="45720" marR="45720" marT="0" marB="0" anchor="ctr">
                    <a:solidFill>
                      <a:srgbClr val="D9EBF2"/>
                    </a:solidFill>
                  </a:tcPr>
                </a:tc>
                <a:tc>
                  <a:txBody>
                    <a:bodyPr/>
                    <a:lstStyle/>
                    <a:p>
                      <a:pPr algn="ctr">
                        <a:lnSpc>
                          <a:spcPct val="90000"/>
                        </a:lnSpc>
                      </a:pPr>
                      <a:r>
                        <a:rPr lang="en-US" sz="1000" dirty="0"/>
                        <a:t>21</a:t>
                      </a:r>
                    </a:p>
                  </a:txBody>
                  <a:tcPr marL="45720" marR="45720" marT="0" marB="0" anchor="ctr">
                    <a:solidFill>
                      <a:srgbClr val="D9EBF2"/>
                    </a:solidFill>
                  </a:tcPr>
                </a:tc>
                <a:tc>
                  <a:txBody>
                    <a:bodyPr/>
                    <a:lstStyle/>
                    <a:p>
                      <a:pPr algn="ctr">
                        <a:lnSpc>
                          <a:spcPct val="90000"/>
                        </a:lnSpc>
                      </a:pPr>
                      <a:r>
                        <a:rPr lang="en-US" sz="1000" dirty="0"/>
                        <a:t>6</a:t>
                      </a:r>
                    </a:p>
                  </a:txBody>
                  <a:tcPr marL="45720" marR="45720" marT="0" marB="0" anchor="ctr">
                    <a:solidFill>
                      <a:srgbClr val="D9EBF2"/>
                    </a:solidFill>
                  </a:tcPr>
                </a:tc>
                <a:tc>
                  <a:txBody>
                    <a:bodyPr/>
                    <a:lstStyle/>
                    <a:p>
                      <a:pPr algn="ctr">
                        <a:lnSpc>
                          <a:spcPct val="90000"/>
                        </a:lnSpc>
                      </a:pPr>
                      <a:r>
                        <a:rPr lang="en-US" sz="1000" dirty="0"/>
                        <a:t>3</a:t>
                      </a:r>
                    </a:p>
                  </a:txBody>
                  <a:tcPr marL="45720" marR="45720" marT="0" marB="0" anchor="ctr">
                    <a:solidFill>
                      <a:srgbClr val="D9EBF2"/>
                    </a:solidFill>
                  </a:tcPr>
                </a:tc>
                <a:tc>
                  <a:txBody>
                    <a:bodyPr/>
                    <a:lstStyle/>
                    <a:p>
                      <a:pPr algn="ctr">
                        <a:lnSpc>
                          <a:spcPct val="90000"/>
                        </a:lnSpc>
                      </a:pPr>
                      <a:r>
                        <a:rPr lang="en-US" sz="1000" dirty="0"/>
                        <a:t>1</a:t>
                      </a:r>
                    </a:p>
                  </a:txBody>
                  <a:tcPr marL="45720" marR="45720" marT="0" marB="0" anchor="ctr">
                    <a:solidFill>
                      <a:srgbClr val="D9EBF2"/>
                    </a:solidFill>
                  </a:tcPr>
                </a:tc>
                <a:tc>
                  <a:txBody>
                    <a:bodyPr/>
                    <a:lstStyle/>
                    <a:p>
                      <a:pPr algn="ctr">
                        <a:lnSpc>
                          <a:spcPct val="90000"/>
                        </a:lnSpc>
                      </a:pPr>
                      <a:r>
                        <a:rPr lang="en-US" sz="1000" dirty="0"/>
                        <a:t>0</a:t>
                      </a:r>
                    </a:p>
                  </a:txBody>
                  <a:tcPr marL="45720" marR="45720" marT="0" marB="0" anchor="ctr">
                    <a:solidFill>
                      <a:srgbClr val="D9EBF2"/>
                    </a:solidFill>
                  </a:tcPr>
                </a:tc>
                <a:extLst>
                  <a:ext uri="{0D108BD9-81ED-4DB2-BD59-A6C34878D82A}">
                    <a16:rowId xmlns:a16="http://schemas.microsoft.com/office/drawing/2014/main" val="942842941"/>
                  </a:ext>
                </a:extLst>
              </a:tr>
              <a:tr h="248697">
                <a:tc>
                  <a:txBody>
                    <a:bodyPr/>
                    <a:lstStyle/>
                    <a:p>
                      <a:pPr algn="r"/>
                      <a:r>
                        <a:rPr lang="en-US" sz="1000" b="1" dirty="0" err="1">
                          <a:solidFill>
                            <a:srgbClr val="646466"/>
                          </a:solidFill>
                        </a:rPr>
                        <a:t>Tras</a:t>
                      </a:r>
                      <a:r>
                        <a:rPr lang="en-US" sz="1000" b="1" dirty="0">
                          <a:solidFill>
                            <a:srgbClr val="646466"/>
                          </a:solidFill>
                        </a:rPr>
                        <a:t> + CT</a:t>
                      </a:r>
                    </a:p>
                  </a:txBody>
                  <a:tcPr marL="0" marR="0" marT="0" marB="0" anchor="ctr">
                    <a:noFill/>
                  </a:tcPr>
                </a:tc>
                <a:tc>
                  <a:txBody>
                    <a:bodyPr/>
                    <a:lstStyle/>
                    <a:p>
                      <a:pPr algn="ctr"/>
                      <a:r>
                        <a:rPr lang="en-US" sz="1000" dirty="0"/>
                        <a:t>308</a:t>
                      </a:r>
                    </a:p>
                  </a:txBody>
                  <a:tcPr marL="27432" marR="27432" marT="0" marB="0" anchor="ctr">
                    <a:solidFill>
                      <a:srgbClr val="E8E8E8"/>
                    </a:solidFill>
                  </a:tcPr>
                </a:tc>
                <a:tc>
                  <a:txBody>
                    <a:bodyPr/>
                    <a:lstStyle/>
                    <a:p>
                      <a:pPr algn="ctr"/>
                      <a:r>
                        <a:rPr lang="en-US" sz="1000" dirty="0"/>
                        <a:t>284</a:t>
                      </a:r>
                    </a:p>
                  </a:txBody>
                  <a:tcPr marL="27432" marR="27432" marT="0" marB="0" anchor="ctr">
                    <a:solidFill>
                      <a:srgbClr val="E8E8E8"/>
                    </a:solidFill>
                  </a:tcPr>
                </a:tc>
                <a:tc>
                  <a:txBody>
                    <a:bodyPr/>
                    <a:lstStyle/>
                    <a:p>
                      <a:pPr algn="ctr"/>
                      <a:r>
                        <a:rPr lang="en-US" sz="1000" dirty="0"/>
                        <a:t>261</a:t>
                      </a:r>
                    </a:p>
                  </a:txBody>
                  <a:tcPr marL="27432" marR="27432" marT="0" marB="0" anchor="ctr">
                    <a:solidFill>
                      <a:srgbClr val="E8E8E8"/>
                    </a:solidFill>
                  </a:tcPr>
                </a:tc>
                <a:tc>
                  <a:txBody>
                    <a:bodyPr/>
                    <a:lstStyle/>
                    <a:p>
                      <a:pPr algn="ctr"/>
                      <a:r>
                        <a:rPr lang="en-US" sz="1000" dirty="0"/>
                        <a:t>219</a:t>
                      </a:r>
                    </a:p>
                  </a:txBody>
                  <a:tcPr marL="27432" marR="27432" marT="0" marB="0" anchor="ctr">
                    <a:solidFill>
                      <a:srgbClr val="E8E8E8"/>
                    </a:solidFill>
                  </a:tcPr>
                </a:tc>
                <a:tc>
                  <a:txBody>
                    <a:bodyPr/>
                    <a:lstStyle/>
                    <a:p>
                      <a:pPr algn="ctr"/>
                      <a:r>
                        <a:rPr lang="en-US" sz="1000" dirty="0"/>
                        <a:t>178</a:t>
                      </a:r>
                    </a:p>
                  </a:txBody>
                  <a:tcPr marL="27432" marR="27432" marT="0" marB="0" anchor="ctr">
                    <a:solidFill>
                      <a:srgbClr val="E8E8E8"/>
                    </a:solidFill>
                  </a:tcPr>
                </a:tc>
                <a:tc>
                  <a:txBody>
                    <a:bodyPr/>
                    <a:lstStyle/>
                    <a:p>
                      <a:pPr algn="ctr"/>
                      <a:r>
                        <a:rPr lang="en-US" sz="1000" dirty="0"/>
                        <a:t>140</a:t>
                      </a:r>
                    </a:p>
                  </a:txBody>
                  <a:tcPr marL="27432" marR="27432" marT="0" marB="0" anchor="ctr">
                    <a:solidFill>
                      <a:srgbClr val="E8E8E8"/>
                    </a:solidFill>
                  </a:tcPr>
                </a:tc>
                <a:tc>
                  <a:txBody>
                    <a:bodyPr/>
                    <a:lstStyle/>
                    <a:p>
                      <a:pPr algn="ctr"/>
                      <a:r>
                        <a:rPr lang="en-US" sz="1000" dirty="0"/>
                        <a:t>106</a:t>
                      </a:r>
                    </a:p>
                  </a:txBody>
                  <a:tcPr marL="27432" marR="27432" marT="0" marB="0" anchor="ctr">
                    <a:solidFill>
                      <a:srgbClr val="E8E8E8"/>
                    </a:solidFill>
                  </a:tcPr>
                </a:tc>
                <a:tc>
                  <a:txBody>
                    <a:bodyPr/>
                    <a:lstStyle/>
                    <a:p>
                      <a:pPr algn="ctr"/>
                      <a:r>
                        <a:rPr lang="en-US" sz="1000" dirty="0"/>
                        <a:t>77</a:t>
                      </a:r>
                    </a:p>
                  </a:txBody>
                  <a:tcPr marL="27432" marR="27432" marT="0" marB="0" anchor="ctr">
                    <a:solidFill>
                      <a:srgbClr val="E8E8E8"/>
                    </a:solidFill>
                  </a:tcPr>
                </a:tc>
                <a:tc>
                  <a:txBody>
                    <a:bodyPr/>
                    <a:lstStyle/>
                    <a:p>
                      <a:pPr algn="ctr"/>
                      <a:r>
                        <a:rPr lang="en-US" sz="1000" dirty="0"/>
                        <a:t>61</a:t>
                      </a:r>
                    </a:p>
                  </a:txBody>
                  <a:tcPr marL="27432" marR="27432" marT="0" marB="0" anchor="ctr">
                    <a:solidFill>
                      <a:srgbClr val="E8E8E8"/>
                    </a:solidFill>
                  </a:tcPr>
                </a:tc>
                <a:tc>
                  <a:txBody>
                    <a:bodyPr/>
                    <a:lstStyle/>
                    <a:p>
                      <a:pPr algn="ctr"/>
                      <a:r>
                        <a:rPr lang="en-US" sz="1000" dirty="0"/>
                        <a:t>50</a:t>
                      </a:r>
                    </a:p>
                  </a:txBody>
                  <a:tcPr marL="27432" marR="27432" marT="0" marB="0" anchor="ctr">
                    <a:solidFill>
                      <a:srgbClr val="E8E8E8"/>
                    </a:solidFill>
                  </a:tcPr>
                </a:tc>
                <a:tc>
                  <a:txBody>
                    <a:bodyPr/>
                    <a:lstStyle/>
                    <a:p>
                      <a:pPr algn="ctr"/>
                      <a:r>
                        <a:rPr lang="en-US" sz="1000" dirty="0"/>
                        <a:t>33</a:t>
                      </a:r>
                    </a:p>
                  </a:txBody>
                  <a:tcPr marL="27432" marR="27432" marT="0" marB="0" anchor="ctr">
                    <a:solidFill>
                      <a:srgbClr val="E8E8E8"/>
                    </a:solidFill>
                  </a:tcPr>
                </a:tc>
                <a:tc>
                  <a:txBody>
                    <a:bodyPr/>
                    <a:lstStyle/>
                    <a:p>
                      <a:pPr algn="ctr"/>
                      <a:r>
                        <a:rPr lang="en-US" sz="1000" dirty="0"/>
                        <a:t>22</a:t>
                      </a:r>
                    </a:p>
                  </a:txBody>
                  <a:tcPr marL="27432" marR="27432" marT="0" marB="0" anchor="ctr">
                    <a:solidFill>
                      <a:srgbClr val="E8E8E8"/>
                    </a:solidFill>
                  </a:tcPr>
                </a:tc>
                <a:tc>
                  <a:txBody>
                    <a:bodyPr/>
                    <a:lstStyle/>
                    <a:p>
                      <a:pPr algn="ctr"/>
                      <a:r>
                        <a:rPr lang="en-US" sz="1000" dirty="0"/>
                        <a:t>17</a:t>
                      </a:r>
                    </a:p>
                  </a:txBody>
                  <a:tcPr marL="27432" marR="27432" marT="0" marB="0" anchor="ctr">
                    <a:solidFill>
                      <a:srgbClr val="E8E8E8"/>
                    </a:solidFill>
                  </a:tcPr>
                </a:tc>
                <a:tc>
                  <a:txBody>
                    <a:bodyPr/>
                    <a:lstStyle/>
                    <a:p>
                      <a:pPr algn="ctr"/>
                      <a:r>
                        <a:rPr lang="en-US" sz="1000" dirty="0"/>
                        <a:t>8</a:t>
                      </a:r>
                    </a:p>
                  </a:txBody>
                  <a:tcPr marL="27432" marR="27432" marT="0" marB="0" anchor="ctr">
                    <a:solidFill>
                      <a:srgbClr val="E8E8E8"/>
                    </a:solidFill>
                  </a:tcPr>
                </a:tc>
                <a:tc>
                  <a:txBody>
                    <a:bodyPr/>
                    <a:lstStyle/>
                    <a:p>
                      <a:pPr algn="ctr"/>
                      <a:r>
                        <a:rPr lang="en-US" sz="1000" dirty="0"/>
                        <a:t>2</a:t>
                      </a:r>
                    </a:p>
                  </a:txBody>
                  <a:tcPr marL="27432" marR="27432" marT="0" marB="0" anchor="ctr">
                    <a:solidFill>
                      <a:srgbClr val="E8E8E8"/>
                    </a:solidFill>
                  </a:tcPr>
                </a:tc>
                <a:tc>
                  <a:txBody>
                    <a:bodyPr/>
                    <a:lstStyle/>
                    <a:p>
                      <a:pPr algn="ctr"/>
                      <a:r>
                        <a:rPr lang="en-US" sz="1000" dirty="0"/>
                        <a:t>2</a:t>
                      </a:r>
                    </a:p>
                  </a:txBody>
                  <a:tcPr marL="27432" marR="27432" marT="0" marB="0" anchor="ctr">
                    <a:solidFill>
                      <a:srgbClr val="E8E8E8"/>
                    </a:solidFill>
                  </a:tcPr>
                </a:tc>
                <a:tc>
                  <a:txBody>
                    <a:bodyPr/>
                    <a:lstStyle/>
                    <a:p>
                      <a:pPr algn="ctr"/>
                      <a:r>
                        <a:rPr lang="en-US" sz="1000" dirty="0"/>
                        <a:t>0</a:t>
                      </a:r>
                    </a:p>
                  </a:txBody>
                  <a:tcPr marL="27432" marR="27432" marT="0" marB="0" anchor="ctr">
                    <a:solidFill>
                      <a:srgbClr val="E8E8E8"/>
                    </a:solidFill>
                  </a:tcPr>
                </a:tc>
                <a:extLst>
                  <a:ext uri="{0D108BD9-81ED-4DB2-BD59-A6C34878D82A}">
                    <a16:rowId xmlns:a16="http://schemas.microsoft.com/office/drawing/2014/main" val="2172945149"/>
                  </a:ext>
                </a:extLst>
              </a:tr>
            </a:tbl>
          </a:graphicData>
        </a:graphic>
      </p:graphicFrame>
      <p:sp>
        <p:nvSpPr>
          <p:cNvPr id="2" name="Title 1">
            <a:extLst>
              <a:ext uri="{FF2B5EF4-FFF2-40B4-BE49-F238E27FC236}">
                <a16:creationId xmlns:a16="http://schemas.microsoft.com/office/drawing/2014/main" id="{197683B0-FF36-D592-BC88-0A6CBEB9D35A}"/>
              </a:ext>
            </a:extLst>
          </p:cNvPr>
          <p:cNvSpPr>
            <a:spLocks noGrp="1"/>
          </p:cNvSpPr>
          <p:nvPr>
            <p:ph type="title"/>
          </p:nvPr>
        </p:nvSpPr>
        <p:spPr>
          <a:xfrm>
            <a:off x="256032" y="317499"/>
            <a:ext cx="10972800" cy="907864"/>
          </a:xfrm>
        </p:spPr>
        <p:txBody>
          <a:bodyPr>
            <a:normAutofit/>
          </a:bodyPr>
          <a:lstStyle/>
          <a:p>
            <a:r>
              <a:rPr lang="en-US" dirty="0"/>
              <a:t>Primary Endpoint: Overall Survival</a:t>
            </a:r>
          </a:p>
        </p:txBody>
      </p:sp>
      <p:sp>
        <p:nvSpPr>
          <p:cNvPr id="136" name="TextBox 135">
            <a:extLst>
              <a:ext uri="{FF2B5EF4-FFF2-40B4-BE49-F238E27FC236}">
                <a16:creationId xmlns:a16="http://schemas.microsoft.com/office/drawing/2014/main" id="{CFC45AE1-E0E8-6AE6-17DC-6FE6A260597C}"/>
              </a:ext>
            </a:extLst>
          </p:cNvPr>
          <p:cNvSpPr txBox="1"/>
          <p:nvPr/>
        </p:nvSpPr>
        <p:spPr>
          <a:xfrm>
            <a:off x="256032" y="1012231"/>
            <a:ext cx="11667283"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rPr>
              <a:t>At this interim analysis, there was a strong trend toward significance for OS favoring zanidatamab + CT vs trastuzumab + CT (5-month improvement in median OS)</a:t>
            </a:r>
          </a:p>
        </p:txBody>
      </p:sp>
      <p:sp>
        <p:nvSpPr>
          <p:cNvPr id="8" name="TextBox 7">
            <a:extLst>
              <a:ext uri="{FF2B5EF4-FFF2-40B4-BE49-F238E27FC236}">
                <a16:creationId xmlns:a16="http://schemas.microsoft.com/office/drawing/2014/main" id="{EF25440C-5E3A-61E7-50E1-938F1AF6BC8F}"/>
              </a:ext>
            </a:extLst>
          </p:cNvPr>
          <p:cNvSpPr txBox="1"/>
          <p:nvPr/>
        </p:nvSpPr>
        <p:spPr>
          <a:xfrm>
            <a:off x="256032" y="5910112"/>
            <a:ext cx="11623915" cy="369332"/>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CT, chemotherapy; HR, hazard ratio; OS, overall survival;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Tras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trastuzumab; Zani, zanidatamab. </a:t>
            </a:r>
          </a:p>
        </p:txBody>
      </p:sp>
      <p:graphicFrame>
        <p:nvGraphicFramePr>
          <p:cNvPr id="28" name="Google Shape;274;p16">
            <a:extLst>
              <a:ext uri="{FF2B5EF4-FFF2-40B4-BE49-F238E27FC236}">
                <a16:creationId xmlns:a16="http://schemas.microsoft.com/office/drawing/2014/main" id="{2E2F692B-5566-A7BC-C6E0-BA3D107D5ACC}"/>
              </a:ext>
            </a:extLst>
          </p:cNvPr>
          <p:cNvGraphicFramePr/>
          <p:nvPr/>
        </p:nvGraphicFramePr>
        <p:xfrm>
          <a:off x="8593852" y="1584385"/>
          <a:ext cx="3020788" cy="1228344"/>
        </p:xfrm>
        <a:graphic>
          <a:graphicData uri="http://schemas.openxmlformats.org/drawingml/2006/table">
            <a:tbl>
              <a:tblPr>
                <a:noFill/>
              </a:tblPr>
              <a:tblGrid>
                <a:gridCol w="1510394">
                  <a:extLst>
                    <a:ext uri="{9D8B030D-6E8A-4147-A177-3AD203B41FA5}">
                      <a16:colId xmlns:a16="http://schemas.microsoft.com/office/drawing/2014/main" val="20001"/>
                    </a:ext>
                  </a:extLst>
                </a:gridCol>
                <a:gridCol w="1510394">
                  <a:extLst>
                    <a:ext uri="{9D8B030D-6E8A-4147-A177-3AD203B41FA5}">
                      <a16:colId xmlns:a16="http://schemas.microsoft.com/office/drawing/2014/main" val="1369551148"/>
                    </a:ext>
                  </a:extLst>
                </a:gridCol>
              </a:tblGrid>
              <a:tr h="411480">
                <a:tc>
                  <a:txBody>
                    <a:bodyPr/>
                    <a:lstStyle/>
                    <a:p>
                      <a:pPr algn="ctr">
                        <a:lnSpc>
                          <a:spcPct val="95000"/>
                        </a:lnSpc>
                      </a:pPr>
                      <a:r>
                        <a:rPr lang="en-US" sz="1200" b="1" kern="1200" dirty="0">
                          <a:solidFill>
                            <a:schemeClr val="bg1"/>
                          </a:solidFill>
                          <a:latin typeface="+mn-lt"/>
                          <a:ea typeface="+mn-ea"/>
                          <a:cs typeface="+mn-cs"/>
                        </a:rPr>
                        <a:t>Zanidatamab + CT </a:t>
                      </a:r>
                    </a:p>
                  </a:txBody>
                  <a:tcPr marL="80439" marR="80439" marT="30091" marB="30091" anchor="b">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6A9"/>
                    </a:solidFill>
                  </a:tcP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1200" b="1" dirty="0">
                          <a:solidFill>
                            <a:schemeClr val="bg1"/>
                          </a:solidFill>
                        </a:rPr>
                        <a:t>Trastuzumab + CT</a:t>
                      </a:r>
                    </a:p>
                  </a:txBody>
                  <a:tcPr marL="80439" marR="80439" marT="30091" marB="30091" anchor="b">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65760">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kern="1200" cap="none" dirty="0">
                          <a:solidFill>
                            <a:schemeClr val="tx1"/>
                          </a:solidFill>
                          <a:latin typeface="+mn-lt"/>
                          <a:ea typeface="+mn-ea"/>
                          <a:cs typeface="Arial" panose="020B0604020202020204" pitchFamily="34" charset="0"/>
                        </a:rPr>
                        <a:t>24.4 </a:t>
                      </a:r>
                      <a:r>
                        <a:rPr lang="en" sz="1400" b="0" u="none" strike="noStrike" kern="1200" cap="none" dirty="0">
                          <a:solidFill>
                            <a:schemeClr val="tx1"/>
                          </a:solidFill>
                          <a:latin typeface="+mn-lt"/>
                          <a:ea typeface="+mn-ea"/>
                          <a:cs typeface="Arial" panose="020B0604020202020204" pitchFamily="34" charset="0"/>
                        </a:rPr>
                        <a:t>(20.4–30.0)</a:t>
                      </a:r>
                    </a:p>
                  </a:txBody>
                  <a:tcPr marL="80439" marR="80439"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4EE"/>
                    </a:solidFill>
                  </a:tcPr>
                </a:tc>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kern="1200" cap="none" dirty="0">
                          <a:solidFill>
                            <a:schemeClr val="tx1"/>
                          </a:solidFill>
                          <a:latin typeface="+mj-lt"/>
                          <a:ea typeface="+mn-ea"/>
                          <a:cs typeface="Arial" panose="020B0604020202020204" pitchFamily="34" charset="0"/>
                        </a:rPr>
                        <a:t>19.2 </a:t>
                      </a:r>
                      <a:r>
                        <a:rPr lang="en" sz="1400" b="0" u="none" strike="noStrike" kern="1200" cap="none" dirty="0">
                          <a:solidFill>
                            <a:schemeClr val="tx1"/>
                          </a:solidFill>
                          <a:latin typeface="+mj-lt"/>
                          <a:ea typeface="+mn-ea"/>
                          <a:cs typeface="Arial" panose="020B0604020202020204" pitchFamily="34" charset="0"/>
                        </a:rPr>
                        <a:t>(16.8</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kern="1200" cap="none" dirty="0">
                          <a:solidFill>
                            <a:schemeClr val="tx1"/>
                          </a:solidFill>
                          <a:latin typeface="+mj-lt"/>
                          <a:ea typeface="+mn-ea"/>
                          <a:cs typeface="Arial" panose="020B0604020202020204" pitchFamily="34" charset="0"/>
                        </a:rPr>
                        <a:t>21.8)</a:t>
                      </a:r>
                    </a:p>
                  </a:txBody>
                  <a:tcPr marL="80439" marR="80439" marT="0" marB="0"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46466">
                        <a:alpha val="20000"/>
                      </a:srgbClr>
                    </a:solidFill>
                  </a:tcPr>
                </a:tc>
                <a:extLst>
                  <a:ext uri="{0D108BD9-81ED-4DB2-BD59-A6C34878D82A}">
                    <a16:rowId xmlns:a16="http://schemas.microsoft.com/office/drawing/2014/main" val="598110243"/>
                  </a:ext>
                </a:extLst>
              </a:tr>
              <a:tr h="274320">
                <a:tc gridSpan="2">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0.80 </a:t>
                      </a:r>
                      <a:r>
                        <a:rPr lang="en" sz="1400" b="0" u="none" strike="noStrike" cap="none" dirty="0">
                          <a:solidFill>
                            <a:schemeClr val="tx1"/>
                          </a:solidFill>
                          <a:latin typeface="+mj-lt"/>
                          <a:cs typeface="Arial" panose="020B0604020202020204" pitchFamily="34" charset="0"/>
                        </a:rPr>
                        <a:t>(</a:t>
                      </a:r>
                      <a:r>
                        <a:rPr lang="en-US" sz="1400" b="0" dirty="0">
                          <a:solidFill>
                            <a:schemeClr val="tx1"/>
                          </a:solidFill>
                        </a:rPr>
                        <a:t>0.64–1.01) </a:t>
                      </a:r>
                      <a:br>
                        <a:rPr lang="en-US" sz="1400" b="1" dirty="0">
                          <a:solidFill>
                            <a:schemeClr val="tx1"/>
                          </a:solidFill>
                        </a:rPr>
                      </a:br>
                      <a:r>
                        <a:rPr lang="en-US" sz="1400" b="1" i="1" dirty="0">
                          <a:solidFill>
                            <a:schemeClr val="tx1"/>
                          </a:solidFill>
                        </a:rPr>
                        <a:t>P </a:t>
                      </a:r>
                      <a:r>
                        <a:rPr lang="en-US" sz="1400" b="1" dirty="0">
                          <a:solidFill>
                            <a:schemeClr val="tx1"/>
                          </a:solidFill>
                        </a:rPr>
                        <a:t>= 0.0564</a:t>
                      </a:r>
                    </a:p>
                  </a:txBody>
                  <a:tcPr marL="80439" marR="80439" marB="0"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685800" rtl="0" eaLnBrk="1" fontAlgn="auto" latinLnBrk="0" hangingPunct="1">
                        <a:lnSpc>
                          <a:spcPct val="90000"/>
                        </a:lnSpc>
                        <a:spcBef>
                          <a:spcPts val="0"/>
                        </a:spcBef>
                        <a:spcAft>
                          <a:spcPts val="0"/>
                        </a:spcAft>
                        <a:buClr>
                          <a:srgbClr val="000000"/>
                        </a:buClr>
                        <a:buSzPts val="1400"/>
                        <a:buFont typeface="Arial"/>
                        <a:buNone/>
                        <a:tabLst/>
                        <a:defRPr/>
                      </a:pPr>
                      <a:endParaRPr lang="en" sz="1050" b="0" u="none" strike="noStrike" kern="1200" cap="none" dirty="0">
                        <a:solidFill>
                          <a:srgbClr val="646466"/>
                        </a:solidFill>
                        <a:latin typeface="+mj-lt"/>
                        <a:ea typeface="+mn-ea"/>
                        <a:cs typeface="Arial" panose="020B0604020202020204" pitchFamily="34" charset="0"/>
                      </a:endParaRPr>
                    </a:p>
                  </a:txBody>
                  <a:tcPr marL="80439" marR="80439"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471862"/>
                  </a:ext>
                </a:extLst>
              </a:tr>
            </a:tbl>
          </a:graphicData>
        </a:graphic>
      </p:graphicFrame>
      <p:graphicFrame>
        <p:nvGraphicFramePr>
          <p:cNvPr id="31" name="Table 30">
            <a:extLst>
              <a:ext uri="{FF2B5EF4-FFF2-40B4-BE49-F238E27FC236}">
                <a16:creationId xmlns:a16="http://schemas.microsoft.com/office/drawing/2014/main" id="{8E2EDD0C-DEE6-A191-07C8-2ABE7CD92A9B}"/>
              </a:ext>
            </a:extLst>
          </p:cNvPr>
          <p:cNvGraphicFramePr>
            <a:graphicFrameLocks noGrp="1"/>
          </p:cNvGraphicFramePr>
          <p:nvPr/>
        </p:nvGraphicFramePr>
        <p:xfrm>
          <a:off x="7280036" y="1987386"/>
          <a:ext cx="1329147" cy="828334"/>
        </p:xfrm>
        <a:graphic>
          <a:graphicData uri="http://schemas.openxmlformats.org/drawingml/2006/table">
            <a:tbl>
              <a:tblPr>
                <a:noFill/>
              </a:tblPr>
              <a:tblGrid>
                <a:gridCol w="1329147">
                  <a:extLst>
                    <a:ext uri="{9D8B030D-6E8A-4147-A177-3AD203B41FA5}">
                      <a16:colId xmlns:a16="http://schemas.microsoft.com/office/drawing/2014/main" val="2461721837"/>
                    </a:ext>
                  </a:extLst>
                </a:gridCol>
              </a:tblGrid>
              <a:tr h="361801">
                <a:tc>
                  <a:txBody>
                    <a:bodyPr/>
                    <a:lstStyle/>
                    <a:p>
                      <a:pPr marL="0" marR="0" lvl="0" indent="0" algn="r" rtl="0">
                        <a:lnSpc>
                          <a:spcPct val="95000"/>
                        </a:lnSpc>
                        <a:spcBef>
                          <a:spcPts val="0"/>
                        </a:spcBef>
                        <a:spcAft>
                          <a:spcPts val="0"/>
                        </a:spcAft>
                        <a:buClr>
                          <a:srgbClr val="1E1E20"/>
                        </a:buClr>
                        <a:buSzPts val="800"/>
                        <a:buFont typeface="Arial"/>
                        <a:buNone/>
                      </a:pPr>
                      <a:r>
                        <a:rPr lang="en" sz="1200" b="1" u="none" strike="noStrike" cap="none" dirty="0">
                          <a:solidFill>
                            <a:schemeClr val="tx1"/>
                          </a:solidFill>
                          <a:latin typeface="+mj-lt"/>
                          <a:cs typeface="Arial" panose="020B0604020202020204" pitchFamily="34" charset="0"/>
                        </a:rPr>
                        <a:t>Median OS</a:t>
                      </a:r>
                      <a:r>
                        <a:rPr lang="en" sz="1200" b="0" u="none" strike="noStrike" cap="none" dirty="0">
                          <a:solidFill>
                            <a:schemeClr val="tx1"/>
                          </a:solidFill>
                          <a:latin typeface="+mj-lt"/>
                          <a:cs typeface="Arial" panose="020B0604020202020204" pitchFamily="34" charset="0"/>
                        </a:rPr>
                        <a:t> </a:t>
                      </a:r>
                      <a:br>
                        <a:rPr lang="en" sz="1200" b="0" u="none" strike="noStrike" cap="none" dirty="0">
                          <a:solidFill>
                            <a:schemeClr val="tx1"/>
                          </a:solidFill>
                          <a:latin typeface="+mj-lt"/>
                          <a:cs typeface="Arial" panose="020B0604020202020204" pitchFamily="34" charset="0"/>
                        </a:rPr>
                      </a:br>
                      <a:r>
                        <a:rPr lang="en" sz="1200" b="0" u="none" strike="noStrike" cap="none" dirty="0">
                          <a:solidFill>
                            <a:schemeClr val="tx1"/>
                          </a:solidFill>
                          <a:latin typeface="+mj-lt"/>
                          <a:cs typeface="Arial" panose="020B0604020202020204" pitchFamily="34" charset="0"/>
                        </a:rPr>
                        <a:t>(95% CI), mo</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69594"/>
                  </a:ext>
                </a:extLst>
              </a:tr>
              <a:tr h="466533">
                <a:tc>
                  <a:txBody>
                    <a:bodyPr/>
                    <a:lstStyle/>
                    <a:p>
                      <a:pPr marL="0" marR="0" lvl="0" indent="0" algn="r" rtl="0">
                        <a:lnSpc>
                          <a:spcPct val="95000"/>
                        </a:lnSpc>
                        <a:spcBef>
                          <a:spcPts val="0"/>
                        </a:spcBef>
                        <a:spcAft>
                          <a:spcPts val="0"/>
                        </a:spcAft>
                        <a:buClr>
                          <a:srgbClr val="1E1E20"/>
                        </a:buClr>
                        <a:buSzPts val="800"/>
                        <a:buFont typeface="Arial"/>
                        <a:buNone/>
                      </a:pPr>
                      <a:r>
                        <a:rPr lang="en-US" sz="1200" b="1" i="0" u="none" strike="noStrike" kern="1200" cap="none" dirty="0">
                          <a:solidFill>
                            <a:schemeClr val="tx1"/>
                          </a:solidFill>
                          <a:latin typeface="+mn-lt"/>
                          <a:ea typeface="Arial"/>
                          <a:cs typeface="Arial" panose="020B0604020202020204" pitchFamily="34" charset="0"/>
                          <a:sym typeface="Arial"/>
                        </a:rPr>
                        <a:t>HR</a:t>
                      </a:r>
                      <a:r>
                        <a:rPr lang="en-US" sz="1200" b="0" i="0" u="none" strike="noStrike" kern="1200" cap="none" dirty="0">
                          <a:solidFill>
                            <a:schemeClr val="tx1"/>
                          </a:solidFill>
                          <a:latin typeface="+mn-lt"/>
                          <a:ea typeface="Arial"/>
                          <a:cs typeface="Arial" panose="020B0604020202020204" pitchFamily="34" charset="0"/>
                          <a:sym typeface="Arial"/>
                        </a:rPr>
                        <a:t> (95% CI)</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031256"/>
                  </a:ext>
                </a:extLst>
              </a:tr>
            </a:tbl>
          </a:graphicData>
        </a:graphic>
      </p:graphicFrame>
      <p:sp>
        <p:nvSpPr>
          <p:cNvPr id="43" name="Rectangle 3992">
            <a:extLst>
              <a:ext uri="{FF2B5EF4-FFF2-40B4-BE49-F238E27FC236}">
                <a16:creationId xmlns:a16="http://schemas.microsoft.com/office/drawing/2014/main" id="{090AEA01-28BC-57FC-D094-0EF5E3F41226}"/>
              </a:ext>
            </a:extLst>
          </p:cNvPr>
          <p:cNvSpPr>
            <a:spLocks noChangeArrowheads="1"/>
          </p:cNvSpPr>
          <p:nvPr/>
        </p:nvSpPr>
        <p:spPr bwMode="auto">
          <a:xfrm>
            <a:off x="5492989" y="5322951"/>
            <a:ext cx="22060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Months from randomization</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2EFBF513-472B-F6DA-340F-48C41F1FAADF}"/>
              </a:ext>
            </a:extLst>
          </p:cNvPr>
          <p:cNvGrpSpPr/>
          <p:nvPr/>
        </p:nvGrpSpPr>
        <p:grpSpPr>
          <a:xfrm>
            <a:off x="1147348" y="1742741"/>
            <a:ext cx="9837186" cy="2606234"/>
            <a:chOff x="1285791" y="1742741"/>
            <a:chExt cx="9821614" cy="2606234"/>
          </a:xfrm>
        </p:grpSpPr>
        <p:sp>
          <p:nvSpPr>
            <p:cNvPr id="1423" name="Tras-CT Curve">
              <a:extLst>
                <a:ext uri="{FF2B5EF4-FFF2-40B4-BE49-F238E27FC236}">
                  <a16:creationId xmlns:a16="http://schemas.microsoft.com/office/drawing/2014/main" id="{5B0942CC-DF7D-C483-CC1F-8D9039BBAF85}"/>
                </a:ext>
              </a:extLst>
            </p:cNvPr>
            <p:cNvSpPr>
              <a:spLocks/>
            </p:cNvSpPr>
            <p:nvPr/>
          </p:nvSpPr>
          <p:spPr bwMode="auto">
            <a:xfrm>
              <a:off x="1317699" y="1770550"/>
              <a:ext cx="9751413" cy="2550618"/>
            </a:xfrm>
            <a:custGeom>
              <a:avLst/>
              <a:gdLst>
                <a:gd name="T0" fmla="*/ 69 w 4584"/>
                <a:gd name="T1" fmla="*/ 13 h 1651"/>
                <a:gd name="T2" fmla="*/ 82 w 4584"/>
                <a:gd name="T3" fmla="*/ 40 h 1651"/>
                <a:gd name="T4" fmla="*/ 145 w 4584"/>
                <a:gd name="T5" fmla="*/ 60 h 1651"/>
                <a:gd name="T6" fmla="*/ 205 w 4584"/>
                <a:gd name="T7" fmla="*/ 73 h 1651"/>
                <a:gd name="T8" fmla="*/ 340 w 4584"/>
                <a:gd name="T9" fmla="*/ 93 h 1651"/>
                <a:gd name="T10" fmla="*/ 399 w 4584"/>
                <a:gd name="T11" fmla="*/ 114 h 1651"/>
                <a:gd name="T12" fmla="*/ 416 w 4584"/>
                <a:gd name="T13" fmla="*/ 141 h 1651"/>
                <a:gd name="T14" fmla="*/ 455 w 4584"/>
                <a:gd name="T15" fmla="*/ 161 h 1651"/>
                <a:gd name="T16" fmla="*/ 485 w 4584"/>
                <a:gd name="T17" fmla="*/ 182 h 1651"/>
                <a:gd name="T18" fmla="*/ 541 w 4584"/>
                <a:gd name="T19" fmla="*/ 195 h 1651"/>
                <a:gd name="T20" fmla="*/ 581 w 4584"/>
                <a:gd name="T21" fmla="*/ 215 h 1651"/>
                <a:gd name="T22" fmla="*/ 601 w 4584"/>
                <a:gd name="T23" fmla="*/ 236 h 1651"/>
                <a:gd name="T24" fmla="*/ 610 w 4584"/>
                <a:gd name="T25" fmla="*/ 249 h 1651"/>
                <a:gd name="T26" fmla="*/ 643 w 4584"/>
                <a:gd name="T27" fmla="*/ 277 h 1651"/>
                <a:gd name="T28" fmla="*/ 687 w 4584"/>
                <a:gd name="T29" fmla="*/ 297 h 1651"/>
                <a:gd name="T30" fmla="*/ 736 w 4584"/>
                <a:gd name="T31" fmla="*/ 311 h 1651"/>
                <a:gd name="T32" fmla="*/ 749 w 4584"/>
                <a:gd name="T33" fmla="*/ 331 h 1651"/>
                <a:gd name="T34" fmla="*/ 782 w 4584"/>
                <a:gd name="T35" fmla="*/ 352 h 1651"/>
                <a:gd name="T36" fmla="*/ 795 w 4584"/>
                <a:gd name="T37" fmla="*/ 366 h 1651"/>
                <a:gd name="T38" fmla="*/ 812 w 4584"/>
                <a:gd name="T39" fmla="*/ 387 h 1651"/>
                <a:gd name="T40" fmla="*/ 845 w 4584"/>
                <a:gd name="T41" fmla="*/ 416 h 1651"/>
                <a:gd name="T42" fmla="*/ 891 w 4584"/>
                <a:gd name="T43" fmla="*/ 430 h 1651"/>
                <a:gd name="T44" fmla="*/ 914 w 4584"/>
                <a:gd name="T45" fmla="*/ 458 h 1651"/>
                <a:gd name="T46" fmla="*/ 941 w 4584"/>
                <a:gd name="T47" fmla="*/ 479 h 1651"/>
                <a:gd name="T48" fmla="*/ 980 w 4584"/>
                <a:gd name="T49" fmla="*/ 494 h 1651"/>
                <a:gd name="T50" fmla="*/ 1020 w 4584"/>
                <a:gd name="T51" fmla="*/ 530 h 1651"/>
                <a:gd name="T52" fmla="*/ 1046 w 4584"/>
                <a:gd name="T53" fmla="*/ 560 h 1651"/>
                <a:gd name="T54" fmla="*/ 1132 w 4584"/>
                <a:gd name="T55" fmla="*/ 575 h 1651"/>
                <a:gd name="T56" fmla="*/ 1165 w 4584"/>
                <a:gd name="T57" fmla="*/ 606 h 1651"/>
                <a:gd name="T58" fmla="*/ 1208 w 4584"/>
                <a:gd name="T59" fmla="*/ 629 h 1651"/>
                <a:gd name="T60" fmla="*/ 1248 w 4584"/>
                <a:gd name="T61" fmla="*/ 645 h 1651"/>
                <a:gd name="T62" fmla="*/ 1267 w 4584"/>
                <a:gd name="T63" fmla="*/ 676 h 1651"/>
                <a:gd name="T64" fmla="*/ 1290 w 4584"/>
                <a:gd name="T65" fmla="*/ 700 h 1651"/>
                <a:gd name="T66" fmla="*/ 1350 w 4584"/>
                <a:gd name="T67" fmla="*/ 716 h 1651"/>
                <a:gd name="T68" fmla="*/ 1363 w 4584"/>
                <a:gd name="T69" fmla="*/ 740 h 1651"/>
                <a:gd name="T70" fmla="*/ 1419 w 4584"/>
                <a:gd name="T71" fmla="*/ 773 h 1651"/>
                <a:gd name="T72" fmla="*/ 1432 w 4584"/>
                <a:gd name="T73" fmla="*/ 789 h 1651"/>
                <a:gd name="T74" fmla="*/ 1505 w 4584"/>
                <a:gd name="T75" fmla="*/ 814 h 1651"/>
                <a:gd name="T76" fmla="*/ 1601 w 4584"/>
                <a:gd name="T77" fmla="*/ 849 h 1651"/>
                <a:gd name="T78" fmla="*/ 1667 w 4584"/>
                <a:gd name="T79" fmla="*/ 867 h 1651"/>
                <a:gd name="T80" fmla="*/ 1690 w 4584"/>
                <a:gd name="T81" fmla="*/ 894 h 1651"/>
                <a:gd name="T82" fmla="*/ 1776 w 4584"/>
                <a:gd name="T83" fmla="*/ 923 h 1651"/>
                <a:gd name="T84" fmla="*/ 1825 w 4584"/>
                <a:gd name="T85" fmla="*/ 952 h 1651"/>
                <a:gd name="T86" fmla="*/ 1878 w 4584"/>
                <a:gd name="T87" fmla="*/ 984 h 1651"/>
                <a:gd name="T88" fmla="*/ 1944 w 4584"/>
                <a:gd name="T89" fmla="*/ 1017 h 1651"/>
                <a:gd name="T90" fmla="*/ 2030 w 4584"/>
                <a:gd name="T91" fmla="*/ 1041 h 1651"/>
                <a:gd name="T92" fmla="*/ 2086 w 4584"/>
                <a:gd name="T93" fmla="*/ 1076 h 1651"/>
                <a:gd name="T94" fmla="*/ 2149 w 4584"/>
                <a:gd name="T95" fmla="*/ 1112 h 1651"/>
                <a:gd name="T96" fmla="*/ 2271 w 4584"/>
                <a:gd name="T97" fmla="*/ 1149 h 1651"/>
                <a:gd name="T98" fmla="*/ 2317 w 4584"/>
                <a:gd name="T99" fmla="*/ 1187 h 1651"/>
                <a:gd name="T100" fmla="*/ 2403 w 4584"/>
                <a:gd name="T101" fmla="*/ 1225 h 1651"/>
                <a:gd name="T102" fmla="*/ 2548 w 4584"/>
                <a:gd name="T103" fmla="*/ 1252 h 1651"/>
                <a:gd name="T104" fmla="*/ 2640 w 4584"/>
                <a:gd name="T105" fmla="*/ 1293 h 1651"/>
                <a:gd name="T106" fmla="*/ 2759 w 4584"/>
                <a:gd name="T107" fmla="*/ 1336 h 1651"/>
                <a:gd name="T108" fmla="*/ 2904 w 4584"/>
                <a:gd name="T109" fmla="*/ 1368 h 1651"/>
                <a:gd name="T110" fmla="*/ 3182 w 4584"/>
                <a:gd name="T111" fmla="*/ 1426 h 1651"/>
                <a:gd name="T112" fmla="*/ 3525 w 4584"/>
                <a:gd name="T113" fmla="*/ 1502 h 1651"/>
                <a:gd name="T114" fmla="*/ 3954 w 4584"/>
                <a:gd name="T115" fmla="*/ 1592 h 1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4" h="1651">
                  <a:moveTo>
                    <a:pt x="0" y="0"/>
                  </a:moveTo>
                  <a:lnTo>
                    <a:pt x="53" y="0"/>
                  </a:lnTo>
                  <a:lnTo>
                    <a:pt x="53" y="7"/>
                  </a:lnTo>
                  <a:lnTo>
                    <a:pt x="53" y="7"/>
                  </a:lnTo>
                  <a:lnTo>
                    <a:pt x="66" y="7"/>
                  </a:lnTo>
                  <a:lnTo>
                    <a:pt x="66" y="13"/>
                  </a:lnTo>
                  <a:lnTo>
                    <a:pt x="66" y="13"/>
                  </a:lnTo>
                  <a:lnTo>
                    <a:pt x="69" y="13"/>
                  </a:lnTo>
                  <a:lnTo>
                    <a:pt x="69" y="20"/>
                  </a:lnTo>
                  <a:lnTo>
                    <a:pt x="69" y="20"/>
                  </a:lnTo>
                  <a:lnTo>
                    <a:pt x="79" y="20"/>
                  </a:lnTo>
                  <a:lnTo>
                    <a:pt x="79" y="33"/>
                  </a:lnTo>
                  <a:lnTo>
                    <a:pt x="79" y="33"/>
                  </a:lnTo>
                  <a:lnTo>
                    <a:pt x="82" y="33"/>
                  </a:lnTo>
                  <a:lnTo>
                    <a:pt x="82" y="40"/>
                  </a:lnTo>
                  <a:lnTo>
                    <a:pt x="82" y="40"/>
                  </a:lnTo>
                  <a:lnTo>
                    <a:pt x="106" y="40"/>
                  </a:lnTo>
                  <a:lnTo>
                    <a:pt x="106" y="47"/>
                  </a:lnTo>
                  <a:lnTo>
                    <a:pt x="106" y="47"/>
                  </a:lnTo>
                  <a:lnTo>
                    <a:pt x="132" y="47"/>
                  </a:lnTo>
                  <a:lnTo>
                    <a:pt x="132" y="53"/>
                  </a:lnTo>
                  <a:lnTo>
                    <a:pt x="132" y="53"/>
                  </a:lnTo>
                  <a:lnTo>
                    <a:pt x="145" y="53"/>
                  </a:lnTo>
                  <a:lnTo>
                    <a:pt x="145" y="60"/>
                  </a:lnTo>
                  <a:lnTo>
                    <a:pt x="145" y="60"/>
                  </a:lnTo>
                  <a:lnTo>
                    <a:pt x="175" y="60"/>
                  </a:lnTo>
                  <a:lnTo>
                    <a:pt x="175" y="67"/>
                  </a:lnTo>
                  <a:lnTo>
                    <a:pt x="175" y="67"/>
                  </a:lnTo>
                  <a:lnTo>
                    <a:pt x="191" y="67"/>
                  </a:lnTo>
                  <a:lnTo>
                    <a:pt x="191" y="73"/>
                  </a:lnTo>
                  <a:lnTo>
                    <a:pt x="191" y="73"/>
                  </a:lnTo>
                  <a:lnTo>
                    <a:pt x="205" y="73"/>
                  </a:lnTo>
                  <a:lnTo>
                    <a:pt x="205" y="80"/>
                  </a:lnTo>
                  <a:lnTo>
                    <a:pt x="205" y="80"/>
                  </a:lnTo>
                  <a:lnTo>
                    <a:pt x="290" y="80"/>
                  </a:lnTo>
                  <a:lnTo>
                    <a:pt x="290" y="87"/>
                  </a:lnTo>
                  <a:lnTo>
                    <a:pt x="290" y="87"/>
                  </a:lnTo>
                  <a:lnTo>
                    <a:pt x="340" y="87"/>
                  </a:lnTo>
                  <a:lnTo>
                    <a:pt x="340" y="93"/>
                  </a:lnTo>
                  <a:lnTo>
                    <a:pt x="340" y="93"/>
                  </a:lnTo>
                  <a:lnTo>
                    <a:pt x="353" y="93"/>
                  </a:lnTo>
                  <a:lnTo>
                    <a:pt x="353" y="100"/>
                  </a:lnTo>
                  <a:lnTo>
                    <a:pt x="353" y="100"/>
                  </a:lnTo>
                  <a:lnTo>
                    <a:pt x="389" y="100"/>
                  </a:lnTo>
                  <a:lnTo>
                    <a:pt x="389" y="107"/>
                  </a:lnTo>
                  <a:lnTo>
                    <a:pt x="389" y="107"/>
                  </a:lnTo>
                  <a:lnTo>
                    <a:pt x="399" y="107"/>
                  </a:lnTo>
                  <a:lnTo>
                    <a:pt x="399" y="114"/>
                  </a:lnTo>
                  <a:lnTo>
                    <a:pt x="399" y="114"/>
                  </a:lnTo>
                  <a:lnTo>
                    <a:pt x="403" y="114"/>
                  </a:lnTo>
                  <a:lnTo>
                    <a:pt x="403" y="134"/>
                  </a:lnTo>
                  <a:lnTo>
                    <a:pt x="403" y="134"/>
                  </a:lnTo>
                  <a:lnTo>
                    <a:pt x="406" y="134"/>
                  </a:lnTo>
                  <a:lnTo>
                    <a:pt x="406" y="141"/>
                  </a:lnTo>
                  <a:lnTo>
                    <a:pt x="406" y="141"/>
                  </a:lnTo>
                  <a:lnTo>
                    <a:pt x="416" y="141"/>
                  </a:lnTo>
                  <a:lnTo>
                    <a:pt x="416" y="148"/>
                  </a:lnTo>
                  <a:lnTo>
                    <a:pt x="416" y="148"/>
                  </a:lnTo>
                  <a:lnTo>
                    <a:pt x="429" y="148"/>
                  </a:lnTo>
                  <a:lnTo>
                    <a:pt x="429" y="155"/>
                  </a:lnTo>
                  <a:lnTo>
                    <a:pt x="429" y="155"/>
                  </a:lnTo>
                  <a:lnTo>
                    <a:pt x="455" y="155"/>
                  </a:lnTo>
                  <a:lnTo>
                    <a:pt x="455" y="161"/>
                  </a:lnTo>
                  <a:lnTo>
                    <a:pt x="455" y="161"/>
                  </a:lnTo>
                  <a:lnTo>
                    <a:pt x="465" y="161"/>
                  </a:lnTo>
                  <a:lnTo>
                    <a:pt x="465" y="168"/>
                  </a:lnTo>
                  <a:lnTo>
                    <a:pt x="465" y="168"/>
                  </a:lnTo>
                  <a:lnTo>
                    <a:pt x="472" y="168"/>
                  </a:lnTo>
                  <a:lnTo>
                    <a:pt x="472" y="175"/>
                  </a:lnTo>
                  <a:lnTo>
                    <a:pt x="472" y="175"/>
                  </a:lnTo>
                  <a:lnTo>
                    <a:pt x="485" y="175"/>
                  </a:lnTo>
                  <a:lnTo>
                    <a:pt x="485" y="182"/>
                  </a:lnTo>
                  <a:lnTo>
                    <a:pt x="485" y="182"/>
                  </a:lnTo>
                  <a:lnTo>
                    <a:pt x="511" y="182"/>
                  </a:lnTo>
                  <a:lnTo>
                    <a:pt x="511" y="188"/>
                  </a:lnTo>
                  <a:lnTo>
                    <a:pt x="511" y="188"/>
                  </a:lnTo>
                  <a:lnTo>
                    <a:pt x="538" y="188"/>
                  </a:lnTo>
                  <a:lnTo>
                    <a:pt x="538" y="195"/>
                  </a:lnTo>
                  <a:lnTo>
                    <a:pt x="538" y="195"/>
                  </a:lnTo>
                  <a:lnTo>
                    <a:pt x="541" y="195"/>
                  </a:lnTo>
                  <a:lnTo>
                    <a:pt x="541" y="202"/>
                  </a:lnTo>
                  <a:lnTo>
                    <a:pt x="541" y="202"/>
                  </a:lnTo>
                  <a:lnTo>
                    <a:pt x="551" y="202"/>
                  </a:lnTo>
                  <a:lnTo>
                    <a:pt x="551" y="209"/>
                  </a:lnTo>
                  <a:lnTo>
                    <a:pt x="551" y="209"/>
                  </a:lnTo>
                  <a:lnTo>
                    <a:pt x="581" y="209"/>
                  </a:lnTo>
                  <a:lnTo>
                    <a:pt x="581" y="215"/>
                  </a:lnTo>
                  <a:lnTo>
                    <a:pt x="581" y="215"/>
                  </a:lnTo>
                  <a:lnTo>
                    <a:pt x="584" y="215"/>
                  </a:lnTo>
                  <a:lnTo>
                    <a:pt x="584" y="222"/>
                  </a:lnTo>
                  <a:lnTo>
                    <a:pt x="584" y="222"/>
                  </a:lnTo>
                  <a:lnTo>
                    <a:pt x="594" y="222"/>
                  </a:lnTo>
                  <a:lnTo>
                    <a:pt x="594" y="229"/>
                  </a:lnTo>
                  <a:lnTo>
                    <a:pt x="594" y="229"/>
                  </a:lnTo>
                  <a:lnTo>
                    <a:pt x="601" y="229"/>
                  </a:lnTo>
                  <a:lnTo>
                    <a:pt x="601" y="236"/>
                  </a:lnTo>
                  <a:lnTo>
                    <a:pt x="601" y="236"/>
                  </a:lnTo>
                  <a:lnTo>
                    <a:pt x="604" y="236"/>
                  </a:lnTo>
                  <a:lnTo>
                    <a:pt x="604" y="242"/>
                  </a:lnTo>
                  <a:lnTo>
                    <a:pt x="604" y="242"/>
                  </a:lnTo>
                  <a:lnTo>
                    <a:pt x="607" y="242"/>
                  </a:lnTo>
                  <a:lnTo>
                    <a:pt x="607" y="249"/>
                  </a:lnTo>
                  <a:lnTo>
                    <a:pt x="607" y="249"/>
                  </a:lnTo>
                  <a:lnTo>
                    <a:pt x="610" y="249"/>
                  </a:lnTo>
                  <a:lnTo>
                    <a:pt x="610" y="256"/>
                  </a:lnTo>
                  <a:lnTo>
                    <a:pt x="610" y="256"/>
                  </a:lnTo>
                  <a:lnTo>
                    <a:pt x="617" y="256"/>
                  </a:lnTo>
                  <a:lnTo>
                    <a:pt x="617" y="269"/>
                  </a:lnTo>
                  <a:lnTo>
                    <a:pt x="617" y="269"/>
                  </a:lnTo>
                  <a:lnTo>
                    <a:pt x="643" y="269"/>
                  </a:lnTo>
                  <a:lnTo>
                    <a:pt x="643" y="277"/>
                  </a:lnTo>
                  <a:lnTo>
                    <a:pt x="643" y="277"/>
                  </a:lnTo>
                  <a:lnTo>
                    <a:pt x="647" y="277"/>
                  </a:lnTo>
                  <a:lnTo>
                    <a:pt x="647" y="283"/>
                  </a:lnTo>
                  <a:lnTo>
                    <a:pt x="647" y="283"/>
                  </a:lnTo>
                  <a:lnTo>
                    <a:pt x="654" y="283"/>
                  </a:lnTo>
                  <a:lnTo>
                    <a:pt x="654" y="290"/>
                  </a:lnTo>
                  <a:lnTo>
                    <a:pt x="654" y="290"/>
                  </a:lnTo>
                  <a:lnTo>
                    <a:pt x="687" y="290"/>
                  </a:lnTo>
                  <a:lnTo>
                    <a:pt x="687" y="297"/>
                  </a:lnTo>
                  <a:lnTo>
                    <a:pt x="687" y="297"/>
                  </a:lnTo>
                  <a:lnTo>
                    <a:pt x="706" y="297"/>
                  </a:lnTo>
                  <a:lnTo>
                    <a:pt x="706" y="304"/>
                  </a:lnTo>
                  <a:lnTo>
                    <a:pt x="706" y="304"/>
                  </a:lnTo>
                  <a:lnTo>
                    <a:pt x="723" y="304"/>
                  </a:lnTo>
                  <a:lnTo>
                    <a:pt x="723" y="311"/>
                  </a:lnTo>
                  <a:lnTo>
                    <a:pt x="723" y="311"/>
                  </a:lnTo>
                  <a:lnTo>
                    <a:pt x="736" y="311"/>
                  </a:lnTo>
                  <a:lnTo>
                    <a:pt x="736" y="317"/>
                  </a:lnTo>
                  <a:lnTo>
                    <a:pt x="736" y="317"/>
                  </a:lnTo>
                  <a:lnTo>
                    <a:pt x="739" y="317"/>
                  </a:lnTo>
                  <a:lnTo>
                    <a:pt x="739" y="325"/>
                  </a:lnTo>
                  <a:lnTo>
                    <a:pt x="739" y="325"/>
                  </a:lnTo>
                  <a:lnTo>
                    <a:pt x="749" y="325"/>
                  </a:lnTo>
                  <a:lnTo>
                    <a:pt x="749" y="331"/>
                  </a:lnTo>
                  <a:lnTo>
                    <a:pt x="749" y="331"/>
                  </a:lnTo>
                  <a:lnTo>
                    <a:pt x="769" y="331"/>
                  </a:lnTo>
                  <a:lnTo>
                    <a:pt x="769" y="338"/>
                  </a:lnTo>
                  <a:lnTo>
                    <a:pt x="769" y="338"/>
                  </a:lnTo>
                  <a:lnTo>
                    <a:pt x="772" y="338"/>
                  </a:lnTo>
                  <a:lnTo>
                    <a:pt x="772" y="345"/>
                  </a:lnTo>
                  <a:lnTo>
                    <a:pt x="772" y="345"/>
                  </a:lnTo>
                  <a:lnTo>
                    <a:pt x="782" y="345"/>
                  </a:lnTo>
                  <a:lnTo>
                    <a:pt x="782" y="352"/>
                  </a:lnTo>
                  <a:lnTo>
                    <a:pt x="782" y="352"/>
                  </a:lnTo>
                  <a:lnTo>
                    <a:pt x="785" y="352"/>
                  </a:lnTo>
                  <a:lnTo>
                    <a:pt x="785" y="359"/>
                  </a:lnTo>
                  <a:lnTo>
                    <a:pt x="785" y="359"/>
                  </a:lnTo>
                  <a:lnTo>
                    <a:pt x="792" y="359"/>
                  </a:lnTo>
                  <a:lnTo>
                    <a:pt x="792" y="366"/>
                  </a:lnTo>
                  <a:lnTo>
                    <a:pt x="792" y="366"/>
                  </a:lnTo>
                  <a:lnTo>
                    <a:pt x="795" y="366"/>
                  </a:lnTo>
                  <a:lnTo>
                    <a:pt x="795" y="373"/>
                  </a:lnTo>
                  <a:lnTo>
                    <a:pt x="795" y="373"/>
                  </a:lnTo>
                  <a:lnTo>
                    <a:pt x="805" y="373"/>
                  </a:lnTo>
                  <a:lnTo>
                    <a:pt x="805" y="380"/>
                  </a:lnTo>
                  <a:lnTo>
                    <a:pt x="805" y="380"/>
                  </a:lnTo>
                  <a:lnTo>
                    <a:pt x="812" y="380"/>
                  </a:lnTo>
                  <a:lnTo>
                    <a:pt x="812" y="387"/>
                  </a:lnTo>
                  <a:lnTo>
                    <a:pt x="812" y="387"/>
                  </a:lnTo>
                  <a:lnTo>
                    <a:pt x="828" y="387"/>
                  </a:lnTo>
                  <a:lnTo>
                    <a:pt x="828" y="394"/>
                  </a:lnTo>
                  <a:lnTo>
                    <a:pt x="828" y="394"/>
                  </a:lnTo>
                  <a:lnTo>
                    <a:pt x="838" y="394"/>
                  </a:lnTo>
                  <a:lnTo>
                    <a:pt x="838" y="408"/>
                  </a:lnTo>
                  <a:lnTo>
                    <a:pt x="838" y="408"/>
                  </a:lnTo>
                  <a:lnTo>
                    <a:pt x="845" y="408"/>
                  </a:lnTo>
                  <a:lnTo>
                    <a:pt x="845" y="416"/>
                  </a:lnTo>
                  <a:lnTo>
                    <a:pt x="845" y="416"/>
                  </a:lnTo>
                  <a:lnTo>
                    <a:pt x="868" y="416"/>
                  </a:lnTo>
                  <a:lnTo>
                    <a:pt x="868" y="423"/>
                  </a:lnTo>
                  <a:lnTo>
                    <a:pt x="868" y="423"/>
                  </a:lnTo>
                  <a:lnTo>
                    <a:pt x="884" y="423"/>
                  </a:lnTo>
                  <a:lnTo>
                    <a:pt x="884" y="430"/>
                  </a:lnTo>
                  <a:lnTo>
                    <a:pt x="884" y="430"/>
                  </a:lnTo>
                  <a:lnTo>
                    <a:pt x="891" y="430"/>
                  </a:lnTo>
                  <a:lnTo>
                    <a:pt x="891" y="437"/>
                  </a:lnTo>
                  <a:lnTo>
                    <a:pt x="891" y="437"/>
                  </a:lnTo>
                  <a:lnTo>
                    <a:pt x="898" y="437"/>
                  </a:lnTo>
                  <a:lnTo>
                    <a:pt x="898" y="444"/>
                  </a:lnTo>
                  <a:lnTo>
                    <a:pt x="898" y="444"/>
                  </a:lnTo>
                  <a:lnTo>
                    <a:pt x="914" y="444"/>
                  </a:lnTo>
                  <a:lnTo>
                    <a:pt x="914" y="458"/>
                  </a:lnTo>
                  <a:lnTo>
                    <a:pt x="914" y="458"/>
                  </a:lnTo>
                  <a:lnTo>
                    <a:pt x="921" y="458"/>
                  </a:lnTo>
                  <a:lnTo>
                    <a:pt x="921" y="465"/>
                  </a:lnTo>
                  <a:lnTo>
                    <a:pt x="921" y="465"/>
                  </a:lnTo>
                  <a:lnTo>
                    <a:pt x="928" y="465"/>
                  </a:lnTo>
                  <a:lnTo>
                    <a:pt x="928" y="472"/>
                  </a:lnTo>
                  <a:lnTo>
                    <a:pt x="928" y="472"/>
                  </a:lnTo>
                  <a:lnTo>
                    <a:pt x="941" y="472"/>
                  </a:lnTo>
                  <a:lnTo>
                    <a:pt x="941" y="479"/>
                  </a:lnTo>
                  <a:lnTo>
                    <a:pt x="941" y="479"/>
                  </a:lnTo>
                  <a:lnTo>
                    <a:pt x="967" y="479"/>
                  </a:lnTo>
                  <a:lnTo>
                    <a:pt x="967" y="487"/>
                  </a:lnTo>
                  <a:lnTo>
                    <a:pt x="967" y="487"/>
                  </a:lnTo>
                  <a:lnTo>
                    <a:pt x="977" y="487"/>
                  </a:lnTo>
                  <a:lnTo>
                    <a:pt x="977" y="494"/>
                  </a:lnTo>
                  <a:lnTo>
                    <a:pt x="977" y="494"/>
                  </a:lnTo>
                  <a:lnTo>
                    <a:pt x="980" y="494"/>
                  </a:lnTo>
                  <a:lnTo>
                    <a:pt x="980" y="501"/>
                  </a:lnTo>
                  <a:lnTo>
                    <a:pt x="980" y="501"/>
                  </a:lnTo>
                  <a:lnTo>
                    <a:pt x="1016" y="501"/>
                  </a:lnTo>
                  <a:lnTo>
                    <a:pt x="1016" y="509"/>
                  </a:lnTo>
                  <a:lnTo>
                    <a:pt x="1016" y="509"/>
                  </a:lnTo>
                  <a:lnTo>
                    <a:pt x="1020" y="509"/>
                  </a:lnTo>
                  <a:lnTo>
                    <a:pt x="1020" y="530"/>
                  </a:lnTo>
                  <a:lnTo>
                    <a:pt x="1020" y="530"/>
                  </a:lnTo>
                  <a:lnTo>
                    <a:pt x="1023" y="530"/>
                  </a:lnTo>
                  <a:lnTo>
                    <a:pt x="1023" y="545"/>
                  </a:lnTo>
                  <a:lnTo>
                    <a:pt x="1023" y="545"/>
                  </a:lnTo>
                  <a:lnTo>
                    <a:pt x="1036" y="545"/>
                  </a:lnTo>
                  <a:lnTo>
                    <a:pt x="1036" y="553"/>
                  </a:lnTo>
                  <a:lnTo>
                    <a:pt x="1036" y="553"/>
                  </a:lnTo>
                  <a:lnTo>
                    <a:pt x="1046" y="553"/>
                  </a:lnTo>
                  <a:lnTo>
                    <a:pt x="1046" y="560"/>
                  </a:lnTo>
                  <a:lnTo>
                    <a:pt x="1046" y="560"/>
                  </a:lnTo>
                  <a:lnTo>
                    <a:pt x="1066" y="560"/>
                  </a:lnTo>
                  <a:lnTo>
                    <a:pt x="1066" y="567"/>
                  </a:lnTo>
                  <a:lnTo>
                    <a:pt x="1066" y="567"/>
                  </a:lnTo>
                  <a:lnTo>
                    <a:pt x="1073" y="567"/>
                  </a:lnTo>
                  <a:lnTo>
                    <a:pt x="1073" y="575"/>
                  </a:lnTo>
                  <a:lnTo>
                    <a:pt x="1073" y="575"/>
                  </a:lnTo>
                  <a:lnTo>
                    <a:pt x="1132" y="575"/>
                  </a:lnTo>
                  <a:lnTo>
                    <a:pt x="1132" y="582"/>
                  </a:lnTo>
                  <a:lnTo>
                    <a:pt x="1132" y="582"/>
                  </a:lnTo>
                  <a:lnTo>
                    <a:pt x="1162" y="582"/>
                  </a:lnTo>
                  <a:lnTo>
                    <a:pt x="1162" y="598"/>
                  </a:lnTo>
                  <a:lnTo>
                    <a:pt x="1162" y="598"/>
                  </a:lnTo>
                  <a:lnTo>
                    <a:pt x="1165" y="598"/>
                  </a:lnTo>
                  <a:lnTo>
                    <a:pt x="1165" y="606"/>
                  </a:lnTo>
                  <a:lnTo>
                    <a:pt x="1165" y="606"/>
                  </a:lnTo>
                  <a:lnTo>
                    <a:pt x="1171" y="606"/>
                  </a:lnTo>
                  <a:lnTo>
                    <a:pt x="1171" y="613"/>
                  </a:lnTo>
                  <a:lnTo>
                    <a:pt x="1171" y="613"/>
                  </a:lnTo>
                  <a:lnTo>
                    <a:pt x="1191" y="613"/>
                  </a:lnTo>
                  <a:lnTo>
                    <a:pt x="1191" y="621"/>
                  </a:lnTo>
                  <a:lnTo>
                    <a:pt x="1191" y="621"/>
                  </a:lnTo>
                  <a:lnTo>
                    <a:pt x="1208" y="621"/>
                  </a:lnTo>
                  <a:lnTo>
                    <a:pt x="1208" y="629"/>
                  </a:lnTo>
                  <a:lnTo>
                    <a:pt x="1208" y="629"/>
                  </a:lnTo>
                  <a:lnTo>
                    <a:pt x="1211" y="629"/>
                  </a:lnTo>
                  <a:lnTo>
                    <a:pt x="1211" y="637"/>
                  </a:lnTo>
                  <a:lnTo>
                    <a:pt x="1211" y="637"/>
                  </a:lnTo>
                  <a:lnTo>
                    <a:pt x="1224" y="637"/>
                  </a:lnTo>
                  <a:lnTo>
                    <a:pt x="1224" y="645"/>
                  </a:lnTo>
                  <a:lnTo>
                    <a:pt x="1224" y="645"/>
                  </a:lnTo>
                  <a:lnTo>
                    <a:pt x="1248" y="645"/>
                  </a:lnTo>
                  <a:lnTo>
                    <a:pt x="1248" y="652"/>
                  </a:lnTo>
                  <a:lnTo>
                    <a:pt x="1248" y="652"/>
                  </a:lnTo>
                  <a:lnTo>
                    <a:pt x="1261" y="652"/>
                  </a:lnTo>
                  <a:lnTo>
                    <a:pt x="1261" y="668"/>
                  </a:lnTo>
                  <a:lnTo>
                    <a:pt x="1261" y="668"/>
                  </a:lnTo>
                  <a:lnTo>
                    <a:pt x="1267" y="668"/>
                  </a:lnTo>
                  <a:lnTo>
                    <a:pt x="1267" y="676"/>
                  </a:lnTo>
                  <a:lnTo>
                    <a:pt x="1267" y="676"/>
                  </a:lnTo>
                  <a:lnTo>
                    <a:pt x="1271" y="676"/>
                  </a:lnTo>
                  <a:lnTo>
                    <a:pt x="1271" y="684"/>
                  </a:lnTo>
                  <a:lnTo>
                    <a:pt x="1271" y="684"/>
                  </a:lnTo>
                  <a:lnTo>
                    <a:pt x="1287" y="684"/>
                  </a:lnTo>
                  <a:lnTo>
                    <a:pt x="1287" y="692"/>
                  </a:lnTo>
                  <a:lnTo>
                    <a:pt x="1287" y="692"/>
                  </a:lnTo>
                  <a:lnTo>
                    <a:pt x="1290" y="692"/>
                  </a:lnTo>
                  <a:lnTo>
                    <a:pt x="1290" y="700"/>
                  </a:lnTo>
                  <a:lnTo>
                    <a:pt x="1290" y="700"/>
                  </a:lnTo>
                  <a:lnTo>
                    <a:pt x="1320" y="700"/>
                  </a:lnTo>
                  <a:lnTo>
                    <a:pt x="1320" y="708"/>
                  </a:lnTo>
                  <a:lnTo>
                    <a:pt x="1320" y="708"/>
                  </a:lnTo>
                  <a:lnTo>
                    <a:pt x="1337" y="708"/>
                  </a:lnTo>
                  <a:lnTo>
                    <a:pt x="1337" y="716"/>
                  </a:lnTo>
                  <a:lnTo>
                    <a:pt x="1337" y="716"/>
                  </a:lnTo>
                  <a:lnTo>
                    <a:pt x="1350" y="716"/>
                  </a:lnTo>
                  <a:lnTo>
                    <a:pt x="1350" y="724"/>
                  </a:lnTo>
                  <a:lnTo>
                    <a:pt x="1350" y="724"/>
                  </a:lnTo>
                  <a:lnTo>
                    <a:pt x="1360" y="724"/>
                  </a:lnTo>
                  <a:lnTo>
                    <a:pt x="1360" y="732"/>
                  </a:lnTo>
                  <a:lnTo>
                    <a:pt x="1360" y="732"/>
                  </a:lnTo>
                  <a:lnTo>
                    <a:pt x="1363" y="732"/>
                  </a:lnTo>
                  <a:lnTo>
                    <a:pt x="1363" y="740"/>
                  </a:lnTo>
                  <a:lnTo>
                    <a:pt x="1363" y="740"/>
                  </a:lnTo>
                  <a:lnTo>
                    <a:pt x="1380" y="740"/>
                  </a:lnTo>
                  <a:lnTo>
                    <a:pt x="1380" y="756"/>
                  </a:lnTo>
                  <a:lnTo>
                    <a:pt x="1380" y="756"/>
                  </a:lnTo>
                  <a:lnTo>
                    <a:pt x="1412" y="756"/>
                  </a:lnTo>
                  <a:lnTo>
                    <a:pt x="1412" y="764"/>
                  </a:lnTo>
                  <a:lnTo>
                    <a:pt x="1412" y="764"/>
                  </a:lnTo>
                  <a:lnTo>
                    <a:pt x="1419" y="764"/>
                  </a:lnTo>
                  <a:lnTo>
                    <a:pt x="1419" y="773"/>
                  </a:lnTo>
                  <a:lnTo>
                    <a:pt x="1419" y="773"/>
                  </a:lnTo>
                  <a:lnTo>
                    <a:pt x="1423" y="773"/>
                  </a:lnTo>
                  <a:lnTo>
                    <a:pt x="1423" y="781"/>
                  </a:lnTo>
                  <a:lnTo>
                    <a:pt x="1423" y="781"/>
                  </a:lnTo>
                  <a:lnTo>
                    <a:pt x="1426" y="781"/>
                  </a:lnTo>
                  <a:lnTo>
                    <a:pt x="1426" y="789"/>
                  </a:lnTo>
                  <a:lnTo>
                    <a:pt x="1426" y="789"/>
                  </a:lnTo>
                  <a:lnTo>
                    <a:pt x="1432" y="789"/>
                  </a:lnTo>
                  <a:lnTo>
                    <a:pt x="1432" y="797"/>
                  </a:lnTo>
                  <a:lnTo>
                    <a:pt x="1432" y="797"/>
                  </a:lnTo>
                  <a:lnTo>
                    <a:pt x="1502" y="797"/>
                  </a:lnTo>
                  <a:lnTo>
                    <a:pt x="1502" y="806"/>
                  </a:lnTo>
                  <a:lnTo>
                    <a:pt x="1502" y="806"/>
                  </a:lnTo>
                  <a:lnTo>
                    <a:pt x="1505" y="806"/>
                  </a:lnTo>
                  <a:lnTo>
                    <a:pt x="1505" y="814"/>
                  </a:lnTo>
                  <a:lnTo>
                    <a:pt x="1505" y="814"/>
                  </a:lnTo>
                  <a:lnTo>
                    <a:pt x="1581" y="814"/>
                  </a:lnTo>
                  <a:lnTo>
                    <a:pt x="1581" y="832"/>
                  </a:lnTo>
                  <a:lnTo>
                    <a:pt x="1581" y="832"/>
                  </a:lnTo>
                  <a:lnTo>
                    <a:pt x="1584" y="832"/>
                  </a:lnTo>
                  <a:lnTo>
                    <a:pt x="1584" y="840"/>
                  </a:lnTo>
                  <a:lnTo>
                    <a:pt x="1584" y="840"/>
                  </a:lnTo>
                  <a:lnTo>
                    <a:pt x="1601" y="840"/>
                  </a:lnTo>
                  <a:lnTo>
                    <a:pt x="1601" y="849"/>
                  </a:lnTo>
                  <a:lnTo>
                    <a:pt x="1601" y="849"/>
                  </a:lnTo>
                  <a:lnTo>
                    <a:pt x="1627" y="849"/>
                  </a:lnTo>
                  <a:lnTo>
                    <a:pt x="1627" y="858"/>
                  </a:lnTo>
                  <a:lnTo>
                    <a:pt x="1627" y="858"/>
                  </a:lnTo>
                  <a:lnTo>
                    <a:pt x="1654" y="858"/>
                  </a:lnTo>
                  <a:lnTo>
                    <a:pt x="1654" y="867"/>
                  </a:lnTo>
                  <a:lnTo>
                    <a:pt x="1654" y="867"/>
                  </a:lnTo>
                  <a:lnTo>
                    <a:pt x="1667" y="867"/>
                  </a:lnTo>
                  <a:lnTo>
                    <a:pt x="1667" y="876"/>
                  </a:lnTo>
                  <a:lnTo>
                    <a:pt x="1667" y="876"/>
                  </a:lnTo>
                  <a:lnTo>
                    <a:pt x="1683" y="876"/>
                  </a:lnTo>
                  <a:lnTo>
                    <a:pt x="1683" y="885"/>
                  </a:lnTo>
                  <a:lnTo>
                    <a:pt x="1683" y="885"/>
                  </a:lnTo>
                  <a:lnTo>
                    <a:pt x="1690" y="885"/>
                  </a:lnTo>
                  <a:lnTo>
                    <a:pt x="1690" y="894"/>
                  </a:lnTo>
                  <a:lnTo>
                    <a:pt x="1690" y="894"/>
                  </a:lnTo>
                  <a:lnTo>
                    <a:pt x="1696" y="894"/>
                  </a:lnTo>
                  <a:lnTo>
                    <a:pt x="1696" y="904"/>
                  </a:lnTo>
                  <a:lnTo>
                    <a:pt x="1696" y="904"/>
                  </a:lnTo>
                  <a:lnTo>
                    <a:pt x="1736" y="904"/>
                  </a:lnTo>
                  <a:lnTo>
                    <a:pt x="1736" y="913"/>
                  </a:lnTo>
                  <a:lnTo>
                    <a:pt x="1736" y="913"/>
                  </a:lnTo>
                  <a:lnTo>
                    <a:pt x="1776" y="913"/>
                  </a:lnTo>
                  <a:lnTo>
                    <a:pt x="1776" y="923"/>
                  </a:lnTo>
                  <a:lnTo>
                    <a:pt x="1776" y="923"/>
                  </a:lnTo>
                  <a:lnTo>
                    <a:pt x="1782" y="923"/>
                  </a:lnTo>
                  <a:lnTo>
                    <a:pt x="1782" y="943"/>
                  </a:lnTo>
                  <a:lnTo>
                    <a:pt x="1782" y="943"/>
                  </a:lnTo>
                  <a:lnTo>
                    <a:pt x="1796" y="943"/>
                  </a:lnTo>
                  <a:lnTo>
                    <a:pt x="1796" y="952"/>
                  </a:lnTo>
                  <a:lnTo>
                    <a:pt x="1796" y="952"/>
                  </a:lnTo>
                  <a:lnTo>
                    <a:pt x="1825" y="952"/>
                  </a:lnTo>
                  <a:lnTo>
                    <a:pt x="1825" y="963"/>
                  </a:lnTo>
                  <a:lnTo>
                    <a:pt x="1825" y="963"/>
                  </a:lnTo>
                  <a:lnTo>
                    <a:pt x="1858" y="963"/>
                  </a:lnTo>
                  <a:lnTo>
                    <a:pt x="1858" y="973"/>
                  </a:lnTo>
                  <a:lnTo>
                    <a:pt x="1858" y="973"/>
                  </a:lnTo>
                  <a:lnTo>
                    <a:pt x="1878" y="973"/>
                  </a:lnTo>
                  <a:lnTo>
                    <a:pt x="1878" y="984"/>
                  </a:lnTo>
                  <a:lnTo>
                    <a:pt x="1878" y="984"/>
                  </a:lnTo>
                  <a:lnTo>
                    <a:pt x="1917" y="984"/>
                  </a:lnTo>
                  <a:lnTo>
                    <a:pt x="1917" y="995"/>
                  </a:lnTo>
                  <a:lnTo>
                    <a:pt x="1917" y="995"/>
                  </a:lnTo>
                  <a:lnTo>
                    <a:pt x="1924" y="995"/>
                  </a:lnTo>
                  <a:lnTo>
                    <a:pt x="1924" y="1006"/>
                  </a:lnTo>
                  <a:lnTo>
                    <a:pt x="1924" y="1006"/>
                  </a:lnTo>
                  <a:lnTo>
                    <a:pt x="1944" y="1006"/>
                  </a:lnTo>
                  <a:lnTo>
                    <a:pt x="1944" y="1017"/>
                  </a:lnTo>
                  <a:lnTo>
                    <a:pt x="1944" y="1017"/>
                  </a:lnTo>
                  <a:lnTo>
                    <a:pt x="1990" y="1017"/>
                  </a:lnTo>
                  <a:lnTo>
                    <a:pt x="1990" y="1029"/>
                  </a:lnTo>
                  <a:lnTo>
                    <a:pt x="1990" y="1029"/>
                  </a:lnTo>
                  <a:lnTo>
                    <a:pt x="2003" y="1029"/>
                  </a:lnTo>
                  <a:lnTo>
                    <a:pt x="2003" y="1041"/>
                  </a:lnTo>
                  <a:lnTo>
                    <a:pt x="2003" y="1041"/>
                  </a:lnTo>
                  <a:lnTo>
                    <a:pt x="2030" y="1041"/>
                  </a:lnTo>
                  <a:lnTo>
                    <a:pt x="2030" y="1052"/>
                  </a:lnTo>
                  <a:lnTo>
                    <a:pt x="2030" y="1052"/>
                  </a:lnTo>
                  <a:lnTo>
                    <a:pt x="2083" y="1052"/>
                  </a:lnTo>
                  <a:lnTo>
                    <a:pt x="2083" y="1064"/>
                  </a:lnTo>
                  <a:lnTo>
                    <a:pt x="2083" y="1064"/>
                  </a:lnTo>
                  <a:lnTo>
                    <a:pt x="2086" y="1064"/>
                  </a:lnTo>
                  <a:lnTo>
                    <a:pt x="2086" y="1076"/>
                  </a:lnTo>
                  <a:lnTo>
                    <a:pt x="2086" y="1076"/>
                  </a:lnTo>
                  <a:lnTo>
                    <a:pt x="2125" y="1076"/>
                  </a:lnTo>
                  <a:lnTo>
                    <a:pt x="2125" y="1088"/>
                  </a:lnTo>
                  <a:lnTo>
                    <a:pt x="2125" y="1088"/>
                  </a:lnTo>
                  <a:lnTo>
                    <a:pt x="2138" y="1088"/>
                  </a:lnTo>
                  <a:lnTo>
                    <a:pt x="2138" y="1100"/>
                  </a:lnTo>
                  <a:lnTo>
                    <a:pt x="2138" y="1100"/>
                  </a:lnTo>
                  <a:lnTo>
                    <a:pt x="2149" y="1100"/>
                  </a:lnTo>
                  <a:lnTo>
                    <a:pt x="2149" y="1112"/>
                  </a:lnTo>
                  <a:lnTo>
                    <a:pt x="2149" y="1112"/>
                  </a:lnTo>
                  <a:lnTo>
                    <a:pt x="2188" y="1112"/>
                  </a:lnTo>
                  <a:lnTo>
                    <a:pt x="2188" y="1137"/>
                  </a:lnTo>
                  <a:lnTo>
                    <a:pt x="2188" y="1137"/>
                  </a:lnTo>
                  <a:lnTo>
                    <a:pt x="2228" y="1137"/>
                  </a:lnTo>
                  <a:lnTo>
                    <a:pt x="2228" y="1149"/>
                  </a:lnTo>
                  <a:lnTo>
                    <a:pt x="2228" y="1149"/>
                  </a:lnTo>
                  <a:lnTo>
                    <a:pt x="2271" y="1149"/>
                  </a:lnTo>
                  <a:lnTo>
                    <a:pt x="2271" y="1161"/>
                  </a:lnTo>
                  <a:lnTo>
                    <a:pt x="2271" y="1161"/>
                  </a:lnTo>
                  <a:lnTo>
                    <a:pt x="2290" y="1161"/>
                  </a:lnTo>
                  <a:lnTo>
                    <a:pt x="2290" y="1174"/>
                  </a:lnTo>
                  <a:lnTo>
                    <a:pt x="2290" y="1174"/>
                  </a:lnTo>
                  <a:lnTo>
                    <a:pt x="2317" y="1174"/>
                  </a:lnTo>
                  <a:lnTo>
                    <a:pt x="2317" y="1187"/>
                  </a:lnTo>
                  <a:lnTo>
                    <a:pt x="2317" y="1187"/>
                  </a:lnTo>
                  <a:lnTo>
                    <a:pt x="2353" y="1187"/>
                  </a:lnTo>
                  <a:lnTo>
                    <a:pt x="2353" y="1199"/>
                  </a:lnTo>
                  <a:lnTo>
                    <a:pt x="2353" y="1199"/>
                  </a:lnTo>
                  <a:lnTo>
                    <a:pt x="2363" y="1199"/>
                  </a:lnTo>
                  <a:lnTo>
                    <a:pt x="2363" y="1212"/>
                  </a:lnTo>
                  <a:lnTo>
                    <a:pt x="2363" y="1212"/>
                  </a:lnTo>
                  <a:lnTo>
                    <a:pt x="2403" y="1212"/>
                  </a:lnTo>
                  <a:lnTo>
                    <a:pt x="2403" y="1225"/>
                  </a:lnTo>
                  <a:lnTo>
                    <a:pt x="2403" y="1225"/>
                  </a:lnTo>
                  <a:lnTo>
                    <a:pt x="2535" y="1225"/>
                  </a:lnTo>
                  <a:lnTo>
                    <a:pt x="2535" y="1238"/>
                  </a:lnTo>
                  <a:lnTo>
                    <a:pt x="2535" y="1238"/>
                  </a:lnTo>
                  <a:lnTo>
                    <a:pt x="2541" y="1238"/>
                  </a:lnTo>
                  <a:lnTo>
                    <a:pt x="2541" y="1252"/>
                  </a:lnTo>
                  <a:lnTo>
                    <a:pt x="2541" y="1252"/>
                  </a:lnTo>
                  <a:lnTo>
                    <a:pt x="2548" y="1252"/>
                  </a:lnTo>
                  <a:lnTo>
                    <a:pt x="2548" y="1265"/>
                  </a:lnTo>
                  <a:lnTo>
                    <a:pt x="2548" y="1265"/>
                  </a:lnTo>
                  <a:lnTo>
                    <a:pt x="2637" y="1265"/>
                  </a:lnTo>
                  <a:lnTo>
                    <a:pt x="2637" y="1279"/>
                  </a:lnTo>
                  <a:lnTo>
                    <a:pt x="2637" y="1279"/>
                  </a:lnTo>
                  <a:lnTo>
                    <a:pt x="2640" y="1279"/>
                  </a:lnTo>
                  <a:lnTo>
                    <a:pt x="2640" y="1293"/>
                  </a:lnTo>
                  <a:lnTo>
                    <a:pt x="2640" y="1293"/>
                  </a:lnTo>
                  <a:lnTo>
                    <a:pt x="2657" y="1293"/>
                  </a:lnTo>
                  <a:lnTo>
                    <a:pt x="2657" y="1307"/>
                  </a:lnTo>
                  <a:lnTo>
                    <a:pt x="2657" y="1307"/>
                  </a:lnTo>
                  <a:lnTo>
                    <a:pt x="2719" y="1307"/>
                  </a:lnTo>
                  <a:lnTo>
                    <a:pt x="2719" y="1321"/>
                  </a:lnTo>
                  <a:lnTo>
                    <a:pt x="2719" y="1321"/>
                  </a:lnTo>
                  <a:lnTo>
                    <a:pt x="2759" y="1321"/>
                  </a:lnTo>
                  <a:lnTo>
                    <a:pt x="2759" y="1336"/>
                  </a:lnTo>
                  <a:lnTo>
                    <a:pt x="2759" y="1336"/>
                  </a:lnTo>
                  <a:lnTo>
                    <a:pt x="2799" y="1336"/>
                  </a:lnTo>
                  <a:lnTo>
                    <a:pt x="2799" y="1352"/>
                  </a:lnTo>
                  <a:lnTo>
                    <a:pt x="2799" y="1352"/>
                  </a:lnTo>
                  <a:lnTo>
                    <a:pt x="2894" y="1352"/>
                  </a:lnTo>
                  <a:lnTo>
                    <a:pt x="2894" y="1368"/>
                  </a:lnTo>
                  <a:lnTo>
                    <a:pt x="2894" y="1368"/>
                  </a:lnTo>
                  <a:lnTo>
                    <a:pt x="2904" y="1368"/>
                  </a:lnTo>
                  <a:lnTo>
                    <a:pt x="2904" y="1385"/>
                  </a:lnTo>
                  <a:lnTo>
                    <a:pt x="2904" y="1385"/>
                  </a:lnTo>
                  <a:lnTo>
                    <a:pt x="2934" y="1385"/>
                  </a:lnTo>
                  <a:lnTo>
                    <a:pt x="2934" y="1402"/>
                  </a:lnTo>
                  <a:lnTo>
                    <a:pt x="2934" y="1402"/>
                  </a:lnTo>
                  <a:lnTo>
                    <a:pt x="3182" y="1402"/>
                  </a:lnTo>
                  <a:lnTo>
                    <a:pt x="3182" y="1426"/>
                  </a:lnTo>
                  <a:lnTo>
                    <a:pt x="3182" y="1426"/>
                  </a:lnTo>
                  <a:lnTo>
                    <a:pt x="3205" y="1426"/>
                  </a:lnTo>
                  <a:lnTo>
                    <a:pt x="3205" y="1450"/>
                  </a:lnTo>
                  <a:lnTo>
                    <a:pt x="3205" y="1450"/>
                  </a:lnTo>
                  <a:lnTo>
                    <a:pt x="3228" y="1450"/>
                  </a:lnTo>
                  <a:lnTo>
                    <a:pt x="3228" y="1474"/>
                  </a:lnTo>
                  <a:lnTo>
                    <a:pt x="3228" y="1474"/>
                  </a:lnTo>
                  <a:lnTo>
                    <a:pt x="3525" y="1474"/>
                  </a:lnTo>
                  <a:lnTo>
                    <a:pt x="3525" y="1502"/>
                  </a:lnTo>
                  <a:lnTo>
                    <a:pt x="3525" y="1502"/>
                  </a:lnTo>
                  <a:lnTo>
                    <a:pt x="3776" y="1502"/>
                  </a:lnTo>
                  <a:lnTo>
                    <a:pt x="3776" y="1547"/>
                  </a:lnTo>
                  <a:lnTo>
                    <a:pt x="3776" y="1547"/>
                  </a:lnTo>
                  <a:lnTo>
                    <a:pt x="3785" y="1547"/>
                  </a:lnTo>
                  <a:lnTo>
                    <a:pt x="3785" y="1592"/>
                  </a:lnTo>
                  <a:lnTo>
                    <a:pt x="3785" y="1592"/>
                  </a:lnTo>
                  <a:lnTo>
                    <a:pt x="3954" y="1592"/>
                  </a:lnTo>
                  <a:lnTo>
                    <a:pt x="3954" y="1651"/>
                  </a:lnTo>
                  <a:lnTo>
                    <a:pt x="3954" y="1651"/>
                  </a:lnTo>
                  <a:lnTo>
                    <a:pt x="4584" y="1651"/>
                  </a:lnTo>
                  <a:lnTo>
                    <a:pt x="4584" y="1651"/>
                  </a:lnTo>
                </a:path>
              </a:pathLst>
            </a:custGeom>
            <a:noFill/>
            <a:ln w="25400" cap="flat">
              <a:solidFill>
                <a:srgbClr val="6464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424" name="Tras+CT Censors">
              <a:extLst>
                <a:ext uri="{FF2B5EF4-FFF2-40B4-BE49-F238E27FC236}">
                  <a16:creationId xmlns:a16="http://schemas.microsoft.com/office/drawing/2014/main" id="{62C2C2F8-D1CA-16A0-C6D2-432B4AD093A9}"/>
                </a:ext>
              </a:extLst>
            </p:cNvPr>
            <p:cNvGrpSpPr/>
            <p:nvPr/>
          </p:nvGrpSpPr>
          <p:grpSpPr>
            <a:xfrm>
              <a:off x="1285791" y="1742741"/>
              <a:ext cx="9821614" cy="2606234"/>
              <a:chOff x="1933033" y="1723105"/>
              <a:chExt cx="5891770" cy="2225161"/>
            </a:xfrm>
          </p:grpSpPr>
          <p:grpSp>
            <p:nvGrpSpPr>
              <p:cNvPr id="1425" name="Group 1424">
                <a:extLst>
                  <a:ext uri="{FF2B5EF4-FFF2-40B4-BE49-F238E27FC236}">
                    <a16:creationId xmlns:a16="http://schemas.microsoft.com/office/drawing/2014/main" id="{8F3C7B52-EE5B-21C8-5B3D-B7D4A0D92999}"/>
                  </a:ext>
                </a:extLst>
              </p:cNvPr>
              <p:cNvGrpSpPr/>
              <p:nvPr/>
            </p:nvGrpSpPr>
            <p:grpSpPr>
              <a:xfrm>
                <a:off x="1933033" y="1723105"/>
                <a:ext cx="1322043" cy="708306"/>
                <a:chOff x="1933033" y="1723105"/>
                <a:chExt cx="1322043" cy="708306"/>
              </a:xfrm>
            </p:grpSpPr>
            <p:sp>
              <p:nvSpPr>
                <p:cNvPr id="1645" name="Line 89">
                  <a:extLst>
                    <a:ext uri="{FF2B5EF4-FFF2-40B4-BE49-F238E27FC236}">
                      <a16:creationId xmlns:a16="http://schemas.microsoft.com/office/drawing/2014/main" id="{A40A2DC8-ADEA-EF94-DD61-D26CAE5A27C3}"/>
                    </a:ext>
                  </a:extLst>
                </p:cNvPr>
                <p:cNvSpPr>
                  <a:spLocks noChangeShapeType="1"/>
                </p:cNvSpPr>
                <p:nvPr/>
              </p:nvSpPr>
              <p:spPr bwMode="auto">
                <a:xfrm>
                  <a:off x="1933033"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6" name="Line 90">
                  <a:extLst>
                    <a:ext uri="{FF2B5EF4-FFF2-40B4-BE49-F238E27FC236}">
                      <a16:creationId xmlns:a16="http://schemas.microsoft.com/office/drawing/2014/main" id="{2777F0E4-9E8C-4C91-06E9-110DDE1963EB}"/>
                    </a:ext>
                  </a:extLst>
                </p:cNvPr>
                <p:cNvSpPr>
                  <a:spLocks noChangeShapeType="1"/>
                </p:cNvSpPr>
                <p:nvPr/>
              </p:nvSpPr>
              <p:spPr bwMode="auto">
                <a:xfrm>
                  <a:off x="1956003"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7" name="Line 91">
                  <a:extLst>
                    <a:ext uri="{FF2B5EF4-FFF2-40B4-BE49-F238E27FC236}">
                      <a16:creationId xmlns:a16="http://schemas.microsoft.com/office/drawing/2014/main" id="{A418C94A-2F26-B7F4-52BF-A7B8A3A1486C}"/>
                    </a:ext>
                  </a:extLst>
                </p:cNvPr>
                <p:cNvSpPr>
                  <a:spLocks noChangeShapeType="1"/>
                </p:cNvSpPr>
                <p:nvPr/>
              </p:nvSpPr>
              <p:spPr bwMode="auto">
                <a:xfrm>
                  <a:off x="1933033"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8" name="Line 92">
                  <a:extLst>
                    <a:ext uri="{FF2B5EF4-FFF2-40B4-BE49-F238E27FC236}">
                      <a16:creationId xmlns:a16="http://schemas.microsoft.com/office/drawing/2014/main" id="{191BDD3F-C26B-238F-8664-5B77B3B8B06C}"/>
                    </a:ext>
                  </a:extLst>
                </p:cNvPr>
                <p:cNvSpPr>
                  <a:spLocks noChangeShapeType="1"/>
                </p:cNvSpPr>
                <p:nvPr/>
              </p:nvSpPr>
              <p:spPr bwMode="auto">
                <a:xfrm>
                  <a:off x="1956003"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9" name="Line 93">
                  <a:extLst>
                    <a:ext uri="{FF2B5EF4-FFF2-40B4-BE49-F238E27FC236}">
                      <a16:creationId xmlns:a16="http://schemas.microsoft.com/office/drawing/2014/main" id="{309B9A54-A0FF-DBEA-99B9-95053ACDD58B}"/>
                    </a:ext>
                  </a:extLst>
                </p:cNvPr>
                <p:cNvSpPr>
                  <a:spLocks noChangeShapeType="1"/>
                </p:cNvSpPr>
                <p:nvPr/>
              </p:nvSpPr>
              <p:spPr bwMode="auto">
                <a:xfrm>
                  <a:off x="1938137"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0" name="Line 94">
                  <a:extLst>
                    <a:ext uri="{FF2B5EF4-FFF2-40B4-BE49-F238E27FC236}">
                      <a16:creationId xmlns:a16="http://schemas.microsoft.com/office/drawing/2014/main" id="{A5D939B1-D3E7-3459-128A-E9D04FEFE973}"/>
                    </a:ext>
                  </a:extLst>
                </p:cNvPr>
                <p:cNvSpPr>
                  <a:spLocks noChangeShapeType="1"/>
                </p:cNvSpPr>
                <p:nvPr/>
              </p:nvSpPr>
              <p:spPr bwMode="auto">
                <a:xfrm>
                  <a:off x="1961107"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1" name="Line 95">
                  <a:extLst>
                    <a:ext uri="{FF2B5EF4-FFF2-40B4-BE49-F238E27FC236}">
                      <a16:creationId xmlns:a16="http://schemas.microsoft.com/office/drawing/2014/main" id="{E87A64AE-8008-0863-BE1E-CD65C1679041}"/>
                    </a:ext>
                  </a:extLst>
                </p:cNvPr>
                <p:cNvSpPr>
                  <a:spLocks noChangeShapeType="1"/>
                </p:cNvSpPr>
                <p:nvPr/>
              </p:nvSpPr>
              <p:spPr bwMode="auto">
                <a:xfrm>
                  <a:off x="1938137"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2" name="Line 96">
                  <a:extLst>
                    <a:ext uri="{FF2B5EF4-FFF2-40B4-BE49-F238E27FC236}">
                      <a16:creationId xmlns:a16="http://schemas.microsoft.com/office/drawing/2014/main" id="{626E2477-2673-ECE2-8C57-35090E2F4E77}"/>
                    </a:ext>
                  </a:extLst>
                </p:cNvPr>
                <p:cNvSpPr>
                  <a:spLocks noChangeShapeType="1"/>
                </p:cNvSpPr>
                <p:nvPr/>
              </p:nvSpPr>
              <p:spPr bwMode="auto">
                <a:xfrm>
                  <a:off x="1961107"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3" name="Line 97">
                  <a:extLst>
                    <a:ext uri="{FF2B5EF4-FFF2-40B4-BE49-F238E27FC236}">
                      <a16:creationId xmlns:a16="http://schemas.microsoft.com/office/drawing/2014/main" id="{07CE542E-1198-3471-2AA0-399BB9084B47}"/>
                    </a:ext>
                  </a:extLst>
                </p:cNvPr>
                <p:cNvSpPr>
                  <a:spLocks noChangeShapeType="1"/>
                </p:cNvSpPr>
                <p:nvPr/>
              </p:nvSpPr>
              <p:spPr bwMode="auto">
                <a:xfrm>
                  <a:off x="1949622"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4" name="Line 98">
                  <a:extLst>
                    <a:ext uri="{FF2B5EF4-FFF2-40B4-BE49-F238E27FC236}">
                      <a16:creationId xmlns:a16="http://schemas.microsoft.com/office/drawing/2014/main" id="{EE88FCBB-DCF0-BB49-3F3C-59BB41E0F8F4}"/>
                    </a:ext>
                  </a:extLst>
                </p:cNvPr>
                <p:cNvSpPr>
                  <a:spLocks noChangeShapeType="1"/>
                </p:cNvSpPr>
                <p:nvPr/>
              </p:nvSpPr>
              <p:spPr bwMode="auto">
                <a:xfrm>
                  <a:off x="1972592"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5" name="Line 99">
                  <a:extLst>
                    <a:ext uri="{FF2B5EF4-FFF2-40B4-BE49-F238E27FC236}">
                      <a16:creationId xmlns:a16="http://schemas.microsoft.com/office/drawing/2014/main" id="{F00E0903-2933-F7C4-F89C-0CB13CADB125}"/>
                    </a:ext>
                  </a:extLst>
                </p:cNvPr>
                <p:cNvSpPr>
                  <a:spLocks noChangeShapeType="1"/>
                </p:cNvSpPr>
                <p:nvPr/>
              </p:nvSpPr>
              <p:spPr bwMode="auto">
                <a:xfrm>
                  <a:off x="2000666" y="175608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6" name="Line 100">
                  <a:extLst>
                    <a:ext uri="{FF2B5EF4-FFF2-40B4-BE49-F238E27FC236}">
                      <a16:creationId xmlns:a16="http://schemas.microsoft.com/office/drawing/2014/main" id="{D840661B-6DAF-2579-1FA2-EC9F99BA9B22}"/>
                    </a:ext>
                  </a:extLst>
                </p:cNvPr>
                <p:cNvSpPr>
                  <a:spLocks noChangeShapeType="1"/>
                </p:cNvSpPr>
                <p:nvPr/>
              </p:nvSpPr>
              <p:spPr bwMode="auto">
                <a:xfrm>
                  <a:off x="2023636" y="173233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7" name="Line 101">
                  <a:extLst>
                    <a:ext uri="{FF2B5EF4-FFF2-40B4-BE49-F238E27FC236}">
                      <a16:creationId xmlns:a16="http://schemas.microsoft.com/office/drawing/2014/main" id="{DBC44E24-FBB6-1D4E-A7F8-417988D90E5A}"/>
                    </a:ext>
                  </a:extLst>
                </p:cNvPr>
                <p:cNvSpPr>
                  <a:spLocks noChangeShapeType="1"/>
                </p:cNvSpPr>
                <p:nvPr/>
              </p:nvSpPr>
              <p:spPr bwMode="auto">
                <a:xfrm>
                  <a:off x="2110411" y="18167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8" name="Line 102">
                  <a:extLst>
                    <a:ext uri="{FF2B5EF4-FFF2-40B4-BE49-F238E27FC236}">
                      <a16:creationId xmlns:a16="http://schemas.microsoft.com/office/drawing/2014/main" id="{2264874A-19F4-653A-FDE3-4DEEC80A0F78}"/>
                    </a:ext>
                  </a:extLst>
                </p:cNvPr>
                <p:cNvSpPr>
                  <a:spLocks noChangeShapeType="1"/>
                </p:cNvSpPr>
                <p:nvPr/>
              </p:nvSpPr>
              <p:spPr bwMode="auto">
                <a:xfrm>
                  <a:off x="2133381" y="17930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9" name="Line 103">
                  <a:extLst>
                    <a:ext uri="{FF2B5EF4-FFF2-40B4-BE49-F238E27FC236}">
                      <a16:creationId xmlns:a16="http://schemas.microsoft.com/office/drawing/2014/main" id="{C076DD5F-7429-8F22-688C-B06BD47097A3}"/>
                    </a:ext>
                  </a:extLst>
                </p:cNvPr>
                <p:cNvSpPr>
                  <a:spLocks noChangeShapeType="1"/>
                </p:cNvSpPr>
                <p:nvPr/>
              </p:nvSpPr>
              <p:spPr bwMode="auto">
                <a:xfrm>
                  <a:off x="2152523" y="183522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0" name="Line 104">
                  <a:extLst>
                    <a:ext uri="{FF2B5EF4-FFF2-40B4-BE49-F238E27FC236}">
                      <a16:creationId xmlns:a16="http://schemas.microsoft.com/office/drawing/2014/main" id="{C5F74078-1DF6-6ADA-27B2-C630DC4F37C1}"/>
                    </a:ext>
                  </a:extLst>
                </p:cNvPr>
                <p:cNvSpPr>
                  <a:spLocks noChangeShapeType="1"/>
                </p:cNvSpPr>
                <p:nvPr/>
              </p:nvSpPr>
              <p:spPr bwMode="auto">
                <a:xfrm>
                  <a:off x="2175493" y="181147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1" name="Line 105">
                  <a:extLst>
                    <a:ext uri="{FF2B5EF4-FFF2-40B4-BE49-F238E27FC236}">
                      <a16:creationId xmlns:a16="http://schemas.microsoft.com/office/drawing/2014/main" id="{6F7C98B8-99B2-F68B-78E7-20F1CA8D3294}"/>
                    </a:ext>
                  </a:extLst>
                </p:cNvPr>
                <p:cNvSpPr>
                  <a:spLocks noChangeShapeType="1"/>
                </p:cNvSpPr>
                <p:nvPr/>
              </p:nvSpPr>
              <p:spPr bwMode="auto">
                <a:xfrm>
                  <a:off x="2165284" y="183522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2" name="Line 106">
                  <a:extLst>
                    <a:ext uri="{FF2B5EF4-FFF2-40B4-BE49-F238E27FC236}">
                      <a16:creationId xmlns:a16="http://schemas.microsoft.com/office/drawing/2014/main" id="{A5CB18C2-55D7-97B5-5B71-764E58E8E390}"/>
                    </a:ext>
                  </a:extLst>
                </p:cNvPr>
                <p:cNvSpPr>
                  <a:spLocks noChangeShapeType="1"/>
                </p:cNvSpPr>
                <p:nvPr/>
              </p:nvSpPr>
              <p:spPr bwMode="auto">
                <a:xfrm>
                  <a:off x="2188254" y="181147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3" name="Line 107">
                  <a:extLst>
                    <a:ext uri="{FF2B5EF4-FFF2-40B4-BE49-F238E27FC236}">
                      <a16:creationId xmlns:a16="http://schemas.microsoft.com/office/drawing/2014/main" id="{A1A4F62B-57B7-E753-78AE-AC6C22829A3F}"/>
                    </a:ext>
                  </a:extLst>
                </p:cNvPr>
                <p:cNvSpPr>
                  <a:spLocks noChangeShapeType="1"/>
                </p:cNvSpPr>
                <p:nvPr/>
              </p:nvSpPr>
              <p:spPr bwMode="auto">
                <a:xfrm>
                  <a:off x="2269924" y="185236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4" name="Line 108">
                  <a:extLst>
                    <a:ext uri="{FF2B5EF4-FFF2-40B4-BE49-F238E27FC236}">
                      <a16:creationId xmlns:a16="http://schemas.microsoft.com/office/drawing/2014/main" id="{625A2BD9-A207-E052-C853-2F9851FAB0EB}"/>
                    </a:ext>
                  </a:extLst>
                </p:cNvPr>
                <p:cNvSpPr>
                  <a:spLocks noChangeShapeType="1"/>
                </p:cNvSpPr>
                <p:nvPr/>
              </p:nvSpPr>
              <p:spPr bwMode="auto">
                <a:xfrm>
                  <a:off x="2292894" y="18286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5" name="Line 109">
                  <a:extLst>
                    <a:ext uri="{FF2B5EF4-FFF2-40B4-BE49-F238E27FC236}">
                      <a16:creationId xmlns:a16="http://schemas.microsoft.com/office/drawing/2014/main" id="{E6140F02-ADAE-5988-C3E8-1D4FFF2774AE}"/>
                    </a:ext>
                  </a:extLst>
                </p:cNvPr>
                <p:cNvSpPr>
                  <a:spLocks noChangeShapeType="1"/>
                </p:cNvSpPr>
                <p:nvPr/>
              </p:nvSpPr>
              <p:spPr bwMode="auto">
                <a:xfrm>
                  <a:off x="2282685" y="185236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6" name="Line 110">
                  <a:extLst>
                    <a:ext uri="{FF2B5EF4-FFF2-40B4-BE49-F238E27FC236}">
                      <a16:creationId xmlns:a16="http://schemas.microsoft.com/office/drawing/2014/main" id="{AEB40517-21AC-D186-9571-B7AF0379E459}"/>
                    </a:ext>
                  </a:extLst>
                </p:cNvPr>
                <p:cNvSpPr>
                  <a:spLocks noChangeShapeType="1"/>
                </p:cNvSpPr>
                <p:nvPr/>
              </p:nvSpPr>
              <p:spPr bwMode="auto">
                <a:xfrm>
                  <a:off x="2305655" y="18286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7" name="Line 111">
                  <a:extLst>
                    <a:ext uri="{FF2B5EF4-FFF2-40B4-BE49-F238E27FC236}">
                      <a16:creationId xmlns:a16="http://schemas.microsoft.com/office/drawing/2014/main" id="{B182FD9B-C0D0-A0BF-608B-C9ED39217799}"/>
                    </a:ext>
                  </a:extLst>
                </p:cNvPr>
                <p:cNvSpPr>
                  <a:spLocks noChangeShapeType="1"/>
                </p:cNvSpPr>
                <p:nvPr/>
              </p:nvSpPr>
              <p:spPr bwMode="auto">
                <a:xfrm>
                  <a:off x="2315864" y="1861601"/>
                  <a:ext cx="47216"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8" name="Line 112">
                  <a:extLst>
                    <a:ext uri="{FF2B5EF4-FFF2-40B4-BE49-F238E27FC236}">
                      <a16:creationId xmlns:a16="http://schemas.microsoft.com/office/drawing/2014/main" id="{ABBF4028-E717-113D-4447-80086F2D42A3}"/>
                    </a:ext>
                  </a:extLst>
                </p:cNvPr>
                <p:cNvSpPr>
                  <a:spLocks noChangeShapeType="1"/>
                </p:cNvSpPr>
                <p:nvPr/>
              </p:nvSpPr>
              <p:spPr bwMode="auto">
                <a:xfrm>
                  <a:off x="2338834" y="183785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9" name="Line 113">
                  <a:extLst>
                    <a:ext uri="{FF2B5EF4-FFF2-40B4-BE49-F238E27FC236}">
                      <a16:creationId xmlns:a16="http://schemas.microsoft.com/office/drawing/2014/main" id="{599A10AA-7D35-4BFC-4D40-771306057F9A}"/>
                    </a:ext>
                  </a:extLst>
                </p:cNvPr>
                <p:cNvSpPr>
                  <a:spLocks noChangeShapeType="1"/>
                </p:cNvSpPr>
                <p:nvPr/>
              </p:nvSpPr>
              <p:spPr bwMode="auto">
                <a:xfrm>
                  <a:off x="2699971" y="206604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0" name="Line 114">
                  <a:extLst>
                    <a:ext uri="{FF2B5EF4-FFF2-40B4-BE49-F238E27FC236}">
                      <a16:creationId xmlns:a16="http://schemas.microsoft.com/office/drawing/2014/main" id="{EAE4EB99-893D-17FA-526D-60EC65F8BB0E}"/>
                    </a:ext>
                  </a:extLst>
                </p:cNvPr>
                <p:cNvSpPr>
                  <a:spLocks noChangeShapeType="1"/>
                </p:cNvSpPr>
                <p:nvPr/>
              </p:nvSpPr>
              <p:spPr bwMode="auto">
                <a:xfrm>
                  <a:off x="2722941" y="20423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1" name="Line 115">
                  <a:extLst>
                    <a:ext uri="{FF2B5EF4-FFF2-40B4-BE49-F238E27FC236}">
                      <a16:creationId xmlns:a16="http://schemas.microsoft.com/office/drawing/2014/main" id="{741BB7B1-7C19-B6CA-216F-34B8E565DD79}"/>
                    </a:ext>
                  </a:extLst>
                </p:cNvPr>
                <p:cNvSpPr>
                  <a:spLocks noChangeShapeType="1"/>
                </p:cNvSpPr>
                <p:nvPr/>
              </p:nvSpPr>
              <p:spPr bwMode="auto">
                <a:xfrm>
                  <a:off x="2707628" y="208451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2" name="Line 116">
                  <a:extLst>
                    <a:ext uri="{FF2B5EF4-FFF2-40B4-BE49-F238E27FC236}">
                      <a16:creationId xmlns:a16="http://schemas.microsoft.com/office/drawing/2014/main" id="{B7E6E1C5-37C2-26BA-F1AD-D189A4E126CA}"/>
                    </a:ext>
                  </a:extLst>
                </p:cNvPr>
                <p:cNvSpPr>
                  <a:spLocks noChangeShapeType="1"/>
                </p:cNvSpPr>
                <p:nvPr/>
              </p:nvSpPr>
              <p:spPr bwMode="auto">
                <a:xfrm>
                  <a:off x="2730598" y="206077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3" name="Line 117">
                  <a:extLst>
                    <a:ext uri="{FF2B5EF4-FFF2-40B4-BE49-F238E27FC236}">
                      <a16:creationId xmlns:a16="http://schemas.microsoft.com/office/drawing/2014/main" id="{33705499-10DB-2BAF-5A01-EADB37BEE34F}"/>
                    </a:ext>
                  </a:extLst>
                </p:cNvPr>
                <p:cNvSpPr>
                  <a:spLocks noChangeShapeType="1"/>
                </p:cNvSpPr>
                <p:nvPr/>
              </p:nvSpPr>
              <p:spPr bwMode="auto">
                <a:xfrm>
                  <a:off x="2754844" y="212012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4" name="Line 118">
                  <a:extLst>
                    <a:ext uri="{FF2B5EF4-FFF2-40B4-BE49-F238E27FC236}">
                      <a16:creationId xmlns:a16="http://schemas.microsoft.com/office/drawing/2014/main" id="{11273193-9CD0-DD92-4D9E-D059E33B09DE}"/>
                    </a:ext>
                  </a:extLst>
                </p:cNvPr>
                <p:cNvSpPr>
                  <a:spLocks noChangeShapeType="1"/>
                </p:cNvSpPr>
                <p:nvPr/>
              </p:nvSpPr>
              <p:spPr bwMode="auto">
                <a:xfrm>
                  <a:off x="2777813" y="209638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5" name="Line 119">
                  <a:extLst>
                    <a:ext uri="{FF2B5EF4-FFF2-40B4-BE49-F238E27FC236}">
                      <a16:creationId xmlns:a16="http://schemas.microsoft.com/office/drawing/2014/main" id="{C2919D6F-CCAF-39B6-31F1-113BD214CA9D}"/>
                    </a:ext>
                  </a:extLst>
                </p:cNvPr>
                <p:cNvSpPr>
                  <a:spLocks noChangeShapeType="1"/>
                </p:cNvSpPr>
                <p:nvPr/>
              </p:nvSpPr>
              <p:spPr bwMode="auto">
                <a:xfrm>
                  <a:off x="2758672" y="212012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6" name="Line 120">
                  <a:extLst>
                    <a:ext uri="{FF2B5EF4-FFF2-40B4-BE49-F238E27FC236}">
                      <a16:creationId xmlns:a16="http://schemas.microsoft.com/office/drawing/2014/main" id="{45EEFD4A-14E7-C886-AEA2-A19E2C34BB65}"/>
                    </a:ext>
                  </a:extLst>
                </p:cNvPr>
                <p:cNvSpPr>
                  <a:spLocks noChangeShapeType="1"/>
                </p:cNvSpPr>
                <p:nvPr/>
              </p:nvSpPr>
              <p:spPr bwMode="auto">
                <a:xfrm>
                  <a:off x="2781642" y="209638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7" name="Line 121">
                  <a:extLst>
                    <a:ext uri="{FF2B5EF4-FFF2-40B4-BE49-F238E27FC236}">
                      <a16:creationId xmlns:a16="http://schemas.microsoft.com/office/drawing/2014/main" id="{1D6D73BC-524A-9132-7581-311F04606D37}"/>
                    </a:ext>
                  </a:extLst>
                </p:cNvPr>
                <p:cNvSpPr>
                  <a:spLocks noChangeShapeType="1"/>
                </p:cNvSpPr>
                <p:nvPr/>
              </p:nvSpPr>
              <p:spPr bwMode="auto">
                <a:xfrm>
                  <a:off x="2885006" y="218343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8" name="Line 122">
                  <a:extLst>
                    <a:ext uri="{FF2B5EF4-FFF2-40B4-BE49-F238E27FC236}">
                      <a16:creationId xmlns:a16="http://schemas.microsoft.com/office/drawing/2014/main" id="{18D98F24-8ADA-5B25-8D27-23E997BD271A}"/>
                    </a:ext>
                  </a:extLst>
                </p:cNvPr>
                <p:cNvSpPr>
                  <a:spLocks noChangeShapeType="1"/>
                </p:cNvSpPr>
                <p:nvPr/>
              </p:nvSpPr>
              <p:spPr bwMode="auto">
                <a:xfrm>
                  <a:off x="2907976" y="21596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9" name="Line 123">
                  <a:extLst>
                    <a:ext uri="{FF2B5EF4-FFF2-40B4-BE49-F238E27FC236}">
                      <a16:creationId xmlns:a16="http://schemas.microsoft.com/office/drawing/2014/main" id="{AC219EE3-6C17-B62E-B515-F80031A43EFD}"/>
                    </a:ext>
                  </a:extLst>
                </p:cNvPr>
                <p:cNvSpPr>
                  <a:spLocks noChangeShapeType="1"/>
                </p:cNvSpPr>
                <p:nvPr/>
              </p:nvSpPr>
              <p:spPr bwMode="auto">
                <a:xfrm>
                  <a:off x="2897767" y="218343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0" name="Line 124">
                  <a:extLst>
                    <a:ext uri="{FF2B5EF4-FFF2-40B4-BE49-F238E27FC236}">
                      <a16:creationId xmlns:a16="http://schemas.microsoft.com/office/drawing/2014/main" id="{0A06F18A-0263-F4E3-68CA-90C6718F106E}"/>
                    </a:ext>
                  </a:extLst>
                </p:cNvPr>
                <p:cNvSpPr>
                  <a:spLocks noChangeShapeType="1"/>
                </p:cNvSpPr>
                <p:nvPr/>
              </p:nvSpPr>
              <p:spPr bwMode="auto">
                <a:xfrm>
                  <a:off x="2920737" y="21596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1" name="Line 125">
                  <a:extLst>
                    <a:ext uri="{FF2B5EF4-FFF2-40B4-BE49-F238E27FC236}">
                      <a16:creationId xmlns:a16="http://schemas.microsoft.com/office/drawing/2014/main" id="{95391A93-FB96-A341-1A1E-77F531613C25}"/>
                    </a:ext>
                  </a:extLst>
                </p:cNvPr>
                <p:cNvSpPr>
                  <a:spLocks noChangeShapeType="1"/>
                </p:cNvSpPr>
                <p:nvPr/>
              </p:nvSpPr>
              <p:spPr bwMode="auto">
                <a:xfrm>
                  <a:off x="2897767" y="218343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2" name="Line 126">
                  <a:extLst>
                    <a:ext uri="{FF2B5EF4-FFF2-40B4-BE49-F238E27FC236}">
                      <a16:creationId xmlns:a16="http://schemas.microsoft.com/office/drawing/2014/main" id="{025C33E5-EF0B-6D53-6C13-EF92E170DB66}"/>
                    </a:ext>
                  </a:extLst>
                </p:cNvPr>
                <p:cNvSpPr>
                  <a:spLocks noChangeShapeType="1"/>
                </p:cNvSpPr>
                <p:nvPr/>
              </p:nvSpPr>
              <p:spPr bwMode="auto">
                <a:xfrm>
                  <a:off x="2920737" y="21596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3" name="Line 127">
                  <a:extLst>
                    <a:ext uri="{FF2B5EF4-FFF2-40B4-BE49-F238E27FC236}">
                      <a16:creationId xmlns:a16="http://schemas.microsoft.com/office/drawing/2014/main" id="{D7EC864D-00CE-009E-E3FD-825D94B37524}"/>
                    </a:ext>
                  </a:extLst>
                </p:cNvPr>
                <p:cNvSpPr>
                  <a:spLocks noChangeShapeType="1"/>
                </p:cNvSpPr>
                <p:nvPr/>
              </p:nvSpPr>
              <p:spPr bwMode="auto">
                <a:xfrm>
                  <a:off x="2927118" y="22111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4" name="Line 128">
                  <a:extLst>
                    <a:ext uri="{FF2B5EF4-FFF2-40B4-BE49-F238E27FC236}">
                      <a16:creationId xmlns:a16="http://schemas.microsoft.com/office/drawing/2014/main" id="{1689EDE8-F9F8-DEC7-D6FE-15442F637A08}"/>
                    </a:ext>
                  </a:extLst>
                </p:cNvPr>
                <p:cNvSpPr>
                  <a:spLocks noChangeShapeType="1"/>
                </p:cNvSpPr>
                <p:nvPr/>
              </p:nvSpPr>
              <p:spPr bwMode="auto">
                <a:xfrm>
                  <a:off x="2950087" y="21873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5" name="Line 129">
                  <a:extLst>
                    <a:ext uri="{FF2B5EF4-FFF2-40B4-BE49-F238E27FC236}">
                      <a16:creationId xmlns:a16="http://schemas.microsoft.com/office/drawing/2014/main" id="{0C6A0F3E-C4FE-F629-A8A3-4039E24BD0E0}"/>
                    </a:ext>
                  </a:extLst>
                </p:cNvPr>
                <p:cNvSpPr>
                  <a:spLocks noChangeShapeType="1"/>
                </p:cNvSpPr>
                <p:nvPr/>
              </p:nvSpPr>
              <p:spPr bwMode="auto">
                <a:xfrm>
                  <a:off x="2936050" y="222037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6" name="Line 130">
                  <a:extLst>
                    <a:ext uri="{FF2B5EF4-FFF2-40B4-BE49-F238E27FC236}">
                      <a16:creationId xmlns:a16="http://schemas.microsoft.com/office/drawing/2014/main" id="{8B2B83A5-3AB6-815E-0B40-929123DC395F}"/>
                    </a:ext>
                  </a:extLst>
                </p:cNvPr>
                <p:cNvSpPr>
                  <a:spLocks noChangeShapeType="1"/>
                </p:cNvSpPr>
                <p:nvPr/>
              </p:nvSpPr>
              <p:spPr bwMode="auto">
                <a:xfrm>
                  <a:off x="2959020" y="219662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7" name="Line 131">
                  <a:extLst>
                    <a:ext uri="{FF2B5EF4-FFF2-40B4-BE49-F238E27FC236}">
                      <a16:creationId xmlns:a16="http://schemas.microsoft.com/office/drawing/2014/main" id="{00F0213F-A8DD-6E91-90AF-EB174AADCA59}"/>
                    </a:ext>
                  </a:extLst>
                </p:cNvPr>
                <p:cNvSpPr>
                  <a:spLocks noChangeShapeType="1"/>
                </p:cNvSpPr>
                <p:nvPr/>
              </p:nvSpPr>
              <p:spPr bwMode="auto">
                <a:xfrm>
                  <a:off x="2998579" y="228500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8" name="Line 132">
                  <a:extLst>
                    <a:ext uri="{FF2B5EF4-FFF2-40B4-BE49-F238E27FC236}">
                      <a16:creationId xmlns:a16="http://schemas.microsoft.com/office/drawing/2014/main" id="{75987C85-A657-0DF6-94AC-955A1EDCB2FD}"/>
                    </a:ext>
                  </a:extLst>
                </p:cNvPr>
                <p:cNvSpPr>
                  <a:spLocks noChangeShapeType="1"/>
                </p:cNvSpPr>
                <p:nvPr/>
              </p:nvSpPr>
              <p:spPr bwMode="auto">
                <a:xfrm>
                  <a:off x="3021549" y="226125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9" name="Line 133">
                  <a:extLst>
                    <a:ext uri="{FF2B5EF4-FFF2-40B4-BE49-F238E27FC236}">
                      <a16:creationId xmlns:a16="http://schemas.microsoft.com/office/drawing/2014/main" id="{987FB890-2CEF-A6C7-2F7E-FA87F826AF0D}"/>
                    </a:ext>
                  </a:extLst>
                </p:cNvPr>
                <p:cNvSpPr>
                  <a:spLocks noChangeShapeType="1"/>
                </p:cNvSpPr>
                <p:nvPr/>
              </p:nvSpPr>
              <p:spPr bwMode="auto">
                <a:xfrm>
                  <a:off x="3015169" y="229555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0" name="Line 134">
                  <a:extLst>
                    <a:ext uri="{FF2B5EF4-FFF2-40B4-BE49-F238E27FC236}">
                      <a16:creationId xmlns:a16="http://schemas.microsoft.com/office/drawing/2014/main" id="{5E222F85-806F-3D72-6550-F54795CDAA5F}"/>
                    </a:ext>
                  </a:extLst>
                </p:cNvPr>
                <p:cNvSpPr>
                  <a:spLocks noChangeShapeType="1"/>
                </p:cNvSpPr>
                <p:nvPr/>
              </p:nvSpPr>
              <p:spPr bwMode="auto">
                <a:xfrm>
                  <a:off x="3038139" y="2270492"/>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1" name="Line 135">
                  <a:extLst>
                    <a:ext uri="{FF2B5EF4-FFF2-40B4-BE49-F238E27FC236}">
                      <a16:creationId xmlns:a16="http://schemas.microsoft.com/office/drawing/2014/main" id="{17E97D34-AD4E-C4E3-D13D-7E8254BDFC98}"/>
                    </a:ext>
                  </a:extLst>
                </p:cNvPr>
                <p:cNvSpPr>
                  <a:spLocks noChangeShapeType="1"/>
                </p:cNvSpPr>
                <p:nvPr/>
              </p:nvSpPr>
              <p:spPr bwMode="auto">
                <a:xfrm>
                  <a:off x="3045795" y="230478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2" name="Line 136">
                  <a:extLst>
                    <a:ext uri="{FF2B5EF4-FFF2-40B4-BE49-F238E27FC236}">
                      <a16:creationId xmlns:a16="http://schemas.microsoft.com/office/drawing/2014/main" id="{96490231-E0C9-B15B-F271-A2F3DBB014AF}"/>
                    </a:ext>
                  </a:extLst>
                </p:cNvPr>
                <p:cNvSpPr>
                  <a:spLocks noChangeShapeType="1"/>
                </p:cNvSpPr>
                <p:nvPr/>
              </p:nvSpPr>
              <p:spPr bwMode="auto">
                <a:xfrm>
                  <a:off x="3068765" y="228104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3" name="Line 137">
                  <a:extLst>
                    <a:ext uri="{FF2B5EF4-FFF2-40B4-BE49-F238E27FC236}">
                      <a16:creationId xmlns:a16="http://schemas.microsoft.com/office/drawing/2014/main" id="{B1B11A2C-263C-690B-1CD0-D13943F385E2}"/>
                    </a:ext>
                  </a:extLst>
                </p:cNvPr>
                <p:cNvSpPr>
                  <a:spLocks noChangeShapeType="1"/>
                </p:cNvSpPr>
                <p:nvPr/>
              </p:nvSpPr>
              <p:spPr bwMode="auto">
                <a:xfrm>
                  <a:off x="3099392" y="23509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4" name="Line 138">
                  <a:extLst>
                    <a:ext uri="{FF2B5EF4-FFF2-40B4-BE49-F238E27FC236}">
                      <a16:creationId xmlns:a16="http://schemas.microsoft.com/office/drawing/2014/main" id="{B52AE06D-798E-82F2-0621-79FA22A76DAB}"/>
                    </a:ext>
                  </a:extLst>
                </p:cNvPr>
                <p:cNvSpPr>
                  <a:spLocks noChangeShapeType="1"/>
                </p:cNvSpPr>
                <p:nvPr/>
              </p:nvSpPr>
              <p:spPr bwMode="auto">
                <a:xfrm>
                  <a:off x="3122361" y="23272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5" name="Line 139">
                  <a:extLst>
                    <a:ext uri="{FF2B5EF4-FFF2-40B4-BE49-F238E27FC236}">
                      <a16:creationId xmlns:a16="http://schemas.microsoft.com/office/drawing/2014/main" id="{0231053A-AE18-3682-4587-420AD0199A4B}"/>
                    </a:ext>
                  </a:extLst>
                </p:cNvPr>
                <p:cNvSpPr>
                  <a:spLocks noChangeShapeType="1"/>
                </p:cNvSpPr>
                <p:nvPr/>
              </p:nvSpPr>
              <p:spPr bwMode="auto">
                <a:xfrm>
                  <a:off x="3121085" y="236941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6" name="Line 140">
                  <a:extLst>
                    <a:ext uri="{FF2B5EF4-FFF2-40B4-BE49-F238E27FC236}">
                      <a16:creationId xmlns:a16="http://schemas.microsoft.com/office/drawing/2014/main" id="{0461E039-BB2C-5723-FDB4-157F4219C651}"/>
                    </a:ext>
                  </a:extLst>
                </p:cNvPr>
                <p:cNvSpPr>
                  <a:spLocks noChangeShapeType="1"/>
                </p:cNvSpPr>
                <p:nvPr/>
              </p:nvSpPr>
              <p:spPr bwMode="auto">
                <a:xfrm>
                  <a:off x="3144055" y="234567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7" name="Line 141">
                  <a:extLst>
                    <a:ext uri="{FF2B5EF4-FFF2-40B4-BE49-F238E27FC236}">
                      <a16:creationId xmlns:a16="http://schemas.microsoft.com/office/drawing/2014/main" id="{2E6C2E8E-8853-B444-404D-B2CD89F8D308}"/>
                    </a:ext>
                  </a:extLst>
                </p:cNvPr>
                <p:cNvSpPr>
                  <a:spLocks noChangeShapeType="1"/>
                </p:cNvSpPr>
                <p:nvPr/>
              </p:nvSpPr>
              <p:spPr bwMode="auto">
                <a:xfrm>
                  <a:off x="3146607" y="237865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8" name="Line 142">
                  <a:extLst>
                    <a:ext uri="{FF2B5EF4-FFF2-40B4-BE49-F238E27FC236}">
                      <a16:creationId xmlns:a16="http://schemas.microsoft.com/office/drawing/2014/main" id="{27F290CE-9158-80E1-7155-8FFDBD8BBD0B}"/>
                    </a:ext>
                  </a:extLst>
                </p:cNvPr>
                <p:cNvSpPr>
                  <a:spLocks noChangeShapeType="1"/>
                </p:cNvSpPr>
                <p:nvPr/>
              </p:nvSpPr>
              <p:spPr bwMode="auto">
                <a:xfrm>
                  <a:off x="3169577" y="235490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9" name="Line 143">
                  <a:extLst>
                    <a:ext uri="{FF2B5EF4-FFF2-40B4-BE49-F238E27FC236}">
                      <a16:creationId xmlns:a16="http://schemas.microsoft.com/office/drawing/2014/main" id="{56E08482-620D-48BA-6102-0546F2CCB9AC}"/>
                    </a:ext>
                  </a:extLst>
                </p:cNvPr>
                <p:cNvSpPr>
                  <a:spLocks noChangeShapeType="1"/>
                </p:cNvSpPr>
                <p:nvPr/>
              </p:nvSpPr>
              <p:spPr bwMode="auto">
                <a:xfrm>
                  <a:off x="3179786"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0" name="Line 144">
                  <a:extLst>
                    <a:ext uri="{FF2B5EF4-FFF2-40B4-BE49-F238E27FC236}">
                      <a16:creationId xmlns:a16="http://schemas.microsoft.com/office/drawing/2014/main" id="{7FF8B5CA-43FE-3FF4-4AC6-DFC7DACA402E}"/>
                    </a:ext>
                  </a:extLst>
                </p:cNvPr>
                <p:cNvSpPr>
                  <a:spLocks noChangeShapeType="1"/>
                </p:cNvSpPr>
                <p:nvPr/>
              </p:nvSpPr>
              <p:spPr bwMode="auto">
                <a:xfrm>
                  <a:off x="3202756"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1" name="Line 145">
                  <a:extLst>
                    <a:ext uri="{FF2B5EF4-FFF2-40B4-BE49-F238E27FC236}">
                      <a16:creationId xmlns:a16="http://schemas.microsoft.com/office/drawing/2014/main" id="{91581C4D-9725-0863-B262-C8FA3358CF9A}"/>
                    </a:ext>
                  </a:extLst>
                </p:cNvPr>
                <p:cNvSpPr>
                  <a:spLocks noChangeShapeType="1"/>
                </p:cNvSpPr>
                <p:nvPr/>
              </p:nvSpPr>
              <p:spPr bwMode="auto">
                <a:xfrm>
                  <a:off x="3201480"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2" name="Line 146">
                  <a:extLst>
                    <a:ext uri="{FF2B5EF4-FFF2-40B4-BE49-F238E27FC236}">
                      <a16:creationId xmlns:a16="http://schemas.microsoft.com/office/drawing/2014/main" id="{B5EEDC1E-7DF5-FC1C-2108-0B9362E0B153}"/>
                    </a:ext>
                  </a:extLst>
                </p:cNvPr>
                <p:cNvSpPr>
                  <a:spLocks noChangeShapeType="1"/>
                </p:cNvSpPr>
                <p:nvPr/>
              </p:nvSpPr>
              <p:spPr bwMode="auto">
                <a:xfrm>
                  <a:off x="3224450"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3" name="Line 147">
                  <a:extLst>
                    <a:ext uri="{FF2B5EF4-FFF2-40B4-BE49-F238E27FC236}">
                      <a16:creationId xmlns:a16="http://schemas.microsoft.com/office/drawing/2014/main" id="{93E8CEB7-9F76-3A17-AE72-60A1B2549DE0}"/>
                    </a:ext>
                  </a:extLst>
                </p:cNvPr>
                <p:cNvSpPr>
                  <a:spLocks noChangeShapeType="1"/>
                </p:cNvSpPr>
                <p:nvPr/>
              </p:nvSpPr>
              <p:spPr bwMode="auto">
                <a:xfrm>
                  <a:off x="3205308"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4" name="Line 148">
                  <a:extLst>
                    <a:ext uri="{FF2B5EF4-FFF2-40B4-BE49-F238E27FC236}">
                      <a16:creationId xmlns:a16="http://schemas.microsoft.com/office/drawing/2014/main" id="{E6E66AD1-C165-0319-34BB-3A41E43C1A08}"/>
                    </a:ext>
                  </a:extLst>
                </p:cNvPr>
                <p:cNvSpPr>
                  <a:spLocks noChangeShapeType="1"/>
                </p:cNvSpPr>
                <p:nvPr/>
              </p:nvSpPr>
              <p:spPr bwMode="auto">
                <a:xfrm>
                  <a:off x="3228278"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5" name="Line 149">
                  <a:extLst>
                    <a:ext uri="{FF2B5EF4-FFF2-40B4-BE49-F238E27FC236}">
                      <a16:creationId xmlns:a16="http://schemas.microsoft.com/office/drawing/2014/main" id="{107B82CB-0E63-3660-7BAE-38A76ED5B21C}"/>
                    </a:ext>
                  </a:extLst>
                </p:cNvPr>
                <p:cNvSpPr>
                  <a:spLocks noChangeShapeType="1"/>
                </p:cNvSpPr>
                <p:nvPr/>
              </p:nvSpPr>
              <p:spPr bwMode="auto">
                <a:xfrm>
                  <a:off x="3209136"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426" name="Group 1425">
                <a:extLst>
                  <a:ext uri="{FF2B5EF4-FFF2-40B4-BE49-F238E27FC236}">
                    <a16:creationId xmlns:a16="http://schemas.microsoft.com/office/drawing/2014/main" id="{2ABF51DC-ED42-1F4C-9645-BB39374F1620}"/>
                  </a:ext>
                </a:extLst>
              </p:cNvPr>
              <p:cNvGrpSpPr/>
              <p:nvPr/>
            </p:nvGrpSpPr>
            <p:grpSpPr>
              <a:xfrm>
                <a:off x="3232106" y="2383927"/>
                <a:ext cx="671231" cy="449780"/>
                <a:chOff x="3232106" y="2383927"/>
                <a:chExt cx="671231" cy="449780"/>
              </a:xfrm>
            </p:grpSpPr>
            <p:sp>
              <p:nvSpPr>
                <p:cNvPr id="1595" name="Line 150">
                  <a:extLst>
                    <a:ext uri="{FF2B5EF4-FFF2-40B4-BE49-F238E27FC236}">
                      <a16:creationId xmlns:a16="http://schemas.microsoft.com/office/drawing/2014/main" id="{832B2EB9-DCDF-1B4C-9CB1-AC79EE3CCE69}"/>
                    </a:ext>
                  </a:extLst>
                </p:cNvPr>
                <p:cNvSpPr>
                  <a:spLocks noChangeShapeType="1"/>
                </p:cNvSpPr>
                <p:nvPr/>
              </p:nvSpPr>
              <p:spPr bwMode="auto">
                <a:xfrm>
                  <a:off x="3232106"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6" name="Line 151">
                  <a:extLst>
                    <a:ext uri="{FF2B5EF4-FFF2-40B4-BE49-F238E27FC236}">
                      <a16:creationId xmlns:a16="http://schemas.microsoft.com/office/drawing/2014/main" id="{3E2CF87E-FDEA-7A5F-50F7-87E9123F5E73}"/>
                    </a:ext>
                  </a:extLst>
                </p:cNvPr>
                <p:cNvSpPr>
                  <a:spLocks noChangeShapeType="1"/>
                </p:cNvSpPr>
                <p:nvPr/>
              </p:nvSpPr>
              <p:spPr bwMode="auto">
                <a:xfrm>
                  <a:off x="3289531" y="249472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7" name="Line 152">
                  <a:extLst>
                    <a:ext uri="{FF2B5EF4-FFF2-40B4-BE49-F238E27FC236}">
                      <a16:creationId xmlns:a16="http://schemas.microsoft.com/office/drawing/2014/main" id="{D08BA2EC-6E38-08E1-1F8E-85D41FDC3A26}"/>
                    </a:ext>
                  </a:extLst>
                </p:cNvPr>
                <p:cNvSpPr>
                  <a:spLocks noChangeShapeType="1"/>
                </p:cNvSpPr>
                <p:nvPr/>
              </p:nvSpPr>
              <p:spPr bwMode="auto">
                <a:xfrm>
                  <a:off x="3312501" y="247098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8" name="Line 153">
                  <a:extLst>
                    <a:ext uri="{FF2B5EF4-FFF2-40B4-BE49-F238E27FC236}">
                      <a16:creationId xmlns:a16="http://schemas.microsoft.com/office/drawing/2014/main" id="{68B38AC7-9308-05F5-3668-233562B03E1D}"/>
                    </a:ext>
                  </a:extLst>
                </p:cNvPr>
                <p:cNvSpPr>
                  <a:spLocks noChangeShapeType="1"/>
                </p:cNvSpPr>
                <p:nvPr/>
              </p:nvSpPr>
              <p:spPr bwMode="auto">
                <a:xfrm>
                  <a:off x="3298464"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9" name="Line 154">
                  <a:extLst>
                    <a:ext uri="{FF2B5EF4-FFF2-40B4-BE49-F238E27FC236}">
                      <a16:creationId xmlns:a16="http://schemas.microsoft.com/office/drawing/2014/main" id="{12B9BE41-7422-A3E9-F6C3-B992D06071A5}"/>
                    </a:ext>
                  </a:extLst>
                </p:cNvPr>
                <p:cNvSpPr>
                  <a:spLocks noChangeShapeType="1"/>
                </p:cNvSpPr>
                <p:nvPr/>
              </p:nvSpPr>
              <p:spPr bwMode="auto">
                <a:xfrm>
                  <a:off x="3321434"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0" name="Line 155">
                  <a:extLst>
                    <a:ext uri="{FF2B5EF4-FFF2-40B4-BE49-F238E27FC236}">
                      <a16:creationId xmlns:a16="http://schemas.microsoft.com/office/drawing/2014/main" id="{E82DCA90-3CC6-B77F-E499-A92226F0991F}"/>
                    </a:ext>
                  </a:extLst>
                </p:cNvPr>
                <p:cNvSpPr>
                  <a:spLocks noChangeShapeType="1"/>
                </p:cNvSpPr>
                <p:nvPr/>
              </p:nvSpPr>
              <p:spPr bwMode="auto">
                <a:xfrm>
                  <a:off x="3298464"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1" name="Line 156">
                  <a:extLst>
                    <a:ext uri="{FF2B5EF4-FFF2-40B4-BE49-F238E27FC236}">
                      <a16:creationId xmlns:a16="http://schemas.microsoft.com/office/drawing/2014/main" id="{DEE31FAB-9E36-EA86-F2E8-D85C0D9D3247}"/>
                    </a:ext>
                  </a:extLst>
                </p:cNvPr>
                <p:cNvSpPr>
                  <a:spLocks noChangeShapeType="1"/>
                </p:cNvSpPr>
                <p:nvPr/>
              </p:nvSpPr>
              <p:spPr bwMode="auto">
                <a:xfrm>
                  <a:off x="3321434"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2" name="Line 157">
                  <a:extLst>
                    <a:ext uri="{FF2B5EF4-FFF2-40B4-BE49-F238E27FC236}">
                      <a16:creationId xmlns:a16="http://schemas.microsoft.com/office/drawing/2014/main" id="{1111C3C3-9B39-5993-FC25-06623463A969}"/>
                    </a:ext>
                  </a:extLst>
                </p:cNvPr>
                <p:cNvSpPr>
                  <a:spLocks noChangeShapeType="1"/>
                </p:cNvSpPr>
                <p:nvPr/>
              </p:nvSpPr>
              <p:spPr bwMode="auto">
                <a:xfrm>
                  <a:off x="3335471"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3" name="Line 158">
                  <a:extLst>
                    <a:ext uri="{FF2B5EF4-FFF2-40B4-BE49-F238E27FC236}">
                      <a16:creationId xmlns:a16="http://schemas.microsoft.com/office/drawing/2014/main" id="{404ACD4A-725C-5D61-1A09-375E63C63480}"/>
                    </a:ext>
                  </a:extLst>
                </p:cNvPr>
                <p:cNvSpPr>
                  <a:spLocks noChangeShapeType="1"/>
                </p:cNvSpPr>
                <p:nvPr/>
              </p:nvSpPr>
              <p:spPr bwMode="auto">
                <a:xfrm>
                  <a:off x="3358441"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4" name="Line 159">
                  <a:extLst>
                    <a:ext uri="{FF2B5EF4-FFF2-40B4-BE49-F238E27FC236}">
                      <a16:creationId xmlns:a16="http://schemas.microsoft.com/office/drawing/2014/main" id="{EC34828E-7EDF-450C-C341-90F9FDBD1BD3}"/>
                    </a:ext>
                  </a:extLst>
                </p:cNvPr>
                <p:cNvSpPr>
                  <a:spLocks noChangeShapeType="1"/>
                </p:cNvSpPr>
                <p:nvPr/>
              </p:nvSpPr>
              <p:spPr bwMode="auto">
                <a:xfrm>
                  <a:off x="3344403"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5" name="Line 160">
                  <a:extLst>
                    <a:ext uri="{FF2B5EF4-FFF2-40B4-BE49-F238E27FC236}">
                      <a16:creationId xmlns:a16="http://schemas.microsoft.com/office/drawing/2014/main" id="{0A8A1994-591B-9CDC-8FFE-96570BF879B7}"/>
                    </a:ext>
                  </a:extLst>
                </p:cNvPr>
                <p:cNvSpPr>
                  <a:spLocks noChangeShapeType="1"/>
                </p:cNvSpPr>
                <p:nvPr/>
              </p:nvSpPr>
              <p:spPr bwMode="auto">
                <a:xfrm>
                  <a:off x="3367373"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6" name="Line 161">
                  <a:extLst>
                    <a:ext uri="{FF2B5EF4-FFF2-40B4-BE49-F238E27FC236}">
                      <a16:creationId xmlns:a16="http://schemas.microsoft.com/office/drawing/2014/main" id="{6D0276FB-18B8-DD60-6EE0-6694A9773FFD}"/>
                    </a:ext>
                  </a:extLst>
                </p:cNvPr>
                <p:cNvSpPr>
                  <a:spLocks noChangeShapeType="1"/>
                </p:cNvSpPr>
                <p:nvPr/>
              </p:nvSpPr>
              <p:spPr bwMode="auto">
                <a:xfrm>
                  <a:off x="3348232"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7" name="Line 162">
                  <a:extLst>
                    <a:ext uri="{FF2B5EF4-FFF2-40B4-BE49-F238E27FC236}">
                      <a16:creationId xmlns:a16="http://schemas.microsoft.com/office/drawing/2014/main" id="{04A7E05E-7226-3C29-E67D-3E652B117591}"/>
                    </a:ext>
                  </a:extLst>
                </p:cNvPr>
                <p:cNvSpPr>
                  <a:spLocks noChangeShapeType="1"/>
                </p:cNvSpPr>
                <p:nvPr/>
              </p:nvSpPr>
              <p:spPr bwMode="auto">
                <a:xfrm>
                  <a:off x="3371202"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8" name="Line 163">
                  <a:extLst>
                    <a:ext uri="{FF2B5EF4-FFF2-40B4-BE49-F238E27FC236}">
                      <a16:creationId xmlns:a16="http://schemas.microsoft.com/office/drawing/2014/main" id="{FBEE2F80-47EA-71D7-338E-4CEF7B65D1CD}"/>
                    </a:ext>
                  </a:extLst>
                </p:cNvPr>
                <p:cNvSpPr>
                  <a:spLocks noChangeShapeType="1"/>
                </p:cNvSpPr>
                <p:nvPr/>
              </p:nvSpPr>
              <p:spPr bwMode="auto">
                <a:xfrm>
                  <a:off x="3381410"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9" name="Line 164">
                  <a:extLst>
                    <a:ext uri="{FF2B5EF4-FFF2-40B4-BE49-F238E27FC236}">
                      <a16:creationId xmlns:a16="http://schemas.microsoft.com/office/drawing/2014/main" id="{8B4CCF0E-A55D-92D9-2C65-C0979B17C0AC}"/>
                    </a:ext>
                  </a:extLst>
                </p:cNvPr>
                <p:cNvSpPr>
                  <a:spLocks noChangeShapeType="1"/>
                </p:cNvSpPr>
                <p:nvPr/>
              </p:nvSpPr>
              <p:spPr bwMode="auto">
                <a:xfrm>
                  <a:off x="3404380"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0" name="Line 165">
                  <a:extLst>
                    <a:ext uri="{FF2B5EF4-FFF2-40B4-BE49-F238E27FC236}">
                      <a16:creationId xmlns:a16="http://schemas.microsoft.com/office/drawing/2014/main" id="{5E82207D-EF66-1BA3-5310-DE7726CDE517}"/>
                    </a:ext>
                  </a:extLst>
                </p:cNvPr>
                <p:cNvSpPr>
                  <a:spLocks noChangeShapeType="1"/>
                </p:cNvSpPr>
                <p:nvPr/>
              </p:nvSpPr>
              <p:spPr bwMode="auto">
                <a:xfrm>
                  <a:off x="3381410"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1" name="Line 166">
                  <a:extLst>
                    <a:ext uri="{FF2B5EF4-FFF2-40B4-BE49-F238E27FC236}">
                      <a16:creationId xmlns:a16="http://schemas.microsoft.com/office/drawing/2014/main" id="{6CAF710A-E251-A0C4-E66A-B71129E8D9F6}"/>
                    </a:ext>
                  </a:extLst>
                </p:cNvPr>
                <p:cNvSpPr>
                  <a:spLocks noChangeShapeType="1"/>
                </p:cNvSpPr>
                <p:nvPr/>
              </p:nvSpPr>
              <p:spPr bwMode="auto">
                <a:xfrm>
                  <a:off x="3404380"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2" name="Line 167">
                  <a:extLst>
                    <a:ext uri="{FF2B5EF4-FFF2-40B4-BE49-F238E27FC236}">
                      <a16:creationId xmlns:a16="http://schemas.microsoft.com/office/drawing/2014/main" id="{545742EF-2FB6-E976-3938-4943A56519A0}"/>
                    </a:ext>
                  </a:extLst>
                </p:cNvPr>
                <p:cNvSpPr>
                  <a:spLocks noChangeShapeType="1"/>
                </p:cNvSpPr>
                <p:nvPr/>
              </p:nvSpPr>
              <p:spPr bwMode="auto">
                <a:xfrm>
                  <a:off x="3403104"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3" name="Line 168">
                  <a:extLst>
                    <a:ext uri="{FF2B5EF4-FFF2-40B4-BE49-F238E27FC236}">
                      <a16:creationId xmlns:a16="http://schemas.microsoft.com/office/drawing/2014/main" id="{FE711B4B-5218-90B5-7EE5-2342F59DA42E}"/>
                    </a:ext>
                  </a:extLst>
                </p:cNvPr>
                <p:cNvSpPr>
                  <a:spLocks noChangeShapeType="1"/>
                </p:cNvSpPr>
                <p:nvPr/>
              </p:nvSpPr>
              <p:spPr bwMode="auto">
                <a:xfrm>
                  <a:off x="3426074"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4" name="Line 169">
                  <a:extLst>
                    <a:ext uri="{FF2B5EF4-FFF2-40B4-BE49-F238E27FC236}">
                      <a16:creationId xmlns:a16="http://schemas.microsoft.com/office/drawing/2014/main" id="{25DAC948-740A-9A9A-C185-0B3F8F78399F}"/>
                    </a:ext>
                  </a:extLst>
                </p:cNvPr>
                <p:cNvSpPr>
                  <a:spLocks noChangeShapeType="1"/>
                </p:cNvSpPr>
                <p:nvPr/>
              </p:nvSpPr>
              <p:spPr bwMode="auto">
                <a:xfrm>
                  <a:off x="3406932"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5" name="Line 170">
                  <a:extLst>
                    <a:ext uri="{FF2B5EF4-FFF2-40B4-BE49-F238E27FC236}">
                      <a16:creationId xmlns:a16="http://schemas.microsoft.com/office/drawing/2014/main" id="{B4BB2DE0-3EC0-5B51-0CC9-13E3726CBB3A}"/>
                    </a:ext>
                  </a:extLst>
                </p:cNvPr>
                <p:cNvSpPr>
                  <a:spLocks noChangeShapeType="1"/>
                </p:cNvSpPr>
                <p:nvPr/>
              </p:nvSpPr>
              <p:spPr bwMode="auto">
                <a:xfrm>
                  <a:off x="3429902"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6" name="Line 171">
                  <a:extLst>
                    <a:ext uri="{FF2B5EF4-FFF2-40B4-BE49-F238E27FC236}">
                      <a16:creationId xmlns:a16="http://schemas.microsoft.com/office/drawing/2014/main" id="{A7859D2F-E519-85B3-9F47-1D58578C48FF}"/>
                    </a:ext>
                  </a:extLst>
                </p:cNvPr>
                <p:cNvSpPr>
                  <a:spLocks noChangeShapeType="1"/>
                </p:cNvSpPr>
                <p:nvPr/>
              </p:nvSpPr>
              <p:spPr bwMode="auto">
                <a:xfrm>
                  <a:off x="3474566" y="258705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7" name="Line 172">
                  <a:extLst>
                    <a:ext uri="{FF2B5EF4-FFF2-40B4-BE49-F238E27FC236}">
                      <a16:creationId xmlns:a16="http://schemas.microsoft.com/office/drawing/2014/main" id="{6A1E95A3-0E10-A4FB-9F86-9748B3B1400A}"/>
                    </a:ext>
                  </a:extLst>
                </p:cNvPr>
                <p:cNvSpPr>
                  <a:spLocks noChangeShapeType="1"/>
                </p:cNvSpPr>
                <p:nvPr/>
              </p:nvSpPr>
              <p:spPr bwMode="auto">
                <a:xfrm>
                  <a:off x="3497536" y="256331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8" name="Line 173">
                  <a:extLst>
                    <a:ext uri="{FF2B5EF4-FFF2-40B4-BE49-F238E27FC236}">
                      <a16:creationId xmlns:a16="http://schemas.microsoft.com/office/drawing/2014/main" id="{0117D96F-5597-527D-0FF2-E661AE4DD6C2}"/>
                    </a:ext>
                  </a:extLst>
                </p:cNvPr>
                <p:cNvSpPr>
                  <a:spLocks noChangeShapeType="1"/>
                </p:cNvSpPr>
                <p:nvPr/>
              </p:nvSpPr>
              <p:spPr bwMode="auto">
                <a:xfrm>
                  <a:off x="3503916" y="2597606"/>
                  <a:ext cx="47216"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9" name="Line 174">
                  <a:extLst>
                    <a:ext uri="{FF2B5EF4-FFF2-40B4-BE49-F238E27FC236}">
                      <a16:creationId xmlns:a16="http://schemas.microsoft.com/office/drawing/2014/main" id="{670A1C9A-50D0-2312-B945-73632ACB154C}"/>
                    </a:ext>
                  </a:extLst>
                </p:cNvPr>
                <p:cNvSpPr>
                  <a:spLocks noChangeShapeType="1"/>
                </p:cNvSpPr>
                <p:nvPr/>
              </p:nvSpPr>
              <p:spPr bwMode="auto">
                <a:xfrm>
                  <a:off x="3528162" y="257386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0" name="Line 175">
                  <a:extLst>
                    <a:ext uri="{FF2B5EF4-FFF2-40B4-BE49-F238E27FC236}">
                      <a16:creationId xmlns:a16="http://schemas.microsoft.com/office/drawing/2014/main" id="{EA3FF1B8-5EB2-D3E9-D6CA-6C6F7CDCBDA4}"/>
                    </a:ext>
                  </a:extLst>
                </p:cNvPr>
                <p:cNvSpPr>
                  <a:spLocks noChangeShapeType="1"/>
                </p:cNvSpPr>
                <p:nvPr/>
              </p:nvSpPr>
              <p:spPr bwMode="auto">
                <a:xfrm>
                  <a:off x="3525610" y="26068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1" name="Line 176">
                  <a:extLst>
                    <a:ext uri="{FF2B5EF4-FFF2-40B4-BE49-F238E27FC236}">
                      <a16:creationId xmlns:a16="http://schemas.microsoft.com/office/drawing/2014/main" id="{B78A68C2-5878-6677-4C0B-7170AE55D021}"/>
                    </a:ext>
                  </a:extLst>
                </p:cNvPr>
                <p:cNvSpPr>
                  <a:spLocks noChangeShapeType="1"/>
                </p:cNvSpPr>
                <p:nvPr/>
              </p:nvSpPr>
              <p:spPr bwMode="auto">
                <a:xfrm>
                  <a:off x="3548580" y="25830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2" name="Line 177">
                  <a:extLst>
                    <a:ext uri="{FF2B5EF4-FFF2-40B4-BE49-F238E27FC236}">
                      <a16:creationId xmlns:a16="http://schemas.microsoft.com/office/drawing/2014/main" id="{F504078F-ED62-25BD-13C2-569B581E7B14}"/>
                    </a:ext>
                  </a:extLst>
                </p:cNvPr>
                <p:cNvSpPr>
                  <a:spLocks noChangeShapeType="1"/>
                </p:cNvSpPr>
                <p:nvPr/>
              </p:nvSpPr>
              <p:spPr bwMode="auto">
                <a:xfrm>
                  <a:off x="3609833" y="267015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3" name="Line 178">
                  <a:extLst>
                    <a:ext uri="{FF2B5EF4-FFF2-40B4-BE49-F238E27FC236}">
                      <a16:creationId xmlns:a16="http://schemas.microsoft.com/office/drawing/2014/main" id="{7FB9E8D9-6C2E-82EB-F4A4-C50E7022EE07}"/>
                    </a:ext>
                  </a:extLst>
                </p:cNvPr>
                <p:cNvSpPr>
                  <a:spLocks noChangeShapeType="1"/>
                </p:cNvSpPr>
                <p:nvPr/>
              </p:nvSpPr>
              <p:spPr bwMode="auto">
                <a:xfrm>
                  <a:off x="3632803" y="264640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4" name="Line 179">
                  <a:extLst>
                    <a:ext uri="{FF2B5EF4-FFF2-40B4-BE49-F238E27FC236}">
                      <a16:creationId xmlns:a16="http://schemas.microsoft.com/office/drawing/2014/main" id="{74E651A5-4F1C-44DF-E7D8-F8571ECCD803}"/>
                    </a:ext>
                  </a:extLst>
                </p:cNvPr>
                <p:cNvSpPr>
                  <a:spLocks noChangeShapeType="1"/>
                </p:cNvSpPr>
                <p:nvPr/>
              </p:nvSpPr>
              <p:spPr bwMode="auto">
                <a:xfrm>
                  <a:off x="3639183" y="26912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5" name="Line 180">
                  <a:extLst>
                    <a:ext uri="{FF2B5EF4-FFF2-40B4-BE49-F238E27FC236}">
                      <a16:creationId xmlns:a16="http://schemas.microsoft.com/office/drawing/2014/main" id="{042D4BF8-C051-DC7E-D355-EF141AA71195}"/>
                    </a:ext>
                  </a:extLst>
                </p:cNvPr>
                <p:cNvSpPr>
                  <a:spLocks noChangeShapeType="1"/>
                </p:cNvSpPr>
                <p:nvPr/>
              </p:nvSpPr>
              <p:spPr bwMode="auto">
                <a:xfrm>
                  <a:off x="3662153" y="26675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6" name="Line 181">
                  <a:extLst>
                    <a:ext uri="{FF2B5EF4-FFF2-40B4-BE49-F238E27FC236}">
                      <a16:creationId xmlns:a16="http://schemas.microsoft.com/office/drawing/2014/main" id="{6AB36272-89FA-ED96-CD0B-351D91E891E4}"/>
                    </a:ext>
                  </a:extLst>
                </p:cNvPr>
                <p:cNvSpPr>
                  <a:spLocks noChangeShapeType="1"/>
                </p:cNvSpPr>
                <p:nvPr/>
              </p:nvSpPr>
              <p:spPr bwMode="auto">
                <a:xfrm>
                  <a:off x="3643012" y="26912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7" name="Line 182">
                  <a:extLst>
                    <a:ext uri="{FF2B5EF4-FFF2-40B4-BE49-F238E27FC236}">
                      <a16:creationId xmlns:a16="http://schemas.microsoft.com/office/drawing/2014/main" id="{48918A7B-C697-1AB7-2DF1-5D5B8C655FEF}"/>
                    </a:ext>
                  </a:extLst>
                </p:cNvPr>
                <p:cNvSpPr>
                  <a:spLocks noChangeShapeType="1"/>
                </p:cNvSpPr>
                <p:nvPr/>
              </p:nvSpPr>
              <p:spPr bwMode="auto">
                <a:xfrm>
                  <a:off x="3665981" y="26675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8" name="Line 183">
                  <a:extLst>
                    <a:ext uri="{FF2B5EF4-FFF2-40B4-BE49-F238E27FC236}">
                      <a16:creationId xmlns:a16="http://schemas.microsoft.com/office/drawing/2014/main" id="{DB28952D-8711-3C15-4602-08F7D6B2FC7A}"/>
                    </a:ext>
                  </a:extLst>
                </p:cNvPr>
                <p:cNvSpPr>
                  <a:spLocks noChangeShapeType="1"/>
                </p:cNvSpPr>
                <p:nvPr/>
              </p:nvSpPr>
              <p:spPr bwMode="auto">
                <a:xfrm>
                  <a:off x="3648116" y="26912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9" name="Line 184">
                  <a:extLst>
                    <a:ext uri="{FF2B5EF4-FFF2-40B4-BE49-F238E27FC236}">
                      <a16:creationId xmlns:a16="http://schemas.microsoft.com/office/drawing/2014/main" id="{31455D38-3842-0470-634B-44D40407B40F}"/>
                    </a:ext>
                  </a:extLst>
                </p:cNvPr>
                <p:cNvSpPr>
                  <a:spLocks noChangeShapeType="1"/>
                </p:cNvSpPr>
                <p:nvPr/>
              </p:nvSpPr>
              <p:spPr bwMode="auto">
                <a:xfrm>
                  <a:off x="3671086" y="26675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0" name="Line 185">
                  <a:extLst>
                    <a:ext uri="{FF2B5EF4-FFF2-40B4-BE49-F238E27FC236}">
                      <a16:creationId xmlns:a16="http://schemas.microsoft.com/office/drawing/2014/main" id="{3DDE6E88-0E38-7CF2-C0FC-12CB448DAD59}"/>
                    </a:ext>
                  </a:extLst>
                </p:cNvPr>
                <p:cNvSpPr>
                  <a:spLocks noChangeShapeType="1"/>
                </p:cNvSpPr>
                <p:nvPr/>
              </p:nvSpPr>
              <p:spPr bwMode="auto">
                <a:xfrm>
                  <a:off x="3677466" y="272291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1" name="Line 186">
                  <a:extLst>
                    <a:ext uri="{FF2B5EF4-FFF2-40B4-BE49-F238E27FC236}">
                      <a16:creationId xmlns:a16="http://schemas.microsoft.com/office/drawing/2014/main" id="{26CCA518-CA2F-A7F7-09FD-3DB2867E8D37}"/>
                    </a:ext>
                  </a:extLst>
                </p:cNvPr>
                <p:cNvSpPr>
                  <a:spLocks noChangeShapeType="1"/>
                </p:cNvSpPr>
                <p:nvPr/>
              </p:nvSpPr>
              <p:spPr bwMode="auto">
                <a:xfrm>
                  <a:off x="3700436" y="269916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2" name="Line 187">
                  <a:extLst>
                    <a:ext uri="{FF2B5EF4-FFF2-40B4-BE49-F238E27FC236}">
                      <a16:creationId xmlns:a16="http://schemas.microsoft.com/office/drawing/2014/main" id="{C1362E61-2A06-2D10-5526-DFD7FAB47C11}"/>
                    </a:ext>
                  </a:extLst>
                </p:cNvPr>
                <p:cNvSpPr>
                  <a:spLocks noChangeShapeType="1"/>
                </p:cNvSpPr>
                <p:nvPr/>
              </p:nvSpPr>
              <p:spPr bwMode="auto">
                <a:xfrm>
                  <a:off x="3677466" y="272291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3" name="Line 188">
                  <a:extLst>
                    <a:ext uri="{FF2B5EF4-FFF2-40B4-BE49-F238E27FC236}">
                      <a16:creationId xmlns:a16="http://schemas.microsoft.com/office/drawing/2014/main" id="{43DEAC26-2E13-062E-CF15-0D9E5BDF0D33}"/>
                    </a:ext>
                  </a:extLst>
                </p:cNvPr>
                <p:cNvSpPr>
                  <a:spLocks noChangeShapeType="1"/>
                </p:cNvSpPr>
                <p:nvPr/>
              </p:nvSpPr>
              <p:spPr bwMode="auto">
                <a:xfrm>
                  <a:off x="3700436" y="269916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4" name="Line 189">
                  <a:extLst>
                    <a:ext uri="{FF2B5EF4-FFF2-40B4-BE49-F238E27FC236}">
                      <a16:creationId xmlns:a16="http://schemas.microsoft.com/office/drawing/2014/main" id="{E626A007-1F04-74C6-C748-4EF41645D3AD}"/>
                    </a:ext>
                  </a:extLst>
                </p:cNvPr>
                <p:cNvSpPr>
                  <a:spLocks noChangeShapeType="1"/>
                </p:cNvSpPr>
                <p:nvPr/>
              </p:nvSpPr>
              <p:spPr bwMode="auto">
                <a:xfrm>
                  <a:off x="3706817" y="274401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5" name="Line 190">
                  <a:extLst>
                    <a:ext uri="{FF2B5EF4-FFF2-40B4-BE49-F238E27FC236}">
                      <a16:creationId xmlns:a16="http://schemas.microsoft.com/office/drawing/2014/main" id="{7CA72944-B9FD-62C5-D7EA-074C3B95BB61}"/>
                    </a:ext>
                  </a:extLst>
                </p:cNvPr>
                <p:cNvSpPr>
                  <a:spLocks noChangeShapeType="1"/>
                </p:cNvSpPr>
                <p:nvPr/>
              </p:nvSpPr>
              <p:spPr bwMode="auto">
                <a:xfrm>
                  <a:off x="3729787" y="272027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6" name="Line 191">
                  <a:extLst>
                    <a:ext uri="{FF2B5EF4-FFF2-40B4-BE49-F238E27FC236}">
                      <a16:creationId xmlns:a16="http://schemas.microsoft.com/office/drawing/2014/main" id="{0EA67678-9194-EDA8-CA83-1EE10C04844B}"/>
                    </a:ext>
                  </a:extLst>
                </p:cNvPr>
                <p:cNvSpPr>
                  <a:spLocks noChangeShapeType="1"/>
                </p:cNvSpPr>
                <p:nvPr/>
              </p:nvSpPr>
              <p:spPr bwMode="auto">
                <a:xfrm>
                  <a:off x="3791040" y="279809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7" name="Line 192">
                  <a:extLst>
                    <a:ext uri="{FF2B5EF4-FFF2-40B4-BE49-F238E27FC236}">
                      <a16:creationId xmlns:a16="http://schemas.microsoft.com/office/drawing/2014/main" id="{865EB2F9-8701-3F88-6F8B-E10E9062EB28}"/>
                    </a:ext>
                  </a:extLst>
                </p:cNvPr>
                <p:cNvSpPr>
                  <a:spLocks noChangeShapeType="1"/>
                </p:cNvSpPr>
                <p:nvPr/>
              </p:nvSpPr>
              <p:spPr bwMode="auto">
                <a:xfrm>
                  <a:off x="3814009" y="277435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8" name="Line 193">
                  <a:extLst>
                    <a:ext uri="{FF2B5EF4-FFF2-40B4-BE49-F238E27FC236}">
                      <a16:creationId xmlns:a16="http://schemas.microsoft.com/office/drawing/2014/main" id="{022875DC-048D-08A7-7B7A-D9B1994C68FE}"/>
                    </a:ext>
                  </a:extLst>
                </p:cNvPr>
                <p:cNvSpPr>
                  <a:spLocks noChangeShapeType="1"/>
                </p:cNvSpPr>
                <p:nvPr/>
              </p:nvSpPr>
              <p:spPr bwMode="auto">
                <a:xfrm>
                  <a:off x="3815286" y="279809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9" name="Line 194">
                  <a:extLst>
                    <a:ext uri="{FF2B5EF4-FFF2-40B4-BE49-F238E27FC236}">
                      <a16:creationId xmlns:a16="http://schemas.microsoft.com/office/drawing/2014/main" id="{83C1F3BC-25D5-4A1F-0380-2B6ED821A19D}"/>
                    </a:ext>
                  </a:extLst>
                </p:cNvPr>
                <p:cNvSpPr>
                  <a:spLocks noChangeShapeType="1"/>
                </p:cNvSpPr>
                <p:nvPr/>
              </p:nvSpPr>
              <p:spPr bwMode="auto">
                <a:xfrm>
                  <a:off x="3838255" y="277435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0" name="Line 195">
                  <a:extLst>
                    <a:ext uri="{FF2B5EF4-FFF2-40B4-BE49-F238E27FC236}">
                      <a16:creationId xmlns:a16="http://schemas.microsoft.com/office/drawing/2014/main" id="{319BCB65-0748-FD38-8406-1CCC2F296426}"/>
                    </a:ext>
                  </a:extLst>
                </p:cNvPr>
                <p:cNvSpPr>
                  <a:spLocks noChangeShapeType="1"/>
                </p:cNvSpPr>
                <p:nvPr/>
              </p:nvSpPr>
              <p:spPr bwMode="auto">
                <a:xfrm>
                  <a:off x="3845912" y="280996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1" name="Line 196">
                  <a:extLst>
                    <a:ext uri="{FF2B5EF4-FFF2-40B4-BE49-F238E27FC236}">
                      <a16:creationId xmlns:a16="http://schemas.microsoft.com/office/drawing/2014/main" id="{CFCFBB5C-4582-C9A9-B6DA-834DC0299C64}"/>
                    </a:ext>
                  </a:extLst>
                </p:cNvPr>
                <p:cNvSpPr>
                  <a:spLocks noChangeShapeType="1"/>
                </p:cNvSpPr>
                <p:nvPr/>
              </p:nvSpPr>
              <p:spPr bwMode="auto">
                <a:xfrm>
                  <a:off x="3868882" y="278622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2" name="Line 197">
                  <a:extLst>
                    <a:ext uri="{FF2B5EF4-FFF2-40B4-BE49-F238E27FC236}">
                      <a16:creationId xmlns:a16="http://schemas.microsoft.com/office/drawing/2014/main" id="{A4DCD53F-0CE7-C8A6-7C9B-F1CCCC94197D}"/>
                    </a:ext>
                  </a:extLst>
                </p:cNvPr>
                <p:cNvSpPr>
                  <a:spLocks noChangeShapeType="1"/>
                </p:cNvSpPr>
                <p:nvPr/>
              </p:nvSpPr>
              <p:spPr bwMode="auto">
                <a:xfrm>
                  <a:off x="3845912" y="280996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3" name="Line 198">
                  <a:extLst>
                    <a:ext uri="{FF2B5EF4-FFF2-40B4-BE49-F238E27FC236}">
                      <a16:creationId xmlns:a16="http://schemas.microsoft.com/office/drawing/2014/main" id="{027E77C3-4303-DB8B-73E3-B910CB4C132F}"/>
                    </a:ext>
                  </a:extLst>
                </p:cNvPr>
                <p:cNvSpPr>
                  <a:spLocks noChangeShapeType="1"/>
                </p:cNvSpPr>
                <p:nvPr/>
              </p:nvSpPr>
              <p:spPr bwMode="auto">
                <a:xfrm>
                  <a:off x="3868882" y="278622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4" name="Line 199">
                  <a:extLst>
                    <a:ext uri="{FF2B5EF4-FFF2-40B4-BE49-F238E27FC236}">
                      <a16:creationId xmlns:a16="http://schemas.microsoft.com/office/drawing/2014/main" id="{A3306DC1-67C6-8B11-F7CE-8ADC20F45CA2}"/>
                    </a:ext>
                  </a:extLst>
                </p:cNvPr>
                <p:cNvSpPr>
                  <a:spLocks noChangeShapeType="1"/>
                </p:cNvSpPr>
                <p:nvPr/>
              </p:nvSpPr>
              <p:spPr bwMode="auto">
                <a:xfrm>
                  <a:off x="3857397" y="282051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427" name="Group 1426">
                <a:extLst>
                  <a:ext uri="{FF2B5EF4-FFF2-40B4-BE49-F238E27FC236}">
                    <a16:creationId xmlns:a16="http://schemas.microsoft.com/office/drawing/2014/main" id="{9307D664-F266-8B64-47E7-922D5C200A8B}"/>
                  </a:ext>
                </a:extLst>
              </p:cNvPr>
              <p:cNvGrpSpPr/>
              <p:nvPr/>
            </p:nvGrpSpPr>
            <p:grpSpPr>
              <a:xfrm>
                <a:off x="3880367" y="2796775"/>
                <a:ext cx="465778" cy="257206"/>
                <a:chOff x="3880367" y="2796775"/>
                <a:chExt cx="465778" cy="257206"/>
              </a:xfrm>
            </p:grpSpPr>
            <p:sp>
              <p:nvSpPr>
                <p:cNvPr id="1546" name="Line 200">
                  <a:extLst>
                    <a:ext uri="{FF2B5EF4-FFF2-40B4-BE49-F238E27FC236}">
                      <a16:creationId xmlns:a16="http://schemas.microsoft.com/office/drawing/2014/main" id="{5B0F7CFE-1F28-EFC3-E1D9-D6181AA71313}"/>
                    </a:ext>
                  </a:extLst>
                </p:cNvPr>
                <p:cNvSpPr>
                  <a:spLocks noChangeShapeType="1"/>
                </p:cNvSpPr>
                <p:nvPr/>
              </p:nvSpPr>
              <p:spPr bwMode="auto">
                <a:xfrm>
                  <a:off x="3880367" y="279677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7" name="Line 201">
                  <a:extLst>
                    <a:ext uri="{FF2B5EF4-FFF2-40B4-BE49-F238E27FC236}">
                      <a16:creationId xmlns:a16="http://schemas.microsoft.com/office/drawing/2014/main" id="{04B057F3-EE66-25E8-10D9-8AAB80D9C720}"/>
                    </a:ext>
                  </a:extLst>
                </p:cNvPr>
                <p:cNvSpPr>
                  <a:spLocks noChangeShapeType="1"/>
                </p:cNvSpPr>
                <p:nvPr/>
              </p:nvSpPr>
              <p:spPr bwMode="auto">
                <a:xfrm>
                  <a:off x="3899508" y="282051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8" name="Line 202">
                  <a:extLst>
                    <a:ext uri="{FF2B5EF4-FFF2-40B4-BE49-F238E27FC236}">
                      <a16:creationId xmlns:a16="http://schemas.microsoft.com/office/drawing/2014/main" id="{F528430D-716E-2D96-91A9-E7D7E00CF0EF}"/>
                    </a:ext>
                  </a:extLst>
                </p:cNvPr>
                <p:cNvSpPr>
                  <a:spLocks noChangeShapeType="1"/>
                </p:cNvSpPr>
                <p:nvPr/>
              </p:nvSpPr>
              <p:spPr bwMode="auto">
                <a:xfrm>
                  <a:off x="3922478" y="279677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9" name="Line 203">
                  <a:extLst>
                    <a:ext uri="{FF2B5EF4-FFF2-40B4-BE49-F238E27FC236}">
                      <a16:creationId xmlns:a16="http://schemas.microsoft.com/office/drawing/2014/main" id="{DFAE1CF3-2C07-FCE5-36A4-B03D6E7D7299}"/>
                    </a:ext>
                  </a:extLst>
                </p:cNvPr>
                <p:cNvSpPr>
                  <a:spLocks noChangeShapeType="1"/>
                </p:cNvSpPr>
                <p:nvPr/>
              </p:nvSpPr>
              <p:spPr bwMode="auto">
                <a:xfrm>
                  <a:off x="3941620" y="2820517"/>
                  <a:ext cx="47216"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0" name="Line 204">
                  <a:extLst>
                    <a:ext uri="{FF2B5EF4-FFF2-40B4-BE49-F238E27FC236}">
                      <a16:creationId xmlns:a16="http://schemas.microsoft.com/office/drawing/2014/main" id="{B98BCD9F-90B4-0D33-A065-898AF01EB61C}"/>
                    </a:ext>
                  </a:extLst>
                </p:cNvPr>
                <p:cNvSpPr>
                  <a:spLocks noChangeShapeType="1"/>
                </p:cNvSpPr>
                <p:nvPr/>
              </p:nvSpPr>
              <p:spPr bwMode="auto">
                <a:xfrm>
                  <a:off x="3964590" y="279677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1" name="Line 205">
                  <a:extLst>
                    <a:ext uri="{FF2B5EF4-FFF2-40B4-BE49-F238E27FC236}">
                      <a16:creationId xmlns:a16="http://schemas.microsoft.com/office/drawing/2014/main" id="{AE68D117-7C33-8E45-BE95-173A45572634}"/>
                    </a:ext>
                  </a:extLst>
                </p:cNvPr>
                <p:cNvSpPr>
                  <a:spLocks noChangeShapeType="1"/>
                </p:cNvSpPr>
                <p:nvPr/>
              </p:nvSpPr>
              <p:spPr bwMode="auto">
                <a:xfrm>
                  <a:off x="3963314" y="285481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2" name="Line 207">
                  <a:extLst>
                    <a:ext uri="{FF2B5EF4-FFF2-40B4-BE49-F238E27FC236}">
                      <a16:creationId xmlns:a16="http://schemas.microsoft.com/office/drawing/2014/main" id="{75291F27-D44D-DF4D-7FB4-B0D8684510C1}"/>
                    </a:ext>
                  </a:extLst>
                </p:cNvPr>
                <p:cNvSpPr>
                  <a:spLocks noChangeShapeType="1"/>
                </p:cNvSpPr>
                <p:nvPr/>
              </p:nvSpPr>
              <p:spPr bwMode="auto">
                <a:xfrm>
                  <a:off x="3986283" y="283106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3" name="Line 208">
                  <a:extLst>
                    <a:ext uri="{FF2B5EF4-FFF2-40B4-BE49-F238E27FC236}">
                      <a16:creationId xmlns:a16="http://schemas.microsoft.com/office/drawing/2014/main" id="{45B9A1BD-C105-687B-AED4-0E028ADA36AB}"/>
                    </a:ext>
                  </a:extLst>
                </p:cNvPr>
                <p:cNvSpPr>
                  <a:spLocks noChangeShapeType="1"/>
                </p:cNvSpPr>
                <p:nvPr/>
              </p:nvSpPr>
              <p:spPr bwMode="auto">
                <a:xfrm>
                  <a:off x="3972246" y="286668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4" name="Line 209">
                  <a:extLst>
                    <a:ext uri="{FF2B5EF4-FFF2-40B4-BE49-F238E27FC236}">
                      <a16:creationId xmlns:a16="http://schemas.microsoft.com/office/drawing/2014/main" id="{B49E0019-5198-C3F4-0FF7-2656BC3F85C3}"/>
                    </a:ext>
                  </a:extLst>
                </p:cNvPr>
                <p:cNvSpPr>
                  <a:spLocks noChangeShapeType="1"/>
                </p:cNvSpPr>
                <p:nvPr/>
              </p:nvSpPr>
              <p:spPr bwMode="auto">
                <a:xfrm>
                  <a:off x="3995216" y="284294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5" name="Line 210">
                  <a:extLst>
                    <a:ext uri="{FF2B5EF4-FFF2-40B4-BE49-F238E27FC236}">
                      <a16:creationId xmlns:a16="http://schemas.microsoft.com/office/drawing/2014/main" id="{CE18F913-9DEA-654A-AD20-54D33B2368F6}"/>
                    </a:ext>
                  </a:extLst>
                </p:cNvPr>
                <p:cNvSpPr>
                  <a:spLocks noChangeShapeType="1"/>
                </p:cNvSpPr>
                <p:nvPr/>
              </p:nvSpPr>
              <p:spPr bwMode="auto">
                <a:xfrm>
                  <a:off x="3976074" y="286668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6" name="Line 211">
                  <a:extLst>
                    <a:ext uri="{FF2B5EF4-FFF2-40B4-BE49-F238E27FC236}">
                      <a16:creationId xmlns:a16="http://schemas.microsoft.com/office/drawing/2014/main" id="{0C2AF551-5CC2-5611-83AF-0EF10EA4EDBF}"/>
                    </a:ext>
                  </a:extLst>
                </p:cNvPr>
                <p:cNvSpPr>
                  <a:spLocks noChangeShapeType="1"/>
                </p:cNvSpPr>
                <p:nvPr/>
              </p:nvSpPr>
              <p:spPr bwMode="auto">
                <a:xfrm>
                  <a:off x="3999044" y="284294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7" name="Line 212">
                  <a:extLst>
                    <a:ext uri="{FF2B5EF4-FFF2-40B4-BE49-F238E27FC236}">
                      <a16:creationId xmlns:a16="http://schemas.microsoft.com/office/drawing/2014/main" id="{E77DE2C8-96AB-47B9-4071-3735214EAF6E}"/>
                    </a:ext>
                  </a:extLst>
                </p:cNvPr>
                <p:cNvSpPr>
                  <a:spLocks noChangeShapeType="1"/>
                </p:cNvSpPr>
                <p:nvPr/>
              </p:nvSpPr>
              <p:spPr bwMode="auto">
                <a:xfrm>
                  <a:off x="3976074" y="286668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8" name="Line 213">
                  <a:extLst>
                    <a:ext uri="{FF2B5EF4-FFF2-40B4-BE49-F238E27FC236}">
                      <a16:creationId xmlns:a16="http://schemas.microsoft.com/office/drawing/2014/main" id="{088286B0-8CD0-88CF-29EB-075D0FB852B5}"/>
                    </a:ext>
                  </a:extLst>
                </p:cNvPr>
                <p:cNvSpPr>
                  <a:spLocks noChangeShapeType="1"/>
                </p:cNvSpPr>
                <p:nvPr/>
              </p:nvSpPr>
              <p:spPr bwMode="auto">
                <a:xfrm>
                  <a:off x="3999044" y="284294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9" name="Line 214">
                  <a:extLst>
                    <a:ext uri="{FF2B5EF4-FFF2-40B4-BE49-F238E27FC236}">
                      <a16:creationId xmlns:a16="http://schemas.microsoft.com/office/drawing/2014/main" id="{A50770AA-EBED-4BAA-FABB-014E1101126B}"/>
                    </a:ext>
                  </a:extLst>
                </p:cNvPr>
                <p:cNvSpPr>
                  <a:spLocks noChangeShapeType="1"/>
                </p:cNvSpPr>
                <p:nvPr/>
              </p:nvSpPr>
              <p:spPr bwMode="auto">
                <a:xfrm>
                  <a:off x="4014358" y="287855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0" name="Line 215">
                  <a:extLst>
                    <a:ext uri="{FF2B5EF4-FFF2-40B4-BE49-F238E27FC236}">
                      <a16:creationId xmlns:a16="http://schemas.microsoft.com/office/drawing/2014/main" id="{2172BF5F-AF14-DFBB-569E-7E65CA558CB3}"/>
                    </a:ext>
                  </a:extLst>
                </p:cNvPr>
                <p:cNvSpPr>
                  <a:spLocks noChangeShapeType="1"/>
                </p:cNvSpPr>
                <p:nvPr/>
              </p:nvSpPr>
              <p:spPr bwMode="auto">
                <a:xfrm>
                  <a:off x="4037327" y="285481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1" name="Line 216">
                  <a:extLst>
                    <a:ext uri="{FF2B5EF4-FFF2-40B4-BE49-F238E27FC236}">
                      <a16:creationId xmlns:a16="http://schemas.microsoft.com/office/drawing/2014/main" id="{EFD083B4-ED31-557D-5882-8902B4868900}"/>
                    </a:ext>
                  </a:extLst>
                </p:cNvPr>
                <p:cNvSpPr>
                  <a:spLocks noChangeShapeType="1"/>
                </p:cNvSpPr>
                <p:nvPr/>
              </p:nvSpPr>
              <p:spPr bwMode="auto">
                <a:xfrm>
                  <a:off x="4022014" y="287855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2" name="Line 217">
                  <a:extLst>
                    <a:ext uri="{FF2B5EF4-FFF2-40B4-BE49-F238E27FC236}">
                      <a16:creationId xmlns:a16="http://schemas.microsoft.com/office/drawing/2014/main" id="{D75B8B5D-BA35-5334-8569-47683E391406}"/>
                    </a:ext>
                  </a:extLst>
                </p:cNvPr>
                <p:cNvSpPr>
                  <a:spLocks noChangeShapeType="1"/>
                </p:cNvSpPr>
                <p:nvPr/>
              </p:nvSpPr>
              <p:spPr bwMode="auto">
                <a:xfrm>
                  <a:off x="4044984" y="285481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3" name="Line 218">
                  <a:extLst>
                    <a:ext uri="{FF2B5EF4-FFF2-40B4-BE49-F238E27FC236}">
                      <a16:creationId xmlns:a16="http://schemas.microsoft.com/office/drawing/2014/main" id="{3DC86B0D-734A-F6B0-F67E-A315F3CA7D1B}"/>
                    </a:ext>
                  </a:extLst>
                </p:cNvPr>
                <p:cNvSpPr>
                  <a:spLocks noChangeShapeType="1"/>
                </p:cNvSpPr>
                <p:nvPr/>
              </p:nvSpPr>
              <p:spPr bwMode="auto">
                <a:xfrm>
                  <a:off x="4064126" y="290229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4" name="Line 219">
                  <a:extLst>
                    <a:ext uri="{FF2B5EF4-FFF2-40B4-BE49-F238E27FC236}">
                      <a16:creationId xmlns:a16="http://schemas.microsoft.com/office/drawing/2014/main" id="{93574CA5-646D-A1EC-8DA7-AD971F6B6A37}"/>
                    </a:ext>
                  </a:extLst>
                </p:cNvPr>
                <p:cNvSpPr>
                  <a:spLocks noChangeShapeType="1"/>
                </p:cNvSpPr>
                <p:nvPr/>
              </p:nvSpPr>
              <p:spPr bwMode="auto">
                <a:xfrm>
                  <a:off x="4087095" y="287855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5" name="Line 220">
                  <a:extLst>
                    <a:ext uri="{FF2B5EF4-FFF2-40B4-BE49-F238E27FC236}">
                      <a16:creationId xmlns:a16="http://schemas.microsoft.com/office/drawing/2014/main" id="{A6B0E2CC-F50A-0006-89F2-2CAC03A32FBD}"/>
                    </a:ext>
                  </a:extLst>
                </p:cNvPr>
                <p:cNvSpPr>
                  <a:spLocks noChangeShapeType="1"/>
                </p:cNvSpPr>
                <p:nvPr/>
              </p:nvSpPr>
              <p:spPr bwMode="auto">
                <a:xfrm>
                  <a:off x="4089648" y="29260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6" name="Line 221">
                  <a:extLst>
                    <a:ext uri="{FF2B5EF4-FFF2-40B4-BE49-F238E27FC236}">
                      <a16:creationId xmlns:a16="http://schemas.microsoft.com/office/drawing/2014/main" id="{C6DA2B68-8BA7-B78C-E720-9D81D13C922B}"/>
                    </a:ext>
                  </a:extLst>
                </p:cNvPr>
                <p:cNvSpPr>
                  <a:spLocks noChangeShapeType="1"/>
                </p:cNvSpPr>
                <p:nvPr/>
              </p:nvSpPr>
              <p:spPr bwMode="auto">
                <a:xfrm>
                  <a:off x="4112618" y="29022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7" name="Line 222">
                  <a:extLst>
                    <a:ext uri="{FF2B5EF4-FFF2-40B4-BE49-F238E27FC236}">
                      <a16:creationId xmlns:a16="http://schemas.microsoft.com/office/drawing/2014/main" id="{1CD8CE99-2AD4-8876-4AC2-C75650C5DDBF}"/>
                    </a:ext>
                  </a:extLst>
                </p:cNvPr>
                <p:cNvSpPr>
                  <a:spLocks noChangeShapeType="1"/>
                </p:cNvSpPr>
                <p:nvPr/>
              </p:nvSpPr>
              <p:spPr bwMode="auto">
                <a:xfrm>
                  <a:off x="4089648" y="29260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8" name="Line 223">
                  <a:extLst>
                    <a:ext uri="{FF2B5EF4-FFF2-40B4-BE49-F238E27FC236}">
                      <a16:creationId xmlns:a16="http://schemas.microsoft.com/office/drawing/2014/main" id="{8866DF1F-27FA-9E40-82B6-581B148CCE16}"/>
                    </a:ext>
                  </a:extLst>
                </p:cNvPr>
                <p:cNvSpPr>
                  <a:spLocks noChangeShapeType="1"/>
                </p:cNvSpPr>
                <p:nvPr/>
              </p:nvSpPr>
              <p:spPr bwMode="auto">
                <a:xfrm>
                  <a:off x="4112618" y="29022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9" name="Line 224">
                  <a:extLst>
                    <a:ext uri="{FF2B5EF4-FFF2-40B4-BE49-F238E27FC236}">
                      <a16:creationId xmlns:a16="http://schemas.microsoft.com/office/drawing/2014/main" id="{AB73B322-986E-1A05-848E-C7F444A396B3}"/>
                    </a:ext>
                  </a:extLst>
                </p:cNvPr>
                <p:cNvSpPr>
                  <a:spLocks noChangeShapeType="1"/>
                </p:cNvSpPr>
                <p:nvPr/>
              </p:nvSpPr>
              <p:spPr bwMode="auto">
                <a:xfrm>
                  <a:off x="4093476" y="293922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0" name="Line 225">
                  <a:extLst>
                    <a:ext uri="{FF2B5EF4-FFF2-40B4-BE49-F238E27FC236}">
                      <a16:creationId xmlns:a16="http://schemas.microsoft.com/office/drawing/2014/main" id="{9D3ACE06-C8E6-49E7-749D-A66F570866B7}"/>
                    </a:ext>
                  </a:extLst>
                </p:cNvPr>
                <p:cNvSpPr>
                  <a:spLocks noChangeShapeType="1"/>
                </p:cNvSpPr>
                <p:nvPr/>
              </p:nvSpPr>
              <p:spPr bwMode="auto">
                <a:xfrm>
                  <a:off x="4116446" y="291548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1" name="Line 226">
                  <a:extLst>
                    <a:ext uri="{FF2B5EF4-FFF2-40B4-BE49-F238E27FC236}">
                      <a16:creationId xmlns:a16="http://schemas.microsoft.com/office/drawing/2014/main" id="{E6EBF0BF-8B7E-7427-5B56-136385C278AA}"/>
                    </a:ext>
                  </a:extLst>
                </p:cNvPr>
                <p:cNvSpPr>
                  <a:spLocks noChangeShapeType="1"/>
                </p:cNvSpPr>
                <p:nvPr/>
              </p:nvSpPr>
              <p:spPr bwMode="auto">
                <a:xfrm>
                  <a:off x="4118998" y="293922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2" name="Line 227">
                  <a:extLst>
                    <a:ext uri="{FF2B5EF4-FFF2-40B4-BE49-F238E27FC236}">
                      <a16:creationId xmlns:a16="http://schemas.microsoft.com/office/drawing/2014/main" id="{05EE8BE5-91F9-7062-A9C5-C4D7AE428FAC}"/>
                    </a:ext>
                  </a:extLst>
                </p:cNvPr>
                <p:cNvSpPr>
                  <a:spLocks noChangeShapeType="1"/>
                </p:cNvSpPr>
                <p:nvPr/>
              </p:nvSpPr>
              <p:spPr bwMode="auto">
                <a:xfrm>
                  <a:off x="4141968" y="291548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3" name="Line 228">
                  <a:extLst>
                    <a:ext uri="{FF2B5EF4-FFF2-40B4-BE49-F238E27FC236}">
                      <a16:creationId xmlns:a16="http://schemas.microsoft.com/office/drawing/2014/main" id="{46C874E1-00E7-6642-06F2-25A0AA99CC7E}"/>
                    </a:ext>
                  </a:extLst>
                </p:cNvPr>
                <p:cNvSpPr>
                  <a:spLocks noChangeShapeType="1"/>
                </p:cNvSpPr>
                <p:nvPr/>
              </p:nvSpPr>
              <p:spPr bwMode="auto">
                <a:xfrm>
                  <a:off x="4148348"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4" name="Line 229">
                  <a:extLst>
                    <a:ext uri="{FF2B5EF4-FFF2-40B4-BE49-F238E27FC236}">
                      <a16:creationId xmlns:a16="http://schemas.microsoft.com/office/drawing/2014/main" id="{1B9160EC-E919-6C85-17EB-81C7A7168904}"/>
                    </a:ext>
                  </a:extLst>
                </p:cNvPr>
                <p:cNvSpPr>
                  <a:spLocks noChangeShapeType="1"/>
                </p:cNvSpPr>
                <p:nvPr/>
              </p:nvSpPr>
              <p:spPr bwMode="auto">
                <a:xfrm>
                  <a:off x="4171318"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5" name="Line 230">
                  <a:extLst>
                    <a:ext uri="{FF2B5EF4-FFF2-40B4-BE49-F238E27FC236}">
                      <a16:creationId xmlns:a16="http://schemas.microsoft.com/office/drawing/2014/main" id="{F9D9114A-9240-9E06-75D9-A69E38997584}"/>
                    </a:ext>
                  </a:extLst>
                </p:cNvPr>
                <p:cNvSpPr>
                  <a:spLocks noChangeShapeType="1"/>
                </p:cNvSpPr>
                <p:nvPr/>
              </p:nvSpPr>
              <p:spPr bwMode="auto">
                <a:xfrm>
                  <a:off x="4153453"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6" name="Line 231">
                  <a:extLst>
                    <a:ext uri="{FF2B5EF4-FFF2-40B4-BE49-F238E27FC236}">
                      <a16:creationId xmlns:a16="http://schemas.microsoft.com/office/drawing/2014/main" id="{B21E9DA8-8A1A-2D4F-658B-81DC6C3B5671}"/>
                    </a:ext>
                  </a:extLst>
                </p:cNvPr>
                <p:cNvSpPr>
                  <a:spLocks noChangeShapeType="1"/>
                </p:cNvSpPr>
                <p:nvPr/>
              </p:nvSpPr>
              <p:spPr bwMode="auto">
                <a:xfrm>
                  <a:off x="4176423"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7" name="Line 232">
                  <a:extLst>
                    <a:ext uri="{FF2B5EF4-FFF2-40B4-BE49-F238E27FC236}">
                      <a16:creationId xmlns:a16="http://schemas.microsoft.com/office/drawing/2014/main" id="{1C80FE49-E1FD-D611-0FE0-97B56BDF4D3B}"/>
                    </a:ext>
                  </a:extLst>
                </p:cNvPr>
                <p:cNvSpPr>
                  <a:spLocks noChangeShapeType="1"/>
                </p:cNvSpPr>
                <p:nvPr/>
              </p:nvSpPr>
              <p:spPr bwMode="auto">
                <a:xfrm>
                  <a:off x="4173871"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8" name="Line 233">
                  <a:extLst>
                    <a:ext uri="{FF2B5EF4-FFF2-40B4-BE49-F238E27FC236}">
                      <a16:creationId xmlns:a16="http://schemas.microsoft.com/office/drawing/2014/main" id="{57CC95CB-163B-8C0D-B587-3727F8C70542}"/>
                    </a:ext>
                  </a:extLst>
                </p:cNvPr>
                <p:cNvSpPr>
                  <a:spLocks noChangeShapeType="1"/>
                </p:cNvSpPr>
                <p:nvPr/>
              </p:nvSpPr>
              <p:spPr bwMode="auto">
                <a:xfrm>
                  <a:off x="4196840"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9" name="Line 234">
                  <a:extLst>
                    <a:ext uri="{FF2B5EF4-FFF2-40B4-BE49-F238E27FC236}">
                      <a16:creationId xmlns:a16="http://schemas.microsoft.com/office/drawing/2014/main" id="{41057447-FD6B-8AA1-4D09-C2495F45C4B7}"/>
                    </a:ext>
                  </a:extLst>
                </p:cNvPr>
                <p:cNvSpPr>
                  <a:spLocks noChangeShapeType="1"/>
                </p:cNvSpPr>
                <p:nvPr/>
              </p:nvSpPr>
              <p:spPr bwMode="auto">
                <a:xfrm>
                  <a:off x="4182803"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0" name="Line 235">
                  <a:extLst>
                    <a:ext uri="{FF2B5EF4-FFF2-40B4-BE49-F238E27FC236}">
                      <a16:creationId xmlns:a16="http://schemas.microsoft.com/office/drawing/2014/main" id="{795EE252-958D-9457-E095-ACFC968D4204}"/>
                    </a:ext>
                  </a:extLst>
                </p:cNvPr>
                <p:cNvSpPr>
                  <a:spLocks noChangeShapeType="1"/>
                </p:cNvSpPr>
                <p:nvPr/>
              </p:nvSpPr>
              <p:spPr bwMode="auto">
                <a:xfrm>
                  <a:off x="4205773"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1" name="Line 236">
                  <a:extLst>
                    <a:ext uri="{FF2B5EF4-FFF2-40B4-BE49-F238E27FC236}">
                      <a16:creationId xmlns:a16="http://schemas.microsoft.com/office/drawing/2014/main" id="{9DFBA287-7BAC-BA52-CF7F-9FD57F395C2A}"/>
                    </a:ext>
                  </a:extLst>
                </p:cNvPr>
                <p:cNvSpPr>
                  <a:spLocks noChangeShapeType="1"/>
                </p:cNvSpPr>
                <p:nvPr/>
              </p:nvSpPr>
              <p:spPr bwMode="auto">
                <a:xfrm>
                  <a:off x="4203221" y="2990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2" name="Line 237">
                  <a:extLst>
                    <a:ext uri="{FF2B5EF4-FFF2-40B4-BE49-F238E27FC236}">
                      <a16:creationId xmlns:a16="http://schemas.microsoft.com/office/drawing/2014/main" id="{6CB35A80-D18C-0CEA-5A6A-BD90883E8373}"/>
                    </a:ext>
                  </a:extLst>
                </p:cNvPr>
                <p:cNvSpPr>
                  <a:spLocks noChangeShapeType="1"/>
                </p:cNvSpPr>
                <p:nvPr/>
              </p:nvSpPr>
              <p:spPr bwMode="auto">
                <a:xfrm>
                  <a:off x="4226191" y="29669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3" name="Line 238">
                  <a:extLst>
                    <a:ext uri="{FF2B5EF4-FFF2-40B4-BE49-F238E27FC236}">
                      <a16:creationId xmlns:a16="http://schemas.microsoft.com/office/drawing/2014/main" id="{8C09BB8C-C462-924C-5782-699606F61EE8}"/>
                    </a:ext>
                  </a:extLst>
                </p:cNvPr>
                <p:cNvSpPr>
                  <a:spLocks noChangeShapeType="1"/>
                </p:cNvSpPr>
                <p:nvPr/>
              </p:nvSpPr>
              <p:spPr bwMode="auto">
                <a:xfrm>
                  <a:off x="4237676" y="300254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4" name="Line 239">
                  <a:extLst>
                    <a:ext uri="{FF2B5EF4-FFF2-40B4-BE49-F238E27FC236}">
                      <a16:creationId xmlns:a16="http://schemas.microsoft.com/office/drawing/2014/main" id="{18064515-7E2B-F517-FEDC-FB38800B8D75}"/>
                    </a:ext>
                  </a:extLst>
                </p:cNvPr>
                <p:cNvSpPr>
                  <a:spLocks noChangeShapeType="1"/>
                </p:cNvSpPr>
                <p:nvPr/>
              </p:nvSpPr>
              <p:spPr bwMode="auto">
                <a:xfrm>
                  <a:off x="4260646" y="2978798"/>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5" name="Line 240">
                  <a:extLst>
                    <a:ext uri="{FF2B5EF4-FFF2-40B4-BE49-F238E27FC236}">
                      <a16:creationId xmlns:a16="http://schemas.microsoft.com/office/drawing/2014/main" id="{B69BFD9A-EE30-EEF3-A6B6-72DC26E20421}"/>
                    </a:ext>
                  </a:extLst>
                </p:cNvPr>
                <p:cNvSpPr>
                  <a:spLocks noChangeShapeType="1"/>
                </p:cNvSpPr>
                <p:nvPr/>
              </p:nvSpPr>
              <p:spPr bwMode="auto">
                <a:xfrm>
                  <a:off x="4241504" y="300254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6" name="Line 241">
                  <a:extLst>
                    <a:ext uri="{FF2B5EF4-FFF2-40B4-BE49-F238E27FC236}">
                      <a16:creationId xmlns:a16="http://schemas.microsoft.com/office/drawing/2014/main" id="{61DEC655-7DB1-42AC-FB94-13113333F059}"/>
                    </a:ext>
                  </a:extLst>
                </p:cNvPr>
                <p:cNvSpPr>
                  <a:spLocks noChangeShapeType="1"/>
                </p:cNvSpPr>
                <p:nvPr/>
              </p:nvSpPr>
              <p:spPr bwMode="auto">
                <a:xfrm>
                  <a:off x="4264474" y="2978798"/>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7" name="Line 242">
                  <a:extLst>
                    <a:ext uri="{FF2B5EF4-FFF2-40B4-BE49-F238E27FC236}">
                      <a16:creationId xmlns:a16="http://schemas.microsoft.com/office/drawing/2014/main" id="{23364F31-D13D-57FF-A6F3-D1E06BBAA7AC}"/>
                    </a:ext>
                  </a:extLst>
                </p:cNvPr>
                <p:cNvSpPr>
                  <a:spLocks noChangeShapeType="1"/>
                </p:cNvSpPr>
                <p:nvPr/>
              </p:nvSpPr>
              <p:spPr bwMode="auto">
                <a:xfrm>
                  <a:off x="4254265" y="300254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8" name="Line 243">
                  <a:extLst>
                    <a:ext uri="{FF2B5EF4-FFF2-40B4-BE49-F238E27FC236}">
                      <a16:creationId xmlns:a16="http://schemas.microsoft.com/office/drawing/2014/main" id="{E9591DAE-C01C-DB74-D70E-A5C38EC0C4BD}"/>
                    </a:ext>
                  </a:extLst>
                </p:cNvPr>
                <p:cNvSpPr>
                  <a:spLocks noChangeShapeType="1"/>
                </p:cNvSpPr>
                <p:nvPr/>
              </p:nvSpPr>
              <p:spPr bwMode="auto">
                <a:xfrm>
                  <a:off x="4277235" y="2978798"/>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9" name="Line 244">
                  <a:extLst>
                    <a:ext uri="{FF2B5EF4-FFF2-40B4-BE49-F238E27FC236}">
                      <a16:creationId xmlns:a16="http://schemas.microsoft.com/office/drawing/2014/main" id="{719FEAC1-A8F7-54A7-903D-BEA45C04C3B1}"/>
                    </a:ext>
                  </a:extLst>
                </p:cNvPr>
                <p:cNvSpPr>
                  <a:spLocks noChangeShapeType="1"/>
                </p:cNvSpPr>
                <p:nvPr/>
              </p:nvSpPr>
              <p:spPr bwMode="auto">
                <a:xfrm>
                  <a:off x="4267026" y="301704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0" name="Line 245">
                  <a:extLst>
                    <a:ext uri="{FF2B5EF4-FFF2-40B4-BE49-F238E27FC236}">
                      <a16:creationId xmlns:a16="http://schemas.microsoft.com/office/drawing/2014/main" id="{171C0BC9-049D-BB7E-9B26-C467C89FDF9F}"/>
                    </a:ext>
                  </a:extLst>
                </p:cNvPr>
                <p:cNvSpPr>
                  <a:spLocks noChangeShapeType="1"/>
                </p:cNvSpPr>
                <p:nvPr/>
              </p:nvSpPr>
              <p:spPr bwMode="auto">
                <a:xfrm>
                  <a:off x="4289996" y="299330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1" name="Line 246">
                  <a:extLst>
                    <a:ext uri="{FF2B5EF4-FFF2-40B4-BE49-F238E27FC236}">
                      <a16:creationId xmlns:a16="http://schemas.microsoft.com/office/drawing/2014/main" id="{C4F99B9E-C608-CFB1-0003-85DFFC1384CD}"/>
                    </a:ext>
                  </a:extLst>
                </p:cNvPr>
                <p:cNvSpPr>
                  <a:spLocks noChangeShapeType="1"/>
                </p:cNvSpPr>
                <p:nvPr/>
              </p:nvSpPr>
              <p:spPr bwMode="auto">
                <a:xfrm>
                  <a:off x="4270854" y="301704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2" name="Line 247">
                  <a:extLst>
                    <a:ext uri="{FF2B5EF4-FFF2-40B4-BE49-F238E27FC236}">
                      <a16:creationId xmlns:a16="http://schemas.microsoft.com/office/drawing/2014/main" id="{DF81172C-2316-CE83-0971-B0DEE9F5B13A}"/>
                    </a:ext>
                  </a:extLst>
                </p:cNvPr>
                <p:cNvSpPr>
                  <a:spLocks noChangeShapeType="1"/>
                </p:cNvSpPr>
                <p:nvPr/>
              </p:nvSpPr>
              <p:spPr bwMode="auto">
                <a:xfrm>
                  <a:off x="4293824" y="299330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3" name="Line 248">
                  <a:extLst>
                    <a:ext uri="{FF2B5EF4-FFF2-40B4-BE49-F238E27FC236}">
                      <a16:creationId xmlns:a16="http://schemas.microsoft.com/office/drawing/2014/main" id="{9024FE47-2337-6F13-8A90-313D8B0AEE29}"/>
                    </a:ext>
                  </a:extLst>
                </p:cNvPr>
                <p:cNvSpPr>
                  <a:spLocks noChangeShapeType="1"/>
                </p:cNvSpPr>
                <p:nvPr/>
              </p:nvSpPr>
              <p:spPr bwMode="auto">
                <a:xfrm>
                  <a:off x="4300205"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4" name="Line 249">
                  <a:extLst>
                    <a:ext uri="{FF2B5EF4-FFF2-40B4-BE49-F238E27FC236}">
                      <a16:creationId xmlns:a16="http://schemas.microsoft.com/office/drawing/2014/main" id="{BE443B66-197B-2BD4-FD73-E5B38D93668A}"/>
                    </a:ext>
                  </a:extLst>
                </p:cNvPr>
                <p:cNvSpPr>
                  <a:spLocks noChangeShapeType="1"/>
                </p:cNvSpPr>
                <p:nvPr/>
              </p:nvSpPr>
              <p:spPr bwMode="auto">
                <a:xfrm>
                  <a:off x="4323175"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428" name="Group 1427">
                <a:extLst>
                  <a:ext uri="{FF2B5EF4-FFF2-40B4-BE49-F238E27FC236}">
                    <a16:creationId xmlns:a16="http://schemas.microsoft.com/office/drawing/2014/main" id="{1D6BF938-081E-1028-4732-3B183FB7BE25}"/>
                  </a:ext>
                </a:extLst>
              </p:cNvPr>
              <p:cNvGrpSpPr/>
              <p:nvPr/>
            </p:nvGrpSpPr>
            <p:grpSpPr>
              <a:xfrm>
                <a:off x="4300205" y="3006497"/>
                <a:ext cx="1158702" cy="506497"/>
                <a:chOff x="4300205" y="3006497"/>
                <a:chExt cx="1158702" cy="506497"/>
              </a:xfrm>
            </p:grpSpPr>
            <p:sp>
              <p:nvSpPr>
                <p:cNvPr id="1496" name="Line 250">
                  <a:extLst>
                    <a:ext uri="{FF2B5EF4-FFF2-40B4-BE49-F238E27FC236}">
                      <a16:creationId xmlns:a16="http://schemas.microsoft.com/office/drawing/2014/main" id="{867FC239-C8B9-4F1C-15E7-9B8367CDBC2B}"/>
                    </a:ext>
                  </a:extLst>
                </p:cNvPr>
                <p:cNvSpPr>
                  <a:spLocks noChangeShapeType="1"/>
                </p:cNvSpPr>
                <p:nvPr/>
              </p:nvSpPr>
              <p:spPr bwMode="auto">
                <a:xfrm>
                  <a:off x="4300205"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7" name="Line 251">
                  <a:extLst>
                    <a:ext uri="{FF2B5EF4-FFF2-40B4-BE49-F238E27FC236}">
                      <a16:creationId xmlns:a16="http://schemas.microsoft.com/office/drawing/2014/main" id="{C954C707-CA42-F587-0B6C-5533911847F3}"/>
                    </a:ext>
                  </a:extLst>
                </p:cNvPr>
                <p:cNvSpPr>
                  <a:spLocks noChangeShapeType="1"/>
                </p:cNvSpPr>
                <p:nvPr/>
              </p:nvSpPr>
              <p:spPr bwMode="auto">
                <a:xfrm>
                  <a:off x="4323175"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8" name="Line 252">
                  <a:extLst>
                    <a:ext uri="{FF2B5EF4-FFF2-40B4-BE49-F238E27FC236}">
                      <a16:creationId xmlns:a16="http://schemas.microsoft.com/office/drawing/2014/main" id="{79E766E7-E3C8-8B83-03BE-ACE160F748DA}"/>
                    </a:ext>
                  </a:extLst>
                </p:cNvPr>
                <p:cNvSpPr>
                  <a:spLocks noChangeShapeType="1"/>
                </p:cNvSpPr>
                <p:nvPr/>
              </p:nvSpPr>
              <p:spPr bwMode="auto">
                <a:xfrm>
                  <a:off x="4321899"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9" name="Line 253">
                  <a:extLst>
                    <a:ext uri="{FF2B5EF4-FFF2-40B4-BE49-F238E27FC236}">
                      <a16:creationId xmlns:a16="http://schemas.microsoft.com/office/drawing/2014/main" id="{818150F0-A8F3-F32C-0110-CE408E3EB06C}"/>
                    </a:ext>
                  </a:extLst>
                </p:cNvPr>
                <p:cNvSpPr>
                  <a:spLocks noChangeShapeType="1"/>
                </p:cNvSpPr>
                <p:nvPr/>
              </p:nvSpPr>
              <p:spPr bwMode="auto">
                <a:xfrm>
                  <a:off x="4344868"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0" name="Line 254">
                  <a:extLst>
                    <a:ext uri="{FF2B5EF4-FFF2-40B4-BE49-F238E27FC236}">
                      <a16:creationId xmlns:a16="http://schemas.microsoft.com/office/drawing/2014/main" id="{7D04DF8F-D137-BCD6-FA68-273E507D416B}"/>
                    </a:ext>
                  </a:extLst>
                </p:cNvPr>
                <p:cNvSpPr>
                  <a:spLocks noChangeShapeType="1"/>
                </p:cNvSpPr>
                <p:nvPr/>
              </p:nvSpPr>
              <p:spPr bwMode="auto">
                <a:xfrm>
                  <a:off x="4321899"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1" name="Line 255">
                  <a:extLst>
                    <a:ext uri="{FF2B5EF4-FFF2-40B4-BE49-F238E27FC236}">
                      <a16:creationId xmlns:a16="http://schemas.microsoft.com/office/drawing/2014/main" id="{E7FDCA44-3045-008E-A246-DEFA013B8FDC}"/>
                    </a:ext>
                  </a:extLst>
                </p:cNvPr>
                <p:cNvSpPr>
                  <a:spLocks noChangeShapeType="1"/>
                </p:cNvSpPr>
                <p:nvPr/>
              </p:nvSpPr>
              <p:spPr bwMode="auto">
                <a:xfrm>
                  <a:off x="4344868"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2" name="Line 256">
                  <a:extLst>
                    <a:ext uri="{FF2B5EF4-FFF2-40B4-BE49-F238E27FC236}">
                      <a16:creationId xmlns:a16="http://schemas.microsoft.com/office/drawing/2014/main" id="{EC1DBDF3-0C51-597F-DB40-3F19772D1803}"/>
                    </a:ext>
                  </a:extLst>
                </p:cNvPr>
                <p:cNvSpPr>
                  <a:spLocks noChangeShapeType="1"/>
                </p:cNvSpPr>
                <p:nvPr/>
              </p:nvSpPr>
              <p:spPr bwMode="auto">
                <a:xfrm>
                  <a:off x="4329555" y="30447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3" name="Line 257">
                  <a:extLst>
                    <a:ext uri="{FF2B5EF4-FFF2-40B4-BE49-F238E27FC236}">
                      <a16:creationId xmlns:a16="http://schemas.microsoft.com/office/drawing/2014/main" id="{B17E5D42-0DFD-E981-DE63-79E9A33C560F}"/>
                    </a:ext>
                  </a:extLst>
                </p:cNvPr>
                <p:cNvSpPr>
                  <a:spLocks noChangeShapeType="1"/>
                </p:cNvSpPr>
                <p:nvPr/>
              </p:nvSpPr>
              <p:spPr bwMode="auto">
                <a:xfrm>
                  <a:off x="4352525" y="302100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4" name="Line 258">
                  <a:extLst>
                    <a:ext uri="{FF2B5EF4-FFF2-40B4-BE49-F238E27FC236}">
                      <a16:creationId xmlns:a16="http://schemas.microsoft.com/office/drawing/2014/main" id="{803B321C-E884-0A4F-040C-0D7ECA471948}"/>
                    </a:ext>
                  </a:extLst>
                </p:cNvPr>
                <p:cNvSpPr>
                  <a:spLocks noChangeShapeType="1"/>
                </p:cNvSpPr>
                <p:nvPr/>
              </p:nvSpPr>
              <p:spPr bwMode="auto">
                <a:xfrm>
                  <a:off x="4380599" y="305925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5" name="Line 259">
                  <a:extLst>
                    <a:ext uri="{FF2B5EF4-FFF2-40B4-BE49-F238E27FC236}">
                      <a16:creationId xmlns:a16="http://schemas.microsoft.com/office/drawing/2014/main" id="{22AEBE37-17A4-D17C-E719-01E2274F637B}"/>
                    </a:ext>
                  </a:extLst>
                </p:cNvPr>
                <p:cNvSpPr>
                  <a:spLocks noChangeShapeType="1"/>
                </p:cNvSpPr>
                <p:nvPr/>
              </p:nvSpPr>
              <p:spPr bwMode="auto">
                <a:xfrm>
                  <a:off x="4403569" y="303551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6" name="Line 260">
                  <a:extLst>
                    <a:ext uri="{FF2B5EF4-FFF2-40B4-BE49-F238E27FC236}">
                      <a16:creationId xmlns:a16="http://schemas.microsoft.com/office/drawing/2014/main" id="{9838F7D3-3730-FA57-64B2-5B1237AB95F1}"/>
                    </a:ext>
                  </a:extLst>
                </p:cNvPr>
                <p:cNvSpPr>
                  <a:spLocks noChangeShapeType="1"/>
                </p:cNvSpPr>
                <p:nvPr/>
              </p:nvSpPr>
              <p:spPr bwMode="auto">
                <a:xfrm>
                  <a:off x="4389532" y="307376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7" name="Line 261">
                  <a:extLst>
                    <a:ext uri="{FF2B5EF4-FFF2-40B4-BE49-F238E27FC236}">
                      <a16:creationId xmlns:a16="http://schemas.microsoft.com/office/drawing/2014/main" id="{AA65251C-D886-1692-5E6A-3D49F3A4F8E0}"/>
                    </a:ext>
                  </a:extLst>
                </p:cNvPr>
                <p:cNvSpPr>
                  <a:spLocks noChangeShapeType="1"/>
                </p:cNvSpPr>
                <p:nvPr/>
              </p:nvSpPr>
              <p:spPr bwMode="auto">
                <a:xfrm>
                  <a:off x="4412502" y="305002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8" name="Line 262">
                  <a:extLst>
                    <a:ext uri="{FF2B5EF4-FFF2-40B4-BE49-F238E27FC236}">
                      <a16:creationId xmlns:a16="http://schemas.microsoft.com/office/drawing/2014/main" id="{BADC173A-146B-7C4E-529B-41DA0AF8BF03}"/>
                    </a:ext>
                  </a:extLst>
                </p:cNvPr>
                <p:cNvSpPr>
                  <a:spLocks noChangeShapeType="1"/>
                </p:cNvSpPr>
                <p:nvPr/>
              </p:nvSpPr>
              <p:spPr bwMode="auto">
                <a:xfrm>
                  <a:off x="4406121" y="307376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9" name="Line 263">
                  <a:extLst>
                    <a:ext uri="{FF2B5EF4-FFF2-40B4-BE49-F238E27FC236}">
                      <a16:creationId xmlns:a16="http://schemas.microsoft.com/office/drawing/2014/main" id="{B869ED1E-912E-F3BC-F85C-F631EC88E608}"/>
                    </a:ext>
                  </a:extLst>
                </p:cNvPr>
                <p:cNvSpPr>
                  <a:spLocks noChangeShapeType="1"/>
                </p:cNvSpPr>
                <p:nvPr/>
              </p:nvSpPr>
              <p:spPr bwMode="auto">
                <a:xfrm>
                  <a:off x="4429091" y="305002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0" name="Line 264">
                  <a:extLst>
                    <a:ext uri="{FF2B5EF4-FFF2-40B4-BE49-F238E27FC236}">
                      <a16:creationId xmlns:a16="http://schemas.microsoft.com/office/drawing/2014/main" id="{AECCDFB6-05B9-C7ED-61E6-5AE6C12830EE}"/>
                    </a:ext>
                  </a:extLst>
                </p:cNvPr>
                <p:cNvSpPr>
                  <a:spLocks noChangeShapeType="1"/>
                </p:cNvSpPr>
                <p:nvPr/>
              </p:nvSpPr>
              <p:spPr bwMode="auto">
                <a:xfrm>
                  <a:off x="4430367" y="3088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1" name="Line 265">
                  <a:extLst>
                    <a:ext uri="{FF2B5EF4-FFF2-40B4-BE49-F238E27FC236}">
                      <a16:creationId xmlns:a16="http://schemas.microsoft.com/office/drawing/2014/main" id="{AB76193C-6B2A-99CC-89D7-7E3C92D125F4}"/>
                    </a:ext>
                  </a:extLst>
                </p:cNvPr>
                <p:cNvSpPr>
                  <a:spLocks noChangeShapeType="1"/>
                </p:cNvSpPr>
                <p:nvPr/>
              </p:nvSpPr>
              <p:spPr bwMode="auto">
                <a:xfrm>
                  <a:off x="4453337" y="3064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2" name="Line 266">
                  <a:extLst>
                    <a:ext uri="{FF2B5EF4-FFF2-40B4-BE49-F238E27FC236}">
                      <a16:creationId xmlns:a16="http://schemas.microsoft.com/office/drawing/2014/main" id="{C59A2095-C0F1-74A2-114E-2B6C9FF03722}"/>
                    </a:ext>
                  </a:extLst>
                </p:cNvPr>
                <p:cNvSpPr>
                  <a:spLocks noChangeShapeType="1"/>
                </p:cNvSpPr>
                <p:nvPr/>
              </p:nvSpPr>
              <p:spPr bwMode="auto">
                <a:xfrm>
                  <a:off x="4443128" y="3088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3" name="Line 267">
                  <a:extLst>
                    <a:ext uri="{FF2B5EF4-FFF2-40B4-BE49-F238E27FC236}">
                      <a16:creationId xmlns:a16="http://schemas.microsoft.com/office/drawing/2014/main" id="{47BCEBF5-5BC4-39A8-6652-7414326B49AE}"/>
                    </a:ext>
                  </a:extLst>
                </p:cNvPr>
                <p:cNvSpPr>
                  <a:spLocks noChangeShapeType="1"/>
                </p:cNvSpPr>
                <p:nvPr/>
              </p:nvSpPr>
              <p:spPr bwMode="auto">
                <a:xfrm>
                  <a:off x="4466098" y="3064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4" name="Line 268">
                  <a:extLst>
                    <a:ext uri="{FF2B5EF4-FFF2-40B4-BE49-F238E27FC236}">
                      <a16:creationId xmlns:a16="http://schemas.microsoft.com/office/drawing/2014/main" id="{B2C72C75-8BE0-A391-CA72-55535B0F0C85}"/>
                    </a:ext>
                  </a:extLst>
                </p:cNvPr>
                <p:cNvSpPr>
                  <a:spLocks noChangeShapeType="1"/>
                </p:cNvSpPr>
                <p:nvPr/>
              </p:nvSpPr>
              <p:spPr bwMode="auto">
                <a:xfrm>
                  <a:off x="4477583" y="310410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5" name="Line 269">
                  <a:extLst>
                    <a:ext uri="{FF2B5EF4-FFF2-40B4-BE49-F238E27FC236}">
                      <a16:creationId xmlns:a16="http://schemas.microsoft.com/office/drawing/2014/main" id="{067D3268-F8EF-7D24-EE05-84B70338FFB0}"/>
                    </a:ext>
                  </a:extLst>
                </p:cNvPr>
                <p:cNvSpPr>
                  <a:spLocks noChangeShapeType="1"/>
                </p:cNvSpPr>
                <p:nvPr/>
              </p:nvSpPr>
              <p:spPr bwMode="auto">
                <a:xfrm>
                  <a:off x="4500553" y="308036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6" name="Line 270">
                  <a:extLst>
                    <a:ext uri="{FF2B5EF4-FFF2-40B4-BE49-F238E27FC236}">
                      <a16:creationId xmlns:a16="http://schemas.microsoft.com/office/drawing/2014/main" id="{C539A00C-B266-1739-5D1D-936F34D3517D}"/>
                    </a:ext>
                  </a:extLst>
                </p:cNvPr>
                <p:cNvSpPr>
                  <a:spLocks noChangeShapeType="1"/>
                </p:cNvSpPr>
                <p:nvPr/>
              </p:nvSpPr>
              <p:spPr bwMode="auto">
                <a:xfrm>
                  <a:off x="4498001" y="311993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7" name="Line 271">
                  <a:extLst>
                    <a:ext uri="{FF2B5EF4-FFF2-40B4-BE49-F238E27FC236}">
                      <a16:creationId xmlns:a16="http://schemas.microsoft.com/office/drawing/2014/main" id="{DCA7560E-3257-B8AF-B8A2-3EBCE67F8877}"/>
                    </a:ext>
                  </a:extLst>
                </p:cNvPr>
                <p:cNvSpPr>
                  <a:spLocks noChangeShapeType="1"/>
                </p:cNvSpPr>
                <p:nvPr/>
              </p:nvSpPr>
              <p:spPr bwMode="auto">
                <a:xfrm>
                  <a:off x="4520971" y="309618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8" name="Line 272">
                  <a:extLst>
                    <a:ext uri="{FF2B5EF4-FFF2-40B4-BE49-F238E27FC236}">
                      <a16:creationId xmlns:a16="http://schemas.microsoft.com/office/drawing/2014/main" id="{D8017740-A5D5-B6FC-9064-32560FAE4E05}"/>
                    </a:ext>
                  </a:extLst>
                </p:cNvPr>
                <p:cNvSpPr>
                  <a:spLocks noChangeShapeType="1"/>
                </p:cNvSpPr>
                <p:nvPr/>
              </p:nvSpPr>
              <p:spPr bwMode="auto">
                <a:xfrm>
                  <a:off x="4587328" y="315026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9" name="Line 273">
                  <a:extLst>
                    <a:ext uri="{FF2B5EF4-FFF2-40B4-BE49-F238E27FC236}">
                      <a16:creationId xmlns:a16="http://schemas.microsoft.com/office/drawing/2014/main" id="{AB6BDFED-DDF1-0E87-7F14-10BC1E2D141F}"/>
                    </a:ext>
                  </a:extLst>
                </p:cNvPr>
                <p:cNvSpPr>
                  <a:spLocks noChangeShapeType="1"/>
                </p:cNvSpPr>
                <p:nvPr/>
              </p:nvSpPr>
              <p:spPr bwMode="auto">
                <a:xfrm>
                  <a:off x="4610298" y="31265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0" name="Line 274">
                  <a:extLst>
                    <a:ext uri="{FF2B5EF4-FFF2-40B4-BE49-F238E27FC236}">
                      <a16:creationId xmlns:a16="http://schemas.microsoft.com/office/drawing/2014/main" id="{A3B72558-A181-68E0-97F6-F9044703CDB4}"/>
                    </a:ext>
                  </a:extLst>
                </p:cNvPr>
                <p:cNvSpPr>
                  <a:spLocks noChangeShapeType="1"/>
                </p:cNvSpPr>
                <p:nvPr/>
              </p:nvSpPr>
              <p:spPr bwMode="auto">
                <a:xfrm>
                  <a:off x="4725147" y="32465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1" name="Line 275">
                  <a:extLst>
                    <a:ext uri="{FF2B5EF4-FFF2-40B4-BE49-F238E27FC236}">
                      <a16:creationId xmlns:a16="http://schemas.microsoft.com/office/drawing/2014/main" id="{14DF5764-C93C-98EB-C3F4-9154F26A2D49}"/>
                    </a:ext>
                  </a:extLst>
                </p:cNvPr>
                <p:cNvSpPr>
                  <a:spLocks noChangeShapeType="1"/>
                </p:cNvSpPr>
                <p:nvPr/>
              </p:nvSpPr>
              <p:spPr bwMode="auto">
                <a:xfrm>
                  <a:off x="4748117" y="3221494"/>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2" name="Line 276">
                  <a:extLst>
                    <a:ext uri="{FF2B5EF4-FFF2-40B4-BE49-F238E27FC236}">
                      <a16:creationId xmlns:a16="http://schemas.microsoft.com/office/drawing/2014/main" id="{9300693E-B2A1-D81A-9CE4-2EBAE4979C5A}"/>
                    </a:ext>
                  </a:extLst>
                </p:cNvPr>
                <p:cNvSpPr>
                  <a:spLocks noChangeShapeType="1"/>
                </p:cNvSpPr>
                <p:nvPr/>
              </p:nvSpPr>
              <p:spPr bwMode="auto">
                <a:xfrm>
                  <a:off x="4743013" y="32465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3" name="Line 277">
                  <a:extLst>
                    <a:ext uri="{FF2B5EF4-FFF2-40B4-BE49-F238E27FC236}">
                      <a16:creationId xmlns:a16="http://schemas.microsoft.com/office/drawing/2014/main" id="{0E6C7DF2-A98D-C578-B15C-1A6DC50F9C84}"/>
                    </a:ext>
                  </a:extLst>
                </p:cNvPr>
                <p:cNvSpPr>
                  <a:spLocks noChangeShapeType="1"/>
                </p:cNvSpPr>
                <p:nvPr/>
              </p:nvSpPr>
              <p:spPr bwMode="auto">
                <a:xfrm>
                  <a:off x="4765983" y="3221494"/>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4" name="Line 278">
                  <a:extLst>
                    <a:ext uri="{FF2B5EF4-FFF2-40B4-BE49-F238E27FC236}">
                      <a16:creationId xmlns:a16="http://schemas.microsoft.com/office/drawing/2014/main" id="{F654508E-2F50-D0EC-91F9-D5F12CBE0249}"/>
                    </a:ext>
                  </a:extLst>
                </p:cNvPr>
                <p:cNvSpPr>
                  <a:spLocks noChangeShapeType="1"/>
                </p:cNvSpPr>
                <p:nvPr/>
              </p:nvSpPr>
              <p:spPr bwMode="auto">
                <a:xfrm>
                  <a:off x="4818303" y="326238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5" name="Line 279">
                  <a:extLst>
                    <a:ext uri="{FF2B5EF4-FFF2-40B4-BE49-F238E27FC236}">
                      <a16:creationId xmlns:a16="http://schemas.microsoft.com/office/drawing/2014/main" id="{81BA303D-4148-E3FC-20A1-F2812B9347D4}"/>
                    </a:ext>
                  </a:extLst>
                </p:cNvPr>
                <p:cNvSpPr>
                  <a:spLocks noChangeShapeType="1"/>
                </p:cNvSpPr>
                <p:nvPr/>
              </p:nvSpPr>
              <p:spPr bwMode="auto">
                <a:xfrm>
                  <a:off x="4841273" y="323864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6" name="Line 280">
                  <a:extLst>
                    <a:ext uri="{FF2B5EF4-FFF2-40B4-BE49-F238E27FC236}">
                      <a16:creationId xmlns:a16="http://schemas.microsoft.com/office/drawing/2014/main" id="{BDF74BED-17AE-ECE5-C253-4994400D29E8}"/>
                    </a:ext>
                  </a:extLst>
                </p:cNvPr>
                <p:cNvSpPr>
                  <a:spLocks noChangeShapeType="1"/>
                </p:cNvSpPr>
                <p:nvPr/>
              </p:nvSpPr>
              <p:spPr bwMode="auto">
                <a:xfrm>
                  <a:off x="4882108" y="329535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7" name="Line 281">
                  <a:extLst>
                    <a:ext uri="{FF2B5EF4-FFF2-40B4-BE49-F238E27FC236}">
                      <a16:creationId xmlns:a16="http://schemas.microsoft.com/office/drawing/2014/main" id="{7E7C5AF6-7FD0-37C1-D668-FB5ACF9CCFBE}"/>
                    </a:ext>
                  </a:extLst>
                </p:cNvPr>
                <p:cNvSpPr>
                  <a:spLocks noChangeShapeType="1"/>
                </p:cNvSpPr>
                <p:nvPr/>
              </p:nvSpPr>
              <p:spPr bwMode="auto">
                <a:xfrm>
                  <a:off x="4905078" y="327161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8" name="Line 282">
                  <a:extLst>
                    <a:ext uri="{FF2B5EF4-FFF2-40B4-BE49-F238E27FC236}">
                      <a16:creationId xmlns:a16="http://schemas.microsoft.com/office/drawing/2014/main" id="{FD2F6127-03A3-AF03-F9F5-940820E9864A}"/>
                    </a:ext>
                  </a:extLst>
                </p:cNvPr>
                <p:cNvSpPr>
                  <a:spLocks noChangeShapeType="1"/>
                </p:cNvSpPr>
                <p:nvPr/>
              </p:nvSpPr>
              <p:spPr bwMode="auto">
                <a:xfrm>
                  <a:off x="5083732" y="336262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9" name="Line 283">
                  <a:extLst>
                    <a:ext uri="{FF2B5EF4-FFF2-40B4-BE49-F238E27FC236}">
                      <a16:creationId xmlns:a16="http://schemas.microsoft.com/office/drawing/2014/main" id="{1AB9DE15-BA09-B9C4-FB5C-D92B5C69262E}"/>
                    </a:ext>
                  </a:extLst>
                </p:cNvPr>
                <p:cNvSpPr>
                  <a:spLocks noChangeShapeType="1"/>
                </p:cNvSpPr>
                <p:nvPr/>
              </p:nvSpPr>
              <p:spPr bwMode="auto">
                <a:xfrm>
                  <a:off x="5106702" y="333888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0" name="Line 284">
                  <a:extLst>
                    <a:ext uri="{FF2B5EF4-FFF2-40B4-BE49-F238E27FC236}">
                      <a16:creationId xmlns:a16="http://schemas.microsoft.com/office/drawing/2014/main" id="{1F69B17B-FF1F-B245-CC83-2E898A6EDCC6}"/>
                    </a:ext>
                  </a:extLst>
                </p:cNvPr>
                <p:cNvSpPr>
                  <a:spLocks noChangeShapeType="1"/>
                </p:cNvSpPr>
                <p:nvPr/>
              </p:nvSpPr>
              <p:spPr bwMode="auto">
                <a:xfrm>
                  <a:off x="5087561" y="336262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1" name="Line 285">
                  <a:extLst>
                    <a:ext uri="{FF2B5EF4-FFF2-40B4-BE49-F238E27FC236}">
                      <a16:creationId xmlns:a16="http://schemas.microsoft.com/office/drawing/2014/main" id="{C5E2763E-9EC3-4851-CD6A-FC6C440DE8D3}"/>
                    </a:ext>
                  </a:extLst>
                </p:cNvPr>
                <p:cNvSpPr>
                  <a:spLocks noChangeShapeType="1"/>
                </p:cNvSpPr>
                <p:nvPr/>
              </p:nvSpPr>
              <p:spPr bwMode="auto">
                <a:xfrm>
                  <a:off x="5110531" y="333888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2" name="Line 286">
                  <a:extLst>
                    <a:ext uri="{FF2B5EF4-FFF2-40B4-BE49-F238E27FC236}">
                      <a16:creationId xmlns:a16="http://schemas.microsoft.com/office/drawing/2014/main" id="{6D285CDE-C922-26F4-784E-912D51E42033}"/>
                    </a:ext>
                  </a:extLst>
                </p:cNvPr>
                <p:cNvSpPr>
                  <a:spLocks noChangeShapeType="1"/>
                </p:cNvSpPr>
                <p:nvPr/>
              </p:nvSpPr>
              <p:spPr bwMode="auto">
                <a:xfrm>
                  <a:off x="5129672" y="336262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3" name="Line 287">
                  <a:extLst>
                    <a:ext uri="{FF2B5EF4-FFF2-40B4-BE49-F238E27FC236}">
                      <a16:creationId xmlns:a16="http://schemas.microsoft.com/office/drawing/2014/main" id="{FB4B40E5-2EA8-DC79-8D03-C1884D8D5D78}"/>
                    </a:ext>
                  </a:extLst>
                </p:cNvPr>
                <p:cNvSpPr>
                  <a:spLocks noChangeShapeType="1"/>
                </p:cNvSpPr>
                <p:nvPr/>
              </p:nvSpPr>
              <p:spPr bwMode="auto">
                <a:xfrm>
                  <a:off x="5152642" y="333888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4" name="Line 288">
                  <a:extLst>
                    <a:ext uri="{FF2B5EF4-FFF2-40B4-BE49-F238E27FC236}">
                      <a16:creationId xmlns:a16="http://schemas.microsoft.com/office/drawing/2014/main" id="{5F918FF5-F9A3-B539-ED7C-736272757EA8}"/>
                    </a:ext>
                  </a:extLst>
                </p:cNvPr>
                <p:cNvSpPr>
                  <a:spLocks noChangeShapeType="1"/>
                </p:cNvSpPr>
                <p:nvPr/>
              </p:nvSpPr>
              <p:spPr bwMode="auto">
                <a:xfrm>
                  <a:off x="5189649" y="341538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5" name="Line 289">
                  <a:extLst>
                    <a:ext uri="{FF2B5EF4-FFF2-40B4-BE49-F238E27FC236}">
                      <a16:creationId xmlns:a16="http://schemas.microsoft.com/office/drawing/2014/main" id="{5A885E11-E373-C6A2-75C7-011341C9160F}"/>
                    </a:ext>
                  </a:extLst>
                </p:cNvPr>
                <p:cNvSpPr>
                  <a:spLocks noChangeShapeType="1"/>
                </p:cNvSpPr>
                <p:nvPr/>
              </p:nvSpPr>
              <p:spPr bwMode="auto">
                <a:xfrm>
                  <a:off x="5212619" y="339164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6" name="Line 290">
                  <a:extLst>
                    <a:ext uri="{FF2B5EF4-FFF2-40B4-BE49-F238E27FC236}">
                      <a16:creationId xmlns:a16="http://schemas.microsoft.com/office/drawing/2014/main" id="{6FEDDFE1-433B-A1E0-251E-A0C66B0A7640}"/>
                    </a:ext>
                  </a:extLst>
                </p:cNvPr>
                <p:cNvSpPr>
                  <a:spLocks noChangeShapeType="1"/>
                </p:cNvSpPr>
                <p:nvPr/>
              </p:nvSpPr>
              <p:spPr bwMode="auto">
                <a:xfrm>
                  <a:off x="5243245" y="341538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7" name="Line 291">
                  <a:extLst>
                    <a:ext uri="{FF2B5EF4-FFF2-40B4-BE49-F238E27FC236}">
                      <a16:creationId xmlns:a16="http://schemas.microsoft.com/office/drawing/2014/main" id="{F6133293-C0B7-378B-93D9-DB709F0BB884}"/>
                    </a:ext>
                  </a:extLst>
                </p:cNvPr>
                <p:cNvSpPr>
                  <a:spLocks noChangeShapeType="1"/>
                </p:cNvSpPr>
                <p:nvPr/>
              </p:nvSpPr>
              <p:spPr bwMode="auto">
                <a:xfrm>
                  <a:off x="5266215" y="339164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8" name="Line 292">
                  <a:extLst>
                    <a:ext uri="{FF2B5EF4-FFF2-40B4-BE49-F238E27FC236}">
                      <a16:creationId xmlns:a16="http://schemas.microsoft.com/office/drawing/2014/main" id="{B23BB134-34B3-BD1B-0B48-0D84E6AD5748}"/>
                    </a:ext>
                  </a:extLst>
                </p:cNvPr>
                <p:cNvSpPr>
                  <a:spLocks noChangeShapeType="1"/>
                </p:cNvSpPr>
                <p:nvPr/>
              </p:nvSpPr>
              <p:spPr bwMode="auto">
                <a:xfrm>
                  <a:off x="5391273" y="347078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9" name="Line 293">
                  <a:extLst>
                    <a:ext uri="{FF2B5EF4-FFF2-40B4-BE49-F238E27FC236}">
                      <a16:creationId xmlns:a16="http://schemas.microsoft.com/office/drawing/2014/main" id="{73404B90-E340-94CF-CC57-5476FFA6A7F1}"/>
                    </a:ext>
                  </a:extLst>
                </p:cNvPr>
                <p:cNvSpPr>
                  <a:spLocks noChangeShapeType="1"/>
                </p:cNvSpPr>
                <p:nvPr/>
              </p:nvSpPr>
              <p:spPr bwMode="auto">
                <a:xfrm>
                  <a:off x="5414243" y="344704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0" name="Line 294">
                  <a:extLst>
                    <a:ext uri="{FF2B5EF4-FFF2-40B4-BE49-F238E27FC236}">
                      <a16:creationId xmlns:a16="http://schemas.microsoft.com/office/drawing/2014/main" id="{E111964E-2D51-5D1A-EA1C-CEDD83CD064D}"/>
                    </a:ext>
                  </a:extLst>
                </p:cNvPr>
                <p:cNvSpPr>
                  <a:spLocks noChangeShapeType="1"/>
                </p:cNvSpPr>
                <p:nvPr/>
              </p:nvSpPr>
              <p:spPr bwMode="auto">
                <a:xfrm>
                  <a:off x="5398930" y="34892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1" name="Line 295">
                  <a:extLst>
                    <a:ext uri="{FF2B5EF4-FFF2-40B4-BE49-F238E27FC236}">
                      <a16:creationId xmlns:a16="http://schemas.microsoft.com/office/drawing/2014/main" id="{2D496D57-833C-B48A-A104-1BF80278E033}"/>
                    </a:ext>
                  </a:extLst>
                </p:cNvPr>
                <p:cNvSpPr>
                  <a:spLocks noChangeShapeType="1"/>
                </p:cNvSpPr>
                <p:nvPr/>
              </p:nvSpPr>
              <p:spPr bwMode="auto">
                <a:xfrm>
                  <a:off x="5421900" y="34655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2" name="Line 296">
                  <a:extLst>
                    <a:ext uri="{FF2B5EF4-FFF2-40B4-BE49-F238E27FC236}">
                      <a16:creationId xmlns:a16="http://schemas.microsoft.com/office/drawing/2014/main" id="{83C40C15-0588-E401-7D23-689327978245}"/>
                    </a:ext>
                  </a:extLst>
                </p:cNvPr>
                <p:cNvSpPr>
                  <a:spLocks noChangeShapeType="1"/>
                </p:cNvSpPr>
                <p:nvPr/>
              </p:nvSpPr>
              <p:spPr bwMode="auto">
                <a:xfrm>
                  <a:off x="5404034" y="34892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3" name="Line 297">
                  <a:extLst>
                    <a:ext uri="{FF2B5EF4-FFF2-40B4-BE49-F238E27FC236}">
                      <a16:creationId xmlns:a16="http://schemas.microsoft.com/office/drawing/2014/main" id="{4B252756-E5C2-A0FD-6244-AD914335CCA5}"/>
                    </a:ext>
                  </a:extLst>
                </p:cNvPr>
                <p:cNvSpPr>
                  <a:spLocks noChangeShapeType="1"/>
                </p:cNvSpPr>
                <p:nvPr/>
              </p:nvSpPr>
              <p:spPr bwMode="auto">
                <a:xfrm>
                  <a:off x="5427004" y="34655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4" name="Line 298">
                  <a:extLst>
                    <a:ext uri="{FF2B5EF4-FFF2-40B4-BE49-F238E27FC236}">
                      <a16:creationId xmlns:a16="http://schemas.microsoft.com/office/drawing/2014/main" id="{ACE9C5D0-7505-76F9-D565-C1953F9F7B98}"/>
                    </a:ext>
                  </a:extLst>
                </p:cNvPr>
                <p:cNvSpPr>
                  <a:spLocks noChangeShapeType="1"/>
                </p:cNvSpPr>
                <p:nvPr/>
              </p:nvSpPr>
              <p:spPr bwMode="auto">
                <a:xfrm>
                  <a:off x="5412967" y="34892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5" name="Line 299">
                  <a:extLst>
                    <a:ext uri="{FF2B5EF4-FFF2-40B4-BE49-F238E27FC236}">
                      <a16:creationId xmlns:a16="http://schemas.microsoft.com/office/drawing/2014/main" id="{711C857A-69FD-CD7C-5BEB-F6ADE8F9E7DD}"/>
                    </a:ext>
                  </a:extLst>
                </p:cNvPr>
                <p:cNvSpPr>
                  <a:spLocks noChangeShapeType="1"/>
                </p:cNvSpPr>
                <p:nvPr/>
              </p:nvSpPr>
              <p:spPr bwMode="auto">
                <a:xfrm>
                  <a:off x="5435937" y="34655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429" name="Group 1428">
                <a:extLst>
                  <a:ext uri="{FF2B5EF4-FFF2-40B4-BE49-F238E27FC236}">
                    <a16:creationId xmlns:a16="http://schemas.microsoft.com/office/drawing/2014/main" id="{9ACF91DE-90DB-73FF-7CF2-B5A007999BFE}"/>
                  </a:ext>
                </a:extLst>
              </p:cNvPr>
              <p:cNvGrpSpPr/>
              <p:nvPr/>
            </p:nvGrpSpPr>
            <p:grpSpPr>
              <a:xfrm>
                <a:off x="5471668" y="3485295"/>
                <a:ext cx="2353135" cy="462971"/>
                <a:chOff x="5471668" y="3485295"/>
                <a:chExt cx="2353135" cy="462971"/>
              </a:xfrm>
            </p:grpSpPr>
            <p:sp>
              <p:nvSpPr>
                <p:cNvPr id="1430" name="Line 300">
                  <a:extLst>
                    <a:ext uri="{FF2B5EF4-FFF2-40B4-BE49-F238E27FC236}">
                      <a16:creationId xmlns:a16="http://schemas.microsoft.com/office/drawing/2014/main" id="{80DA1640-287D-0723-8FA6-059600930354}"/>
                    </a:ext>
                  </a:extLst>
                </p:cNvPr>
                <p:cNvSpPr>
                  <a:spLocks noChangeShapeType="1"/>
                </p:cNvSpPr>
                <p:nvPr/>
              </p:nvSpPr>
              <p:spPr bwMode="auto">
                <a:xfrm>
                  <a:off x="5471668" y="35090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1" name="Line 301">
                  <a:extLst>
                    <a:ext uri="{FF2B5EF4-FFF2-40B4-BE49-F238E27FC236}">
                      <a16:creationId xmlns:a16="http://schemas.microsoft.com/office/drawing/2014/main" id="{D3AFE2D8-23FE-62DA-424F-C7CE336E9E2F}"/>
                    </a:ext>
                  </a:extLst>
                </p:cNvPr>
                <p:cNvSpPr>
                  <a:spLocks noChangeShapeType="1"/>
                </p:cNvSpPr>
                <p:nvPr/>
              </p:nvSpPr>
              <p:spPr bwMode="auto">
                <a:xfrm>
                  <a:off x="5494638" y="34852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2" name="Line 302">
                  <a:extLst>
                    <a:ext uri="{FF2B5EF4-FFF2-40B4-BE49-F238E27FC236}">
                      <a16:creationId xmlns:a16="http://schemas.microsoft.com/office/drawing/2014/main" id="{88246671-631F-BB89-3D0B-2C1039CC1489}"/>
                    </a:ext>
                  </a:extLst>
                </p:cNvPr>
                <p:cNvSpPr>
                  <a:spLocks noChangeShapeType="1"/>
                </p:cNvSpPr>
                <p:nvPr/>
              </p:nvSpPr>
              <p:spPr bwMode="auto">
                <a:xfrm>
                  <a:off x="5543130" y="353014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3" name="Line 303">
                  <a:extLst>
                    <a:ext uri="{FF2B5EF4-FFF2-40B4-BE49-F238E27FC236}">
                      <a16:creationId xmlns:a16="http://schemas.microsoft.com/office/drawing/2014/main" id="{13BE52DF-5470-E02F-0265-0002FF78CBE7}"/>
                    </a:ext>
                  </a:extLst>
                </p:cNvPr>
                <p:cNvSpPr>
                  <a:spLocks noChangeShapeType="1"/>
                </p:cNvSpPr>
                <p:nvPr/>
              </p:nvSpPr>
              <p:spPr bwMode="auto">
                <a:xfrm>
                  <a:off x="5566100" y="350639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4" name="Line 304">
                  <a:extLst>
                    <a:ext uri="{FF2B5EF4-FFF2-40B4-BE49-F238E27FC236}">
                      <a16:creationId xmlns:a16="http://schemas.microsoft.com/office/drawing/2014/main" id="{040CC35D-6351-86DA-1204-CA6C5D199D97}"/>
                    </a:ext>
                  </a:extLst>
                </p:cNvPr>
                <p:cNvSpPr>
                  <a:spLocks noChangeShapeType="1"/>
                </p:cNvSpPr>
                <p:nvPr/>
              </p:nvSpPr>
              <p:spPr bwMode="auto">
                <a:xfrm>
                  <a:off x="5567376" y="353014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5" name="Line 305">
                  <a:extLst>
                    <a:ext uri="{FF2B5EF4-FFF2-40B4-BE49-F238E27FC236}">
                      <a16:creationId xmlns:a16="http://schemas.microsoft.com/office/drawing/2014/main" id="{BAAE0487-78D9-83F5-3C44-4E77F76C539A}"/>
                    </a:ext>
                  </a:extLst>
                </p:cNvPr>
                <p:cNvSpPr>
                  <a:spLocks noChangeShapeType="1"/>
                </p:cNvSpPr>
                <p:nvPr/>
              </p:nvSpPr>
              <p:spPr bwMode="auto">
                <a:xfrm>
                  <a:off x="5590346" y="350639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6" name="Line 306">
                  <a:extLst>
                    <a:ext uri="{FF2B5EF4-FFF2-40B4-BE49-F238E27FC236}">
                      <a16:creationId xmlns:a16="http://schemas.microsoft.com/office/drawing/2014/main" id="{9074C43C-9076-B345-8643-C315479D5C13}"/>
                    </a:ext>
                  </a:extLst>
                </p:cNvPr>
                <p:cNvSpPr>
                  <a:spLocks noChangeShapeType="1"/>
                </p:cNvSpPr>
                <p:nvPr/>
              </p:nvSpPr>
              <p:spPr bwMode="auto">
                <a:xfrm>
                  <a:off x="5572480" y="353014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7" name="Line 307">
                  <a:extLst>
                    <a:ext uri="{FF2B5EF4-FFF2-40B4-BE49-F238E27FC236}">
                      <a16:creationId xmlns:a16="http://schemas.microsoft.com/office/drawing/2014/main" id="{F485634A-327E-8790-77E2-6492338FB49D}"/>
                    </a:ext>
                  </a:extLst>
                </p:cNvPr>
                <p:cNvSpPr>
                  <a:spLocks noChangeShapeType="1"/>
                </p:cNvSpPr>
                <p:nvPr/>
              </p:nvSpPr>
              <p:spPr bwMode="auto">
                <a:xfrm>
                  <a:off x="5595450" y="350639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8" name="Line 308">
                  <a:extLst>
                    <a:ext uri="{FF2B5EF4-FFF2-40B4-BE49-F238E27FC236}">
                      <a16:creationId xmlns:a16="http://schemas.microsoft.com/office/drawing/2014/main" id="{7FA7495C-A281-7999-2201-25AD971E9E62}"/>
                    </a:ext>
                  </a:extLst>
                </p:cNvPr>
                <p:cNvSpPr>
                  <a:spLocks noChangeShapeType="1"/>
                </p:cNvSpPr>
                <p:nvPr/>
              </p:nvSpPr>
              <p:spPr bwMode="auto">
                <a:xfrm>
                  <a:off x="5765172"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9" name="Line 309">
                  <a:extLst>
                    <a:ext uri="{FF2B5EF4-FFF2-40B4-BE49-F238E27FC236}">
                      <a16:creationId xmlns:a16="http://schemas.microsoft.com/office/drawing/2014/main" id="{E1A19710-DE6A-845C-2FC0-4CDCB64C8FB5}"/>
                    </a:ext>
                  </a:extLst>
                </p:cNvPr>
                <p:cNvSpPr>
                  <a:spLocks noChangeShapeType="1"/>
                </p:cNvSpPr>
                <p:nvPr/>
              </p:nvSpPr>
              <p:spPr bwMode="auto">
                <a:xfrm>
                  <a:off x="5788142"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0" name="Line 310">
                  <a:extLst>
                    <a:ext uri="{FF2B5EF4-FFF2-40B4-BE49-F238E27FC236}">
                      <a16:creationId xmlns:a16="http://schemas.microsoft.com/office/drawing/2014/main" id="{E0529861-2BF7-54CA-1C65-0E83F904AEF4}"/>
                    </a:ext>
                  </a:extLst>
                </p:cNvPr>
                <p:cNvSpPr>
                  <a:spLocks noChangeShapeType="1"/>
                </p:cNvSpPr>
                <p:nvPr/>
              </p:nvSpPr>
              <p:spPr bwMode="auto">
                <a:xfrm>
                  <a:off x="5770276"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1" name="Line 311">
                  <a:extLst>
                    <a:ext uri="{FF2B5EF4-FFF2-40B4-BE49-F238E27FC236}">
                      <a16:creationId xmlns:a16="http://schemas.microsoft.com/office/drawing/2014/main" id="{AD1E64C5-623F-C869-23E4-77F21B84226D}"/>
                    </a:ext>
                  </a:extLst>
                </p:cNvPr>
                <p:cNvSpPr>
                  <a:spLocks noChangeShapeType="1"/>
                </p:cNvSpPr>
                <p:nvPr/>
              </p:nvSpPr>
              <p:spPr bwMode="auto">
                <a:xfrm>
                  <a:off x="5793246"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2" name="Line 312">
                  <a:extLst>
                    <a:ext uri="{FF2B5EF4-FFF2-40B4-BE49-F238E27FC236}">
                      <a16:creationId xmlns:a16="http://schemas.microsoft.com/office/drawing/2014/main" id="{D68FD6CC-07E7-E2FD-AA47-9545165EC0EC}"/>
                    </a:ext>
                  </a:extLst>
                </p:cNvPr>
                <p:cNvSpPr>
                  <a:spLocks noChangeShapeType="1"/>
                </p:cNvSpPr>
                <p:nvPr/>
              </p:nvSpPr>
              <p:spPr bwMode="auto">
                <a:xfrm>
                  <a:off x="5770276"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3" name="Line 313">
                  <a:extLst>
                    <a:ext uri="{FF2B5EF4-FFF2-40B4-BE49-F238E27FC236}">
                      <a16:creationId xmlns:a16="http://schemas.microsoft.com/office/drawing/2014/main" id="{E235E9BF-126F-3DC0-F5E0-74794EE6148D}"/>
                    </a:ext>
                  </a:extLst>
                </p:cNvPr>
                <p:cNvSpPr>
                  <a:spLocks noChangeShapeType="1"/>
                </p:cNvSpPr>
                <p:nvPr/>
              </p:nvSpPr>
              <p:spPr bwMode="auto">
                <a:xfrm>
                  <a:off x="5793246"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4" name="Line 314">
                  <a:extLst>
                    <a:ext uri="{FF2B5EF4-FFF2-40B4-BE49-F238E27FC236}">
                      <a16:creationId xmlns:a16="http://schemas.microsoft.com/office/drawing/2014/main" id="{DB8358AE-B3FA-65CC-1CA4-0C0E532D0CA8}"/>
                    </a:ext>
                  </a:extLst>
                </p:cNvPr>
                <p:cNvSpPr>
                  <a:spLocks noChangeShapeType="1"/>
                </p:cNvSpPr>
                <p:nvPr/>
              </p:nvSpPr>
              <p:spPr bwMode="auto">
                <a:xfrm>
                  <a:off x="5790694"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5" name="Line 315">
                  <a:extLst>
                    <a:ext uri="{FF2B5EF4-FFF2-40B4-BE49-F238E27FC236}">
                      <a16:creationId xmlns:a16="http://schemas.microsoft.com/office/drawing/2014/main" id="{19E90DFC-48D8-22EE-EF73-7B4F96CF15CE}"/>
                    </a:ext>
                  </a:extLst>
                </p:cNvPr>
                <p:cNvSpPr>
                  <a:spLocks noChangeShapeType="1"/>
                </p:cNvSpPr>
                <p:nvPr/>
              </p:nvSpPr>
              <p:spPr bwMode="auto">
                <a:xfrm>
                  <a:off x="5813664"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6" name="Line 316">
                  <a:extLst>
                    <a:ext uri="{FF2B5EF4-FFF2-40B4-BE49-F238E27FC236}">
                      <a16:creationId xmlns:a16="http://schemas.microsoft.com/office/drawing/2014/main" id="{EDDF48F8-E056-A37F-F711-D4D7D922794F}"/>
                    </a:ext>
                  </a:extLst>
                </p:cNvPr>
                <p:cNvSpPr>
                  <a:spLocks noChangeShapeType="1"/>
                </p:cNvSpPr>
                <p:nvPr/>
              </p:nvSpPr>
              <p:spPr bwMode="auto">
                <a:xfrm>
                  <a:off x="5803455"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7" name="Line 317">
                  <a:extLst>
                    <a:ext uri="{FF2B5EF4-FFF2-40B4-BE49-F238E27FC236}">
                      <a16:creationId xmlns:a16="http://schemas.microsoft.com/office/drawing/2014/main" id="{71AE325F-145A-749B-B2E1-A81CFF978209}"/>
                    </a:ext>
                  </a:extLst>
                </p:cNvPr>
                <p:cNvSpPr>
                  <a:spLocks noChangeShapeType="1"/>
                </p:cNvSpPr>
                <p:nvPr/>
              </p:nvSpPr>
              <p:spPr bwMode="auto">
                <a:xfrm>
                  <a:off x="5826425"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8" name="Line 318">
                  <a:extLst>
                    <a:ext uri="{FF2B5EF4-FFF2-40B4-BE49-F238E27FC236}">
                      <a16:creationId xmlns:a16="http://schemas.microsoft.com/office/drawing/2014/main" id="{F3385749-A2FA-DFA4-16BE-FE98166A1116}"/>
                    </a:ext>
                  </a:extLst>
                </p:cNvPr>
                <p:cNvSpPr>
                  <a:spLocks noChangeShapeType="1"/>
                </p:cNvSpPr>
                <p:nvPr/>
              </p:nvSpPr>
              <p:spPr bwMode="auto">
                <a:xfrm>
                  <a:off x="5828977"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9" name="Line 319">
                  <a:extLst>
                    <a:ext uri="{FF2B5EF4-FFF2-40B4-BE49-F238E27FC236}">
                      <a16:creationId xmlns:a16="http://schemas.microsoft.com/office/drawing/2014/main" id="{E0C1B2D3-14B1-48F7-BA5C-C2F05803FE47}"/>
                    </a:ext>
                  </a:extLst>
                </p:cNvPr>
                <p:cNvSpPr>
                  <a:spLocks noChangeShapeType="1"/>
                </p:cNvSpPr>
                <p:nvPr/>
              </p:nvSpPr>
              <p:spPr bwMode="auto">
                <a:xfrm>
                  <a:off x="5851947"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0" name="Line 320">
                  <a:extLst>
                    <a:ext uri="{FF2B5EF4-FFF2-40B4-BE49-F238E27FC236}">
                      <a16:creationId xmlns:a16="http://schemas.microsoft.com/office/drawing/2014/main" id="{C45A394A-D2D8-BF9B-7C38-298AFA26E01C}"/>
                    </a:ext>
                  </a:extLst>
                </p:cNvPr>
                <p:cNvSpPr>
                  <a:spLocks noChangeShapeType="1"/>
                </p:cNvSpPr>
                <p:nvPr/>
              </p:nvSpPr>
              <p:spPr bwMode="auto">
                <a:xfrm>
                  <a:off x="5854499"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1" name="Line 321">
                  <a:extLst>
                    <a:ext uri="{FF2B5EF4-FFF2-40B4-BE49-F238E27FC236}">
                      <a16:creationId xmlns:a16="http://schemas.microsoft.com/office/drawing/2014/main" id="{5BE3EFD4-2C47-0481-A011-18C88F0A409F}"/>
                    </a:ext>
                  </a:extLst>
                </p:cNvPr>
                <p:cNvSpPr>
                  <a:spLocks noChangeShapeType="1"/>
                </p:cNvSpPr>
                <p:nvPr/>
              </p:nvSpPr>
              <p:spPr bwMode="auto">
                <a:xfrm>
                  <a:off x="5877469"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2" name="Line 322">
                  <a:extLst>
                    <a:ext uri="{FF2B5EF4-FFF2-40B4-BE49-F238E27FC236}">
                      <a16:creationId xmlns:a16="http://schemas.microsoft.com/office/drawing/2014/main" id="{DCD225B2-429F-64E3-3EA9-49A450AD4918}"/>
                    </a:ext>
                  </a:extLst>
                </p:cNvPr>
                <p:cNvSpPr>
                  <a:spLocks noChangeShapeType="1"/>
                </p:cNvSpPr>
                <p:nvPr/>
              </p:nvSpPr>
              <p:spPr bwMode="auto">
                <a:xfrm>
                  <a:off x="5854499"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3" name="Line 323">
                  <a:extLst>
                    <a:ext uri="{FF2B5EF4-FFF2-40B4-BE49-F238E27FC236}">
                      <a16:creationId xmlns:a16="http://schemas.microsoft.com/office/drawing/2014/main" id="{FDD7C4DD-09F3-14EA-3FE8-8B6DC2F5AD58}"/>
                    </a:ext>
                  </a:extLst>
                </p:cNvPr>
                <p:cNvSpPr>
                  <a:spLocks noChangeShapeType="1"/>
                </p:cNvSpPr>
                <p:nvPr/>
              </p:nvSpPr>
              <p:spPr bwMode="auto">
                <a:xfrm>
                  <a:off x="5877469"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4" name="Line 324">
                  <a:extLst>
                    <a:ext uri="{FF2B5EF4-FFF2-40B4-BE49-F238E27FC236}">
                      <a16:creationId xmlns:a16="http://schemas.microsoft.com/office/drawing/2014/main" id="{ADF4FCC3-28CD-623A-C28B-EE61424C4A93}"/>
                    </a:ext>
                  </a:extLst>
                </p:cNvPr>
                <p:cNvSpPr>
                  <a:spLocks noChangeShapeType="1"/>
                </p:cNvSpPr>
                <p:nvPr/>
              </p:nvSpPr>
              <p:spPr bwMode="auto">
                <a:xfrm>
                  <a:off x="5871088"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5" name="Line 325">
                  <a:extLst>
                    <a:ext uri="{FF2B5EF4-FFF2-40B4-BE49-F238E27FC236}">
                      <a16:creationId xmlns:a16="http://schemas.microsoft.com/office/drawing/2014/main" id="{9AF527CD-A100-964A-D236-1568D7D0BDB5}"/>
                    </a:ext>
                  </a:extLst>
                </p:cNvPr>
                <p:cNvSpPr>
                  <a:spLocks noChangeShapeType="1"/>
                </p:cNvSpPr>
                <p:nvPr/>
              </p:nvSpPr>
              <p:spPr bwMode="auto">
                <a:xfrm>
                  <a:off x="5894058"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6" name="Line 326">
                  <a:extLst>
                    <a:ext uri="{FF2B5EF4-FFF2-40B4-BE49-F238E27FC236}">
                      <a16:creationId xmlns:a16="http://schemas.microsoft.com/office/drawing/2014/main" id="{7FDE933D-B475-6846-2B49-F6831061C687}"/>
                    </a:ext>
                  </a:extLst>
                </p:cNvPr>
                <p:cNvSpPr>
                  <a:spLocks noChangeShapeType="1"/>
                </p:cNvSpPr>
                <p:nvPr/>
              </p:nvSpPr>
              <p:spPr bwMode="auto">
                <a:xfrm>
                  <a:off x="5892782"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7" name="Line 327">
                  <a:extLst>
                    <a:ext uri="{FF2B5EF4-FFF2-40B4-BE49-F238E27FC236}">
                      <a16:creationId xmlns:a16="http://schemas.microsoft.com/office/drawing/2014/main" id="{F18A7849-B7DA-5626-1D27-B4F2FEB3EB87}"/>
                    </a:ext>
                  </a:extLst>
                </p:cNvPr>
                <p:cNvSpPr>
                  <a:spLocks noChangeShapeType="1"/>
                </p:cNvSpPr>
                <p:nvPr/>
              </p:nvSpPr>
              <p:spPr bwMode="auto">
                <a:xfrm>
                  <a:off x="5915752"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8" name="Line 328">
                  <a:extLst>
                    <a:ext uri="{FF2B5EF4-FFF2-40B4-BE49-F238E27FC236}">
                      <a16:creationId xmlns:a16="http://schemas.microsoft.com/office/drawing/2014/main" id="{2FF81E97-F675-90AD-EA51-8F3A9E06C654}"/>
                    </a:ext>
                  </a:extLst>
                </p:cNvPr>
                <p:cNvSpPr>
                  <a:spLocks noChangeShapeType="1"/>
                </p:cNvSpPr>
                <p:nvPr/>
              </p:nvSpPr>
              <p:spPr bwMode="auto">
                <a:xfrm>
                  <a:off x="5942550"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9" name="Line 329">
                  <a:extLst>
                    <a:ext uri="{FF2B5EF4-FFF2-40B4-BE49-F238E27FC236}">
                      <a16:creationId xmlns:a16="http://schemas.microsoft.com/office/drawing/2014/main" id="{F2174235-6AE4-DE5C-092C-C989AC7CBF0D}"/>
                    </a:ext>
                  </a:extLst>
                </p:cNvPr>
                <p:cNvSpPr>
                  <a:spLocks noChangeShapeType="1"/>
                </p:cNvSpPr>
                <p:nvPr/>
              </p:nvSpPr>
              <p:spPr bwMode="auto">
                <a:xfrm>
                  <a:off x="5965520"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0" name="Line 330">
                  <a:extLst>
                    <a:ext uri="{FF2B5EF4-FFF2-40B4-BE49-F238E27FC236}">
                      <a16:creationId xmlns:a16="http://schemas.microsoft.com/office/drawing/2014/main" id="{05542272-4397-21D1-E661-41F1ACF2B71D}"/>
                    </a:ext>
                  </a:extLst>
                </p:cNvPr>
                <p:cNvSpPr>
                  <a:spLocks noChangeShapeType="1"/>
                </p:cNvSpPr>
                <p:nvPr/>
              </p:nvSpPr>
              <p:spPr bwMode="auto">
                <a:xfrm>
                  <a:off x="6288374" y="369106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1" name="Line 331">
                  <a:extLst>
                    <a:ext uri="{FF2B5EF4-FFF2-40B4-BE49-F238E27FC236}">
                      <a16:creationId xmlns:a16="http://schemas.microsoft.com/office/drawing/2014/main" id="{499CF705-046C-CC9B-B428-BD3E5B2FC0FB}"/>
                    </a:ext>
                  </a:extLst>
                </p:cNvPr>
                <p:cNvSpPr>
                  <a:spLocks noChangeShapeType="1"/>
                </p:cNvSpPr>
                <p:nvPr/>
              </p:nvSpPr>
              <p:spPr bwMode="auto">
                <a:xfrm>
                  <a:off x="6311344" y="366731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2" name="Line 332">
                  <a:extLst>
                    <a:ext uri="{FF2B5EF4-FFF2-40B4-BE49-F238E27FC236}">
                      <a16:creationId xmlns:a16="http://schemas.microsoft.com/office/drawing/2014/main" id="{EF794079-2C75-B383-CE9D-89FE7214D949}"/>
                    </a:ext>
                  </a:extLst>
                </p:cNvPr>
                <p:cNvSpPr>
                  <a:spLocks noChangeShapeType="1"/>
                </p:cNvSpPr>
                <p:nvPr/>
              </p:nvSpPr>
              <p:spPr bwMode="auto">
                <a:xfrm>
                  <a:off x="6301135" y="369106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3" name="Line 333">
                  <a:extLst>
                    <a:ext uri="{FF2B5EF4-FFF2-40B4-BE49-F238E27FC236}">
                      <a16:creationId xmlns:a16="http://schemas.microsoft.com/office/drawing/2014/main" id="{0A22DCC2-C836-3AF5-904F-20544A6A3CFB}"/>
                    </a:ext>
                  </a:extLst>
                </p:cNvPr>
                <p:cNvSpPr>
                  <a:spLocks noChangeShapeType="1"/>
                </p:cNvSpPr>
                <p:nvPr/>
              </p:nvSpPr>
              <p:spPr bwMode="auto">
                <a:xfrm>
                  <a:off x="6324105" y="366731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4" name="Line 334">
                  <a:extLst>
                    <a:ext uri="{FF2B5EF4-FFF2-40B4-BE49-F238E27FC236}">
                      <a16:creationId xmlns:a16="http://schemas.microsoft.com/office/drawing/2014/main" id="{20330688-C0EF-4501-229F-DDFB9CFB19F0}"/>
                    </a:ext>
                  </a:extLst>
                </p:cNvPr>
                <p:cNvSpPr>
                  <a:spLocks noChangeShapeType="1"/>
                </p:cNvSpPr>
                <p:nvPr/>
              </p:nvSpPr>
              <p:spPr bwMode="auto">
                <a:xfrm>
                  <a:off x="6401947" y="369106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5" name="Line 335">
                  <a:extLst>
                    <a:ext uri="{FF2B5EF4-FFF2-40B4-BE49-F238E27FC236}">
                      <a16:creationId xmlns:a16="http://schemas.microsoft.com/office/drawing/2014/main" id="{6029B8FD-DD8C-9D69-5184-DF990D88E865}"/>
                    </a:ext>
                  </a:extLst>
                </p:cNvPr>
                <p:cNvSpPr>
                  <a:spLocks noChangeShapeType="1"/>
                </p:cNvSpPr>
                <p:nvPr/>
              </p:nvSpPr>
              <p:spPr bwMode="auto">
                <a:xfrm>
                  <a:off x="6424917" y="366731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6" name="Line 336">
                  <a:extLst>
                    <a:ext uri="{FF2B5EF4-FFF2-40B4-BE49-F238E27FC236}">
                      <a16:creationId xmlns:a16="http://schemas.microsoft.com/office/drawing/2014/main" id="{F854C0A1-562C-746C-5E12-61C969E648B6}"/>
                    </a:ext>
                  </a:extLst>
                </p:cNvPr>
                <p:cNvSpPr>
                  <a:spLocks noChangeShapeType="1"/>
                </p:cNvSpPr>
                <p:nvPr/>
              </p:nvSpPr>
              <p:spPr bwMode="auto">
                <a:xfrm>
                  <a:off x="6477238"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7" name="Line 337">
                  <a:extLst>
                    <a:ext uri="{FF2B5EF4-FFF2-40B4-BE49-F238E27FC236}">
                      <a16:creationId xmlns:a16="http://schemas.microsoft.com/office/drawing/2014/main" id="{A1D3DC39-8758-00B9-92C9-14DF9251BE93}"/>
                    </a:ext>
                  </a:extLst>
                </p:cNvPr>
                <p:cNvSpPr>
                  <a:spLocks noChangeShapeType="1"/>
                </p:cNvSpPr>
                <p:nvPr/>
              </p:nvSpPr>
              <p:spPr bwMode="auto">
                <a:xfrm>
                  <a:off x="650020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8" name="Line 338">
                  <a:extLst>
                    <a:ext uri="{FF2B5EF4-FFF2-40B4-BE49-F238E27FC236}">
                      <a16:creationId xmlns:a16="http://schemas.microsoft.com/office/drawing/2014/main" id="{E75DB66B-4F85-7B8C-480A-285DBD9F0052}"/>
                    </a:ext>
                  </a:extLst>
                </p:cNvPr>
                <p:cNvSpPr>
                  <a:spLocks noChangeShapeType="1"/>
                </p:cNvSpPr>
                <p:nvPr/>
              </p:nvSpPr>
              <p:spPr bwMode="auto">
                <a:xfrm>
                  <a:off x="6570393"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9" name="Line 339">
                  <a:extLst>
                    <a:ext uri="{FF2B5EF4-FFF2-40B4-BE49-F238E27FC236}">
                      <a16:creationId xmlns:a16="http://schemas.microsoft.com/office/drawing/2014/main" id="{AA9E440E-EC98-B819-93FA-B72498B7B594}"/>
                    </a:ext>
                  </a:extLst>
                </p:cNvPr>
                <p:cNvSpPr>
                  <a:spLocks noChangeShapeType="1"/>
                </p:cNvSpPr>
                <p:nvPr/>
              </p:nvSpPr>
              <p:spPr bwMode="auto">
                <a:xfrm>
                  <a:off x="6593363"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0" name="Line 340">
                  <a:extLst>
                    <a:ext uri="{FF2B5EF4-FFF2-40B4-BE49-F238E27FC236}">
                      <a16:creationId xmlns:a16="http://schemas.microsoft.com/office/drawing/2014/main" id="{AB2367BF-E2D6-4157-5283-298CBDCDB780}"/>
                    </a:ext>
                  </a:extLst>
                </p:cNvPr>
                <p:cNvSpPr>
                  <a:spLocks noChangeShapeType="1"/>
                </p:cNvSpPr>
                <p:nvPr/>
              </p:nvSpPr>
              <p:spPr bwMode="auto">
                <a:xfrm>
                  <a:off x="6621437"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1" name="Line 341">
                  <a:extLst>
                    <a:ext uri="{FF2B5EF4-FFF2-40B4-BE49-F238E27FC236}">
                      <a16:creationId xmlns:a16="http://schemas.microsoft.com/office/drawing/2014/main" id="{5E15E0D1-8FB8-26FF-224C-2E3B5073826C}"/>
                    </a:ext>
                  </a:extLst>
                </p:cNvPr>
                <p:cNvSpPr>
                  <a:spLocks noChangeShapeType="1"/>
                </p:cNvSpPr>
                <p:nvPr/>
              </p:nvSpPr>
              <p:spPr bwMode="auto">
                <a:xfrm>
                  <a:off x="664440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2" name="Line 342">
                  <a:extLst>
                    <a:ext uri="{FF2B5EF4-FFF2-40B4-BE49-F238E27FC236}">
                      <a16:creationId xmlns:a16="http://schemas.microsoft.com/office/drawing/2014/main" id="{74348527-D3C1-A3DD-FC46-FE687CFB1090}"/>
                    </a:ext>
                  </a:extLst>
                </p:cNvPr>
                <p:cNvSpPr>
                  <a:spLocks noChangeShapeType="1"/>
                </p:cNvSpPr>
                <p:nvPr/>
              </p:nvSpPr>
              <p:spPr bwMode="auto">
                <a:xfrm>
                  <a:off x="6671205"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3" name="Line 343">
                  <a:extLst>
                    <a:ext uri="{FF2B5EF4-FFF2-40B4-BE49-F238E27FC236}">
                      <a16:creationId xmlns:a16="http://schemas.microsoft.com/office/drawing/2014/main" id="{60EB8227-7CF6-13D2-A696-35B08F02D99D}"/>
                    </a:ext>
                  </a:extLst>
                </p:cNvPr>
                <p:cNvSpPr>
                  <a:spLocks noChangeShapeType="1"/>
                </p:cNvSpPr>
                <p:nvPr/>
              </p:nvSpPr>
              <p:spPr bwMode="auto">
                <a:xfrm>
                  <a:off x="6694175"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4" name="Line 344">
                  <a:extLst>
                    <a:ext uri="{FF2B5EF4-FFF2-40B4-BE49-F238E27FC236}">
                      <a16:creationId xmlns:a16="http://schemas.microsoft.com/office/drawing/2014/main" id="{DF1B8A2D-1DE3-E4CB-4FEB-9A021E0CFB6B}"/>
                    </a:ext>
                  </a:extLst>
                </p:cNvPr>
                <p:cNvSpPr>
                  <a:spLocks noChangeShapeType="1"/>
                </p:cNvSpPr>
                <p:nvPr/>
              </p:nvSpPr>
              <p:spPr bwMode="auto">
                <a:xfrm>
                  <a:off x="6726078"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5" name="Line 345">
                  <a:extLst>
                    <a:ext uri="{FF2B5EF4-FFF2-40B4-BE49-F238E27FC236}">
                      <a16:creationId xmlns:a16="http://schemas.microsoft.com/office/drawing/2014/main" id="{F9449FA9-4AD3-DEDD-F32D-E1CCCF07FF8A}"/>
                    </a:ext>
                  </a:extLst>
                </p:cNvPr>
                <p:cNvSpPr>
                  <a:spLocks noChangeShapeType="1"/>
                </p:cNvSpPr>
                <p:nvPr/>
              </p:nvSpPr>
              <p:spPr bwMode="auto">
                <a:xfrm>
                  <a:off x="6749048"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6" name="Line 346">
                  <a:extLst>
                    <a:ext uri="{FF2B5EF4-FFF2-40B4-BE49-F238E27FC236}">
                      <a16:creationId xmlns:a16="http://schemas.microsoft.com/office/drawing/2014/main" id="{EF137C0A-7DE8-B804-7D3C-610E63F7A8EB}"/>
                    </a:ext>
                  </a:extLst>
                </p:cNvPr>
                <p:cNvSpPr>
                  <a:spLocks noChangeShapeType="1"/>
                </p:cNvSpPr>
                <p:nvPr/>
              </p:nvSpPr>
              <p:spPr bwMode="auto">
                <a:xfrm>
                  <a:off x="6742667"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7" name="Line 347">
                  <a:extLst>
                    <a:ext uri="{FF2B5EF4-FFF2-40B4-BE49-F238E27FC236}">
                      <a16:creationId xmlns:a16="http://schemas.microsoft.com/office/drawing/2014/main" id="{1B3C7B25-9BA0-9153-7CDB-9EEB439E6919}"/>
                    </a:ext>
                  </a:extLst>
                </p:cNvPr>
                <p:cNvSpPr>
                  <a:spLocks noChangeShapeType="1"/>
                </p:cNvSpPr>
                <p:nvPr/>
              </p:nvSpPr>
              <p:spPr bwMode="auto">
                <a:xfrm>
                  <a:off x="676563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8" name="Line 348">
                  <a:extLst>
                    <a:ext uri="{FF2B5EF4-FFF2-40B4-BE49-F238E27FC236}">
                      <a16:creationId xmlns:a16="http://schemas.microsoft.com/office/drawing/2014/main" id="{A5704B85-95B9-56FA-BF42-E825E093AA9D}"/>
                    </a:ext>
                  </a:extLst>
                </p:cNvPr>
                <p:cNvSpPr>
                  <a:spLocks noChangeShapeType="1"/>
                </p:cNvSpPr>
                <p:nvPr/>
              </p:nvSpPr>
              <p:spPr bwMode="auto">
                <a:xfrm>
                  <a:off x="6742667"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9" name="Line 349">
                  <a:extLst>
                    <a:ext uri="{FF2B5EF4-FFF2-40B4-BE49-F238E27FC236}">
                      <a16:creationId xmlns:a16="http://schemas.microsoft.com/office/drawing/2014/main" id="{ADEEFB4E-269E-00DA-337F-A4E47F06C37E}"/>
                    </a:ext>
                  </a:extLst>
                </p:cNvPr>
                <p:cNvSpPr>
                  <a:spLocks noChangeShapeType="1"/>
                </p:cNvSpPr>
                <p:nvPr/>
              </p:nvSpPr>
              <p:spPr bwMode="auto">
                <a:xfrm>
                  <a:off x="676563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0" name="Line 350">
                  <a:extLst>
                    <a:ext uri="{FF2B5EF4-FFF2-40B4-BE49-F238E27FC236}">
                      <a16:creationId xmlns:a16="http://schemas.microsoft.com/office/drawing/2014/main" id="{E4B6753D-1301-CECD-8080-5667E0800847}"/>
                    </a:ext>
                  </a:extLst>
                </p:cNvPr>
                <p:cNvSpPr>
                  <a:spLocks noChangeShapeType="1"/>
                </p:cNvSpPr>
                <p:nvPr/>
              </p:nvSpPr>
              <p:spPr bwMode="auto">
                <a:xfrm>
                  <a:off x="6861345" y="384670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1" name="Line 351">
                  <a:extLst>
                    <a:ext uri="{FF2B5EF4-FFF2-40B4-BE49-F238E27FC236}">
                      <a16:creationId xmlns:a16="http://schemas.microsoft.com/office/drawing/2014/main" id="{0AD12E2D-12C8-E8D1-7A00-3293E8D6847E}"/>
                    </a:ext>
                  </a:extLst>
                </p:cNvPr>
                <p:cNvSpPr>
                  <a:spLocks noChangeShapeType="1"/>
                </p:cNvSpPr>
                <p:nvPr/>
              </p:nvSpPr>
              <p:spPr bwMode="auto">
                <a:xfrm>
                  <a:off x="6884315" y="382296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2" name="Line 352">
                  <a:extLst>
                    <a:ext uri="{FF2B5EF4-FFF2-40B4-BE49-F238E27FC236}">
                      <a16:creationId xmlns:a16="http://schemas.microsoft.com/office/drawing/2014/main" id="{93276784-9B8F-4C53-EB29-FB0106888731}"/>
                    </a:ext>
                  </a:extLst>
                </p:cNvPr>
                <p:cNvSpPr>
                  <a:spLocks noChangeShapeType="1"/>
                </p:cNvSpPr>
                <p:nvPr/>
              </p:nvSpPr>
              <p:spPr bwMode="auto">
                <a:xfrm>
                  <a:off x="6945568" y="384670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3" name="Line 353">
                  <a:extLst>
                    <a:ext uri="{FF2B5EF4-FFF2-40B4-BE49-F238E27FC236}">
                      <a16:creationId xmlns:a16="http://schemas.microsoft.com/office/drawing/2014/main" id="{0BA1EDE8-2843-87C8-CC9C-A25FAACC651D}"/>
                    </a:ext>
                  </a:extLst>
                </p:cNvPr>
                <p:cNvSpPr>
                  <a:spLocks noChangeShapeType="1"/>
                </p:cNvSpPr>
                <p:nvPr/>
              </p:nvSpPr>
              <p:spPr bwMode="auto">
                <a:xfrm>
                  <a:off x="6968537" y="382296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4" name="Line 354">
                  <a:extLst>
                    <a:ext uri="{FF2B5EF4-FFF2-40B4-BE49-F238E27FC236}">
                      <a16:creationId xmlns:a16="http://schemas.microsoft.com/office/drawing/2014/main" id="{D2E3DAB2-85E8-ECFA-C569-D99CC40F3485}"/>
                    </a:ext>
                  </a:extLst>
                </p:cNvPr>
                <p:cNvSpPr>
                  <a:spLocks noChangeShapeType="1"/>
                </p:cNvSpPr>
                <p:nvPr/>
              </p:nvSpPr>
              <p:spPr bwMode="auto">
                <a:xfrm>
                  <a:off x="7008097"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5" name="Line 355">
                  <a:extLst>
                    <a:ext uri="{FF2B5EF4-FFF2-40B4-BE49-F238E27FC236}">
                      <a16:creationId xmlns:a16="http://schemas.microsoft.com/office/drawing/2014/main" id="{BF93AEB6-5160-AC4F-DE47-52DA848CDB1B}"/>
                    </a:ext>
                  </a:extLst>
                </p:cNvPr>
                <p:cNvSpPr>
                  <a:spLocks noChangeShapeType="1"/>
                </p:cNvSpPr>
                <p:nvPr/>
              </p:nvSpPr>
              <p:spPr bwMode="auto">
                <a:xfrm>
                  <a:off x="7031067"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6" name="Line 356">
                  <a:extLst>
                    <a:ext uri="{FF2B5EF4-FFF2-40B4-BE49-F238E27FC236}">
                      <a16:creationId xmlns:a16="http://schemas.microsoft.com/office/drawing/2014/main" id="{57E8E59D-CA00-96C0-5F74-9C7FDF238645}"/>
                    </a:ext>
                  </a:extLst>
                </p:cNvPr>
                <p:cNvSpPr>
                  <a:spLocks noChangeShapeType="1"/>
                </p:cNvSpPr>
                <p:nvPr/>
              </p:nvSpPr>
              <p:spPr bwMode="auto">
                <a:xfrm>
                  <a:off x="7013201"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7" name="Line 357">
                  <a:extLst>
                    <a:ext uri="{FF2B5EF4-FFF2-40B4-BE49-F238E27FC236}">
                      <a16:creationId xmlns:a16="http://schemas.microsoft.com/office/drawing/2014/main" id="{AEE13510-BA95-2C46-642D-FBA0073635E4}"/>
                    </a:ext>
                  </a:extLst>
                </p:cNvPr>
                <p:cNvSpPr>
                  <a:spLocks noChangeShapeType="1"/>
                </p:cNvSpPr>
                <p:nvPr/>
              </p:nvSpPr>
              <p:spPr bwMode="auto">
                <a:xfrm>
                  <a:off x="7036171"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8" name="Line 358">
                  <a:extLst>
                    <a:ext uri="{FF2B5EF4-FFF2-40B4-BE49-F238E27FC236}">
                      <a16:creationId xmlns:a16="http://schemas.microsoft.com/office/drawing/2014/main" id="{C609E681-5494-CFA8-71D8-15855E0B4283}"/>
                    </a:ext>
                  </a:extLst>
                </p:cNvPr>
                <p:cNvSpPr>
                  <a:spLocks noChangeShapeType="1"/>
                </p:cNvSpPr>
                <p:nvPr/>
              </p:nvSpPr>
              <p:spPr bwMode="auto">
                <a:xfrm>
                  <a:off x="7066797"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9" name="Line 359">
                  <a:extLst>
                    <a:ext uri="{FF2B5EF4-FFF2-40B4-BE49-F238E27FC236}">
                      <a16:creationId xmlns:a16="http://schemas.microsoft.com/office/drawing/2014/main" id="{117B2D53-47E6-8CBD-5E4C-5E128B9B47BD}"/>
                    </a:ext>
                  </a:extLst>
                </p:cNvPr>
                <p:cNvSpPr>
                  <a:spLocks noChangeShapeType="1"/>
                </p:cNvSpPr>
                <p:nvPr/>
              </p:nvSpPr>
              <p:spPr bwMode="auto">
                <a:xfrm>
                  <a:off x="7089767"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0" name="Line 360">
                  <a:extLst>
                    <a:ext uri="{FF2B5EF4-FFF2-40B4-BE49-F238E27FC236}">
                      <a16:creationId xmlns:a16="http://schemas.microsoft.com/office/drawing/2014/main" id="{DB9E6DE5-DE18-EEDE-9540-5A1C0E2D2EF1}"/>
                    </a:ext>
                  </a:extLst>
                </p:cNvPr>
                <p:cNvSpPr>
                  <a:spLocks noChangeShapeType="1"/>
                </p:cNvSpPr>
                <p:nvPr/>
              </p:nvSpPr>
              <p:spPr bwMode="auto">
                <a:xfrm>
                  <a:off x="7121670"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1" name="Line 361">
                  <a:extLst>
                    <a:ext uri="{FF2B5EF4-FFF2-40B4-BE49-F238E27FC236}">
                      <a16:creationId xmlns:a16="http://schemas.microsoft.com/office/drawing/2014/main" id="{6628064B-2A3F-BEE9-C4C4-DA806A89CE0F}"/>
                    </a:ext>
                  </a:extLst>
                </p:cNvPr>
                <p:cNvSpPr>
                  <a:spLocks noChangeShapeType="1"/>
                </p:cNvSpPr>
                <p:nvPr/>
              </p:nvSpPr>
              <p:spPr bwMode="auto">
                <a:xfrm>
                  <a:off x="7144640"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2" name="Line 362">
                  <a:extLst>
                    <a:ext uri="{FF2B5EF4-FFF2-40B4-BE49-F238E27FC236}">
                      <a16:creationId xmlns:a16="http://schemas.microsoft.com/office/drawing/2014/main" id="{01E071F7-D909-DFD1-1E8F-52C122D4A62B}"/>
                    </a:ext>
                  </a:extLst>
                </p:cNvPr>
                <p:cNvSpPr>
                  <a:spLocks noChangeShapeType="1"/>
                </p:cNvSpPr>
                <p:nvPr/>
              </p:nvSpPr>
              <p:spPr bwMode="auto">
                <a:xfrm>
                  <a:off x="7766102"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3" name="Line 363">
                  <a:extLst>
                    <a:ext uri="{FF2B5EF4-FFF2-40B4-BE49-F238E27FC236}">
                      <a16:creationId xmlns:a16="http://schemas.microsoft.com/office/drawing/2014/main" id="{91F6631A-DF97-7A5E-388B-EDCCC90C786E}"/>
                    </a:ext>
                  </a:extLst>
                </p:cNvPr>
                <p:cNvSpPr>
                  <a:spLocks noChangeShapeType="1"/>
                </p:cNvSpPr>
                <p:nvPr/>
              </p:nvSpPr>
              <p:spPr bwMode="auto">
                <a:xfrm>
                  <a:off x="7789072"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4" name="Line 364">
                  <a:extLst>
                    <a:ext uri="{FF2B5EF4-FFF2-40B4-BE49-F238E27FC236}">
                      <a16:creationId xmlns:a16="http://schemas.microsoft.com/office/drawing/2014/main" id="{67A13735-88B6-8A01-373A-DA641BEE3C44}"/>
                    </a:ext>
                  </a:extLst>
                </p:cNvPr>
                <p:cNvSpPr>
                  <a:spLocks noChangeShapeType="1"/>
                </p:cNvSpPr>
                <p:nvPr/>
              </p:nvSpPr>
              <p:spPr bwMode="auto">
                <a:xfrm>
                  <a:off x="7778863"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5" name="Line 365">
                  <a:extLst>
                    <a:ext uri="{FF2B5EF4-FFF2-40B4-BE49-F238E27FC236}">
                      <a16:creationId xmlns:a16="http://schemas.microsoft.com/office/drawing/2014/main" id="{8DDF8774-42A0-8536-87D8-893E20F1E812}"/>
                    </a:ext>
                  </a:extLst>
                </p:cNvPr>
                <p:cNvSpPr>
                  <a:spLocks noChangeShapeType="1"/>
                </p:cNvSpPr>
                <p:nvPr/>
              </p:nvSpPr>
              <p:spPr bwMode="auto">
                <a:xfrm>
                  <a:off x="7801833"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grpSp>
        <p:nvGrpSpPr>
          <p:cNvPr id="5" name="Group 4">
            <a:extLst>
              <a:ext uri="{FF2B5EF4-FFF2-40B4-BE49-F238E27FC236}">
                <a16:creationId xmlns:a16="http://schemas.microsoft.com/office/drawing/2014/main" id="{7478A915-9E55-DAAD-9F47-CDBA3927DDE6}"/>
              </a:ext>
            </a:extLst>
          </p:cNvPr>
          <p:cNvGrpSpPr/>
          <p:nvPr/>
        </p:nvGrpSpPr>
        <p:grpSpPr>
          <a:xfrm>
            <a:off x="1155871" y="1742741"/>
            <a:ext cx="9858493" cy="2380679"/>
            <a:chOff x="1294300" y="1742741"/>
            <a:chExt cx="9842887" cy="2380679"/>
          </a:xfrm>
        </p:grpSpPr>
        <p:sp>
          <p:nvSpPr>
            <p:cNvPr id="1103" name="Zani+CT Curve">
              <a:extLst>
                <a:ext uri="{FF2B5EF4-FFF2-40B4-BE49-F238E27FC236}">
                  <a16:creationId xmlns:a16="http://schemas.microsoft.com/office/drawing/2014/main" id="{FA6D27EC-AAEF-CE4B-0F92-817959483B79}"/>
                </a:ext>
              </a:extLst>
            </p:cNvPr>
            <p:cNvSpPr>
              <a:spLocks/>
            </p:cNvSpPr>
            <p:nvPr/>
          </p:nvSpPr>
          <p:spPr bwMode="auto">
            <a:xfrm>
              <a:off x="1317700" y="1770550"/>
              <a:ext cx="9781196" cy="2325063"/>
            </a:xfrm>
            <a:custGeom>
              <a:avLst/>
              <a:gdLst>
                <a:gd name="T0" fmla="*/ 36 w 4598"/>
                <a:gd name="T1" fmla="*/ 13 h 1505"/>
                <a:gd name="T2" fmla="*/ 60 w 4598"/>
                <a:gd name="T3" fmla="*/ 27 h 1505"/>
                <a:gd name="T4" fmla="*/ 82 w 4598"/>
                <a:gd name="T5" fmla="*/ 47 h 1505"/>
                <a:gd name="T6" fmla="*/ 119 w 4598"/>
                <a:gd name="T7" fmla="*/ 60 h 1505"/>
                <a:gd name="T8" fmla="*/ 162 w 4598"/>
                <a:gd name="T9" fmla="*/ 74 h 1505"/>
                <a:gd name="T10" fmla="*/ 191 w 4598"/>
                <a:gd name="T11" fmla="*/ 94 h 1505"/>
                <a:gd name="T12" fmla="*/ 274 w 4598"/>
                <a:gd name="T13" fmla="*/ 108 h 1505"/>
                <a:gd name="T14" fmla="*/ 334 w 4598"/>
                <a:gd name="T15" fmla="*/ 121 h 1505"/>
                <a:gd name="T16" fmla="*/ 380 w 4598"/>
                <a:gd name="T17" fmla="*/ 142 h 1505"/>
                <a:gd name="T18" fmla="*/ 442 w 4598"/>
                <a:gd name="T19" fmla="*/ 156 h 1505"/>
                <a:gd name="T20" fmla="*/ 492 w 4598"/>
                <a:gd name="T21" fmla="*/ 169 h 1505"/>
                <a:gd name="T22" fmla="*/ 505 w 4598"/>
                <a:gd name="T23" fmla="*/ 190 h 1505"/>
                <a:gd name="T24" fmla="*/ 515 w 4598"/>
                <a:gd name="T25" fmla="*/ 204 h 1505"/>
                <a:gd name="T26" fmla="*/ 568 w 4598"/>
                <a:gd name="T27" fmla="*/ 224 h 1505"/>
                <a:gd name="T28" fmla="*/ 610 w 4598"/>
                <a:gd name="T29" fmla="*/ 245 h 1505"/>
                <a:gd name="T30" fmla="*/ 654 w 4598"/>
                <a:gd name="T31" fmla="*/ 259 h 1505"/>
                <a:gd name="T32" fmla="*/ 696 w 4598"/>
                <a:gd name="T33" fmla="*/ 272 h 1505"/>
                <a:gd name="T34" fmla="*/ 726 w 4598"/>
                <a:gd name="T35" fmla="*/ 293 h 1505"/>
                <a:gd name="T36" fmla="*/ 739 w 4598"/>
                <a:gd name="T37" fmla="*/ 307 h 1505"/>
                <a:gd name="T38" fmla="*/ 762 w 4598"/>
                <a:gd name="T39" fmla="*/ 320 h 1505"/>
                <a:gd name="T40" fmla="*/ 789 w 4598"/>
                <a:gd name="T41" fmla="*/ 341 h 1505"/>
                <a:gd name="T42" fmla="*/ 815 w 4598"/>
                <a:gd name="T43" fmla="*/ 355 h 1505"/>
                <a:gd name="T44" fmla="*/ 842 w 4598"/>
                <a:gd name="T45" fmla="*/ 369 h 1505"/>
                <a:gd name="T46" fmla="*/ 868 w 4598"/>
                <a:gd name="T47" fmla="*/ 397 h 1505"/>
                <a:gd name="T48" fmla="*/ 901 w 4598"/>
                <a:gd name="T49" fmla="*/ 419 h 1505"/>
                <a:gd name="T50" fmla="*/ 931 w 4598"/>
                <a:gd name="T51" fmla="*/ 433 h 1505"/>
                <a:gd name="T52" fmla="*/ 957 w 4598"/>
                <a:gd name="T53" fmla="*/ 455 h 1505"/>
                <a:gd name="T54" fmla="*/ 1026 w 4598"/>
                <a:gd name="T55" fmla="*/ 470 h 1505"/>
                <a:gd name="T56" fmla="*/ 1102 w 4598"/>
                <a:gd name="T57" fmla="*/ 485 h 1505"/>
                <a:gd name="T58" fmla="*/ 1122 w 4598"/>
                <a:gd name="T59" fmla="*/ 522 h 1505"/>
                <a:gd name="T60" fmla="*/ 1149 w 4598"/>
                <a:gd name="T61" fmla="*/ 538 h 1505"/>
                <a:gd name="T62" fmla="*/ 1188 w 4598"/>
                <a:gd name="T63" fmla="*/ 568 h 1505"/>
                <a:gd name="T64" fmla="*/ 1211 w 4598"/>
                <a:gd name="T65" fmla="*/ 590 h 1505"/>
                <a:gd name="T66" fmla="*/ 1248 w 4598"/>
                <a:gd name="T67" fmla="*/ 606 h 1505"/>
                <a:gd name="T68" fmla="*/ 1409 w 4598"/>
                <a:gd name="T69" fmla="*/ 622 h 1505"/>
                <a:gd name="T70" fmla="*/ 1429 w 4598"/>
                <a:gd name="T71" fmla="*/ 661 h 1505"/>
                <a:gd name="T72" fmla="*/ 1445 w 4598"/>
                <a:gd name="T73" fmla="*/ 677 h 1505"/>
                <a:gd name="T74" fmla="*/ 1482 w 4598"/>
                <a:gd name="T75" fmla="*/ 701 h 1505"/>
                <a:gd name="T76" fmla="*/ 1541 w 4598"/>
                <a:gd name="T77" fmla="*/ 726 h 1505"/>
                <a:gd name="T78" fmla="*/ 1644 w 4598"/>
                <a:gd name="T79" fmla="*/ 743 h 1505"/>
                <a:gd name="T80" fmla="*/ 1749 w 4598"/>
                <a:gd name="T81" fmla="*/ 762 h 1505"/>
                <a:gd name="T82" fmla="*/ 1802 w 4598"/>
                <a:gd name="T83" fmla="*/ 801 h 1505"/>
                <a:gd name="T84" fmla="*/ 1888 w 4598"/>
                <a:gd name="T85" fmla="*/ 821 h 1505"/>
                <a:gd name="T86" fmla="*/ 2000 w 4598"/>
                <a:gd name="T87" fmla="*/ 842 h 1505"/>
                <a:gd name="T88" fmla="*/ 2046 w 4598"/>
                <a:gd name="T89" fmla="*/ 876 h 1505"/>
                <a:gd name="T90" fmla="*/ 2072 w 4598"/>
                <a:gd name="T91" fmla="*/ 898 h 1505"/>
                <a:gd name="T92" fmla="*/ 2185 w 4598"/>
                <a:gd name="T93" fmla="*/ 921 h 1505"/>
                <a:gd name="T94" fmla="*/ 2228 w 4598"/>
                <a:gd name="T95" fmla="*/ 957 h 1505"/>
                <a:gd name="T96" fmla="*/ 2284 w 4598"/>
                <a:gd name="T97" fmla="*/ 982 h 1505"/>
                <a:gd name="T98" fmla="*/ 2459 w 4598"/>
                <a:gd name="T99" fmla="*/ 1008 h 1505"/>
                <a:gd name="T100" fmla="*/ 2541 w 4598"/>
                <a:gd name="T101" fmla="*/ 1048 h 1505"/>
                <a:gd name="T102" fmla="*/ 2594 w 4598"/>
                <a:gd name="T103" fmla="*/ 1076 h 1505"/>
                <a:gd name="T104" fmla="*/ 2663 w 4598"/>
                <a:gd name="T105" fmla="*/ 1105 h 1505"/>
                <a:gd name="T106" fmla="*/ 3013 w 4598"/>
                <a:gd name="T107" fmla="*/ 1157 h 1505"/>
                <a:gd name="T108" fmla="*/ 3033 w 4598"/>
                <a:gd name="T109" fmla="*/ 1198 h 1505"/>
                <a:gd name="T110" fmla="*/ 3053 w 4598"/>
                <a:gd name="T111" fmla="*/ 1239 h 1505"/>
                <a:gd name="T112" fmla="*/ 3294 w 4598"/>
                <a:gd name="T113" fmla="*/ 1306 h 1505"/>
                <a:gd name="T114" fmla="*/ 3360 w 4598"/>
                <a:gd name="T115" fmla="*/ 1355 h 1505"/>
                <a:gd name="T116" fmla="*/ 4598 w 4598"/>
                <a:gd name="T117" fmla="*/ 1505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98" h="1505">
                  <a:moveTo>
                    <a:pt x="0" y="0"/>
                  </a:moveTo>
                  <a:lnTo>
                    <a:pt x="13" y="0"/>
                  </a:lnTo>
                  <a:lnTo>
                    <a:pt x="13" y="7"/>
                  </a:lnTo>
                  <a:lnTo>
                    <a:pt x="13" y="7"/>
                  </a:lnTo>
                  <a:lnTo>
                    <a:pt x="36" y="7"/>
                  </a:lnTo>
                  <a:lnTo>
                    <a:pt x="36" y="13"/>
                  </a:lnTo>
                  <a:lnTo>
                    <a:pt x="36" y="13"/>
                  </a:lnTo>
                  <a:lnTo>
                    <a:pt x="40" y="13"/>
                  </a:lnTo>
                  <a:lnTo>
                    <a:pt x="40" y="20"/>
                  </a:lnTo>
                  <a:lnTo>
                    <a:pt x="40" y="20"/>
                  </a:lnTo>
                  <a:lnTo>
                    <a:pt x="49" y="20"/>
                  </a:lnTo>
                  <a:lnTo>
                    <a:pt x="49" y="27"/>
                  </a:lnTo>
                  <a:lnTo>
                    <a:pt x="49" y="27"/>
                  </a:lnTo>
                  <a:lnTo>
                    <a:pt x="60" y="27"/>
                  </a:lnTo>
                  <a:lnTo>
                    <a:pt x="60" y="34"/>
                  </a:lnTo>
                  <a:lnTo>
                    <a:pt x="60" y="34"/>
                  </a:lnTo>
                  <a:lnTo>
                    <a:pt x="79" y="34"/>
                  </a:lnTo>
                  <a:lnTo>
                    <a:pt x="79" y="40"/>
                  </a:lnTo>
                  <a:lnTo>
                    <a:pt x="79" y="40"/>
                  </a:lnTo>
                  <a:lnTo>
                    <a:pt x="82" y="40"/>
                  </a:lnTo>
                  <a:lnTo>
                    <a:pt x="82" y="47"/>
                  </a:lnTo>
                  <a:lnTo>
                    <a:pt x="82" y="47"/>
                  </a:lnTo>
                  <a:lnTo>
                    <a:pt x="115" y="47"/>
                  </a:lnTo>
                  <a:lnTo>
                    <a:pt x="115" y="54"/>
                  </a:lnTo>
                  <a:lnTo>
                    <a:pt x="115" y="54"/>
                  </a:lnTo>
                  <a:lnTo>
                    <a:pt x="119" y="54"/>
                  </a:lnTo>
                  <a:lnTo>
                    <a:pt x="119" y="60"/>
                  </a:lnTo>
                  <a:lnTo>
                    <a:pt x="119" y="60"/>
                  </a:lnTo>
                  <a:lnTo>
                    <a:pt x="125" y="60"/>
                  </a:lnTo>
                  <a:lnTo>
                    <a:pt x="125" y="67"/>
                  </a:lnTo>
                  <a:lnTo>
                    <a:pt x="125" y="67"/>
                  </a:lnTo>
                  <a:lnTo>
                    <a:pt x="155" y="67"/>
                  </a:lnTo>
                  <a:lnTo>
                    <a:pt x="155" y="74"/>
                  </a:lnTo>
                  <a:lnTo>
                    <a:pt x="155" y="74"/>
                  </a:lnTo>
                  <a:lnTo>
                    <a:pt x="162" y="74"/>
                  </a:lnTo>
                  <a:lnTo>
                    <a:pt x="162" y="81"/>
                  </a:lnTo>
                  <a:lnTo>
                    <a:pt x="162" y="81"/>
                  </a:lnTo>
                  <a:lnTo>
                    <a:pt x="182" y="81"/>
                  </a:lnTo>
                  <a:lnTo>
                    <a:pt x="182" y="87"/>
                  </a:lnTo>
                  <a:lnTo>
                    <a:pt x="182" y="87"/>
                  </a:lnTo>
                  <a:lnTo>
                    <a:pt x="191" y="87"/>
                  </a:lnTo>
                  <a:lnTo>
                    <a:pt x="191" y="94"/>
                  </a:lnTo>
                  <a:lnTo>
                    <a:pt x="191" y="94"/>
                  </a:lnTo>
                  <a:lnTo>
                    <a:pt x="251" y="94"/>
                  </a:lnTo>
                  <a:lnTo>
                    <a:pt x="251" y="101"/>
                  </a:lnTo>
                  <a:lnTo>
                    <a:pt x="251" y="101"/>
                  </a:lnTo>
                  <a:lnTo>
                    <a:pt x="274" y="101"/>
                  </a:lnTo>
                  <a:lnTo>
                    <a:pt x="274" y="108"/>
                  </a:lnTo>
                  <a:lnTo>
                    <a:pt x="274" y="108"/>
                  </a:lnTo>
                  <a:lnTo>
                    <a:pt x="290" y="108"/>
                  </a:lnTo>
                  <a:lnTo>
                    <a:pt x="290" y="115"/>
                  </a:lnTo>
                  <a:lnTo>
                    <a:pt x="290" y="115"/>
                  </a:lnTo>
                  <a:lnTo>
                    <a:pt x="330" y="115"/>
                  </a:lnTo>
                  <a:lnTo>
                    <a:pt x="330" y="121"/>
                  </a:lnTo>
                  <a:lnTo>
                    <a:pt x="330" y="121"/>
                  </a:lnTo>
                  <a:lnTo>
                    <a:pt x="334" y="121"/>
                  </a:lnTo>
                  <a:lnTo>
                    <a:pt x="334" y="128"/>
                  </a:lnTo>
                  <a:lnTo>
                    <a:pt x="334" y="128"/>
                  </a:lnTo>
                  <a:lnTo>
                    <a:pt x="363" y="128"/>
                  </a:lnTo>
                  <a:lnTo>
                    <a:pt x="363" y="135"/>
                  </a:lnTo>
                  <a:lnTo>
                    <a:pt x="363" y="135"/>
                  </a:lnTo>
                  <a:lnTo>
                    <a:pt x="380" y="135"/>
                  </a:lnTo>
                  <a:lnTo>
                    <a:pt x="380" y="142"/>
                  </a:lnTo>
                  <a:lnTo>
                    <a:pt x="380" y="142"/>
                  </a:lnTo>
                  <a:lnTo>
                    <a:pt x="396" y="142"/>
                  </a:lnTo>
                  <a:lnTo>
                    <a:pt x="396" y="149"/>
                  </a:lnTo>
                  <a:lnTo>
                    <a:pt x="396" y="149"/>
                  </a:lnTo>
                  <a:lnTo>
                    <a:pt x="442" y="149"/>
                  </a:lnTo>
                  <a:lnTo>
                    <a:pt x="442" y="156"/>
                  </a:lnTo>
                  <a:lnTo>
                    <a:pt x="442" y="156"/>
                  </a:lnTo>
                  <a:lnTo>
                    <a:pt x="475" y="156"/>
                  </a:lnTo>
                  <a:lnTo>
                    <a:pt x="475" y="162"/>
                  </a:lnTo>
                  <a:lnTo>
                    <a:pt x="475" y="162"/>
                  </a:lnTo>
                  <a:lnTo>
                    <a:pt x="479" y="162"/>
                  </a:lnTo>
                  <a:lnTo>
                    <a:pt x="479" y="169"/>
                  </a:lnTo>
                  <a:lnTo>
                    <a:pt x="479" y="169"/>
                  </a:lnTo>
                  <a:lnTo>
                    <a:pt x="492" y="169"/>
                  </a:lnTo>
                  <a:lnTo>
                    <a:pt x="492" y="176"/>
                  </a:lnTo>
                  <a:lnTo>
                    <a:pt x="492" y="176"/>
                  </a:lnTo>
                  <a:lnTo>
                    <a:pt x="495" y="176"/>
                  </a:lnTo>
                  <a:lnTo>
                    <a:pt x="495" y="183"/>
                  </a:lnTo>
                  <a:lnTo>
                    <a:pt x="495" y="183"/>
                  </a:lnTo>
                  <a:lnTo>
                    <a:pt x="505" y="183"/>
                  </a:lnTo>
                  <a:lnTo>
                    <a:pt x="505" y="190"/>
                  </a:lnTo>
                  <a:lnTo>
                    <a:pt x="505" y="190"/>
                  </a:lnTo>
                  <a:lnTo>
                    <a:pt x="508" y="190"/>
                  </a:lnTo>
                  <a:lnTo>
                    <a:pt x="508" y="197"/>
                  </a:lnTo>
                  <a:lnTo>
                    <a:pt x="508" y="197"/>
                  </a:lnTo>
                  <a:lnTo>
                    <a:pt x="515" y="197"/>
                  </a:lnTo>
                  <a:lnTo>
                    <a:pt x="515" y="204"/>
                  </a:lnTo>
                  <a:lnTo>
                    <a:pt x="515" y="204"/>
                  </a:lnTo>
                  <a:lnTo>
                    <a:pt x="541" y="204"/>
                  </a:lnTo>
                  <a:lnTo>
                    <a:pt x="541" y="217"/>
                  </a:lnTo>
                  <a:lnTo>
                    <a:pt x="541" y="217"/>
                  </a:lnTo>
                  <a:lnTo>
                    <a:pt x="561" y="217"/>
                  </a:lnTo>
                  <a:lnTo>
                    <a:pt x="561" y="224"/>
                  </a:lnTo>
                  <a:lnTo>
                    <a:pt x="561" y="224"/>
                  </a:lnTo>
                  <a:lnTo>
                    <a:pt x="568" y="224"/>
                  </a:lnTo>
                  <a:lnTo>
                    <a:pt x="568" y="231"/>
                  </a:lnTo>
                  <a:lnTo>
                    <a:pt x="568" y="231"/>
                  </a:lnTo>
                  <a:lnTo>
                    <a:pt x="588" y="231"/>
                  </a:lnTo>
                  <a:lnTo>
                    <a:pt x="588" y="238"/>
                  </a:lnTo>
                  <a:lnTo>
                    <a:pt x="588" y="238"/>
                  </a:lnTo>
                  <a:lnTo>
                    <a:pt x="610" y="238"/>
                  </a:lnTo>
                  <a:lnTo>
                    <a:pt x="610" y="245"/>
                  </a:lnTo>
                  <a:lnTo>
                    <a:pt x="610" y="245"/>
                  </a:lnTo>
                  <a:lnTo>
                    <a:pt x="650" y="245"/>
                  </a:lnTo>
                  <a:lnTo>
                    <a:pt x="650" y="252"/>
                  </a:lnTo>
                  <a:lnTo>
                    <a:pt x="650" y="252"/>
                  </a:lnTo>
                  <a:lnTo>
                    <a:pt x="654" y="252"/>
                  </a:lnTo>
                  <a:lnTo>
                    <a:pt x="654" y="259"/>
                  </a:lnTo>
                  <a:lnTo>
                    <a:pt x="654" y="259"/>
                  </a:lnTo>
                  <a:lnTo>
                    <a:pt x="667" y="259"/>
                  </a:lnTo>
                  <a:lnTo>
                    <a:pt x="667" y="265"/>
                  </a:lnTo>
                  <a:lnTo>
                    <a:pt x="667" y="265"/>
                  </a:lnTo>
                  <a:lnTo>
                    <a:pt x="693" y="265"/>
                  </a:lnTo>
                  <a:lnTo>
                    <a:pt x="693" y="272"/>
                  </a:lnTo>
                  <a:lnTo>
                    <a:pt x="693" y="272"/>
                  </a:lnTo>
                  <a:lnTo>
                    <a:pt x="696" y="272"/>
                  </a:lnTo>
                  <a:lnTo>
                    <a:pt x="696" y="279"/>
                  </a:lnTo>
                  <a:lnTo>
                    <a:pt x="696" y="279"/>
                  </a:lnTo>
                  <a:lnTo>
                    <a:pt x="703" y="279"/>
                  </a:lnTo>
                  <a:lnTo>
                    <a:pt x="703" y="286"/>
                  </a:lnTo>
                  <a:lnTo>
                    <a:pt x="703" y="286"/>
                  </a:lnTo>
                  <a:lnTo>
                    <a:pt x="726" y="286"/>
                  </a:lnTo>
                  <a:lnTo>
                    <a:pt x="726" y="293"/>
                  </a:lnTo>
                  <a:lnTo>
                    <a:pt x="726" y="293"/>
                  </a:lnTo>
                  <a:lnTo>
                    <a:pt x="729" y="293"/>
                  </a:lnTo>
                  <a:lnTo>
                    <a:pt x="729" y="300"/>
                  </a:lnTo>
                  <a:lnTo>
                    <a:pt x="729" y="300"/>
                  </a:lnTo>
                  <a:lnTo>
                    <a:pt x="739" y="300"/>
                  </a:lnTo>
                  <a:lnTo>
                    <a:pt x="739" y="307"/>
                  </a:lnTo>
                  <a:lnTo>
                    <a:pt x="739" y="307"/>
                  </a:lnTo>
                  <a:lnTo>
                    <a:pt x="746" y="307"/>
                  </a:lnTo>
                  <a:lnTo>
                    <a:pt x="746" y="314"/>
                  </a:lnTo>
                  <a:lnTo>
                    <a:pt x="746" y="314"/>
                  </a:lnTo>
                  <a:lnTo>
                    <a:pt x="749" y="314"/>
                  </a:lnTo>
                  <a:lnTo>
                    <a:pt x="749" y="320"/>
                  </a:lnTo>
                  <a:lnTo>
                    <a:pt x="749" y="320"/>
                  </a:lnTo>
                  <a:lnTo>
                    <a:pt x="762" y="320"/>
                  </a:lnTo>
                  <a:lnTo>
                    <a:pt x="762" y="327"/>
                  </a:lnTo>
                  <a:lnTo>
                    <a:pt x="762" y="327"/>
                  </a:lnTo>
                  <a:lnTo>
                    <a:pt x="785" y="327"/>
                  </a:lnTo>
                  <a:lnTo>
                    <a:pt x="785" y="334"/>
                  </a:lnTo>
                  <a:lnTo>
                    <a:pt x="785" y="334"/>
                  </a:lnTo>
                  <a:lnTo>
                    <a:pt x="789" y="334"/>
                  </a:lnTo>
                  <a:lnTo>
                    <a:pt x="789" y="341"/>
                  </a:lnTo>
                  <a:lnTo>
                    <a:pt x="789" y="341"/>
                  </a:lnTo>
                  <a:lnTo>
                    <a:pt x="805" y="341"/>
                  </a:lnTo>
                  <a:lnTo>
                    <a:pt x="805" y="348"/>
                  </a:lnTo>
                  <a:lnTo>
                    <a:pt x="805" y="348"/>
                  </a:lnTo>
                  <a:lnTo>
                    <a:pt x="815" y="348"/>
                  </a:lnTo>
                  <a:lnTo>
                    <a:pt x="815" y="355"/>
                  </a:lnTo>
                  <a:lnTo>
                    <a:pt x="815" y="355"/>
                  </a:lnTo>
                  <a:lnTo>
                    <a:pt x="818" y="355"/>
                  </a:lnTo>
                  <a:lnTo>
                    <a:pt x="818" y="362"/>
                  </a:lnTo>
                  <a:lnTo>
                    <a:pt x="818" y="362"/>
                  </a:lnTo>
                  <a:lnTo>
                    <a:pt x="838" y="362"/>
                  </a:lnTo>
                  <a:lnTo>
                    <a:pt x="838" y="369"/>
                  </a:lnTo>
                  <a:lnTo>
                    <a:pt x="838" y="369"/>
                  </a:lnTo>
                  <a:lnTo>
                    <a:pt x="842" y="369"/>
                  </a:lnTo>
                  <a:lnTo>
                    <a:pt x="842" y="376"/>
                  </a:lnTo>
                  <a:lnTo>
                    <a:pt x="842" y="376"/>
                  </a:lnTo>
                  <a:lnTo>
                    <a:pt x="845" y="376"/>
                  </a:lnTo>
                  <a:lnTo>
                    <a:pt x="845" y="390"/>
                  </a:lnTo>
                  <a:lnTo>
                    <a:pt x="845" y="390"/>
                  </a:lnTo>
                  <a:lnTo>
                    <a:pt x="868" y="390"/>
                  </a:lnTo>
                  <a:lnTo>
                    <a:pt x="868" y="397"/>
                  </a:lnTo>
                  <a:lnTo>
                    <a:pt x="868" y="397"/>
                  </a:lnTo>
                  <a:lnTo>
                    <a:pt x="871" y="397"/>
                  </a:lnTo>
                  <a:lnTo>
                    <a:pt x="871" y="412"/>
                  </a:lnTo>
                  <a:lnTo>
                    <a:pt x="871" y="412"/>
                  </a:lnTo>
                  <a:lnTo>
                    <a:pt x="901" y="412"/>
                  </a:lnTo>
                  <a:lnTo>
                    <a:pt x="901" y="419"/>
                  </a:lnTo>
                  <a:lnTo>
                    <a:pt x="901" y="419"/>
                  </a:lnTo>
                  <a:lnTo>
                    <a:pt x="904" y="419"/>
                  </a:lnTo>
                  <a:lnTo>
                    <a:pt x="904" y="426"/>
                  </a:lnTo>
                  <a:lnTo>
                    <a:pt x="904" y="426"/>
                  </a:lnTo>
                  <a:lnTo>
                    <a:pt x="924" y="426"/>
                  </a:lnTo>
                  <a:lnTo>
                    <a:pt x="924" y="433"/>
                  </a:lnTo>
                  <a:lnTo>
                    <a:pt x="924" y="433"/>
                  </a:lnTo>
                  <a:lnTo>
                    <a:pt x="931" y="433"/>
                  </a:lnTo>
                  <a:lnTo>
                    <a:pt x="931" y="440"/>
                  </a:lnTo>
                  <a:lnTo>
                    <a:pt x="931" y="440"/>
                  </a:lnTo>
                  <a:lnTo>
                    <a:pt x="947" y="440"/>
                  </a:lnTo>
                  <a:lnTo>
                    <a:pt x="947" y="447"/>
                  </a:lnTo>
                  <a:lnTo>
                    <a:pt x="947" y="447"/>
                  </a:lnTo>
                  <a:lnTo>
                    <a:pt x="957" y="447"/>
                  </a:lnTo>
                  <a:lnTo>
                    <a:pt x="957" y="455"/>
                  </a:lnTo>
                  <a:lnTo>
                    <a:pt x="957" y="455"/>
                  </a:lnTo>
                  <a:lnTo>
                    <a:pt x="987" y="455"/>
                  </a:lnTo>
                  <a:lnTo>
                    <a:pt x="987" y="462"/>
                  </a:lnTo>
                  <a:lnTo>
                    <a:pt x="987" y="462"/>
                  </a:lnTo>
                  <a:lnTo>
                    <a:pt x="1026" y="462"/>
                  </a:lnTo>
                  <a:lnTo>
                    <a:pt x="1026" y="470"/>
                  </a:lnTo>
                  <a:lnTo>
                    <a:pt x="1026" y="470"/>
                  </a:lnTo>
                  <a:lnTo>
                    <a:pt x="1046" y="470"/>
                  </a:lnTo>
                  <a:lnTo>
                    <a:pt x="1046" y="477"/>
                  </a:lnTo>
                  <a:lnTo>
                    <a:pt x="1046" y="477"/>
                  </a:lnTo>
                  <a:lnTo>
                    <a:pt x="1079" y="477"/>
                  </a:lnTo>
                  <a:lnTo>
                    <a:pt x="1079" y="485"/>
                  </a:lnTo>
                  <a:lnTo>
                    <a:pt x="1079" y="485"/>
                  </a:lnTo>
                  <a:lnTo>
                    <a:pt x="1102" y="485"/>
                  </a:lnTo>
                  <a:lnTo>
                    <a:pt x="1102" y="500"/>
                  </a:lnTo>
                  <a:lnTo>
                    <a:pt x="1102" y="500"/>
                  </a:lnTo>
                  <a:lnTo>
                    <a:pt x="1116" y="500"/>
                  </a:lnTo>
                  <a:lnTo>
                    <a:pt x="1116" y="515"/>
                  </a:lnTo>
                  <a:lnTo>
                    <a:pt x="1116" y="515"/>
                  </a:lnTo>
                  <a:lnTo>
                    <a:pt x="1122" y="515"/>
                  </a:lnTo>
                  <a:lnTo>
                    <a:pt x="1122" y="522"/>
                  </a:lnTo>
                  <a:lnTo>
                    <a:pt x="1122" y="522"/>
                  </a:lnTo>
                  <a:lnTo>
                    <a:pt x="1129" y="522"/>
                  </a:lnTo>
                  <a:lnTo>
                    <a:pt x="1129" y="530"/>
                  </a:lnTo>
                  <a:lnTo>
                    <a:pt x="1129" y="530"/>
                  </a:lnTo>
                  <a:lnTo>
                    <a:pt x="1149" y="530"/>
                  </a:lnTo>
                  <a:lnTo>
                    <a:pt x="1149" y="538"/>
                  </a:lnTo>
                  <a:lnTo>
                    <a:pt x="1149" y="538"/>
                  </a:lnTo>
                  <a:lnTo>
                    <a:pt x="1158" y="538"/>
                  </a:lnTo>
                  <a:lnTo>
                    <a:pt x="1158" y="553"/>
                  </a:lnTo>
                  <a:lnTo>
                    <a:pt x="1158" y="553"/>
                  </a:lnTo>
                  <a:lnTo>
                    <a:pt x="1178" y="553"/>
                  </a:lnTo>
                  <a:lnTo>
                    <a:pt x="1178" y="568"/>
                  </a:lnTo>
                  <a:lnTo>
                    <a:pt x="1178" y="568"/>
                  </a:lnTo>
                  <a:lnTo>
                    <a:pt x="1188" y="568"/>
                  </a:lnTo>
                  <a:lnTo>
                    <a:pt x="1188" y="575"/>
                  </a:lnTo>
                  <a:lnTo>
                    <a:pt x="1188" y="575"/>
                  </a:lnTo>
                  <a:lnTo>
                    <a:pt x="1208" y="575"/>
                  </a:lnTo>
                  <a:lnTo>
                    <a:pt x="1208" y="583"/>
                  </a:lnTo>
                  <a:lnTo>
                    <a:pt x="1208" y="583"/>
                  </a:lnTo>
                  <a:lnTo>
                    <a:pt x="1211" y="583"/>
                  </a:lnTo>
                  <a:lnTo>
                    <a:pt x="1211" y="590"/>
                  </a:lnTo>
                  <a:lnTo>
                    <a:pt x="1211" y="590"/>
                  </a:lnTo>
                  <a:lnTo>
                    <a:pt x="1224" y="590"/>
                  </a:lnTo>
                  <a:lnTo>
                    <a:pt x="1224" y="598"/>
                  </a:lnTo>
                  <a:lnTo>
                    <a:pt x="1224" y="598"/>
                  </a:lnTo>
                  <a:lnTo>
                    <a:pt x="1248" y="598"/>
                  </a:lnTo>
                  <a:lnTo>
                    <a:pt x="1248" y="606"/>
                  </a:lnTo>
                  <a:lnTo>
                    <a:pt x="1248" y="606"/>
                  </a:lnTo>
                  <a:lnTo>
                    <a:pt x="1290" y="606"/>
                  </a:lnTo>
                  <a:lnTo>
                    <a:pt x="1290" y="614"/>
                  </a:lnTo>
                  <a:lnTo>
                    <a:pt x="1290" y="614"/>
                  </a:lnTo>
                  <a:lnTo>
                    <a:pt x="1333" y="614"/>
                  </a:lnTo>
                  <a:lnTo>
                    <a:pt x="1333" y="622"/>
                  </a:lnTo>
                  <a:lnTo>
                    <a:pt x="1333" y="622"/>
                  </a:lnTo>
                  <a:lnTo>
                    <a:pt x="1409" y="622"/>
                  </a:lnTo>
                  <a:lnTo>
                    <a:pt x="1409" y="630"/>
                  </a:lnTo>
                  <a:lnTo>
                    <a:pt x="1409" y="630"/>
                  </a:lnTo>
                  <a:lnTo>
                    <a:pt x="1416" y="630"/>
                  </a:lnTo>
                  <a:lnTo>
                    <a:pt x="1416" y="645"/>
                  </a:lnTo>
                  <a:lnTo>
                    <a:pt x="1416" y="645"/>
                  </a:lnTo>
                  <a:lnTo>
                    <a:pt x="1429" y="645"/>
                  </a:lnTo>
                  <a:lnTo>
                    <a:pt x="1429" y="661"/>
                  </a:lnTo>
                  <a:lnTo>
                    <a:pt x="1429" y="661"/>
                  </a:lnTo>
                  <a:lnTo>
                    <a:pt x="1439" y="661"/>
                  </a:lnTo>
                  <a:lnTo>
                    <a:pt x="1439" y="669"/>
                  </a:lnTo>
                  <a:lnTo>
                    <a:pt x="1439" y="669"/>
                  </a:lnTo>
                  <a:lnTo>
                    <a:pt x="1445" y="669"/>
                  </a:lnTo>
                  <a:lnTo>
                    <a:pt x="1445" y="677"/>
                  </a:lnTo>
                  <a:lnTo>
                    <a:pt x="1445" y="677"/>
                  </a:lnTo>
                  <a:lnTo>
                    <a:pt x="1462" y="677"/>
                  </a:lnTo>
                  <a:lnTo>
                    <a:pt x="1462" y="685"/>
                  </a:lnTo>
                  <a:lnTo>
                    <a:pt x="1462" y="685"/>
                  </a:lnTo>
                  <a:lnTo>
                    <a:pt x="1478" y="685"/>
                  </a:lnTo>
                  <a:lnTo>
                    <a:pt x="1478" y="701"/>
                  </a:lnTo>
                  <a:lnTo>
                    <a:pt x="1478" y="701"/>
                  </a:lnTo>
                  <a:lnTo>
                    <a:pt x="1482" y="701"/>
                  </a:lnTo>
                  <a:lnTo>
                    <a:pt x="1482" y="710"/>
                  </a:lnTo>
                  <a:lnTo>
                    <a:pt x="1482" y="710"/>
                  </a:lnTo>
                  <a:lnTo>
                    <a:pt x="1495" y="710"/>
                  </a:lnTo>
                  <a:lnTo>
                    <a:pt x="1495" y="718"/>
                  </a:lnTo>
                  <a:lnTo>
                    <a:pt x="1495" y="718"/>
                  </a:lnTo>
                  <a:lnTo>
                    <a:pt x="1541" y="718"/>
                  </a:lnTo>
                  <a:lnTo>
                    <a:pt x="1541" y="726"/>
                  </a:lnTo>
                  <a:lnTo>
                    <a:pt x="1541" y="726"/>
                  </a:lnTo>
                  <a:lnTo>
                    <a:pt x="1624" y="726"/>
                  </a:lnTo>
                  <a:lnTo>
                    <a:pt x="1624" y="734"/>
                  </a:lnTo>
                  <a:lnTo>
                    <a:pt x="1624" y="734"/>
                  </a:lnTo>
                  <a:lnTo>
                    <a:pt x="1644" y="734"/>
                  </a:lnTo>
                  <a:lnTo>
                    <a:pt x="1644" y="743"/>
                  </a:lnTo>
                  <a:lnTo>
                    <a:pt x="1644" y="743"/>
                  </a:lnTo>
                  <a:lnTo>
                    <a:pt x="1696" y="743"/>
                  </a:lnTo>
                  <a:lnTo>
                    <a:pt x="1696" y="752"/>
                  </a:lnTo>
                  <a:lnTo>
                    <a:pt x="1696" y="752"/>
                  </a:lnTo>
                  <a:lnTo>
                    <a:pt x="1723" y="752"/>
                  </a:lnTo>
                  <a:lnTo>
                    <a:pt x="1723" y="762"/>
                  </a:lnTo>
                  <a:lnTo>
                    <a:pt x="1723" y="762"/>
                  </a:lnTo>
                  <a:lnTo>
                    <a:pt x="1749" y="762"/>
                  </a:lnTo>
                  <a:lnTo>
                    <a:pt x="1749" y="771"/>
                  </a:lnTo>
                  <a:lnTo>
                    <a:pt x="1749" y="771"/>
                  </a:lnTo>
                  <a:lnTo>
                    <a:pt x="1796" y="771"/>
                  </a:lnTo>
                  <a:lnTo>
                    <a:pt x="1796" y="791"/>
                  </a:lnTo>
                  <a:lnTo>
                    <a:pt x="1796" y="791"/>
                  </a:lnTo>
                  <a:lnTo>
                    <a:pt x="1802" y="791"/>
                  </a:lnTo>
                  <a:lnTo>
                    <a:pt x="1802" y="801"/>
                  </a:lnTo>
                  <a:lnTo>
                    <a:pt x="1802" y="801"/>
                  </a:lnTo>
                  <a:lnTo>
                    <a:pt x="1815" y="801"/>
                  </a:lnTo>
                  <a:lnTo>
                    <a:pt x="1815" y="811"/>
                  </a:lnTo>
                  <a:lnTo>
                    <a:pt x="1815" y="811"/>
                  </a:lnTo>
                  <a:lnTo>
                    <a:pt x="1888" y="811"/>
                  </a:lnTo>
                  <a:lnTo>
                    <a:pt x="1888" y="821"/>
                  </a:lnTo>
                  <a:lnTo>
                    <a:pt x="1888" y="821"/>
                  </a:lnTo>
                  <a:lnTo>
                    <a:pt x="1928" y="821"/>
                  </a:lnTo>
                  <a:lnTo>
                    <a:pt x="1928" y="832"/>
                  </a:lnTo>
                  <a:lnTo>
                    <a:pt x="1928" y="832"/>
                  </a:lnTo>
                  <a:lnTo>
                    <a:pt x="1941" y="832"/>
                  </a:lnTo>
                  <a:lnTo>
                    <a:pt x="1941" y="842"/>
                  </a:lnTo>
                  <a:lnTo>
                    <a:pt x="1941" y="842"/>
                  </a:lnTo>
                  <a:lnTo>
                    <a:pt x="2000" y="842"/>
                  </a:lnTo>
                  <a:lnTo>
                    <a:pt x="2000" y="853"/>
                  </a:lnTo>
                  <a:lnTo>
                    <a:pt x="2000" y="853"/>
                  </a:lnTo>
                  <a:lnTo>
                    <a:pt x="2017" y="853"/>
                  </a:lnTo>
                  <a:lnTo>
                    <a:pt x="2017" y="864"/>
                  </a:lnTo>
                  <a:lnTo>
                    <a:pt x="2017" y="864"/>
                  </a:lnTo>
                  <a:lnTo>
                    <a:pt x="2046" y="864"/>
                  </a:lnTo>
                  <a:lnTo>
                    <a:pt x="2046" y="876"/>
                  </a:lnTo>
                  <a:lnTo>
                    <a:pt x="2046" y="876"/>
                  </a:lnTo>
                  <a:lnTo>
                    <a:pt x="2069" y="876"/>
                  </a:lnTo>
                  <a:lnTo>
                    <a:pt x="2069" y="886"/>
                  </a:lnTo>
                  <a:lnTo>
                    <a:pt x="2069" y="886"/>
                  </a:lnTo>
                  <a:lnTo>
                    <a:pt x="2072" y="886"/>
                  </a:lnTo>
                  <a:lnTo>
                    <a:pt x="2072" y="898"/>
                  </a:lnTo>
                  <a:lnTo>
                    <a:pt x="2072" y="898"/>
                  </a:lnTo>
                  <a:lnTo>
                    <a:pt x="2162" y="898"/>
                  </a:lnTo>
                  <a:lnTo>
                    <a:pt x="2162" y="909"/>
                  </a:lnTo>
                  <a:lnTo>
                    <a:pt x="2162" y="909"/>
                  </a:lnTo>
                  <a:lnTo>
                    <a:pt x="2172" y="909"/>
                  </a:lnTo>
                  <a:lnTo>
                    <a:pt x="2172" y="921"/>
                  </a:lnTo>
                  <a:lnTo>
                    <a:pt x="2172" y="921"/>
                  </a:lnTo>
                  <a:lnTo>
                    <a:pt x="2185" y="921"/>
                  </a:lnTo>
                  <a:lnTo>
                    <a:pt x="2185" y="933"/>
                  </a:lnTo>
                  <a:lnTo>
                    <a:pt x="2185" y="933"/>
                  </a:lnTo>
                  <a:lnTo>
                    <a:pt x="2201" y="933"/>
                  </a:lnTo>
                  <a:lnTo>
                    <a:pt x="2201" y="945"/>
                  </a:lnTo>
                  <a:lnTo>
                    <a:pt x="2201" y="945"/>
                  </a:lnTo>
                  <a:lnTo>
                    <a:pt x="2228" y="945"/>
                  </a:lnTo>
                  <a:lnTo>
                    <a:pt x="2228" y="957"/>
                  </a:lnTo>
                  <a:lnTo>
                    <a:pt x="2228" y="957"/>
                  </a:lnTo>
                  <a:lnTo>
                    <a:pt x="2277" y="957"/>
                  </a:lnTo>
                  <a:lnTo>
                    <a:pt x="2277" y="969"/>
                  </a:lnTo>
                  <a:lnTo>
                    <a:pt x="2277" y="969"/>
                  </a:lnTo>
                  <a:lnTo>
                    <a:pt x="2284" y="969"/>
                  </a:lnTo>
                  <a:lnTo>
                    <a:pt x="2284" y="982"/>
                  </a:lnTo>
                  <a:lnTo>
                    <a:pt x="2284" y="982"/>
                  </a:lnTo>
                  <a:lnTo>
                    <a:pt x="2304" y="982"/>
                  </a:lnTo>
                  <a:lnTo>
                    <a:pt x="2304" y="995"/>
                  </a:lnTo>
                  <a:lnTo>
                    <a:pt x="2304" y="995"/>
                  </a:lnTo>
                  <a:lnTo>
                    <a:pt x="2456" y="995"/>
                  </a:lnTo>
                  <a:lnTo>
                    <a:pt x="2456" y="1008"/>
                  </a:lnTo>
                  <a:lnTo>
                    <a:pt x="2456" y="1008"/>
                  </a:lnTo>
                  <a:lnTo>
                    <a:pt x="2459" y="1008"/>
                  </a:lnTo>
                  <a:lnTo>
                    <a:pt x="2459" y="1021"/>
                  </a:lnTo>
                  <a:lnTo>
                    <a:pt x="2459" y="1021"/>
                  </a:lnTo>
                  <a:lnTo>
                    <a:pt x="2535" y="1021"/>
                  </a:lnTo>
                  <a:lnTo>
                    <a:pt x="2535" y="1034"/>
                  </a:lnTo>
                  <a:lnTo>
                    <a:pt x="2535" y="1034"/>
                  </a:lnTo>
                  <a:lnTo>
                    <a:pt x="2541" y="1034"/>
                  </a:lnTo>
                  <a:lnTo>
                    <a:pt x="2541" y="1048"/>
                  </a:lnTo>
                  <a:lnTo>
                    <a:pt x="2541" y="1048"/>
                  </a:lnTo>
                  <a:lnTo>
                    <a:pt x="2564" y="1048"/>
                  </a:lnTo>
                  <a:lnTo>
                    <a:pt x="2564" y="1061"/>
                  </a:lnTo>
                  <a:lnTo>
                    <a:pt x="2564" y="1061"/>
                  </a:lnTo>
                  <a:lnTo>
                    <a:pt x="2594" y="1061"/>
                  </a:lnTo>
                  <a:lnTo>
                    <a:pt x="2594" y="1076"/>
                  </a:lnTo>
                  <a:lnTo>
                    <a:pt x="2594" y="1076"/>
                  </a:lnTo>
                  <a:lnTo>
                    <a:pt x="2604" y="1076"/>
                  </a:lnTo>
                  <a:lnTo>
                    <a:pt x="2604" y="1090"/>
                  </a:lnTo>
                  <a:lnTo>
                    <a:pt x="2604" y="1090"/>
                  </a:lnTo>
                  <a:lnTo>
                    <a:pt x="2607" y="1090"/>
                  </a:lnTo>
                  <a:lnTo>
                    <a:pt x="2607" y="1105"/>
                  </a:lnTo>
                  <a:lnTo>
                    <a:pt x="2607" y="1105"/>
                  </a:lnTo>
                  <a:lnTo>
                    <a:pt x="2663" y="1105"/>
                  </a:lnTo>
                  <a:lnTo>
                    <a:pt x="2663" y="1120"/>
                  </a:lnTo>
                  <a:lnTo>
                    <a:pt x="2663" y="1120"/>
                  </a:lnTo>
                  <a:lnTo>
                    <a:pt x="2769" y="1120"/>
                  </a:lnTo>
                  <a:lnTo>
                    <a:pt x="2769" y="1136"/>
                  </a:lnTo>
                  <a:lnTo>
                    <a:pt x="2769" y="1136"/>
                  </a:lnTo>
                  <a:lnTo>
                    <a:pt x="3013" y="1136"/>
                  </a:lnTo>
                  <a:lnTo>
                    <a:pt x="3013" y="1157"/>
                  </a:lnTo>
                  <a:lnTo>
                    <a:pt x="3013" y="1157"/>
                  </a:lnTo>
                  <a:lnTo>
                    <a:pt x="3017" y="1157"/>
                  </a:lnTo>
                  <a:lnTo>
                    <a:pt x="3017" y="1177"/>
                  </a:lnTo>
                  <a:lnTo>
                    <a:pt x="3017" y="1177"/>
                  </a:lnTo>
                  <a:lnTo>
                    <a:pt x="3033" y="1177"/>
                  </a:lnTo>
                  <a:lnTo>
                    <a:pt x="3033" y="1198"/>
                  </a:lnTo>
                  <a:lnTo>
                    <a:pt x="3033" y="1198"/>
                  </a:lnTo>
                  <a:lnTo>
                    <a:pt x="3043" y="1198"/>
                  </a:lnTo>
                  <a:lnTo>
                    <a:pt x="3043" y="1219"/>
                  </a:lnTo>
                  <a:lnTo>
                    <a:pt x="3043" y="1219"/>
                  </a:lnTo>
                  <a:lnTo>
                    <a:pt x="3046" y="1219"/>
                  </a:lnTo>
                  <a:lnTo>
                    <a:pt x="3046" y="1239"/>
                  </a:lnTo>
                  <a:lnTo>
                    <a:pt x="3046" y="1239"/>
                  </a:lnTo>
                  <a:lnTo>
                    <a:pt x="3053" y="1239"/>
                  </a:lnTo>
                  <a:lnTo>
                    <a:pt x="3053" y="1260"/>
                  </a:lnTo>
                  <a:lnTo>
                    <a:pt x="3053" y="1260"/>
                  </a:lnTo>
                  <a:lnTo>
                    <a:pt x="3109" y="1260"/>
                  </a:lnTo>
                  <a:lnTo>
                    <a:pt x="3109" y="1282"/>
                  </a:lnTo>
                  <a:lnTo>
                    <a:pt x="3109" y="1282"/>
                  </a:lnTo>
                  <a:lnTo>
                    <a:pt x="3294" y="1282"/>
                  </a:lnTo>
                  <a:lnTo>
                    <a:pt x="3294" y="1306"/>
                  </a:lnTo>
                  <a:lnTo>
                    <a:pt x="3294" y="1306"/>
                  </a:lnTo>
                  <a:lnTo>
                    <a:pt x="3310" y="1306"/>
                  </a:lnTo>
                  <a:lnTo>
                    <a:pt x="3310" y="1330"/>
                  </a:lnTo>
                  <a:lnTo>
                    <a:pt x="3310" y="1330"/>
                  </a:lnTo>
                  <a:lnTo>
                    <a:pt x="3360" y="1330"/>
                  </a:lnTo>
                  <a:lnTo>
                    <a:pt x="3360" y="1355"/>
                  </a:lnTo>
                  <a:lnTo>
                    <a:pt x="3360" y="1355"/>
                  </a:lnTo>
                  <a:lnTo>
                    <a:pt x="3449" y="1355"/>
                  </a:lnTo>
                  <a:lnTo>
                    <a:pt x="3449" y="1380"/>
                  </a:lnTo>
                  <a:lnTo>
                    <a:pt x="3449" y="1380"/>
                  </a:lnTo>
                  <a:lnTo>
                    <a:pt x="3960" y="1380"/>
                  </a:lnTo>
                  <a:lnTo>
                    <a:pt x="3960" y="1505"/>
                  </a:lnTo>
                  <a:lnTo>
                    <a:pt x="3960" y="1505"/>
                  </a:lnTo>
                  <a:lnTo>
                    <a:pt x="4598" y="1505"/>
                  </a:lnTo>
                  <a:lnTo>
                    <a:pt x="4598" y="1505"/>
                  </a:lnTo>
                </a:path>
              </a:pathLst>
            </a:custGeom>
            <a:noFill/>
            <a:ln w="25400" cap="flat">
              <a:solidFill>
                <a:srgbClr val="0076A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04" name="Zani+CT Censors">
              <a:extLst>
                <a:ext uri="{FF2B5EF4-FFF2-40B4-BE49-F238E27FC236}">
                  <a16:creationId xmlns:a16="http://schemas.microsoft.com/office/drawing/2014/main" id="{FB2A4430-A78F-FD21-D952-39BC212C16E1}"/>
                </a:ext>
              </a:extLst>
            </p:cNvPr>
            <p:cNvGrpSpPr/>
            <p:nvPr/>
          </p:nvGrpSpPr>
          <p:grpSpPr>
            <a:xfrm>
              <a:off x="1294300" y="1742741"/>
              <a:ext cx="9842887" cy="2380679"/>
              <a:chOff x="1938137" y="1723105"/>
              <a:chExt cx="5904531" cy="2032586"/>
            </a:xfrm>
          </p:grpSpPr>
          <p:grpSp>
            <p:nvGrpSpPr>
              <p:cNvPr id="1105" name="Group 1104">
                <a:extLst>
                  <a:ext uri="{FF2B5EF4-FFF2-40B4-BE49-F238E27FC236}">
                    <a16:creationId xmlns:a16="http://schemas.microsoft.com/office/drawing/2014/main" id="{5B43E1C0-CDBF-3525-DEFF-575B41C263D8}"/>
                  </a:ext>
                </a:extLst>
              </p:cNvPr>
              <p:cNvGrpSpPr/>
              <p:nvPr/>
            </p:nvGrpSpPr>
            <p:grpSpPr>
              <a:xfrm>
                <a:off x="1938137" y="1723105"/>
                <a:ext cx="1069375" cy="506498"/>
                <a:chOff x="1938137" y="1723105"/>
                <a:chExt cx="1069375" cy="506498"/>
              </a:xfrm>
            </p:grpSpPr>
            <p:sp>
              <p:nvSpPr>
                <p:cNvPr id="1389" name="Line 366">
                  <a:extLst>
                    <a:ext uri="{FF2B5EF4-FFF2-40B4-BE49-F238E27FC236}">
                      <a16:creationId xmlns:a16="http://schemas.microsoft.com/office/drawing/2014/main" id="{05349C52-DEBD-C853-A594-39F6CE1ECAA0}"/>
                    </a:ext>
                  </a:extLst>
                </p:cNvPr>
                <p:cNvSpPr>
                  <a:spLocks noChangeShapeType="1"/>
                </p:cNvSpPr>
                <p:nvPr/>
              </p:nvSpPr>
              <p:spPr bwMode="auto">
                <a:xfrm>
                  <a:off x="1938137" y="174684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0" name="Line 367">
                  <a:extLst>
                    <a:ext uri="{FF2B5EF4-FFF2-40B4-BE49-F238E27FC236}">
                      <a16:creationId xmlns:a16="http://schemas.microsoft.com/office/drawing/2014/main" id="{FAC139EF-BEFC-B1A4-D5CE-C279E40CDA4A}"/>
                    </a:ext>
                  </a:extLst>
                </p:cNvPr>
                <p:cNvSpPr>
                  <a:spLocks noChangeShapeType="1"/>
                </p:cNvSpPr>
                <p:nvPr/>
              </p:nvSpPr>
              <p:spPr bwMode="auto">
                <a:xfrm>
                  <a:off x="1961107" y="172310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1" name="Line 368">
                  <a:extLst>
                    <a:ext uri="{FF2B5EF4-FFF2-40B4-BE49-F238E27FC236}">
                      <a16:creationId xmlns:a16="http://schemas.microsoft.com/office/drawing/2014/main" id="{0B1E72FF-589E-6879-CB50-E9CF470C7F70}"/>
                    </a:ext>
                  </a:extLst>
                </p:cNvPr>
                <p:cNvSpPr>
                  <a:spLocks noChangeShapeType="1"/>
                </p:cNvSpPr>
                <p:nvPr/>
              </p:nvSpPr>
              <p:spPr bwMode="auto">
                <a:xfrm>
                  <a:off x="1954726" y="175608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2" name="Line 369">
                  <a:extLst>
                    <a:ext uri="{FF2B5EF4-FFF2-40B4-BE49-F238E27FC236}">
                      <a16:creationId xmlns:a16="http://schemas.microsoft.com/office/drawing/2014/main" id="{2E973CC3-785F-D168-B26B-D4FC199979EE}"/>
                    </a:ext>
                  </a:extLst>
                </p:cNvPr>
                <p:cNvSpPr>
                  <a:spLocks noChangeShapeType="1"/>
                </p:cNvSpPr>
                <p:nvPr/>
              </p:nvSpPr>
              <p:spPr bwMode="auto">
                <a:xfrm>
                  <a:off x="1977696" y="173233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3" name="Line 370">
                  <a:extLst>
                    <a:ext uri="{FF2B5EF4-FFF2-40B4-BE49-F238E27FC236}">
                      <a16:creationId xmlns:a16="http://schemas.microsoft.com/office/drawing/2014/main" id="{163278A2-529C-C8A8-AEB5-656AD6E07CBE}"/>
                    </a:ext>
                  </a:extLst>
                </p:cNvPr>
                <p:cNvSpPr>
                  <a:spLocks noChangeShapeType="1"/>
                </p:cNvSpPr>
                <p:nvPr/>
              </p:nvSpPr>
              <p:spPr bwMode="auto">
                <a:xfrm>
                  <a:off x="1958555" y="175608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4" name="Line 371">
                  <a:extLst>
                    <a:ext uri="{FF2B5EF4-FFF2-40B4-BE49-F238E27FC236}">
                      <a16:creationId xmlns:a16="http://schemas.microsoft.com/office/drawing/2014/main" id="{A084F3E2-E06D-2338-B356-AD5465390704}"/>
                    </a:ext>
                  </a:extLst>
                </p:cNvPr>
                <p:cNvSpPr>
                  <a:spLocks noChangeShapeType="1"/>
                </p:cNvSpPr>
                <p:nvPr/>
              </p:nvSpPr>
              <p:spPr bwMode="auto">
                <a:xfrm>
                  <a:off x="1981525" y="173233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5" name="Line 372">
                  <a:extLst>
                    <a:ext uri="{FF2B5EF4-FFF2-40B4-BE49-F238E27FC236}">
                      <a16:creationId xmlns:a16="http://schemas.microsoft.com/office/drawing/2014/main" id="{D2949FA0-A471-0900-BDEB-6F9B450FB3BD}"/>
                    </a:ext>
                  </a:extLst>
                </p:cNvPr>
                <p:cNvSpPr>
                  <a:spLocks noChangeShapeType="1"/>
                </p:cNvSpPr>
                <p:nvPr/>
              </p:nvSpPr>
              <p:spPr bwMode="auto">
                <a:xfrm>
                  <a:off x="1984077" y="177322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6" name="Line 373">
                  <a:extLst>
                    <a:ext uri="{FF2B5EF4-FFF2-40B4-BE49-F238E27FC236}">
                      <a16:creationId xmlns:a16="http://schemas.microsoft.com/office/drawing/2014/main" id="{FFBA8E03-F8C1-848D-E6EE-A049D27A44B7}"/>
                    </a:ext>
                  </a:extLst>
                </p:cNvPr>
                <p:cNvSpPr>
                  <a:spLocks noChangeShapeType="1"/>
                </p:cNvSpPr>
                <p:nvPr/>
              </p:nvSpPr>
              <p:spPr bwMode="auto">
                <a:xfrm>
                  <a:off x="2007047" y="174948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7" name="Line 374">
                  <a:extLst>
                    <a:ext uri="{FF2B5EF4-FFF2-40B4-BE49-F238E27FC236}">
                      <a16:creationId xmlns:a16="http://schemas.microsoft.com/office/drawing/2014/main" id="{3C0147B3-F18B-DBF7-39FE-6F6EF3F04ADE}"/>
                    </a:ext>
                  </a:extLst>
                </p:cNvPr>
                <p:cNvSpPr>
                  <a:spLocks noChangeShapeType="1"/>
                </p:cNvSpPr>
                <p:nvPr/>
              </p:nvSpPr>
              <p:spPr bwMode="auto">
                <a:xfrm>
                  <a:off x="2017255" y="179169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8" name="Line 375">
                  <a:extLst>
                    <a:ext uri="{FF2B5EF4-FFF2-40B4-BE49-F238E27FC236}">
                      <a16:creationId xmlns:a16="http://schemas.microsoft.com/office/drawing/2014/main" id="{479E4025-F36F-BB68-A26F-2B1EA994DD33}"/>
                    </a:ext>
                  </a:extLst>
                </p:cNvPr>
                <p:cNvSpPr>
                  <a:spLocks noChangeShapeType="1"/>
                </p:cNvSpPr>
                <p:nvPr/>
              </p:nvSpPr>
              <p:spPr bwMode="auto">
                <a:xfrm>
                  <a:off x="2040225" y="176795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9" name="Line 376">
                  <a:extLst>
                    <a:ext uri="{FF2B5EF4-FFF2-40B4-BE49-F238E27FC236}">
                      <a16:creationId xmlns:a16="http://schemas.microsoft.com/office/drawing/2014/main" id="{8D672BE2-1BB6-24E8-D79F-912FB02B5EF5}"/>
                    </a:ext>
                  </a:extLst>
                </p:cNvPr>
                <p:cNvSpPr>
                  <a:spLocks noChangeShapeType="1"/>
                </p:cNvSpPr>
                <p:nvPr/>
              </p:nvSpPr>
              <p:spPr bwMode="auto">
                <a:xfrm>
                  <a:off x="2030016" y="179960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0" name="Line 377">
                  <a:extLst>
                    <a:ext uri="{FF2B5EF4-FFF2-40B4-BE49-F238E27FC236}">
                      <a16:creationId xmlns:a16="http://schemas.microsoft.com/office/drawing/2014/main" id="{5D7C9FE5-E6CC-AAE8-9A95-1EAEE41C4696}"/>
                    </a:ext>
                  </a:extLst>
                </p:cNvPr>
                <p:cNvSpPr>
                  <a:spLocks noChangeShapeType="1"/>
                </p:cNvSpPr>
                <p:nvPr/>
              </p:nvSpPr>
              <p:spPr bwMode="auto">
                <a:xfrm>
                  <a:off x="2052986" y="177586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1" name="Line 378">
                  <a:extLst>
                    <a:ext uri="{FF2B5EF4-FFF2-40B4-BE49-F238E27FC236}">
                      <a16:creationId xmlns:a16="http://schemas.microsoft.com/office/drawing/2014/main" id="{C38AC766-27D6-5FA4-A16C-2967F398945C}"/>
                    </a:ext>
                  </a:extLst>
                </p:cNvPr>
                <p:cNvSpPr>
                  <a:spLocks noChangeShapeType="1"/>
                </p:cNvSpPr>
                <p:nvPr/>
              </p:nvSpPr>
              <p:spPr bwMode="auto">
                <a:xfrm>
                  <a:off x="2075956" y="1818073"/>
                  <a:ext cx="47216"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2" name="Line 379">
                  <a:extLst>
                    <a:ext uri="{FF2B5EF4-FFF2-40B4-BE49-F238E27FC236}">
                      <a16:creationId xmlns:a16="http://schemas.microsoft.com/office/drawing/2014/main" id="{098E42E3-422D-C757-F0DA-C13BBC54DBBF}"/>
                    </a:ext>
                  </a:extLst>
                </p:cNvPr>
                <p:cNvSpPr>
                  <a:spLocks noChangeShapeType="1"/>
                </p:cNvSpPr>
                <p:nvPr/>
              </p:nvSpPr>
              <p:spPr bwMode="auto">
                <a:xfrm>
                  <a:off x="2098926" y="1793012"/>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3" name="Line 380">
                  <a:extLst>
                    <a:ext uri="{FF2B5EF4-FFF2-40B4-BE49-F238E27FC236}">
                      <a16:creationId xmlns:a16="http://schemas.microsoft.com/office/drawing/2014/main" id="{E078E5C9-CD12-6D45-CA3E-586AC6BAE927}"/>
                    </a:ext>
                  </a:extLst>
                </p:cNvPr>
                <p:cNvSpPr>
                  <a:spLocks noChangeShapeType="1"/>
                </p:cNvSpPr>
                <p:nvPr/>
              </p:nvSpPr>
              <p:spPr bwMode="auto">
                <a:xfrm>
                  <a:off x="2075956" y="1818073"/>
                  <a:ext cx="47216"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4" name="Line 381">
                  <a:extLst>
                    <a:ext uri="{FF2B5EF4-FFF2-40B4-BE49-F238E27FC236}">
                      <a16:creationId xmlns:a16="http://schemas.microsoft.com/office/drawing/2014/main" id="{AE125FFF-7102-8A60-D4FE-9CEF5709DB0F}"/>
                    </a:ext>
                  </a:extLst>
                </p:cNvPr>
                <p:cNvSpPr>
                  <a:spLocks noChangeShapeType="1"/>
                </p:cNvSpPr>
                <p:nvPr/>
              </p:nvSpPr>
              <p:spPr bwMode="auto">
                <a:xfrm>
                  <a:off x="2098926" y="1793012"/>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5" name="Line 382">
                  <a:extLst>
                    <a:ext uri="{FF2B5EF4-FFF2-40B4-BE49-F238E27FC236}">
                      <a16:creationId xmlns:a16="http://schemas.microsoft.com/office/drawing/2014/main" id="{CDC2BC1E-5DC1-4A1D-33EF-C926B13A4B92}"/>
                    </a:ext>
                  </a:extLst>
                </p:cNvPr>
                <p:cNvSpPr>
                  <a:spLocks noChangeShapeType="1"/>
                </p:cNvSpPr>
                <p:nvPr/>
              </p:nvSpPr>
              <p:spPr bwMode="auto">
                <a:xfrm>
                  <a:off x="2139761" y="185368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6" name="Line 383">
                  <a:extLst>
                    <a:ext uri="{FF2B5EF4-FFF2-40B4-BE49-F238E27FC236}">
                      <a16:creationId xmlns:a16="http://schemas.microsoft.com/office/drawing/2014/main" id="{C9ACAEFF-0E32-CC19-1295-877BB62AC4A3}"/>
                    </a:ext>
                  </a:extLst>
                </p:cNvPr>
                <p:cNvSpPr>
                  <a:spLocks noChangeShapeType="1"/>
                </p:cNvSpPr>
                <p:nvPr/>
              </p:nvSpPr>
              <p:spPr bwMode="auto">
                <a:xfrm>
                  <a:off x="2162731" y="182994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7" name="Line 384">
                  <a:extLst>
                    <a:ext uri="{FF2B5EF4-FFF2-40B4-BE49-F238E27FC236}">
                      <a16:creationId xmlns:a16="http://schemas.microsoft.com/office/drawing/2014/main" id="{35DACB7F-C2EE-6A3F-FAD4-B49EAF4CF01B}"/>
                    </a:ext>
                  </a:extLst>
                </p:cNvPr>
                <p:cNvSpPr>
                  <a:spLocks noChangeShapeType="1"/>
                </p:cNvSpPr>
                <p:nvPr/>
              </p:nvSpPr>
              <p:spPr bwMode="auto">
                <a:xfrm>
                  <a:off x="2231641" y="187083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8" name="Line 385">
                  <a:extLst>
                    <a:ext uri="{FF2B5EF4-FFF2-40B4-BE49-F238E27FC236}">
                      <a16:creationId xmlns:a16="http://schemas.microsoft.com/office/drawing/2014/main" id="{CD10B5AD-A47E-F21D-3768-E069F7EAAB01}"/>
                    </a:ext>
                  </a:extLst>
                </p:cNvPr>
                <p:cNvSpPr>
                  <a:spLocks noChangeShapeType="1"/>
                </p:cNvSpPr>
                <p:nvPr/>
              </p:nvSpPr>
              <p:spPr bwMode="auto">
                <a:xfrm>
                  <a:off x="2254611" y="184709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9" name="Line 386">
                  <a:extLst>
                    <a:ext uri="{FF2B5EF4-FFF2-40B4-BE49-F238E27FC236}">
                      <a16:creationId xmlns:a16="http://schemas.microsoft.com/office/drawing/2014/main" id="{E62618CF-601D-1835-6B40-DE82D0E4E3F5}"/>
                    </a:ext>
                  </a:extLst>
                </p:cNvPr>
                <p:cNvSpPr>
                  <a:spLocks noChangeShapeType="1"/>
                </p:cNvSpPr>
                <p:nvPr/>
              </p:nvSpPr>
              <p:spPr bwMode="auto">
                <a:xfrm>
                  <a:off x="2498346" y="19526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0" name="Line 387">
                  <a:extLst>
                    <a:ext uri="{FF2B5EF4-FFF2-40B4-BE49-F238E27FC236}">
                      <a16:creationId xmlns:a16="http://schemas.microsoft.com/office/drawing/2014/main" id="{05824AAF-F21A-0677-23DA-B2E016450315}"/>
                    </a:ext>
                  </a:extLst>
                </p:cNvPr>
                <p:cNvSpPr>
                  <a:spLocks noChangeShapeType="1"/>
                </p:cNvSpPr>
                <p:nvPr/>
              </p:nvSpPr>
              <p:spPr bwMode="auto">
                <a:xfrm>
                  <a:off x="2521316" y="192887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1" name="Line 388">
                  <a:extLst>
                    <a:ext uri="{FF2B5EF4-FFF2-40B4-BE49-F238E27FC236}">
                      <a16:creationId xmlns:a16="http://schemas.microsoft.com/office/drawing/2014/main" id="{68A09711-A9D4-A0B1-6791-C2FC1B23445F}"/>
                    </a:ext>
                  </a:extLst>
                </p:cNvPr>
                <p:cNvSpPr>
                  <a:spLocks noChangeShapeType="1"/>
                </p:cNvSpPr>
                <p:nvPr/>
              </p:nvSpPr>
              <p:spPr bwMode="auto">
                <a:xfrm>
                  <a:off x="2531525" y="19526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2" name="Line 389">
                  <a:extLst>
                    <a:ext uri="{FF2B5EF4-FFF2-40B4-BE49-F238E27FC236}">
                      <a16:creationId xmlns:a16="http://schemas.microsoft.com/office/drawing/2014/main" id="{0DE20A76-5108-1CDC-54ED-2AC5F1D9D20B}"/>
                    </a:ext>
                  </a:extLst>
                </p:cNvPr>
                <p:cNvSpPr>
                  <a:spLocks noChangeShapeType="1"/>
                </p:cNvSpPr>
                <p:nvPr/>
              </p:nvSpPr>
              <p:spPr bwMode="auto">
                <a:xfrm>
                  <a:off x="2554495" y="192887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3" name="Line 390">
                  <a:extLst>
                    <a:ext uri="{FF2B5EF4-FFF2-40B4-BE49-F238E27FC236}">
                      <a16:creationId xmlns:a16="http://schemas.microsoft.com/office/drawing/2014/main" id="{0CA2DAA6-9027-0919-21B5-5A5A62042D2D}"/>
                    </a:ext>
                  </a:extLst>
                </p:cNvPr>
                <p:cNvSpPr>
                  <a:spLocks noChangeShapeType="1"/>
                </p:cNvSpPr>
                <p:nvPr/>
              </p:nvSpPr>
              <p:spPr bwMode="auto">
                <a:xfrm>
                  <a:off x="2830133" y="212408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4" name="Line 391">
                  <a:extLst>
                    <a:ext uri="{FF2B5EF4-FFF2-40B4-BE49-F238E27FC236}">
                      <a16:creationId xmlns:a16="http://schemas.microsoft.com/office/drawing/2014/main" id="{80AEDAB2-DFBF-A467-03BC-468ACBCBD126}"/>
                    </a:ext>
                  </a:extLst>
                </p:cNvPr>
                <p:cNvSpPr>
                  <a:spLocks noChangeShapeType="1"/>
                </p:cNvSpPr>
                <p:nvPr/>
              </p:nvSpPr>
              <p:spPr bwMode="auto">
                <a:xfrm>
                  <a:off x="2853103" y="210034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5" name="Line 392">
                  <a:extLst>
                    <a:ext uri="{FF2B5EF4-FFF2-40B4-BE49-F238E27FC236}">
                      <a16:creationId xmlns:a16="http://schemas.microsoft.com/office/drawing/2014/main" id="{375CE36A-82E8-D7C6-E4CD-87ED2163D5C3}"/>
                    </a:ext>
                  </a:extLst>
                </p:cNvPr>
                <p:cNvSpPr>
                  <a:spLocks noChangeShapeType="1"/>
                </p:cNvSpPr>
                <p:nvPr/>
              </p:nvSpPr>
              <p:spPr bwMode="auto">
                <a:xfrm>
                  <a:off x="2901595" y="217816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6" name="Line 393">
                  <a:extLst>
                    <a:ext uri="{FF2B5EF4-FFF2-40B4-BE49-F238E27FC236}">
                      <a16:creationId xmlns:a16="http://schemas.microsoft.com/office/drawing/2014/main" id="{0B3802F3-F634-3323-AB60-0D474C7F83C3}"/>
                    </a:ext>
                  </a:extLst>
                </p:cNvPr>
                <p:cNvSpPr>
                  <a:spLocks noChangeShapeType="1"/>
                </p:cNvSpPr>
                <p:nvPr/>
              </p:nvSpPr>
              <p:spPr bwMode="auto">
                <a:xfrm>
                  <a:off x="2924565" y="215442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7" name="Line 394">
                  <a:extLst>
                    <a:ext uri="{FF2B5EF4-FFF2-40B4-BE49-F238E27FC236}">
                      <a16:creationId xmlns:a16="http://schemas.microsoft.com/office/drawing/2014/main" id="{BFC2C66F-5E11-1FCC-9A25-0141D2179F5C}"/>
                    </a:ext>
                  </a:extLst>
                </p:cNvPr>
                <p:cNvSpPr>
                  <a:spLocks noChangeShapeType="1"/>
                </p:cNvSpPr>
                <p:nvPr/>
              </p:nvSpPr>
              <p:spPr bwMode="auto">
                <a:xfrm>
                  <a:off x="2906700" y="217816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8" name="Line 395">
                  <a:extLst>
                    <a:ext uri="{FF2B5EF4-FFF2-40B4-BE49-F238E27FC236}">
                      <a16:creationId xmlns:a16="http://schemas.microsoft.com/office/drawing/2014/main" id="{3B8E4B7E-592F-54A1-82EE-3EE43910EE9D}"/>
                    </a:ext>
                  </a:extLst>
                </p:cNvPr>
                <p:cNvSpPr>
                  <a:spLocks noChangeShapeType="1"/>
                </p:cNvSpPr>
                <p:nvPr/>
              </p:nvSpPr>
              <p:spPr bwMode="auto">
                <a:xfrm>
                  <a:off x="2929670" y="215442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9" name="Line 396">
                  <a:extLst>
                    <a:ext uri="{FF2B5EF4-FFF2-40B4-BE49-F238E27FC236}">
                      <a16:creationId xmlns:a16="http://schemas.microsoft.com/office/drawing/2014/main" id="{6723062B-900B-1C55-266B-B6E7BE14ABE5}"/>
                    </a:ext>
                  </a:extLst>
                </p:cNvPr>
                <p:cNvSpPr>
                  <a:spLocks noChangeShapeType="1"/>
                </p:cNvSpPr>
                <p:nvPr/>
              </p:nvSpPr>
              <p:spPr bwMode="auto">
                <a:xfrm>
                  <a:off x="2919461" y="217816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0" name="Line 397">
                  <a:extLst>
                    <a:ext uri="{FF2B5EF4-FFF2-40B4-BE49-F238E27FC236}">
                      <a16:creationId xmlns:a16="http://schemas.microsoft.com/office/drawing/2014/main" id="{6D1FCA55-779A-CAF5-4D36-1C34EE7AA5AB}"/>
                    </a:ext>
                  </a:extLst>
                </p:cNvPr>
                <p:cNvSpPr>
                  <a:spLocks noChangeShapeType="1"/>
                </p:cNvSpPr>
                <p:nvPr/>
              </p:nvSpPr>
              <p:spPr bwMode="auto">
                <a:xfrm>
                  <a:off x="2942431" y="215442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1" name="Line 398">
                  <a:extLst>
                    <a:ext uri="{FF2B5EF4-FFF2-40B4-BE49-F238E27FC236}">
                      <a16:creationId xmlns:a16="http://schemas.microsoft.com/office/drawing/2014/main" id="{A57E417D-6278-49D6-90BB-79C9A7AF209F}"/>
                    </a:ext>
                  </a:extLst>
                </p:cNvPr>
                <p:cNvSpPr>
                  <a:spLocks noChangeShapeType="1"/>
                </p:cNvSpPr>
                <p:nvPr/>
              </p:nvSpPr>
              <p:spPr bwMode="auto">
                <a:xfrm>
                  <a:off x="2961572" y="220586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2" name="Line 399">
                  <a:extLst>
                    <a:ext uri="{FF2B5EF4-FFF2-40B4-BE49-F238E27FC236}">
                      <a16:creationId xmlns:a16="http://schemas.microsoft.com/office/drawing/2014/main" id="{7FA6F7AC-7441-1BC2-5C46-04E2E8802A95}"/>
                    </a:ext>
                  </a:extLst>
                </p:cNvPr>
                <p:cNvSpPr>
                  <a:spLocks noChangeShapeType="1"/>
                </p:cNvSpPr>
                <p:nvPr/>
              </p:nvSpPr>
              <p:spPr bwMode="auto">
                <a:xfrm>
                  <a:off x="2984542" y="218211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06" name="Group 1105">
                <a:extLst>
                  <a:ext uri="{FF2B5EF4-FFF2-40B4-BE49-F238E27FC236}">
                    <a16:creationId xmlns:a16="http://schemas.microsoft.com/office/drawing/2014/main" id="{8ADBE3E6-41E5-2712-B378-B218D6774139}"/>
                  </a:ext>
                </a:extLst>
              </p:cNvPr>
              <p:cNvGrpSpPr/>
              <p:nvPr/>
            </p:nvGrpSpPr>
            <p:grpSpPr>
              <a:xfrm>
                <a:off x="2973057" y="2200585"/>
                <a:ext cx="720999" cy="379873"/>
                <a:chOff x="2973057" y="2200585"/>
                <a:chExt cx="720999" cy="379873"/>
              </a:xfrm>
            </p:grpSpPr>
            <p:sp>
              <p:nvSpPr>
                <p:cNvPr id="1340" name="Line 400">
                  <a:extLst>
                    <a:ext uri="{FF2B5EF4-FFF2-40B4-BE49-F238E27FC236}">
                      <a16:creationId xmlns:a16="http://schemas.microsoft.com/office/drawing/2014/main" id="{31FA6A2F-7C42-CC2F-8093-8DD8F3E73F57}"/>
                    </a:ext>
                  </a:extLst>
                </p:cNvPr>
                <p:cNvSpPr>
                  <a:spLocks noChangeShapeType="1"/>
                </p:cNvSpPr>
                <p:nvPr/>
              </p:nvSpPr>
              <p:spPr bwMode="auto">
                <a:xfrm>
                  <a:off x="2973057" y="222432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1" name="Line 401">
                  <a:extLst>
                    <a:ext uri="{FF2B5EF4-FFF2-40B4-BE49-F238E27FC236}">
                      <a16:creationId xmlns:a16="http://schemas.microsoft.com/office/drawing/2014/main" id="{4C00AFAF-1854-A980-2B5C-3185ECD89A71}"/>
                    </a:ext>
                  </a:extLst>
                </p:cNvPr>
                <p:cNvSpPr>
                  <a:spLocks noChangeShapeType="1"/>
                </p:cNvSpPr>
                <p:nvPr/>
              </p:nvSpPr>
              <p:spPr bwMode="auto">
                <a:xfrm>
                  <a:off x="2996027" y="220058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2" name="Line 402">
                  <a:extLst>
                    <a:ext uri="{FF2B5EF4-FFF2-40B4-BE49-F238E27FC236}">
                      <a16:creationId xmlns:a16="http://schemas.microsoft.com/office/drawing/2014/main" id="{C6C6647C-086B-55A9-A609-D650717331E3}"/>
                    </a:ext>
                  </a:extLst>
                </p:cNvPr>
                <p:cNvSpPr>
                  <a:spLocks noChangeShapeType="1"/>
                </p:cNvSpPr>
                <p:nvPr/>
              </p:nvSpPr>
              <p:spPr bwMode="auto">
                <a:xfrm>
                  <a:off x="3020273" y="226125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3" name="Line 403">
                  <a:extLst>
                    <a:ext uri="{FF2B5EF4-FFF2-40B4-BE49-F238E27FC236}">
                      <a16:creationId xmlns:a16="http://schemas.microsoft.com/office/drawing/2014/main" id="{D494C86E-8FAC-F1DB-096A-82F69AB98052}"/>
                    </a:ext>
                  </a:extLst>
                </p:cNvPr>
                <p:cNvSpPr>
                  <a:spLocks noChangeShapeType="1"/>
                </p:cNvSpPr>
                <p:nvPr/>
              </p:nvSpPr>
              <p:spPr bwMode="auto">
                <a:xfrm>
                  <a:off x="3043243" y="223751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4" name="Line 404">
                  <a:extLst>
                    <a:ext uri="{FF2B5EF4-FFF2-40B4-BE49-F238E27FC236}">
                      <a16:creationId xmlns:a16="http://schemas.microsoft.com/office/drawing/2014/main" id="{53025447-1490-8E77-98AE-A44AC3BE9D02}"/>
                    </a:ext>
                  </a:extLst>
                </p:cNvPr>
                <p:cNvSpPr>
                  <a:spLocks noChangeShapeType="1"/>
                </p:cNvSpPr>
                <p:nvPr/>
              </p:nvSpPr>
              <p:spPr bwMode="auto">
                <a:xfrm>
                  <a:off x="3027929" y="2261259"/>
                  <a:ext cx="47216"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5" name="Line 405">
                  <a:extLst>
                    <a:ext uri="{FF2B5EF4-FFF2-40B4-BE49-F238E27FC236}">
                      <a16:creationId xmlns:a16="http://schemas.microsoft.com/office/drawing/2014/main" id="{132E46AA-69BB-1979-5C72-293490963871}"/>
                    </a:ext>
                  </a:extLst>
                </p:cNvPr>
                <p:cNvSpPr>
                  <a:spLocks noChangeShapeType="1"/>
                </p:cNvSpPr>
                <p:nvPr/>
              </p:nvSpPr>
              <p:spPr bwMode="auto">
                <a:xfrm>
                  <a:off x="3050899" y="223751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6" name="Line 406">
                  <a:extLst>
                    <a:ext uri="{FF2B5EF4-FFF2-40B4-BE49-F238E27FC236}">
                      <a16:creationId xmlns:a16="http://schemas.microsoft.com/office/drawing/2014/main" id="{D04904A4-0767-D864-AB29-A65920AD7B01}"/>
                    </a:ext>
                  </a:extLst>
                </p:cNvPr>
                <p:cNvSpPr>
                  <a:spLocks noChangeShapeType="1"/>
                </p:cNvSpPr>
                <p:nvPr/>
              </p:nvSpPr>
              <p:spPr bwMode="auto">
                <a:xfrm>
                  <a:off x="3062384" y="229027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7" name="Line 408">
                  <a:extLst>
                    <a:ext uri="{FF2B5EF4-FFF2-40B4-BE49-F238E27FC236}">
                      <a16:creationId xmlns:a16="http://schemas.microsoft.com/office/drawing/2014/main" id="{73DCB356-3A0F-EDCE-BBFE-21E2B489569A}"/>
                    </a:ext>
                  </a:extLst>
                </p:cNvPr>
                <p:cNvSpPr>
                  <a:spLocks noChangeShapeType="1"/>
                </p:cNvSpPr>
                <p:nvPr/>
              </p:nvSpPr>
              <p:spPr bwMode="auto">
                <a:xfrm>
                  <a:off x="3085354" y="226653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8" name="Line 409">
                  <a:extLst>
                    <a:ext uri="{FF2B5EF4-FFF2-40B4-BE49-F238E27FC236}">
                      <a16:creationId xmlns:a16="http://schemas.microsoft.com/office/drawing/2014/main" id="{264CC943-7162-2D6D-0159-099972901427}"/>
                    </a:ext>
                  </a:extLst>
                </p:cNvPr>
                <p:cNvSpPr>
                  <a:spLocks noChangeShapeType="1"/>
                </p:cNvSpPr>
                <p:nvPr/>
              </p:nvSpPr>
              <p:spPr bwMode="auto">
                <a:xfrm>
                  <a:off x="3113428" y="231797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9" name="Line 410">
                  <a:extLst>
                    <a:ext uri="{FF2B5EF4-FFF2-40B4-BE49-F238E27FC236}">
                      <a16:creationId xmlns:a16="http://schemas.microsoft.com/office/drawing/2014/main" id="{D7714317-A593-0627-C5B2-03E990771E32}"/>
                    </a:ext>
                  </a:extLst>
                </p:cNvPr>
                <p:cNvSpPr>
                  <a:spLocks noChangeShapeType="1"/>
                </p:cNvSpPr>
                <p:nvPr/>
              </p:nvSpPr>
              <p:spPr bwMode="auto">
                <a:xfrm>
                  <a:off x="3136398" y="229423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0" name="Line 411">
                  <a:extLst>
                    <a:ext uri="{FF2B5EF4-FFF2-40B4-BE49-F238E27FC236}">
                      <a16:creationId xmlns:a16="http://schemas.microsoft.com/office/drawing/2014/main" id="{834FB735-F627-552A-ECB1-3C5B4BE00E08}"/>
                    </a:ext>
                  </a:extLst>
                </p:cNvPr>
                <p:cNvSpPr>
                  <a:spLocks noChangeShapeType="1"/>
                </p:cNvSpPr>
                <p:nvPr/>
              </p:nvSpPr>
              <p:spPr bwMode="auto">
                <a:xfrm>
                  <a:off x="3121085" y="232720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1" name="Line 412">
                  <a:extLst>
                    <a:ext uri="{FF2B5EF4-FFF2-40B4-BE49-F238E27FC236}">
                      <a16:creationId xmlns:a16="http://schemas.microsoft.com/office/drawing/2014/main" id="{28DAA6D0-CF37-9D08-4A18-84663E456F0D}"/>
                    </a:ext>
                  </a:extLst>
                </p:cNvPr>
                <p:cNvSpPr>
                  <a:spLocks noChangeShapeType="1"/>
                </p:cNvSpPr>
                <p:nvPr/>
              </p:nvSpPr>
              <p:spPr bwMode="auto">
                <a:xfrm>
                  <a:off x="3144055" y="230346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2" name="Line 413">
                  <a:extLst>
                    <a:ext uri="{FF2B5EF4-FFF2-40B4-BE49-F238E27FC236}">
                      <a16:creationId xmlns:a16="http://schemas.microsoft.com/office/drawing/2014/main" id="{D257E222-47DC-D3CA-2E80-892DE9A2BE7D}"/>
                    </a:ext>
                  </a:extLst>
                </p:cNvPr>
                <p:cNvSpPr>
                  <a:spLocks noChangeShapeType="1"/>
                </p:cNvSpPr>
                <p:nvPr/>
              </p:nvSpPr>
              <p:spPr bwMode="auto">
                <a:xfrm>
                  <a:off x="3150435" y="234699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3" name="Line 414">
                  <a:extLst>
                    <a:ext uri="{FF2B5EF4-FFF2-40B4-BE49-F238E27FC236}">
                      <a16:creationId xmlns:a16="http://schemas.microsoft.com/office/drawing/2014/main" id="{1E5AEBA2-DCDD-8FA1-B19E-771AE921B921}"/>
                    </a:ext>
                  </a:extLst>
                </p:cNvPr>
                <p:cNvSpPr>
                  <a:spLocks noChangeShapeType="1"/>
                </p:cNvSpPr>
                <p:nvPr/>
              </p:nvSpPr>
              <p:spPr bwMode="auto">
                <a:xfrm>
                  <a:off x="3173405" y="232325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4" name="Line 415">
                  <a:extLst>
                    <a:ext uri="{FF2B5EF4-FFF2-40B4-BE49-F238E27FC236}">
                      <a16:creationId xmlns:a16="http://schemas.microsoft.com/office/drawing/2014/main" id="{6DCCDA3D-B912-6BE4-EAD9-6FDD44AD0EF7}"/>
                    </a:ext>
                  </a:extLst>
                </p:cNvPr>
                <p:cNvSpPr>
                  <a:spLocks noChangeShapeType="1"/>
                </p:cNvSpPr>
                <p:nvPr/>
              </p:nvSpPr>
              <p:spPr bwMode="auto">
                <a:xfrm>
                  <a:off x="3167025" y="234699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5" name="Line 416">
                  <a:extLst>
                    <a:ext uri="{FF2B5EF4-FFF2-40B4-BE49-F238E27FC236}">
                      <a16:creationId xmlns:a16="http://schemas.microsoft.com/office/drawing/2014/main" id="{1713DC6D-A33E-4D73-A89F-0F064C976897}"/>
                    </a:ext>
                  </a:extLst>
                </p:cNvPr>
                <p:cNvSpPr>
                  <a:spLocks noChangeShapeType="1"/>
                </p:cNvSpPr>
                <p:nvPr/>
              </p:nvSpPr>
              <p:spPr bwMode="auto">
                <a:xfrm>
                  <a:off x="3189995" y="232325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6" name="Line 417">
                  <a:extLst>
                    <a:ext uri="{FF2B5EF4-FFF2-40B4-BE49-F238E27FC236}">
                      <a16:creationId xmlns:a16="http://schemas.microsoft.com/office/drawing/2014/main" id="{AA9A63CB-F104-3E1E-5DCA-436D59762E82}"/>
                    </a:ext>
                  </a:extLst>
                </p:cNvPr>
                <p:cNvSpPr>
                  <a:spLocks noChangeShapeType="1"/>
                </p:cNvSpPr>
                <p:nvPr/>
              </p:nvSpPr>
              <p:spPr bwMode="auto">
                <a:xfrm>
                  <a:off x="3167025" y="234699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7" name="Line 418">
                  <a:extLst>
                    <a:ext uri="{FF2B5EF4-FFF2-40B4-BE49-F238E27FC236}">
                      <a16:creationId xmlns:a16="http://schemas.microsoft.com/office/drawing/2014/main" id="{6D599E3F-B6F7-4B7B-1689-9641183F0CD7}"/>
                    </a:ext>
                  </a:extLst>
                </p:cNvPr>
                <p:cNvSpPr>
                  <a:spLocks noChangeShapeType="1"/>
                </p:cNvSpPr>
                <p:nvPr/>
              </p:nvSpPr>
              <p:spPr bwMode="auto">
                <a:xfrm>
                  <a:off x="3189995" y="232325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8" name="Line 419">
                  <a:extLst>
                    <a:ext uri="{FF2B5EF4-FFF2-40B4-BE49-F238E27FC236}">
                      <a16:creationId xmlns:a16="http://schemas.microsoft.com/office/drawing/2014/main" id="{679801B8-36C7-DCF4-32C3-BFA5BED10FC8}"/>
                    </a:ext>
                  </a:extLst>
                </p:cNvPr>
                <p:cNvSpPr>
                  <a:spLocks noChangeShapeType="1"/>
                </p:cNvSpPr>
                <p:nvPr/>
              </p:nvSpPr>
              <p:spPr bwMode="auto">
                <a:xfrm>
                  <a:off x="3167025" y="234699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9" name="Line 420">
                  <a:extLst>
                    <a:ext uri="{FF2B5EF4-FFF2-40B4-BE49-F238E27FC236}">
                      <a16:creationId xmlns:a16="http://schemas.microsoft.com/office/drawing/2014/main" id="{7C2EAE57-87FC-E3F0-EC47-676EF9675E17}"/>
                    </a:ext>
                  </a:extLst>
                </p:cNvPr>
                <p:cNvSpPr>
                  <a:spLocks noChangeShapeType="1"/>
                </p:cNvSpPr>
                <p:nvPr/>
              </p:nvSpPr>
              <p:spPr bwMode="auto">
                <a:xfrm>
                  <a:off x="3189995" y="232325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0" name="Line 421">
                  <a:extLst>
                    <a:ext uri="{FF2B5EF4-FFF2-40B4-BE49-F238E27FC236}">
                      <a16:creationId xmlns:a16="http://schemas.microsoft.com/office/drawing/2014/main" id="{9BA34B1F-7D08-2F64-383D-47C550CD40CE}"/>
                    </a:ext>
                  </a:extLst>
                </p:cNvPr>
                <p:cNvSpPr>
                  <a:spLocks noChangeShapeType="1"/>
                </p:cNvSpPr>
                <p:nvPr/>
              </p:nvSpPr>
              <p:spPr bwMode="auto">
                <a:xfrm>
                  <a:off x="3175957" y="234699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1" name="Line 422">
                  <a:extLst>
                    <a:ext uri="{FF2B5EF4-FFF2-40B4-BE49-F238E27FC236}">
                      <a16:creationId xmlns:a16="http://schemas.microsoft.com/office/drawing/2014/main" id="{76E8A14A-DBB3-2103-7A1F-949A6F4F8B17}"/>
                    </a:ext>
                  </a:extLst>
                </p:cNvPr>
                <p:cNvSpPr>
                  <a:spLocks noChangeShapeType="1"/>
                </p:cNvSpPr>
                <p:nvPr/>
              </p:nvSpPr>
              <p:spPr bwMode="auto">
                <a:xfrm>
                  <a:off x="3198927" y="232325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2" name="Line 423">
                  <a:extLst>
                    <a:ext uri="{FF2B5EF4-FFF2-40B4-BE49-F238E27FC236}">
                      <a16:creationId xmlns:a16="http://schemas.microsoft.com/office/drawing/2014/main" id="{7A40B9AD-0A20-3FF5-AEA2-BBD68CD3BF16}"/>
                    </a:ext>
                  </a:extLst>
                </p:cNvPr>
                <p:cNvSpPr>
                  <a:spLocks noChangeShapeType="1"/>
                </p:cNvSpPr>
                <p:nvPr/>
              </p:nvSpPr>
              <p:spPr bwMode="auto">
                <a:xfrm>
                  <a:off x="3205308" y="235622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3" name="Line 424">
                  <a:extLst>
                    <a:ext uri="{FF2B5EF4-FFF2-40B4-BE49-F238E27FC236}">
                      <a16:creationId xmlns:a16="http://schemas.microsoft.com/office/drawing/2014/main" id="{AE1B2F88-48E8-294E-F567-7AB8E9A451F0}"/>
                    </a:ext>
                  </a:extLst>
                </p:cNvPr>
                <p:cNvSpPr>
                  <a:spLocks noChangeShapeType="1"/>
                </p:cNvSpPr>
                <p:nvPr/>
              </p:nvSpPr>
              <p:spPr bwMode="auto">
                <a:xfrm>
                  <a:off x="3228278" y="233248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4" name="Line 425">
                  <a:extLst>
                    <a:ext uri="{FF2B5EF4-FFF2-40B4-BE49-F238E27FC236}">
                      <a16:creationId xmlns:a16="http://schemas.microsoft.com/office/drawing/2014/main" id="{47179C20-92CA-244E-5A71-9B3A912E849B}"/>
                    </a:ext>
                  </a:extLst>
                </p:cNvPr>
                <p:cNvSpPr>
                  <a:spLocks noChangeShapeType="1"/>
                </p:cNvSpPr>
                <p:nvPr/>
              </p:nvSpPr>
              <p:spPr bwMode="auto">
                <a:xfrm>
                  <a:off x="3238486" y="236677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5" name="Line 426">
                  <a:extLst>
                    <a:ext uri="{FF2B5EF4-FFF2-40B4-BE49-F238E27FC236}">
                      <a16:creationId xmlns:a16="http://schemas.microsoft.com/office/drawing/2014/main" id="{9E01BA42-B123-D371-A2DD-4097AADB7D89}"/>
                    </a:ext>
                  </a:extLst>
                </p:cNvPr>
                <p:cNvSpPr>
                  <a:spLocks noChangeShapeType="1"/>
                </p:cNvSpPr>
                <p:nvPr/>
              </p:nvSpPr>
              <p:spPr bwMode="auto">
                <a:xfrm>
                  <a:off x="3261456" y="234303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6" name="Line 427">
                  <a:extLst>
                    <a:ext uri="{FF2B5EF4-FFF2-40B4-BE49-F238E27FC236}">
                      <a16:creationId xmlns:a16="http://schemas.microsoft.com/office/drawing/2014/main" id="{8DEEF81A-ECD5-8E2A-AF14-2AE9B136E9FC}"/>
                    </a:ext>
                  </a:extLst>
                </p:cNvPr>
                <p:cNvSpPr>
                  <a:spLocks noChangeShapeType="1"/>
                </p:cNvSpPr>
                <p:nvPr/>
              </p:nvSpPr>
              <p:spPr bwMode="auto">
                <a:xfrm>
                  <a:off x="3243591" y="236677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7" name="Line 428">
                  <a:extLst>
                    <a:ext uri="{FF2B5EF4-FFF2-40B4-BE49-F238E27FC236}">
                      <a16:creationId xmlns:a16="http://schemas.microsoft.com/office/drawing/2014/main" id="{9AE362F5-18D3-C6F6-35D8-C2CFD8A1A7DC}"/>
                    </a:ext>
                  </a:extLst>
                </p:cNvPr>
                <p:cNvSpPr>
                  <a:spLocks noChangeShapeType="1"/>
                </p:cNvSpPr>
                <p:nvPr/>
              </p:nvSpPr>
              <p:spPr bwMode="auto">
                <a:xfrm>
                  <a:off x="3266561" y="234303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8" name="Line 429">
                  <a:extLst>
                    <a:ext uri="{FF2B5EF4-FFF2-40B4-BE49-F238E27FC236}">
                      <a16:creationId xmlns:a16="http://schemas.microsoft.com/office/drawing/2014/main" id="{FA589EC9-6BC3-FFA8-DA90-AB944A3F7430}"/>
                    </a:ext>
                  </a:extLst>
                </p:cNvPr>
                <p:cNvSpPr>
                  <a:spLocks noChangeShapeType="1"/>
                </p:cNvSpPr>
                <p:nvPr/>
              </p:nvSpPr>
              <p:spPr bwMode="auto">
                <a:xfrm>
                  <a:off x="3256352" y="236677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9" name="Line 430">
                  <a:extLst>
                    <a:ext uri="{FF2B5EF4-FFF2-40B4-BE49-F238E27FC236}">
                      <a16:creationId xmlns:a16="http://schemas.microsoft.com/office/drawing/2014/main" id="{E7FAA9AF-2EB8-C6DA-F83B-2524626C8A39}"/>
                    </a:ext>
                  </a:extLst>
                </p:cNvPr>
                <p:cNvSpPr>
                  <a:spLocks noChangeShapeType="1"/>
                </p:cNvSpPr>
                <p:nvPr/>
              </p:nvSpPr>
              <p:spPr bwMode="auto">
                <a:xfrm>
                  <a:off x="3279322" y="234303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0" name="Line 431">
                  <a:extLst>
                    <a:ext uri="{FF2B5EF4-FFF2-40B4-BE49-F238E27FC236}">
                      <a16:creationId xmlns:a16="http://schemas.microsoft.com/office/drawing/2014/main" id="{DF81C2F7-770F-2A2A-4424-91D84F898598}"/>
                    </a:ext>
                  </a:extLst>
                </p:cNvPr>
                <p:cNvSpPr>
                  <a:spLocks noChangeShapeType="1"/>
                </p:cNvSpPr>
                <p:nvPr/>
              </p:nvSpPr>
              <p:spPr bwMode="auto">
                <a:xfrm>
                  <a:off x="3264009" y="23760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1" name="Line 432">
                  <a:extLst>
                    <a:ext uri="{FF2B5EF4-FFF2-40B4-BE49-F238E27FC236}">
                      <a16:creationId xmlns:a16="http://schemas.microsoft.com/office/drawing/2014/main" id="{D034BCB7-DE8F-EA25-350C-62F4D4EBD966}"/>
                    </a:ext>
                  </a:extLst>
                </p:cNvPr>
                <p:cNvSpPr>
                  <a:spLocks noChangeShapeType="1"/>
                </p:cNvSpPr>
                <p:nvPr/>
              </p:nvSpPr>
              <p:spPr bwMode="auto">
                <a:xfrm>
                  <a:off x="3286978" y="235227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2" name="Line 433">
                  <a:extLst>
                    <a:ext uri="{FF2B5EF4-FFF2-40B4-BE49-F238E27FC236}">
                      <a16:creationId xmlns:a16="http://schemas.microsoft.com/office/drawing/2014/main" id="{D1371CFE-DC39-9F39-EE8A-1EF2E6B9B5D7}"/>
                    </a:ext>
                  </a:extLst>
                </p:cNvPr>
                <p:cNvSpPr>
                  <a:spLocks noChangeShapeType="1"/>
                </p:cNvSpPr>
                <p:nvPr/>
              </p:nvSpPr>
              <p:spPr bwMode="auto">
                <a:xfrm>
                  <a:off x="3381410" y="244592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3" name="Line 434">
                  <a:extLst>
                    <a:ext uri="{FF2B5EF4-FFF2-40B4-BE49-F238E27FC236}">
                      <a16:creationId xmlns:a16="http://schemas.microsoft.com/office/drawing/2014/main" id="{102194E9-38B4-E2C4-8A92-166CF7C3731E}"/>
                    </a:ext>
                  </a:extLst>
                </p:cNvPr>
                <p:cNvSpPr>
                  <a:spLocks noChangeShapeType="1"/>
                </p:cNvSpPr>
                <p:nvPr/>
              </p:nvSpPr>
              <p:spPr bwMode="auto">
                <a:xfrm>
                  <a:off x="3404380" y="242217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4" name="Line 435">
                  <a:extLst>
                    <a:ext uri="{FF2B5EF4-FFF2-40B4-BE49-F238E27FC236}">
                      <a16:creationId xmlns:a16="http://schemas.microsoft.com/office/drawing/2014/main" id="{F25F96B3-A3AC-FFB2-CEAD-A150B3267ABE}"/>
                    </a:ext>
                  </a:extLst>
                </p:cNvPr>
                <p:cNvSpPr>
                  <a:spLocks noChangeShapeType="1"/>
                </p:cNvSpPr>
                <p:nvPr/>
              </p:nvSpPr>
              <p:spPr bwMode="auto">
                <a:xfrm>
                  <a:off x="3445215" y="250527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5" name="Line 436">
                  <a:extLst>
                    <a:ext uri="{FF2B5EF4-FFF2-40B4-BE49-F238E27FC236}">
                      <a16:creationId xmlns:a16="http://schemas.microsoft.com/office/drawing/2014/main" id="{ADC48CC6-0040-9E4D-C80E-A0C25D0D7C32}"/>
                    </a:ext>
                  </a:extLst>
                </p:cNvPr>
                <p:cNvSpPr>
                  <a:spLocks noChangeShapeType="1"/>
                </p:cNvSpPr>
                <p:nvPr/>
              </p:nvSpPr>
              <p:spPr bwMode="auto">
                <a:xfrm>
                  <a:off x="3468185" y="248153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6" name="Line 437">
                  <a:extLst>
                    <a:ext uri="{FF2B5EF4-FFF2-40B4-BE49-F238E27FC236}">
                      <a16:creationId xmlns:a16="http://schemas.microsoft.com/office/drawing/2014/main" id="{E6F22C19-AF29-DBD3-35B8-6B882EC59132}"/>
                    </a:ext>
                  </a:extLst>
                </p:cNvPr>
                <p:cNvSpPr>
                  <a:spLocks noChangeShapeType="1"/>
                </p:cNvSpPr>
                <p:nvPr/>
              </p:nvSpPr>
              <p:spPr bwMode="auto">
                <a:xfrm>
                  <a:off x="3496259" y="25356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7" name="Line 438">
                  <a:extLst>
                    <a:ext uri="{FF2B5EF4-FFF2-40B4-BE49-F238E27FC236}">
                      <a16:creationId xmlns:a16="http://schemas.microsoft.com/office/drawing/2014/main" id="{D27614E3-CA83-ADCB-1653-00CC5F74D125}"/>
                    </a:ext>
                  </a:extLst>
                </p:cNvPr>
                <p:cNvSpPr>
                  <a:spLocks noChangeShapeType="1"/>
                </p:cNvSpPr>
                <p:nvPr/>
              </p:nvSpPr>
              <p:spPr bwMode="auto">
                <a:xfrm>
                  <a:off x="3519229" y="251187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8" name="Line 439">
                  <a:extLst>
                    <a:ext uri="{FF2B5EF4-FFF2-40B4-BE49-F238E27FC236}">
                      <a16:creationId xmlns:a16="http://schemas.microsoft.com/office/drawing/2014/main" id="{0A6204FC-C1DB-ADAF-9BE6-FEBC3D3CB978}"/>
                    </a:ext>
                  </a:extLst>
                </p:cNvPr>
                <p:cNvSpPr>
                  <a:spLocks noChangeShapeType="1"/>
                </p:cNvSpPr>
                <p:nvPr/>
              </p:nvSpPr>
              <p:spPr bwMode="auto">
                <a:xfrm>
                  <a:off x="3496259" y="25356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9" name="Line 440">
                  <a:extLst>
                    <a:ext uri="{FF2B5EF4-FFF2-40B4-BE49-F238E27FC236}">
                      <a16:creationId xmlns:a16="http://schemas.microsoft.com/office/drawing/2014/main" id="{B9742E5E-3E40-6593-B3DD-69CC630CF13D}"/>
                    </a:ext>
                  </a:extLst>
                </p:cNvPr>
                <p:cNvSpPr>
                  <a:spLocks noChangeShapeType="1"/>
                </p:cNvSpPr>
                <p:nvPr/>
              </p:nvSpPr>
              <p:spPr bwMode="auto">
                <a:xfrm>
                  <a:off x="3519229" y="251187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0" name="Line 441">
                  <a:extLst>
                    <a:ext uri="{FF2B5EF4-FFF2-40B4-BE49-F238E27FC236}">
                      <a16:creationId xmlns:a16="http://schemas.microsoft.com/office/drawing/2014/main" id="{FA2B8E2B-398A-7A26-D4F3-35F1E8A5E251}"/>
                    </a:ext>
                  </a:extLst>
                </p:cNvPr>
                <p:cNvSpPr>
                  <a:spLocks noChangeShapeType="1"/>
                </p:cNvSpPr>
                <p:nvPr/>
              </p:nvSpPr>
              <p:spPr bwMode="auto">
                <a:xfrm>
                  <a:off x="3525610" y="254616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1" name="Line 442">
                  <a:extLst>
                    <a:ext uri="{FF2B5EF4-FFF2-40B4-BE49-F238E27FC236}">
                      <a16:creationId xmlns:a16="http://schemas.microsoft.com/office/drawing/2014/main" id="{D76FA292-1300-8C42-000B-FCC6FCFF78D0}"/>
                    </a:ext>
                  </a:extLst>
                </p:cNvPr>
                <p:cNvSpPr>
                  <a:spLocks noChangeShapeType="1"/>
                </p:cNvSpPr>
                <p:nvPr/>
              </p:nvSpPr>
              <p:spPr bwMode="auto">
                <a:xfrm>
                  <a:off x="3548580" y="252242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2" name="Line 443">
                  <a:extLst>
                    <a:ext uri="{FF2B5EF4-FFF2-40B4-BE49-F238E27FC236}">
                      <a16:creationId xmlns:a16="http://schemas.microsoft.com/office/drawing/2014/main" id="{2CCFE105-9BE6-CB26-F01B-A89246EBB9EE}"/>
                    </a:ext>
                  </a:extLst>
                </p:cNvPr>
                <p:cNvSpPr>
                  <a:spLocks noChangeShapeType="1"/>
                </p:cNvSpPr>
                <p:nvPr/>
              </p:nvSpPr>
              <p:spPr bwMode="auto">
                <a:xfrm>
                  <a:off x="3529438" y="254616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3" name="Line 444">
                  <a:extLst>
                    <a:ext uri="{FF2B5EF4-FFF2-40B4-BE49-F238E27FC236}">
                      <a16:creationId xmlns:a16="http://schemas.microsoft.com/office/drawing/2014/main" id="{4DDE284C-8332-0797-89A9-EBF297FBF84A}"/>
                    </a:ext>
                  </a:extLst>
                </p:cNvPr>
                <p:cNvSpPr>
                  <a:spLocks noChangeShapeType="1"/>
                </p:cNvSpPr>
                <p:nvPr/>
              </p:nvSpPr>
              <p:spPr bwMode="auto">
                <a:xfrm>
                  <a:off x="3552408" y="252242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4" name="Line 445">
                  <a:extLst>
                    <a:ext uri="{FF2B5EF4-FFF2-40B4-BE49-F238E27FC236}">
                      <a16:creationId xmlns:a16="http://schemas.microsoft.com/office/drawing/2014/main" id="{1AD2AD96-7C68-FDB1-D6EF-F60CA652AD09}"/>
                    </a:ext>
                  </a:extLst>
                </p:cNvPr>
                <p:cNvSpPr>
                  <a:spLocks noChangeShapeType="1"/>
                </p:cNvSpPr>
                <p:nvPr/>
              </p:nvSpPr>
              <p:spPr bwMode="auto">
                <a:xfrm>
                  <a:off x="3529438" y="254616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5" name="Line 446">
                  <a:extLst>
                    <a:ext uri="{FF2B5EF4-FFF2-40B4-BE49-F238E27FC236}">
                      <a16:creationId xmlns:a16="http://schemas.microsoft.com/office/drawing/2014/main" id="{27D891BD-666D-D968-83B4-D06193BDC071}"/>
                    </a:ext>
                  </a:extLst>
                </p:cNvPr>
                <p:cNvSpPr>
                  <a:spLocks noChangeShapeType="1"/>
                </p:cNvSpPr>
                <p:nvPr/>
              </p:nvSpPr>
              <p:spPr bwMode="auto">
                <a:xfrm>
                  <a:off x="3552408" y="252242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6" name="Line 447">
                  <a:extLst>
                    <a:ext uri="{FF2B5EF4-FFF2-40B4-BE49-F238E27FC236}">
                      <a16:creationId xmlns:a16="http://schemas.microsoft.com/office/drawing/2014/main" id="{9C139EF2-E236-9198-C35F-C78822989CEA}"/>
                    </a:ext>
                  </a:extLst>
                </p:cNvPr>
                <p:cNvSpPr>
                  <a:spLocks noChangeShapeType="1"/>
                </p:cNvSpPr>
                <p:nvPr/>
              </p:nvSpPr>
              <p:spPr bwMode="auto">
                <a:xfrm>
                  <a:off x="3609833" y="255671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7" name="Line 448">
                  <a:extLst>
                    <a:ext uri="{FF2B5EF4-FFF2-40B4-BE49-F238E27FC236}">
                      <a16:creationId xmlns:a16="http://schemas.microsoft.com/office/drawing/2014/main" id="{556ADDAF-66AE-E346-DB85-45B57DD6BA50}"/>
                    </a:ext>
                  </a:extLst>
                </p:cNvPr>
                <p:cNvSpPr>
                  <a:spLocks noChangeShapeType="1"/>
                </p:cNvSpPr>
                <p:nvPr/>
              </p:nvSpPr>
              <p:spPr bwMode="auto">
                <a:xfrm>
                  <a:off x="3632803" y="253297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8" name="Line 449">
                  <a:extLst>
                    <a:ext uri="{FF2B5EF4-FFF2-40B4-BE49-F238E27FC236}">
                      <a16:creationId xmlns:a16="http://schemas.microsoft.com/office/drawing/2014/main" id="{A90F1174-939F-1ADB-F560-E1F301CFE7A5}"/>
                    </a:ext>
                  </a:extLst>
                </p:cNvPr>
                <p:cNvSpPr>
                  <a:spLocks noChangeShapeType="1"/>
                </p:cNvSpPr>
                <p:nvPr/>
              </p:nvSpPr>
              <p:spPr bwMode="auto">
                <a:xfrm>
                  <a:off x="3648116" y="25672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07" name="Group 1106">
                <a:extLst>
                  <a:ext uri="{FF2B5EF4-FFF2-40B4-BE49-F238E27FC236}">
                    <a16:creationId xmlns:a16="http://schemas.microsoft.com/office/drawing/2014/main" id="{AE22B60E-3A15-0428-8312-2E1E69307259}"/>
                  </a:ext>
                </a:extLst>
              </p:cNvPr>
              <p:cNvGrpSpPr/>
              <p:nvPr/>
            </p:nvGrpSpPr>
            <p:grpSpPr>
              <a:xfrm>
                <a:off x="3671086" y="2543526"/>
                <a:ext cx="502785" cy="218955"/>
                <a:chOff x="3671086" y="2543526"/>
                <a:chExt cx="502785" cy="218955"/>
              </a:xfrm>
            </p:grpSpPr>
            <p:sp>
              <p:nvSpPr>
                <p:cNvPr id="1290" name="Line 450">
                  <a:extLst>
                    <a:ext uri="{FF2B5EF4-FFF2-40B4-BE49-F238E27FC236}">
                      <a16:creationId xmlns:a16="http://schemas.microsoft.com/office/drawing/2014/main" id="{DE1EB783-DAEF-9DEB-F2F0-ECE34BDB5ACC}"/>
                    </a:ext>
                  </a:extLst>
                </p:cNvPr>
                <p:cNvSpPr>
                  <a:spLocks noChangeShapeType="1"/>
                </p:cNvSpPr>
                <p:nvPr/>
              </p:nvSpPr>
              <p:spPr bwMode="auto">
                <a:xfrm>
                  <a:off x="3671086" y="25435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1" name="Line 451">
                  <a:extLst>
                    <a:ext uri="{FF2B5EF4-FFF2-40B4-BE49-F238E27FC236}">
                      <a16:creationId xmlns:a16="http://schemas.microsoft.com/office/drawing/2014/main" id="{870CEB61-A54E-8750-AE65-A641F6533672}"/>
                    </a:ext>
                  </a:extLst>
                </p:cNvPr>
                <p:cNvSpPr>
                  <a:spLocks noChangeShapeType="1"/>
                </p:cNvSpPr>
                <p:nvPr/>
              </p:nvSpPr>
              <p:spPr bwMode="auto">
                <a:xfrm>
                  <a:off x="3761689" y="261870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2" name="Line 452">
                  <a:extLst>
                    <a:ext uri="{FF2B5EF4-FFF2-40B4-BE49-F238E27FC236}">
                      <a16:creationId xmlns:a16="http://schemas.microsoft.com/office/drawing/2014/main" id="{D716E1E4-AB34-2011-D849-B4CC82F2E9E9}"/>
                    </a:ext>
                  </a:extLst>
                </p:cNvPr>
                <p:cNvSpPr>
                  <a:spLocks noChangeShapeType="1"/>
                </p:cNvSpPr>
                <p:nvPr/>
              </p:nvSpPr>
              <p:spPr bwMode="auto">
                <a:xfrm>
                  <a:off x="3784659" y="259496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3" name="Line 453">
                  <a:extLst>
                    <a:ext uri="{FF2B5EF4-FFF2-40B4-BE49-F238E27FC236}">
                      <a16:creationId xmlns:a16="http://schemas.microsoft.com/office/drawing/2014/main" id="{A2C11BCA-DD96-579F-7B17-7D19FA977A22}"/>
                    </a:ext>
                  </a:extLst>
                </p:cNvPr>
                <p:cNvSpPr>
                  <a:spLocks noChangeShapeType="1"/>
                </p:cNvSpPr>
                <p:nvPr/>
              </p:nvSpPr>
              <p:spPr bwMode="auto">
                <a:xfrm>
                  <a:off x="3787211" y="263981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4" name="Line 454">
                  <a:extLst>
                    <a:ext uri="{FF2B5EF4-FFF2-40B4-BE49-F238E27FC236}">
                      <a16:creationId xmlns:a16="http://schemas.microsoft.com/office/drawing/2014/main" id="{5CFF62AD-F722-0EBB-7EA2-F2C39D3C7A4A}"/>
                    </a:ext>
                  </a:extLst>
                </p:cNvPr>
                <p:cNvSpPr>
                  <a:spLocks noChangeShapeType="1"/>
                </p:cNvSpPr>
                <p:nvPr/>
              </p:nvSpPr>
              <p:spPr bwMode="auto">
                <a:xfrm>
                  <a:off x="3810181" y="261607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5" name="Line 455">
                  <a:extLst>
                    <a:ext uri="{FF2B5EF4-FFF2-40B4-BE49-F238E27FC236}">
                      <a16:creationId xmlns:a16="http://schemas.microsoft.com/office/drawing/2014/main" id="{E09D78B8-8122-C044-E682-DD0BEA7D65B0}"/>
                    </a:ext>
                  </a:extLst>
                </p:cNvPr>
                <p:cNvSpPr>
                  <a:spLocks noChangeShapeType="1"/>
                </p:cNvSpPr>
                <p:nvPr/>
              </p:nvSpPr>
              <p:spPr bwMode="auto">
                <a:xfrm>
                  <a:off x="3815285" y="267147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6" name="Line 456">
                  <a:extLst>
                    <a:ext uri="{FF2B5EF4-FFF2-40B4-BE49-F238E27FC236}">
                      <a16:creationId xmlns:a16="http://schemas.microsoft.com/office/drawing/2014/main" id="{78D7C640-47DB-4319-5907-3BB02CFA553A}"/>
                    </a:ext>
                  </a:extLst>
                </p:cNvPr>
                <p:cNvSpPr>
                  <a:spLocks noChangeShapeType="1"/>
                </p:cNvSpPr>
                <p:nvPr/>
              </p:nvSpPr>
              <p:spPr bwMode="auto">
                <a:xfrm>
                  <a:off x="3838255" y="264772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7" name="Line 457">
                  <a:extLst>
                    <a:ext uri="{FF2B5EF4-FFF2-40B4-BE49-F238E27FC236}">
                      <a16:creationId xmlns:a16="http://schemas.microsoft.com/office/drawing/2014/main" id="{4FEE62A2-B941-5766-0279-44D0A6BBAF61}"/>
                    </a:ext>
                  </a:extLst>
                </p:cNvPr>
                <p:cNvSpPr>
                  <a:spLocks noChangeShapeType="1"/>
                </p:cNvSpPr>
                <p:nvPr/>
              </p:nvSpPr>
              <p:spPr bwMode="auto">
                <a:xfrm>
                  <a:off x="3820390" y="268334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8" name="Line 458">
                  <a:extLst>
                    <a:ext uri="{FF2B5EF4-FFF2-40B4-BE49-F238E27FC236}">
                      <a16:creationId xmlns:a16="http://schemas.microsoft.com/office/drawing/2014/main" id="{2D5D9988-F844-3C41-6C20-146BD4494318}"/>
                    </a:ext>
                  </a:extLst>
                </p:cNvPr>
                <p:cNvSpPr>
                  <a:spLocks noChangeShapeType="1"/>
                </p:cNvSpPr>
                <p:nvPr/>
              </p:nvSpPr>
              <p:spPr bwMode="auto">
                <a:xfrm>
                  <a:off x="3843360" y="265959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9" name="Line 459">
                  <a:extLst>
                    <a:ext uri="{FF2B5EF4-FFF2-40B4-BE49-F238E27FC236}">
                      <a16:creationId xmlns:a16="http://schemas.microsoft.com/office/drawing/2014/main" id="{0B0199E0-51A9-C48D-5E5C-0CA9FF9DF7A5}"/>
                    </a:ext>
                  </a:extLst>
                </p:cNvPr>
                <p:cNvSpPr>
                  <a:spLocks noChangeShapeType="1"/>
                </p:cNvSpPr>
                <p:nvPr/>
              </p:nvSpPr>
              <p:spPr bwMode="auto">
                <a:xfrm>
                  <a:off x="3829322" y="268334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0" name="Line 460">
                  <a:extLst>
                    <a:ext uri="{FF2B5EF4-FFF2-40B4-BE49-F238E27FC236}">
                      <a16:creationId xmlns:a16="http://schemas.microsoft.com/office/drawing/2014/main" id="{CD1BB8E2-6A57-8909-67EE-3F7A1ADEFBA1}"/>
                    </a:ext>
                  </a:extLst>
                </p:cNvPr>
                <p:cNvSpPr>
                  <a:spLocks noChangeShapeType="1"/>
                </p:cNvSpPr>
                <p:nvPr/>
              </p:nvSpPr>
              <p:spPr bwMode="auto">
                <a:xfrm>
                  <a:off x="3852292" y="265959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1" name="Line 461">
                  <a:extLst>
                    <a:ext uri="{FF2B5EF4-FFF2-40B4-BE49-F238E27FC236}">
                      <a16:creationId xmlns:a16="http://schemas.microsoft.com/office/drawing/2014/main" id="{60FDAB15-2E98-18A0-36AC-8038132107A8}"/>
                    </a:ext>
                  </a:extLst>
                </p:cNvPr>
                <p:cNvSpPr>
                  <a:spLocks noChangeShapeType="1"/>
                </p:cNvSpPr>
                <p:nvPr/>
              </p:nvSpPr>
              <p:spPr bwMode="auto">
                <a:xfrm>
                  <a:off x="3849740" y="269389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2" name="Line 462">
                  <a:extLst>
                    <a:ext uri="{FF2B5EF4-FFF2-40B4-BE49-F238E27FC236}">
                      <a16:creationId xmlns:a16="http://schemas.microsoft.com/office/drawing/2014/main" id="{674A828C-72BB-C34B-E760-EB3CACBFF1EB}"/>
                    </a:ext>
                  </a:extLst>
                </p:cNvPr>
                <p:cNvSpPr>
                  <a:spLocks noChangeShapeType="1"/>
                </p:cNvSpPr>
                <p:nvPr/>
              </p:nvSpPr>
              <p:spPr bwMode="auto">
                <a:xfrm>
                  <a:off x="3872710" y="267015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3" name="Line 463">
                  <a:extLst>
                    <a:ext uri="{FF2B5EF4-FFF2-40B4-BE49-F238E27FC236}">
                      <a16:creationId xmlns:a16="http://schemas.microsoft.com/office/drawing/2014/main" id="{B3464D6C-C9B5-804C-808F-387594CEE3CB}"/>
                    </a:ext>
                  </a:extLst>
                </p:cNvPr>
                <p:cNvSpPr>
                  <a:spLocks noChangeShapeType="1"/>
                </p:cNvSpPr>
                <p:nvPr/>
              </p:nvSpPr>
              <p:spPr bwMode="auto">
                <a:xfrm>
                  <a:off x="3888023" y="269389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4" name="Line 464">
                  <a:extLst>
                    <a:ext uri="{FF2B5EF4-FFF2-40B4-BE49-F238E27FC236}">
                      <a16:creationId xmlns:a16="http://schemas.microsoft.com/office/drawing/2014/main" id="{A90AA39C-4338-2E06-70EB-BDEB397E7DF3}"/>
                    </a:ext>
                  </a:extLst>
                </p:cNvPr>
                <p:cNvSpPr>
                  <a:spLocks noChangeShapeType="1"/>
                </p:cNvSpPr>
                <p:nvPr/>
              </p:nvSpPr>
              <p:spPr bwMode="auto">
                <a:xfrm>
                  <a:off x="3910993" y="267015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5" name="Line 465">
                  <a:extLst>
                    <a:ext uri="{FF2B5EF4-FFF2-40B4-BE49-F238E27FC236}">
                      <a16:creationId xmlns:a16="http://schemas.microsoft.com/office/drawing/2014/main" id="{76612EE7-007E-55F5-F0BB-E75BCCB663D3}"/>
                    </a:ext>
                  </a:extLst>
                </p:cNvPr>
                <p:cNvSpPr>
                  <a:spLocks noChangeShapeType="1"/>
                </p:cNvSpPr>
                <p:nvPr/>
              </p:nvSpPr>
              <p:spPr bwMode="auto">
                <a:xfrm>
                  <a:off x="3908441" y="270444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6" name="Line 466">
                  <a:extLst>
                    <a:ext uri="{FF2B5EF4-FFF2-40B4-BE49-F238E27FC236}">
                      <a16:creationId xmlns:a16="http://schemas.microsoft.com/office/drawing/2014/main" id="{B81C234B-117B-29E2-B57E-3AAB877C65B1}"/>
                    </a:ext>
                  </a:extLst>
                </p:cNvPr>
                <p:cNvSpPr>
                  <a:spLocks noChangeShapeType="1"/>
                </p:cNvSpPr>
                <p:nvPr/>
              </p:nvSpPr>
              <p:spPr bwMode="auto">
                <a:xfrm>
                  <a:off x="3931411" y="268070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7" name="Line 467">
                  <a:extLst>
                    <a:ext uri="{FF2B5EF4-FFF2-40B4-BE49-F238E27FC236}">
                      <a16:creationId xmlns:a16="http://schemas.microsoft.com/office/drawing/2014/main" id="{3C05EFF3-0B1E-C5F6-8826-8A0A10500624}"/>
                    </a:ext>
                  </a:extLst>
                </p:cNvPr>
                <p:cNvSpPr>
                  <a:spLocks noChangeShapeType="1"/>
                </p:cNvSpPr>
                <p:nvPr/>
              </p:nvSpPr>
              <p:spPr bwMode="auto">
                <a:xfrm>
                  <a:off x="3913545" y="270444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8" name="Line 468">
                  <a:extLst>
                    <a:ext uri="{FF2B5EF4-FFF2-40B4-BE49-F238E27FC236}">
                      <a16:creationId xmlns:a16="http://schemas.microsoft.com/office/drawing/2014/main" id="{1A2B26F7-7E68-5DF9-C16E-05DF566CEAC6}"/>
                    </a:ext>
                  </a:extLst>
                </p:cNvPr>
                <p:cNvSpPr>
                  <a:spLocks noChangeShapeType="1"/>
                </p:cNvSpPr>
                <p:nvPr/>
              </p:nvSpPr>
              <p:spPr bwMode="auto">
                <a:xfrm>
                  <a:off x="3936515" y="268070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9" name="Line 469">
                  <a:extLst>
                    <a:ext uri="{FF2B5EF4-FFF2-40B4-BE49-F238E27FC236}">
                      <a16:creationId xmlns:a16="http://schemas.microsoft.com/office/drawing/2014/main" id="{FBE267C8-1A10-2482-2C5F-B10BE7B667E9}"/>
                    </a:ext>
                  </a:extLst>
                </p:cNvPr>
                <p:cNvSpPr>
                  <a:spLocks noChangeShapeType="1"/>
                </p:cNvSpPr>
                <p:nvPr/>
              </p:nvSpPr>
              <p:spPr bwMode="auto">
                <a:xfrm>
                  <a:off x="3933963" y="270444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0" name="Line 470">
                  <a:extLst>
                    <a:ext uri="{FF2B5EF4-FFF2-40B4-BE49-F238E27FC236}">
                      <a16:creationId xmlns:a16="http://schemas.microsoft.com/office/drawing/2014/main" id="{6334789B-4449-1714-E92E-4304FF09BE06}"/>
                    </a:ext>
                  </a:extLst>
                </p:cNvPr>
                <p:cNvSpPr>
                  <a:spLocks noChangeShapeType="1"/>
                </p:cNvSpPr>
                <p:nvPr/>
              </p:nvSpPr>
              <p:spPr bwMode="auto">
                <a:xfrm>
                  <a:off x="3956933" y="268070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1" name="Line 471">
                  <a:extLst>
                    <a:ext uri="{FF2B5EF4-FFF2-40B4-BE49-F238E27FC236}">
                      <a16:creationId xmlns:a16="http://schemas.microsoft.com/office/drawing/2014/main" id="{5733ED02-BEB5-A5E7-99EA-F99128388F5B}"/>
                    </a:ext>
                  </a:extLst>
                </p:cNvPr>
                <p:cNvSpPr>
                  <a:spLocks noChangeShapeType="1"/>
                </p:cNvSpPr>
                <p:nvPr/>
              </p:nvSpPr>
              <p:spPr bwMode="auto">
                <a:xfrm>
                  <a:off x="3967142" y="270444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2" name="Line 472">
                  <a:extLst>
                    <a:ext uri="{FF2B5EF4-FFF2-40B4-BE49-F238E27FC236}">
                      <a16:creationId xmlns:a16="http://schemas.microsoft.com/office/drawing/2014/main" id="{D126B849-EDC5-E135-3EA7-D6F39F382BAD}"/>
                    </a:ext>
                  </a:extLst>
                </p:cNvPr>
                <p:cNvSpPr>
                  <a:spLocks noChangeShapeType="1"/>
                </p:cNvSpPr>
                <p:nvPr/>
              </p:nvSpPr>
              <p:spPr bwMode="auto">
                <a:xfrm>
                  <a:off x="3990112" y="268070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3" name="Line 473">
                  <a:extLst>
                    <a:ext uri="{FF2B5EF4-FFF2-40B4-BE49-F238E27FC236}">
                      <a16:creationId xmlns:a16="http://schemas.microsoft.com/office/drawing/2014/main" id="{43BF8BE1-2FE9-2205-B817-877E4D906655}"/>
                    </a:ext>
                  </a:extLst>
                </p:cNvPr>
                <p:cNvSpPr>
                  <a:spLocks noChangeShapeType="1"/>
                </p:cNvSpPr>
                <p:nvPr/>
              </p:nvSpPr>
              <p:spPr bwMode="auto">
                <a:xfrm>
                  <a:off x="3983731" y="2704445"/>
                  <a:ext cx="47216"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4" name="Line 474">
                  <a:extLst>
                    <a:ext uri="{FF2B5EF4-FFF2-40B4-BE49-F238E27FC236}">
                      <a16:creationId xmlns:a16="http://schemas.microsoft.com/office/drawing/2014/main" id="{9AFE408C-8F45-1BCB-BDBC-647E11C274CD}"/>
                    </a:ext>
                  </a:extLst>
                </p:cNvPr>
                <p:cNvSpPr>
                  <a:spLocks noChangeShapeType="1"/>
                </p:cNvSpPr>
                <p:nvPr/>
              </p:nvSpPr>
              <p:spPr bwMode="auto">
                <a:xfrm>
                  <a:off x="4007977" y="268070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5" name="Line 475">
                  <a:extLst>
                    <a:ext uri="{FF2B5EF4-FFF2-40B4-BE49-F238E27FC236}">
                      <a16:creationId xmlns:a16="http://schemas.microsoft.com/office/drawing/2014/main" id="{60B75763-1043-556C-2369-F65EB8C2D4B5}"/>
                    </a:ext>
                  </a:extLst>
                </p:cNvPr>
                <p:cNvSpPr>
                  <a:spLocks noChangeShapeType="1"/>
                </p:cNvSpPr>
                <p:nvPr/>
              </p:nvSpPr>
              <p:spPr bwMode="auto">
                <a:xfrm>
                  <a:off x="4005425" y="271499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6" name="Line 476">
                  <a:extLst>
                    <a:ext uri="{FF2B5EF4-FFF2-40B4-BE49-F238E27FC236}">
                      <a16:creationId xmlns:a16="http://schemas.microsoft.com/office/drawing/2014/main" id="{665889BA-C13C-C280-75F5-23DD1D08073B}"/>
                    </a:ext>
                  </a:extLst>
                </p:cNvPr>
                <p:cNvSpPr>
                  <a:spLocks noChangeShapeType="1"/>
                </p:cNvSpPr>
                <p:nvPr/>
              </p:nvSpPr>
              <p:spPr bwMode="auto">
                <a:xfrm>
                  <a:off x="4028395" y="269125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7" name="Line 477">
                  <a:extLst>
                    <a:ext uri="{FF2B5EF4-FFF2-40B4-BE49-F238E27FC236}">
                      <a16:creationId xmlns:a16="http://schemas.microsoft.com/office/drawing/2014/main" id="{1C4729E3-05D9-CF4C-AEE3-6AFA0FBB917A}"/>
                    </a:ext>
                  </a:extLst>
                </p:cNvPr>
                <p:cNvSpPr>
                  <a:spLocks noChangeShapeType="1"/>
                </p:cNvSpPr>
                <p:nvPr/>
              </p:nvSpPr>
              <p:spPr bwMode="auto">
                <a:xfrm>
                  <a:off x="4009253" y="271499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8" name="Line 478">
                  <a:extLst>
                    <a:ext uri="{FF2B5EF4-FFF2-40B4-BE49-F238E27FC236}">
                      <a16:creationId xmlns:a16="http://schemas.microsoft.com/office/drawing/2014/main" id="{CB5A5AAD-94C6-C0E4-F7CA-F3D107FDA0D8}"/>
                    </a:ext>
                  </a:extLst>
                </p:cNvPr>
                <p:cNvSpPr>
                  <a:spLocks noChangeShapeType="1"/>
                </p:cNvSpPr>
                <p:nvPr/>
              </p:nvSpPr>
              <p:spPr bwMode="auto">
                <a:xfrm>
                  <a:off x="4032223" y="269125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9" name="Line 479">
                  <a:extLst>
                    <a:ext uri="{FF2B5EF4-FFF2-40B4-BE49-F238E27FC236}">
                      <a16:creationId xmlns:a16="http://schemas.microsoft.com/office/drawing/2014/main" id="{C147D467-75E9-35A6-7D61-6238FC066D10}"/>
                    </a:ext>
                  </a:extLst>
                </p:cNvPr>
                <p:cNvSpPr>
                  <a:spLocks noChangeShapeType="1"/>
                </p:cNvSpPr>
                <p:nvPr/>
              </p:nvSpPr>
              <p:spPr bwMode="auto">
                <a:xfrm>
                  <a:off x="4022014" y="271499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0" name="Line 480">
                  <a:extLst>
                    <a:ext uri="{FF2B5EF4-FFF2-40B4-BE49-F238E27FC236}">
                      <a16:creationId xmlns:a16="http://schemas.microsoft.com/office/drawing/2014/main" id="{C23E3FAE-B273-F841-B37E-499B3AD419F2}"/>
                    </a:ext>
                  </a:extLst>
                </p:cNvPr>
                <p:cNvSpPr>
                  <a:spLocks noChangeShapeType="1"/>
                </p:cNvSpPr>
                <p:nvPr/>
              </p:nvSpPr>
              <p:spPr bwMode="auto">
                <a:xfrm>
                  <a:off x="4044984" y="269125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1" name="Line 481">
                  <a:extLst>
                    <a:ext uri="{FF2B5EF4-FFF2-40B4-BE49-F238E27FC236}">
                      <a16:creationId xmlns:a16="http://schemas.microsoft.com/office/drawing/2014/main" id="{16123F6E-DC0D-3FB7-BAEE-C3AF98ACF0CC}"/>
                    </a:ext>
                  </a:extLst>
                </p:cNvPr>
                <p:cNvSpPr>
                  <a:spLocks noChangeShapeType="1"/>
                </p:cNvSpPr>
                <p:nvPr/>
              </p:nvSpPr>
              <p:spPr bwMode="auto">
                <a:xfrm>
                  <a:off x="4027119"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2" name="Line 482">
                  <a:extLst>
                    <a:ext uri="{FF2B5EF4-FFF2-40B4-BE49-F238E27FC236}">
                      <a16:creationId xmlns:a16="http://schemas.microsoft.com/office/drawing/2014/main" id="{90C2787D-C949-8A59-C74A-37C180313722}"/>
                    </a:ext>
                  </a:extLst>
                </p:cNvPr>
                <p:cNvSpPr>
                  <a:spLocks noChangeShapeType="1"/>
                </p:cNvSpPr>
                <p:nvPr/>
              </p:nvSpPr>
              <p:spPr bwMode="auto">
                <a:xfrm>
                  <a:off x="4050088"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3" name="Line 483">
                  <a:extLst>
                    <a:ext uri="{FF2B5EF4-FFF2-40B4-BE49-F238E27FC236}">
                      <a16:creationId xmlns:a16="http://schemas.microsoft.com/office/drawing/2014/main" id="{EAEAFE67-83BB-EED8-D62B-692C27E1CD69}"/>
                    </a:ext>
                  </a:extLst>
                </p:cNvPr>
                <p:cNvSpPr>
                  <a:spLocks noChangeShapeType="1"/>
                </p:cNvSpPr>
                <p:nvPr/>
              </p:nvSpPr>
              <p:spPr bwMode="auto">
                <a:xfrm>
                  <a:off x="4030947"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4" name="Line 484">
                  <a:extLst>
                    <a:ext uri="{FF2B5EF4-FFF2-40B4-BE49-F238E27FC236}">
                      <a16:creationId xmlns:a16="http://schemas.microsoft.com/office/drawing/2014/main" id="{BEF8EC17-56A8-2275-DF3E-80B5CC341863}"/>
                    </a:ext>
                  </a:extLst>
                </p:cNvPr>
                <p:cNvSpPr>
                  <a:spLocks noChangeShapeType="1"/>
                </p:cNvSpPr>
                <p:nvPr/>
              </p:nvSpPr>
              <p:spPr bwMode="auto">
                <a:xfrm>
                  <a:off x="4053917"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5" name="Line 485">
                  <a:extLst>
                    <a:ext uri="{FF2B5EF4-FFF2-40B4-BE49-F238E27FC236}">
                      <a16:creationId xmlns:a16="http://schemas.microsoft.com/office/drawing/2014/main" id="{0600EBF3-2D45-6052-5215-979FC5FB4BA7}"/>
                    </a:ext>
                  </a:extLst>
                </p:cNvPr>
                <p:cNvSpPr>
                  <a:spLocks noChangeShapeType="1"/>
                </p:cNvSpPr>
                <p:nvPr/>
              </p:nvSpPr>
              <p:spPr bwMode="auto">
                <a:xfrm>
                  <a:off x="4030947"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6" name="Line 486">
                  <a:extLst>
                    <a:ext uri="{FF2B5EF4-FFF2-40B4-BE49-F238E27FC236}">
                      <a16:creationId xmlns:a16="http://schemas.microsoft.com/office/drawing/2014/main" id="{BF0A7036-0A0F-20A7-53CD-569235B8749B}"/>
                    </a:ext>
                  </a:extLst>
                </p:cNvPr>
                <p:cNvSpPr>
                  <a:spLocks noChangeShapeType="1"/>
                </p:cNvSpPr>
                <p:nvPr/>
              </p:nvSpPr>
              <p:spPr bwMode="auto">
                <a:xfrm>
                  <a:off x="4053917"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7" name="Line 487">
                  <a:extLst>
                    <a:ext uri="{FF2B5EF4-FFF2-40B4-BE49-F238E27FC236}">
                      <a16:creationId xmlns:a16="http://schemas.microsoft.com/office/drawing/2014/main" id="{F9B57268-E529-7AE2-2563-74D1C48ABDA4}"/>
                    </a:ext>
                  </a:extLst>
                </p:cNvPr>
                <p:cNvSpPr>
                  <a:spLocks noChangeShapeType="1"/>
                </p:cNvSpPr>
                <p:nvPr/>
              </p:nvSpPr>
              <p:spPr bwMode="auto">
                <a:xfrm>
                  <a:off x="4034775"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8" name="Line 488">
                  <a:extLst>
                    <a:ext uri="{FF2B5EF4-FFF2-40B4-BE49-F238E27FC236}">
                      <a16:creationId xmlns:a16="http://schemas.microsoft.com/office/drawing/2014/main" id="{26AD023A-A8AA-D228-7254-60CFF5BA0DD7}"/>
                    </a:ext>
                  </a:extLst>
                </p:cNvPr>
                <p:cNvSpPr>
                  <a:spLocks noChangeShapeType="1"/>
                </p:cNvSpPr>
                <p:nvPr/>
              </p:nvSpPr>
              <p:spPr bwMode="auto">
                <a:xfrm>
                  <a:off x="4057745"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9" name="Line 489">
                  <a:extLst>
                    <a:ext uri="{FF2B5EF4-FFF2-40B4-BE49-F238E27FC236}">
                      <a16:creationId xmlns:a16="http://schemas.microsoft.com/office/drawing/2014/main" id="{8C6D31C6-BB6F-35B5-7EEC-4D367D92A5C4}"/>
                    </a:ext>
                  </a:extLst>
                </p:cNvPr>
                <p:cNvSpPr>
                  <a:spLocks noChangeShapeType="1"/>
                </p:cNvSpPr>
                <p:nvPr/>
              </p:nvSpPr>
              <p:spPr bwMode="auto">
                <a:xfrm>
                  <a:off x="4043708"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0" name="Line 490">
                  <a:extLst>
                    <a:ext uri="{FF2B5EF4-FFF2-40B4-BE49-F238E27FC236}">
                      <a16:creationId xmlns:a16="http://schemas.microsoft.com/office/drawing/2014/main" id="{F9D6254D-6C46-4DE9-7D1B-8965ABDCD1D0}"/>
                    </a:ext>
                  </a:extLst>
                </p:cNvPr>
                <p:cNvSpPr>
                  <a:spLocks noChangeShapeType="1"/>
                </p:cNvSpPr>
                <p:nvPr/>
              </p:nvSpPr>
              <p:spPr bwMode="auto">
                <a:xfrm>
                  <a:off x="4066678"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1" name="Line 491">
                  <a:extLst>
                    <a:ext uri="{FF2B5EF4-FFF2-40B4-BE49-F238E27FC236}">
                      <a16:creationId xmlns:a16="http://schemas.microsoft.com/office/drawing/2014/main" id="{E5FD05D4-6A39-E2DC-F322-E7B6B52FA0D6}"/>
                    </a:ext>
                  </a:extLst>
                </p:cNvPr>
                <p:cNvSpPr>
                  <a:spLocks noChangeShapeType="1"/>
                </p:cNvSpPr>
                <p:nvPr/>
              </p:nvSpPr>
              <p:spPr bwMode="auto">
                <a:xfrm>
                  <a:off x="4051365"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2" name="Line 492">
                  <a:extLst>
                    <a:ext uri="{FF2B5EF4-FFF2-40B4-BE49-F238E27FC236}">
                      <a16:creationId xmlns:a16="http://schemas.microsoft.com/office/drawing/2014/main" id="{E9384B72-4FE2-7A6E-CBB0-25316B4610EB}"/>
                    </a:ext>
                  </a:extLst>
                </p:cNvPr>
                <p:cNvSpPr>
                  <a:spLocks noChangeShapeType="1"/>
                </p:cNvSpPr>
                <p:nvPr/>
              </p:nvSpPr>
              <p:spPr bwMode="auto">
                <a:xfrm>
                  <a:off x="4074334"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3" name="Line 493">
                  <a:extLst>
                    <a:ext uri="{FF2B5EF4-FFF2-40B4-BE49-F238E27FC236}">
                      <a16:creationId xmlns:a16="http://schemas.microsoft.com/office/drawing/2014/main" id="{1766AEED-A104-642C-09F0-96231888B1E4}"/>
                    </a:ext>
                  </a:extLst>
                </p:cNvPr>
                <p:cNvSpPr>
                  <a:spLocks noChangeShapeType="1"/>
                </p:cNvSpPr>
                <p:nvPr/>
              </p:nvSpPr>
              <p:spPr bwMode="auto">
                <a:xfrm>
                  <a:off x="4060297"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4" name="Line 494">
                  <a:extLst>
                    <a:ext uri="{FF2B5EF4-FFF2-40B4-BE49-F238E27FC236}">
                      <a16:creationId xmlns:a16="http://schemas.microsoft.com/office/drawing/2014/main" id="{0D6F4665-C45B-5B12-B063-3C5833CEEA0B}"/>
                    </a:ext>
                  </a:extLst>
                </p:cNvPr>
                <p:cNvSpPr>
                  <a:spLocks noChangeShapeType="1"/>
                </p:cNvSpPr>
                <p:nvPr/>
              </p:nvSpPr>
              <p:spPr bwMode="auto">
                <a:xfrm>
                  <a:off x="4083267"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5" name="Line 495">
                  <a:extLst>
                    <a:ext uri="{FF2B5EF4-FFF2-40B4-BE49-F238E27FC236}">
                      <a16:creationId xmlns:a16="http://schemas.microsoft.com/office/drawing/2014/main" id="{C838BF44-E146-789F-1DDA-C1A4199448CE}"/>
                    </a:ext>
                  </a:extLst>
                </p:cNvPr>
                <p:cNvSpPr>
                  <a:spLocks noChangeShapeType="1"/>
                </p:cNvSpPr>
                <p:nvPr/>
              </p:nvSpPr>
              <p:spPr bwMode="auto">
                <a:xfrm>
                  <a:off x="4080715"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6" name="Line 496">
                  <a:extLst>
                    <a:ext uri="{FF2B5EF4-FFF2-40B4-BE49-F238E27FC236}">
                      <a16:creationId xmlns:a16="http://schemas.microsoft.com/office/drawing/2014/main" id="{EAD5A849-F579-17AC-4DCC-AC7F89F6B579}"/>
                    </a:ext>
                  </a:extLst>
                </p:cNvPr>
                <p:cNvSpPr>
                  <a:spLocks noChangeShapeType="1"/>
                </p:cNvSpPr>
                <p:nvPr/>
              </p:nvSpPr>
              <p:spPr bwMode="auto">
                <a:xfrm>
                  <a:off x="4103685"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7" name="Line 497">
                  <a:extLst>
                    <a:ext uri="{FF2B5EF4-FFF2-40B4-BE49-F238E27FC236}">
                      <a16:creationId xmlns:a16="http://schemas.microsoft.com/office/drawing/2014/main" id="{4EAFC15C-6AF5-B158-6E88-0ED063C6FF6D}"/>
                    </a:ext>
                  </a:extLst>
                </p:cNvPr>
                <p:cNvSpPr>
                  <a:spLocks noChangeShapeType="1"/>
                </p:cNvSpPr>
                <p:nvPr/>
              </p:nvSpPr>
              <p:spPr bwMode="auto">
                <a:xfrm>
                  <a:off x="4115170" y="273873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8" name="Line 498">
                  <a:extLst>
                    <a:ext uri="{FF2B5EF4-FFF2-40B4-BE49-F238E27FC236}">
                      <a16:creationId xmlns:a16="http://schemas.microsoft.com/office/drawing/2014/main" id="{8F2269E7-95C9-099F-831D-731D3BF31B97}"/>
                    </a:ext>
                  </a:extLst>
                </p:cNvPr>
                <p:cNvSpPr>
                  <a:spLocks noChangeShapeType="1"/>
                </p:cNvSpPr>
                <p:nvPr/>
              </p:nvSpPr>
              <p:spPr bwMode="auto">
                <a:xfrm>
                  <a:off x="4138140" y="271499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9" name="Line 499">
                  <a:extLst>
                    <a:ext uri="{FF2B5EF4-FFF2-40B4-BE49-F238E27FC236}">
                      <a16:creationId xmlns:a16="http://schemas.microsoft.com/office/drawing/2014/main" id="{EE31E065-11DD-062F-68DC-D833C8E60930}"/>
                    </a:ext>
                  </a:extLst>
                </p:cNvPr>
                <p:cNvSpPr>
                  <a:spLocks noChangeShapeType="1"/>
                </p:cNvSpPr>
                <p:nvPr/>
              </p:nvSpPr>
              <p:spPr bwMode="auto">
                <a:xfrm>
                  <a:off x="4127931" y="275192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08" name="Group 1107">
                <a:extLst>
                  <a:ext uri="{FF2B5EF4-FFF2-40B4-BE49-F238E27FC236}">
                    <a16:creationId xmlns:a16="http://schemas.microsoft.com/office/drawing/2014/main" id="{33DBD256-450B-58EB-8B09-3E51E3544A41}"/>
                  </a:ext>
                </a:extLst>
              </p:cNvPr>
              <p:cNvGrpSpPr/>
              <p:nvPr/>
            </p:nvGrpSpPr>
            <p:grpSpPr>
              <a:xfrm>
                <a:off x="4135587" y="2728187"/>
                <a:ext cx="593389" cy="226869"/>
                <a:chOff x="4135587" y="2728187"/>
                <a:chExt cx="593389" cy="226869"/>
              </a:xfrm>
            </p:grpSpPr>
            <p:sp>
              <p:nvSpPr>
                <p:cNvPr id="1240" name="Line 500">
                  <a:extLst>
                    <a:ext uri="{FF2B5EF4-FFF2-40B4-BE49-F238E27FC236}">
                      <a16:creationId xmlns:a16="http://schemas.microsoft.com/office/drawing/2014/main" id="{C0A212A3-292A-887F-92FE-FAE24A7564AD}"/>
                    </a:ext>
                  </a:extLst>
                </p:cNvPr>
                <p:cNvSpPr>
                  <a:spLocks noChangeShapeType="1"/>
                </p:cNvSpPr>
                <p:nvPr/>
              </p:nvSpPr>
              <p:spPr bwMode="auto">
                <a:xfrm>
                  <a:off x="4150901" y="272818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1" name="Line 501">
                  <a:extLst>
                    <a:ext uri="{FF2B5EF4-FFF2-40B4-BE49-F238E27FC236}">
                      <a16:creationId xmlns:a16="http://schemas.microsoft.com/office/drawing/2014/main" id="{34D13DA9-F119-EF29-0809-2CD47864DBF7}"/>
                    </a:ext>
                  </a:extLst>
                </p:cNvPr>
                <p:cNvSpPr>
                  <a:spLocks noChangeShapeType="1"/>
                </p:cNvSpPr>
                <p:nvPr/>
              </p:nvSpPr>
              <p:spPr bwMode="auto">
                <a:xfrm>
                  <a:off x="4135587" y="275192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2" name="Line 502">
                  <a:extLst>
                    <a:ext uri="{FF2B5EF4-FFF2-40B4-BE49-F238E27FC236}">
                      <a16:creationId xmlns:a16="http://schemas.microsoft.com/office/drawing/2014/main" id="{D94AC9A7-F4BA-7074-D2C8-21D5A9DE3561}"/>
                    </a:ext>
                  </a:extLst>
                </p:cNvPr>
                <p:cNvSpPr>
                  <a:spLocks noChangeShapeType="1"/>
                </p:cNvSpPr>
                <p:nvPr/>
              </p:nvSpPr>
              <p:spPr bwMode="auto">
                <a:xfrm>
                  <a:off x="4158557" y="272818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3" name="Line 503">
                  <a:extLst>
                    <a:ext uri="{FF2B5EF4-FFF2-40B4-BE49-F238E27FC236}">
                      <a16:creationId xmlns:a16="http://schemas.microsoft.com/office/drawing/2014/main" id="{ACE60F61-5C07-A2E6-A21C-476E09297362}"/>
                    </a:ext>
                  </a:extLst>
                </p:cNvPr>
                <p:cNvSpPr>
                  <a:spLocks noChangeShapeType="1"/>
                </p:cNvSpPr>
                <p:nvPr/>
              </p:nvSpPr>
              <p:spPr bwMode="auto">
                <a:xfrm>
                  <a:off x="4153453" y="275192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4" name="Line 504">
                  <a:extLst>
                    <a:ext uri="{FF2B5EF4-FFF2-40B4-BE49-F238E27FC236}">
                      <a16:creationId xmlns:a16="http://schemas.microsoft.com/office/drawing/2014/main" id="{F6C884F5-D939-329E-C081-6F4AEE62AF75}"/>
                    </a:ext>
                  </a:extLst>
                </p:cNvPr>
                <p:cNvSpPr>
                  <a:spLocks noChangeShapeType="1"/>
                </p:cNvSpPr>
                <p:nvPr/>
              </p:nvSpPr>
              <p:spPr bwMode="auto">
                <a:xfrm>
                  <a:off x="4176423" y="272818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5" name="Line 505">
                  <a:extLst>
                    <a:ext uri="{FF2B5EF4-FFF2-40B4-BE49-F238E27FC236}">
                      <a16:creationId xmlns:a16="http://schemas.microsoft.com/office/drawing/2014/main" id="{3D8C36BA-8F26-50D8-73E0-B81E37839F9E}"/>
                    </a:ext>
                  </a:extLst>
                </p:cNvPr>
                <p:cNvSpPr>
                  <a:spLocks noChangeShapeType="1"/>
                </p:cNvSpPr>
                <p:nvPr/>
              </p:nvSpPr>
              <p:spPr bwMode="auto">
                <a:xfrm>
                  <a:off x="4173871" y="276380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6" name="Line 506">
                  <a:extLst>
                    <a:ext uri="{FF2B5EF4-FFF2-40B4-BE49-F238E27FC236}">
                      <a16:creationId xmlns:a16="http://schemas.microsoft.com/office/drawing/2014/main" id="{EEA96354-4CD8-C0CC-2B9F-5D30774C2D6C}"/>
                    </a:ext>
                  </a:extLst>
                </p:cNvPr>
                <p:cNvSpPr>
                  <a:spLocks noChangeShapeType="1"/>
                </p:cNvSpPr>
                <p:nvPr/>
              </p:nvSpPr>
              <p:spPr bwMode="auto">
                <a:xfrm>
                  <a:off x="4196840" y="274005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7" name="Line 507">
                  <a:extLst>
                    <a:ext uri="{FF2B5EF4-FFF2-40B4-BE49-F238E27FC236}">
                      <a16:creationId xmlns:a16="http://schemas.microsoft.com/office/drawing/2014/main" id="{DE6A39CA-C972-59A7-4EE7-47022F7C586D}"/>
                    </a:ext>
                  </a:extLst>
                </p:cNvPr>
                <p:cNvSpPr>
                  <a:spLocks noChangeShapeType="1"/>
                </p:cNvSpPr>
                <p:nvPr/>
              </p:nvSpPr>
              <p:spPr bwMode="auto">
                <a:xfrm>
                  <a:off x="4173871" y="276380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8" name="Line 508">
                  <a:extLst>
                    <a:ext uri="{FF2B5EF4-FFF2-40B4-BE49-F238E27FC236}">
                      <a16:creationId xmlns:a16="http://schemas.microsoft.com/office/drawing/2014/main" id="{4335CB14-DEF9-36E6-6F51-FA66472F424D}"/>
                    </a:ext>
                  </a:extLst>
                </p:cNvPr>
                <p:cNvSpPr>
                  <a:spLocks noChangeShapeType="1"/>
                </p:cNvSpPr>
                <p:nvPr/>
              </p:nvSpPr>
              <p:spPr bwMode="auto">
                <a:xfrm>
                  <a:off x="4196840" y="274005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9" name="Line 509">
                  <a:extLst>
                    <a:ext uri="{FF2B5EF4-FFF2-40B4-BE49-F238E27FC236}">
                      <a16:creationId xmlns:a16="http://schemas.microsoft.com/office/drawing/2014/main" id="{903DEDE1-7D63-C105-C9D2-BE5386632912}"/>
                    </a:ext>
                  </a:extLst>
                </p:cNvPr>
                <p:cNvSpPr>
                  <a:spLocks noChangeShapeType="1"/>
                </p:cNvSpPr>
                <p:nvPr/>
              </p:nvSpPr>
              <p:spPr bwMode="auto">
                <a:xfrm>
                  <a:off x="4195564" y="276380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0" name="Line 510">
                  <a:extLst>
                    <a:ext uri="{FF2B5EF4-FFF2-40B4-BE49-F238E27FC236}">
                      <a16:creationId xmlns:a16="http://schemas.microsoft.com/office/drawing/2014/main" id="{64BC538A-0A21-167F-40F5-AD76B2806C82}"/>
                    </a:ext>
                  </a:extLst>
                </p:cNvPr>
                <p:cNvSpPr>
                  <a:spLocks noChangeShapeType="1"/>
                </p:cNvSpPr>
                <p:nvPr/>
              </p:nvSpPr>
              <p:spPr bwMode="auto">
                <a:xfrm>
                  <a:off x="4218534" y="274005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1" name="Line 511">
                  <a:extLst>
                    <a:ext uri="{FF2B5EF4-FFF2-40B4-BE49-F238E27FC236}">
                      <a16:creationId xmlns:a16="http://schemas.microsoft.com/office/drawing/2014/main" id="{E1003316-2B35-CD3A-EA50-E2E04DDD44CE}"/>
                    </a:ext>
                  </a:extLst>
                </p:cNvPr>
                <p:cNvSpPr>
                  <a:spLocks noChangeShapeType="1"/>
                </p:cNvSpPr>
                <p:nvPr/>
              </p:nvSpPr>
              <p:spPr bwMode="auto">
                <a:xfrm>
                  <a:off x="4224915" y="279018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2" name="Line 512">
                  <a:extLst>
                    <a:ext uri="{FF2B5EF4-FFF2-40B4-BE49-F238E27FC236}">
                      <a16:creationId xmlns:a16="http://schemas.microsoft.com/office/drawing/2014/main" id="{BD0B2768-7836-8BDF-F324-D1135BDE8418}"/>
                    </a:ext>
                  </a:extLst>
                </p:cNvPr>
                <p:cNvSpPr>
                  <a:spLocks noChangeShapeType="1"/>
                </p:cNvSpPr>
                <p:nvPr/>
              </p:nvSpPr>
              <p:spPr bwMode="auto">
                <a:xfrm>
                  <a:off x="4247885" y="276643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3" name="Line 513">
                  <a:extLst>
                    <a:ext uri="{FF2B5EF4-FFF2-40B4-BE49-F238E27FC236}">
                      <a16:creationId xmlns:a16="http://schemas.microsoft.com/office/drawing/2014/main" id="{F9436206-A846-50DA-4FEC-5D6FDA652502}"/>
                    </a:ext>
                  </a:extLst>
                </p:cNvPr>
                <p:cNvSpPr>
                  <a:spLocks noChangeShapeType="1"/>
                </p:cNvSpPr>
                <p:nvPr/>
              </p:nvSpPr>
              <p:spPr bwMode="auto">
                <a:xfrm>
                  <a:off x="4232571" y="280337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4" name="Line 514">
                  <a:extLst>
                    <a:ext uri="{FF2B5EF4-FFF2-40B4-BE49-F238E27FC236}">
                      <a16:creationId xmlns:a16="http://schemas.microsoft.com/office/drawing/2014/main" id="{8F8918CB-A88A-0241-6EF2-C1A4B926F2B8}"/>
                    </a:ext>
                  </a:extLst>
                </p:cNvPr>
                <p:cNvSpPr>
                  <a:spLocks noChangeShapeType="1"/>
                </p:cNvSpPr>
                <p:nvPr/>
              </p:nvSpPr>
              <p:spPr bwMode="auto">
                <a:xfrm>
                  <a:off x="4255541" y="277962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5" name="Line 515">
                  <a:extLst>
                    <a:ext uri="{FF2B5EF4-FFF2-40B4-BE49-F238E27FC236}">
                      <a16:creationId xmlns:a16="http://schemas.microsoft.com/office/drawing/2014/main" id="{FF40E7DA-0F7F-9DE4-CE73-F38379C90AD1}"/>
                    </a:ext>
                  </a:extLst>
                </p:cNvPr>
                <p:cNvSpPr>
                  <a:spLocks noChangeShapeType="1"/>
                </p:cNvSpPr>
                <p:nvPr/>
              </p:nvSpPr>
              <p:spPr bwMode="auto">
                <a:xfrm>
                  <a:off x="4258093"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6" name="Line 516">
                  <a:extLst>
                    <a:ext uri="{FF2B5EF4-FFF2-40B4-BE49-F238E27FC236}">
                      <a16:creationId xmlns:a16="http://schemas.microsoft.com/office/drawing/2014/main" id="{B4AA25B9-D86D-02BA-F322-F57802D50E5B}"/>
                    </a:ext>
                  </a:extLst>
                </p:cNvPr>
                <p:cNvSpPr>
                  <a:spLocks noChangeShapeType="1"/>
                </p:cNvSpPr>
                <p:nvPr/>
              </p:nvSpPr>
              <p:spPr bwMode="auto">
                <a:xfrm>
                  <a:off x="4281063"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7" name="Line 517">
                  <a:extLst>
                    <a:ext uri="{FF2B5EF4-FFF2-40B4-BE49-F238E27FC236}">
                      <a16:creationId xmlns:a16="http://schemas.microsoft.com/office/drawing/2014/main" id="{621FD03F-35F5-BC27-E1C7-7256A8551505}"/>
                    </a:ext>
                  </a:extLst>
                </p:cNvPr>
                <p:cNvSpPr>
                  <a:spLocks noChangeShapeType="1"/>
                </p:cNvSpPr>
                <p:nvPr/>
              </p:nvSpPr>
              <p:spPr bwMode="auto">
                <a:xfrm>
                  <a:off x="4287444"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8" name="Line 518">
                  <a:extLst>
                    <a:ext uri="{FF2B5EF4-FFF2-40B4-BE49-F238E27FC236}">
                      <a16:creationId xmlns:a16="http://schemas.microsoft.com/office/drawing/2014/main" id="{1D50F7F5-1BC7-65EF-B094-8395774D79C8}"/>
                    </a:ext>
                  </a:extLst>
                </p:cNvPr>
                <p:cNvSpPr>
                  <a:spLocks noChangeShapeType="1"/>
                </p:cNvSpPr>
                <p:nvPr/>
              </p:nvSpPr>
              <p:spPr bwMode="auto">
                <a:xfrm>
                  <a:off x="4310414"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9" name="Line 519">
                  <a:extLst>
                    <a:ext uri="{FF2B5EF4-FFF2-40B4-BE49-F238E27FC236}">
                      <a16:creationId xmlns:a16="http://schemas.microsoft.com/office/drawing/2014/main" id="{6EAB159D-8E30-39F3-11F9-F60E040C7F8C}"/>
                    </a:ext>
                  </a:extLst>
                </p:cNvPr>
                <p:cNvSpPr>
                  <a:spLocks noChangeShapeType="1"/>
                </p:cNvSpPr>
                <p:nvPr/>
              </p:nvSpPr>
              <p:spPr bwMode="auto">
                <a:xfrm>
                  <a:off x="4296376"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0" name="Line 520">
                  <a:extLst>
                    <a:ext uri="{FF2B5EF4-FFF2-40B4-BE49-F238E27FC236}">
                      <a16:creationId xmlns:a16="http://schemas.microsoft.com/office/drawing/2014/main" id="{61B40550-0C0D-0DE4-96D2-988AFE622B16}"/>
                    </a:ext>
                  </a:extLst>
                </p:cNvPr>
                <p:cNvSpPr>
                  <a:spLocks noChangeShapeType="1"/>
                </p:cNvSpPr>
                <p:nvPr/>
              </p:nvSpPr>
              <p:spPr bwMode="auto">
                <a:xfrm>
                  <a:off x="4319346"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1" name="Line 521">
                  <a:extLst>
                    <a:ext uri="{FF2B5EF4-FFF2-40B4-BE49-F238E27FC236}">
                      <a16:creationId xmlns:a16="http://schemas.microsoft.com/office/drawing/2014/main" id="{4148F613-8EAF-733E-3E65-DD2747AF15A0}"/>
                    </a:ext>
                  </a:extLst>
                </p:cNvPr>
                <p:cNvSpPr>
                  <a:spLocks noChangeShapeType="1"/>
                </p:cNvSpPr>
                <p:nvPr/>
              </p:nvSpPr>
              <p:spPr bwMode="auto">
                <a:xfrm>
                  <a:off x="4300205"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2" name="Line 522">
                  <a:extLst>
                    <a:ext uri="{FF2B5EF4-FFF2-40B4-BE49-F238E27FC236}">
                      <a16:creationId xmlns:a16="http://schemas.microsoft.com/office/drawing/2014/main" id="{82E1E7CF-6488-5986-76F6-51E1DD23B7CA}"/>
                    </a:ext>
                  </a:extLst>
                </p:cNvPr>
                <p:cNvSpPr>
                  <a:spLocks noChangeShapeType="1"/>
                </p:cNvSpPr>
                <p:nvPr/>
              </p:nvSpPr>
              <p:spPr bwMode="auto">
                <a:xfrm>
                  <a:off x="4323175"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3" name="Line 523">
                  <a:extLst>
                    <a:ext uri="{FF2B5EF4-FFF2-40B4-BE49-F238E27FC236}">
                      <a16:creationId xmlns:a16="http://schemas.microsoft.com/office/drawing/2014/main" id="{776032B8-F1D4-86F9-4093-B1F1BD4FD5D3}"/>
                    </a:ext>
                  </a:extLst>
                </p:cNvPr>
                <p:cNvSpPr>
                  <a:spLocks noChangeShapeType="1"/>
                </p:cNvSpPr>
                <p:nvPr/>
              </p:nvSpPr>
              <p:spPr bwMode="auto">
                <a:xfrm>
                  <a:off x="4309138"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4" name="Line 524">
                  <a:extLst>
                    <a:ext uri="{FF2B5EF4-FFF2-40B4-BE49-F238E27FC236}">
                      <a16:creationId xmlns:a16="http://schemas.microsoft.com/office/drawing/2014/main" id="{E49FDC01-CF47-FF2A-5CC6-55F86DA99018}"/>
                    </a:ext>
                  </a:extLst>
                </p:cNvPr>
                <p:cNvSpPr>
                  <a:spLocks noChangeShapeType="1"/>
                </p:cNvSpPr>
                <p:nvPr/>
              </p:nvSpPr>
              <p:spPr bwMode="auto">
                <a:xfrm>
                  <a:off x="4332107"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5" name="Line 525">
                  <a:extLst>
                    <a:ext uri="{FF2B5EF4-FFF2-40B4-BE49-F238E27FC236}">
                      <a16:creationId xmlns:a16="http://schemas.microsoft.com/office/drawing/2014/main" id="{07425900-1120-4B9B-CC0D-8AD1A7504D9B}"/>
                    </a:ext>
                  </a:extLst>
                </p:cNvPr>
                <p:cNvSpPr>
                  <a:spLocks noChangeShapeType="1"/>
                </p:cNvSpPr>
                <p:nvPr/>
              </p:nvSpPr>
              <p:spPr bwMode="auto">
                <a:xfrm>
                  <a:off x="4321899"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6" name="Line 526">
                  <a:extLst>
                    <a:ext uri="{FF2B5EF4-FFF2-40B4-BE49-F238E27FC236}">
                      <a16:creationId xmlns:a16="http://schemas.microsoft.com/office/drawing/2014/main" id="{210CC35C-7CB2-C8E3-B6B0-AF016787931E}"/>
                    </a:ext>
                  </a:extLst>
                </p:cNvPr>
                <p:cNvSpPr>
                  <a:spLocks noChangeShapeType="1"/>
                </p:cNvSpPr>
                <p:nvPr/>
              </p:nvSpPr>
              <p:spPr bwMode="auto">
                <a:xfrm>
                  <a:off x="4344868"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7" name="Line 527">
                  <a:extLst>
                    <a:ext uri="{FF2B5EF4-FFF2-40B4-BE49-F238E27FC236}">
                      <a16:creationId xmlns:a16="http://schemas.microsoft.com/office/drawing/2014/main" id="{72489BC7-4DB4-5D81-2F83-BC8B35801DC3}"/>
                    </a:ext>
                  </a:extLst>
                </p:cNvPr>
                <p:cNvSpPr>
                  <a:spLocks noChangeShapeType="1"/>
                </p:cNvSpPr>
                <p:nvPr/>
              </p:nvSpPr>
              <p:spPr bwMode="auto">
                <a:xfrm>
                  <a:off x="4325727"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8" name="Line 528">
                  <a:extLst>
                    <a:ext uri="{FF2B5EF4-FFF2-40B4-BE49-F238E27FC236}">
                      <a16:creationId xmlns:a16="http://schemas.microsoft.com/office/drawing/2014/main" id="{DD0D637A-776E-7905-888A-E0E8FD8F1311}"/>
                    </a:ext>
                  </a:extLst>
                </p:cNvPr>
                <p:cNvSpPr>
                  <a:spLocks noChangeShapeType="1"/>
                </p:cNvSpPr>
                <p:nvPr/>
              </p:nvSpPr>
              <p:spPr bwMode="auto">
                <a:xfrm>
                  <a:off x="4348697"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9" name="Line 529">
                  <a:extLst>
                    <a:ext uri="{FF2B5EF4-FFF2-40B4-BE49-F238E27FC236}">
                      <a16:creationId xmlns:a16="http://schemas.microsoft.com/office/drawing/2014/main" id="{E936E086-7F4A-F19A-65C4-3DE3E48B35E8}"/>
                    </a:ext>
                  </a:extLst>
                </p:cNvPr>
                <p:cNvSpPr>
                  <a:spLocks noChangeShapeType="1"/>
                </p:cNvSpPr>
                <p:nvPr/>
              </p:nvSpPr>
              <p:spPr bwMode="auto">
                <a:xfrm>
                  <a:off x="4358906" y="282975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0" name="Line 530">
                  <a:extLst>
                    <a:ext uri="{FF2B5EF4-FFF2-40B4-BE49-F238E27FC236}">
                      <a16:creationId xmlns:a16="http://schemas.microsoft.com/office/drawing/2014/main" id="{DB08EA2C-3242-4506-D471-E26BB8981BEF}"/>
                    </a:ext>
                  </a:extLst>
                </p:cNvPr>
                <p:cNvSpPr>
                  <a:spLocks noChangeShapeType="1"/>
                </p:cNvSpPr>
                <p:nvPr/>
              </p:nvSpPr>
              <p:spPr bwMode="auto">
                <a:xfrm>
                  <a:off x="4381875" y="280600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1" name="Line 531">
                  <a:extLst>
                    <a:ext uri="{FF2B5EF4-FFF2-40B4-BE49-F238E27FC236}">
                      <a16:creationId xmlns:a16="http://schemas.microsoft.com/office/drawing/2014/main" id="{0A4B9792-4ACA-ED94-8232-74D1F3DE7A90}"/>
                    </a:ext>
                  </a:extLst>
                </p:cNvPr>
                <p:cNvSpPr>
                  <a:spLocks noChangeShapeType="1"/>
                </p:cNvSpPr>
                <p:nvPr/>
              </p:nvSpPr>
              <p:spPr bwMode="auto">
                <a:xfrm>
                  <a:off x="4371667" y="282975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2" name="Line 532">
                  <a:extLst>
                    <a:ext uri="{FF2B5EF4-FFF2-40B4-BE49-F238E27FC236}">
                      <a16:creationId xmlns:a16="http://schemas.microsoft.com/office/drawing/2014/main" id="{196BAA91-3428-B988-0836-20713C0F761B}"/>
                    </a:ext>
                  </a:extLst>
                </p:cNvPr>
                <p:cNvSpPr>
                  <a:spLocks noChangeShapeType="1"/>
                </p:cNvSpPr>
                <p:nvPr/>
              </p:nvSpPr>
              <p:spPr bwMode="auto">
                <a:xfrm>
                  <a:off x="4394636" y="280600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3" name="Line 533">
                  <a:extLst>
                    <a:ext uri="{FF2B5EF4-FFF2-40B4-BE49-F238E27FC236}">
                      <a16:creationId xmlns:a16="http://schemas.microsoft.com/office/drawing/2014/main" id="{84A13D17-C5AE-8636-5F8B-22AEA6893E0A}"/>
                    </a:ext>
                  </a:extLst>
                </p:cNvPr>
                <p:cNvSpPr>
                  <a:spLocks noChangeShapeType="1"/>
                </p:cNvSpPr>
                <p:nvPr/>
              </p:nvSpPr>
              <p:spPr bwMode="auto">
                <a:xfrm>
                  <a:off x="4455889" y="285744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4" name="Line 534">
                  <a:extLst>
                    <a:ext uri="{FF2B5EF4-FFF2-40B4-BE49-F238E27FC236}">
                      <a16:creationId xmlns:a16="http://schemas.microsoft.com/office/drawing/2014/main" id="{20E1A46D-873E-F098-515B-B991036B8FDE}"/>
                    </a:ext>
                  </a:extLst>
                </p:cNvPr>
                <p:cNvSpPr>
                  <a:spLocks noChangeShapeType="1"/>
                </p:cNvSpPr>
                <p:nvPr/>
              </p:nvSpPr>
              <p:spPr bwMode="auto">
                <a:xfrm>
                  <a:off x="4478859" y="283370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5" name="Line 535">
                  <a:extLst>
                    <a:ext uri="{FF2B5EF4-FFF2-40B4-BE49-F238E27FC236}">
                      <a16:creationId xmlns:a16="http://schemas.microsoft.com/office/drawing/2014/main" id="{8455848C-CB0B-82B8-7FAA-87ED5CC8EDAE}"/>
                    </a:ext>
                  </a:extLst>
                </p:cNvPr>
                <p:cNvSpPr>
                  <a:spLocks noChangeShapeType="1"/>
                </p:cNvSpPr>
                <p:nvPr/>
              </p:nvSpPr>
              <p:spPr bwMode="auto">
                <a:xfrm>
                  <a:off x="4506934" y="288646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6" name="Line 536">
                  <a:extLst>
                    <a:ext uri="{FF2B5EF4-FFF2-40B4-BE49-F238E27FC236}">
                      <a16:creationId xmlns:a16="http://schemas.microsoft.com/office/drawing/2014/main" id="{9F8962EB-54DA-1B95-1DA8-6C0AD197AAE1}"/>
                    </a:ext>
                  </a:extLst>
                </p:cNvPr>
                <p:cNvSpPr>
                  <a:spLocks noChangeShapeType="1"/>
                </p:cNvSpPr>
                <p:nvPr/>
              </p:nvSpPr>
              <p:spPr bwMode="auto">
                <a:xfrm>
                  <a:off x="4529903" y="286272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7" name="Line 537">
                  <a:extLst>
                    <a:ext uri="{FF2B5EF4-FFF2-40B4-BE49-F238E27FC236}">
                      <a16:creationId xmlns:a16="http://schemas.microsoft.com/office/drawing/2014/main" id="{A81F9805-C7D1-B2E2-E087-49CE6358C0BE}"/>
                    </a:ext>
                  </a:extLst>
                </p:cNvPr>
                <p:cNvSpPr>
                  <a:spLocks noChangeShapeType="1"/>
                </p:cNvSpPr>
                <p:nvPr/>
              </p:nvSpPr>
              <p:spPr bwMode="auto">
                <a:xfrm>
                  <a:off x="4536284" y="288646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8" name="Line 538">
                  <a:extLst>
                    <a:ext uri="{FF2B5EF4-FFF2-40B4-BE49-F238E27FC236}">
                      <a16:creationId xmlns:a16="http://schemas.microsoft.com/office/drawing/2014/main" id="{7A86C376-86E4-5A46-1EEC-EA5BCA1593A5}"/>
                    </a:ext>
                  </a:extLst>
                </p:cNvPr>
                <p:cNvSpPr>
                  <a:spLocks noChangeShapeType="1"/>
                </p:cNvSpPr>
                <p:nvPr/>
              </p:nvSpPr>
              <p:spPr bwMode="auto">
                <a:xfrm>
                  <a:off x="4559254" y="286272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9" name="Line 539">
                  <a:extLst>
                    <a:ext uri="{FF2B5EF4-FFF2-40B4-BE49-F238E27FC236}">
                      <a16:creationId xmlns:a16="http://schemas.microsoft.com/office/drawing/2014/main" id="{23C66B2A-CD27-BE3E-4994-DD223001FAA7}"/>
                    </a:ext>
                  </a:extLst>
                </p:cNvPr>
                <p:cNvSpPr>
                  <a:spLocks noChangeShapeType="1"/>
                </p:cNvSpPr>
                <p:nvPr/>
              </p:nvSpPr>
              <p:spPr bwMode="auto">
                <a:xfrm>
                  <a:off x="4565634" y="290229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0" name="Line 540">
                  <a:extLst>
                    <a:ext uri="{FF2B5EF4-FFF2-40B4-BE49-F238E27FC236}">
                      <a16:creationId xmlns:a16="http://schemas.microsoft.com/office/drawing/2014/main" id="{979DF2CF-0B04-40CF-73C0-773B5606AFAD}"/>
                    </a:ext>
                  </a:extLst>
                </p:cNvPr>
                <p:cNvSpPr>
                  <a:spLocks noChangeShapeType="1"/>
                </p:cNvSpPr>
                <p:nvPr/>
              </p:nvSpPr>
              <p:spPr bwMode="auto">
                <a:xfrm>
                  <a:off x="4588604" y="2877234"/>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1" name="Line 541">
                  <a:extLst>
                    <a:ext uri="{FF2B5EF4-FFF2-40B4-BE49-F238E27FC236}">
                      <a16:creationId xmlns:a16="http://schemas.microsoft.com/office/drawing/2014/main" id="{B59E89C9-BFF1-BA1C-B579-61ECE340559D}"/>
                    </a:ext>
                  </a:extLst>
                </p:cNvPr>
                <p:cNvSpPr>
                  <a:spLocks noChangeShapeType="1"/>
                </p:cNvSpPr>
                <p:nvPr/>
              </p:nvSpPr>
              <p:spPr bwMode="auto">
                <a:xfrm>
                  <a:off x="4582224" y="293131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2" name="Line 542">
                  <a:extLst>
                    <a:ext uri="{FF2B5EF4-FFF2-40B4-BE49-F238E27FC236}">
                      <a16:creationId xmlns:a16="http://schemas.microsoft.com/office/drawing/2014/main" id="{6802A97C-25F3-1E7A-F5A0-AD34F81D0F41}"/>
                    </a:ext>
                  </a:extLst>
                </p:cNvPr>
                <p:cNvSpPr>
                  <a:spLocks noChangeShapeType="1"/>
                </p:cNvSpPr>
                <p:nvPr/>
              </p:nvSpPr>
              <p:spPr bwMode="auto">
                <a:xfrm>
                  <a:off x="4605194" y="290757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3" name="Line 543">
                  <a:extLst>
                    <a:ext uri="{FF2B5EF4-FFF2-40B4-BE49-F238E27FC236}">
                      <a16:creationId xmlns:a16="http://schemas.microsoft.com/office/drawing/2014/main" id="{470454A8-9FD2-ED9F-6AFE-0C18B25DBE45}"/>
                    </a:ext>
                  </a:extLst>
                </p:cNvPr>
                <p:cNvSpPr>
                  <a:spLocks noChangeShapeType="1"/>
                </p:cNvSpPr>
                <p:nvPr/>
              </p:nvSpPr>
              <p:spPr bwMode="auto">
                <a:xfrm>
                  <a:off x="4637096" y="293131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4" name="Line 544">
                  <a:extLst>
                    <a:ext uri="{FF2B5EF4-FFF2-40B4-BE49-F238E27FC236}">
                      <a16:creationId xmlns:a16="http://schemas.microsoft.com/office/drawing/2014/main" id="{F900FD95-0CE6-75B9-43E4-1E2DA0FC2EF2}"/>
                    </a:ext>
                  </a:extLst>
                </p:cNvPr>
                <p:cNvSpPr>
                  <a:spLocks noChangeShapeType="1"/>
                </p:cNvSpPr>
                <p:nvPr/>
              </p:nvSpPr>
              <p:spPr bwMode="auto">
                <a:xfrm>
                  <a:off x="4660066" y="290757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5" name="Line 545">
                  <a:extLst>
                    <a:ext uri="{FF2B5EF4-FFF2-40B4-BE49-F238E27FC236}">
                      <a16:creationId xmlns:a16="http://schemas.microsoft.com/office/drawing/2014/main" id="{B626F101-3E03-9952-3B05-471F039A096E}"/>
                    </a:ext>
                  </a:extLst>
                </p:cNvPr>
                <p:cNvSpPr>
                  <a:spLocks noChangeShapeType="1"/>
                </p:cNvSpPr>
                <p:nvPr/>
              </p:nvSpPr>
              <p:spPr bwMode="auto">
                <a:xfrm>
                  <a:off x="4675379" y="293131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6" name="Line 546">
                  <a:extLst>
                    <a:ext uri="{FF2B5EF4-FFF2-40B4-BE49-F238E27FC236}">
                      <a16:creationId xmlns:a16="http://schemas.microsoft.com/office/drawing/2014/main" id="{347B156F-D2BA-432F-E6D1-95E391053F8B}"/>
                    </a:ext>
                  </a:extLst>
                </p:cNvPr>
                <p:cNvSpPr>
                  <a:spLocks noChangeShapeType="1"/>
                </p:cNvSpPr>
                <p:nvPr/>
              </p:nvSpPr>
              <p:spPr bwMode="auto">
                <a:xfrm>
                  <a:off x="4698349" y="290757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7" name="Line 547">
                  <a:extLst>
                    <a:ext uri="{FF2B5EF4-FFF2-40B4-BE49-F238E27FC236}">
                      <a16:creationId xmlns:a16="http://schemas.microsoft.com/office/drawing/2014/main" id="{014DF4F9-8EB5-C369-89B5-53080D6F89DD}"/>
                    </a:ext>
                  </a:extLst>
                </p:cNvPr>
                <p:cNvSpPr>
                  <a:spLocks noChangeShapeType="1"/>
                </p:cNvSpPr>
                <p:nvPr/>
              </p:nvSpPr>
              <p:spPr bwMode="auto">
                <a:xfrm>
                  <a:off x="4679208" y="293131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8" name="Line 548">
                  <a:extLst>
                    <a:ext uri="{FF2B5EF4-FFF2-40B4-BE49-F238E27FC236}">
                      <a16:creationId xmlns:a16="http://schemas.microsoft.com/office/drawing/2014/main" id="{355BBEF3-3477-8C2F-3BDF-BF0B36271987}"/>
                    </a:ext>
                  </a:extLst>
                </p:cNvPr>
                <p:cNvSpPr>
                  <a:spLocks noChangeShapeType="1"/>
                </p:cNvSpPr>
                <p:nvPr/>
              </p:nvSpPr>
              <p:spPr bwMode="auto">
                <a:xfrm>
                  <a:off x="4702177" y="290757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9" name="Line 549">
                  <a:extLst>
                    <a:ext uri="{FF2B5EF4-FFF2-40B4-BE49-F238E27FC236}">
                      <a16:creationId xmlns:a16="http://schemas.microsoft.com/office/drawing/2014/main" id="{F92427CA-1AD0-A8B9-A74C-0C8094264504}"/>
                    </a:ext>
                  </a:extLst>
                </p:cNvPr>
                <p:cNvSpPr>
                  <a:spLocks noChangeShapeType="1"/>
                </p:cNvSpPr>
                <p:nvPr/>
              </p:nvSpPr>
              <p:spPr bwMode="auto">
                <a:xfrm>
                  <a:off x="4683036" y="293131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09" name="Group 1108">
                <a:extLst>
                  <a:ext uri="{FF2B5EF4-FFF2-40B4-BE49-F238E27FC236}">
                    <a16:creationId xmlns:a16="http://schemas.microsoft.com/office/drawing/2014/main" id="{0C416F48-8B80-DB7F-147A-034746F6BF09}"/>
                  </a:ext>
                </a:extLst>
              </p:cNvPr>
              <p:cNvGrpSpPr/>
              <p:nvPr/>
            </p:nvGrpSpPr>
            <p:grpSpPr>
              <a:xfrm>
                <a:off x="4706006" y="2907572"/>
                <a:ext cx="823087" cy="361407"/>
                <a:chOff x="4706006" y="2907572"/>
                <a:chExt cx="823087" cy="361407"/>
              </a:xfrm>
            </p:grpSpPr>
            <p:sp>
              <p:nvSpPr>
                <p:cNvPr id="1190" name="Line 550">
                  <a:extLst>
                    <a:ext uri="{FF2B5EF4-FFF2-40B4-BE49-F238E27FC236}">
                      <a16:creationId xmlns:a16="http://schemas.microsoft.com/office/drawing/2014/main" id="{A1F106A0-974E-3FBD-7F37-5081CC76876D}"/>
                    </a:ext>
                  </a:extLst>
                </p:cNvPr>
                <p:cNvSpPr>
                  <a:spLocks noChangeShapeType="1"/>
                </p:cNvSpPr>
                <p:nvPr/>
              </p:nvSpPr>
              <p:spPr bwMode="auto">
                <a:xfrm>
                  <a:off x="4706006" y="290757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Line 551">
                  <a:extLst>
                    <a:ext uri="{FF2B5EF4-FFF2-40B4-BE49-F238E27FC236}">
                      <a16:creationId xmlns:a16="http://schemas.microsoft.com/office/drawing/2014/main" id="{B5CBEA75-FC51-5EED-F5D9-2B5B57A61F73}"/>
                    </a:ext>
                  </a:extLst>
                </p:cNvPr>
                <p:cNvSpPr>
                  <a:spLocks noChangeShapeType="1"/>
                </p:cNvSpPr>
                <p:nvPr/>
              </p:nvSpPr>
              <p:spPr bwMode="auto">
                <a:xfrm>
                  <a:off x="4734080" y="297747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2" name="Line 552">
                  <a:extLst>
                    <a:ext uri="{FF2B5EF4-FFF2-40B4-BE49-F238E27FC236}">
                      <a16:creationId xmlns:a16="http://schemas.microsoft.com/office/drawing/2014/main" id="{D8F0FD79-7256-57E3-E006-75EA165C8A88}"/>
                    </a:ext>
                  </a:extLst>
                </p:cNvPr>
                <p:cNvSpPr>
                  <a:spLocks noChangeShapeType="1"/>
                </p:cNvSpPr>
                <p:nvPr/>
              </p:nvSpPr>
              <p:spPr bwMode="auto">
                <a:xfrm>
                  <a:off x="4757050" y="295373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3" name="Line 553">
                  <a:extLst>
                    <a:ext uri="{FF2B5EF4-FFF2-40B4-BE49-F238E27FC236}">
                      <a16:creationId xmlns:a16="http://schemas.microsoft.com/office/drawing/2014/main" id="{70A7481D-F38A-1D6D-996F-FD1CEDDC7E45}"/>
                    </a:ext>
                  </a:extLst>
                </p:cNvPr>
                <p:cNvSpPr>
                  <a:spLocks noChangeShapeType="1"/>
                </p:cNvSpPr>
                <p:nvPr/>
              </p:nvSpPr>
              <p:spPr bwMode="auto">
                <a:xfrm>
                  <a:off x="4737908" y="299330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Line 554">
                  <a:extLst>
                    <a:ext uri="{FF2B5EF4-FFF2-40B4-BE49-F238E27FC236}">
                      <a16:creationId xmlns:a16="http://schemas.microsoft.com/office/drawing/2014/main" id="{F4592E5E-87C3-3292-0D38-82EFEDCC1FE9}"/>
                    </a:ext>
                  </a:extLst>
                </p:cNvPr>
                <p:cNvSpPr>
                  <a:spLocks noChangeShapeType="1"/>
                </p:cNvSpPr>
                <p:nvPr/>
              </p:nvSpPr>
              <p:spPr bwMode="auto">
                <a:xfrm>
                  <a:off x="4760878" y="296956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Line 555">
                  <a:extLst>
                    <a:ext uri="{FF2B5EF4-FFF2-40B4-BE49-F238E27FC236}">
                      <a16:creationId xmlns:a16="http://schemas.microsoft.com/office/drawing/2014/main" id="{9FA2643B-83EC-0B72-7EF7-07E7E469B457}"/>
                    </a:ext>
                  </a:extLst>
                </p:cNvPr>
                <p:cNvSpPr>
                  <a:spLocks noChangeShapeType="1"/>
                </p:cNvSpPr>
                <p:nvPr/>
              </p:nvSpPr>
              <p:spPr bwMode="auto">
                <a:xfrm>
                  <a:off x="4767259" y="299330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Line 556">
                  <a:extLst>
                    <a:ext uri="{FF2B5EF4-FFF2-40B4-BE49-F238E27FC236}">
                      <a16:creationId xmlns:a16="http://schemas.microsoft.com/office/drawing/2014/main" id="{AD477515-3655-564C-D627-3F265275C090}"/>
                    </a:ext>
                  </a:extLst>
                </p:cNvPr>
                <p:cNvSpPr>
                  <a:spLocks noChangeShapeType="1"/>
                </p:cNvSpPr>
                <p:nvPr/>
              </p:nvSpPr>
              <p:spPr bwMode="auto">
                <a:xfrm>
                  <a:off x="4790229" y="296956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Line 557">
                  <a:extLst>
                    <a:ext uri="{FF2B5EF4-FFF2-40B4-BE49-F238E27FC236}">
                      <a16:creationId xmlns:a16="http://schemas.microsoft.com/office/drawing/2014/main" id="{9ABED2C4-D1FF-744D-3C7C-88A851BF0839}"/>
                    </a:ext>
                  </a:extLst>
                </p:cNvPr>
                <p:cNvSpPr>
                  <a:spLocks noChangeShapeType="1"/>
                </p:cNvSpPr>
                <p:nvPr/>
              </p:nvSpPr>
              <p:spPr bwMode="auto">
                <a:xfrm>
                  <a:off x="4788953" y="300913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Line 558">
                  <a:extLst>
                    <a:ext uri="{FF2B5EF4-FFF2-40B4-BE49-F238E27FC236}">
                      <a16:creationId xmlns:a16="http://schemas.microsoft.com/office/drawing/2014/main" id="{17490919-A51B-C482-4420-06302097FE33}"/>
                    </a:ext>
                  </a:extLst>
                </p:cNvPr>
                <p:cNvSpPr>
                  <a:spLocks noChangeShapeType="1"/>
                </p:cNvSpPr>
                <p:nvPr/>
              </p:nvSpPr>
              <p:spPr bwMode="auto">
                <a:xfrm>
                  <a:off x="4811922" y="298539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Line 559">
                  <a:extLst>
                    <a:ext uri="{FF2B5EF4-FFF2-40B4-BE49-F238E27FC236}">
                      <a16:creationId xmlns:a16="http://schemas.microsoft.com/office/drawing/2014/main" id="{8A9FA2C9-D56E-1CB7-89CE-5B8FABA50CCC}"/>
                    </a:ext>
                  </a:extLst>
                </p:cNvPr>
                <p:cNvSpPr>
                  <a:spLocks noChangeShapeType="1"/>
                </p:cNvSpPr>
                <p:nvPr/>
              </p:nvSpPr>
              <p:spPr bwMode="auto">
                <a:xfrm>
                  <a:off x="4792781" y="300913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Line 560">
                  <a:extLst>
                    <a:ext uri="{FF2B5EF4-FFF2-40B4-BE49-F238E27FC236}">
                      <a16:creationId xmlns:a16="http://schemas.microsoft.com/office/drawing/2014/main" id="{72A25046-3FC9-B9EF-19A6-B7C6482C201C}"/>
                    </a:ext>
                  </a:extLst>
                </p:cNvPr>
                <p:cNvSpPr>
                  <a:spLocks noChangeShapeType="1"/>
                </p:cNvSpPr>
                <p:nvPr/>
              </p:nvSpPr>
              <p:spPr bwMode="auto">
                <a:xfrm>
                  <a:off x="4815751" y="298539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Line 561">
                  <a:extLst>
                    <a:ext uri="{FF2B5EF4-FFF2-40B4-BE49-F238E27FC236}">
                      <a16:creationId xmlns:a16="http://schemas.microsoft.com/office/drawing/2014/main" id="{19B307BA-3BDA-97DA-476C-F7DD14D3E98A}"/>
                    </a:ext>
                  </a:extLst>
                </p:cNvPr>
                <p:cNvSpPr>
                  <a:spLocks noChangeShapeType="1"/>
                </p:cNvSpPr>
                <p:nvPr/>
              </p:nvSpPr>
              <p:spPr bwMode="auto">
                <a:xfrm>
                  <a:off x="4818303" y="300913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Line 562">
                  <a:extLst>
                    <a:ext uri="{FF2B5EF4-FFF2-40B4-BE49-F238E27FC236}">
                      <a16:creationId xmlns:a16="http://schemas.microsoft.com/office/drawing/2014/main" id="{0F892EE8-7CDA-C2F1-F1B8-7EB87A8D37B7}"/>
                    </a:ext>
                  </a:extLst>
                </p:cNvPr>
                <p:cNvSpPr>
                  <a:spLocks noChangeShapeType="1"/>
                </p:cNvSpPr>
                <p:nvPr/>
              </p:nvSpPr>
              <p:spPr bwMode="auto">
                <a:xfrm>
                  <a:off x="4841273" y="298539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Line 563">
                  <a:extLst>
                    <a:ext uri="{FF2B5EF4-FFF2-40B4-BE49-F238E27FC236}">
                      <a16:creationId xmlns:a16="http://schemas.microsoft.com/office/drawing/2014/main" id="{BC943F1C-CE1E-6F71-7B1C-6DE124B07862}"/>
                    </a:ext>
                  </a:extLst>
                </p:cNvPr>
                <p:cNvSpPr>
                  <a:spLocks noChangeShapeType="1"/>
                </p:cNvSpPr>
                <p:nvPr/>
              </p:nvSpPr>
              <p:spPr bwMode="auto">
                <a:xfrm>
                  <a:off x="4856586" y="304211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Line 564">
                  <a:extLst>
                    <a:ext uri="{FF2B5EF4-FFF2-40B4-BE49-F238E27FC236}">
                      <a16:creationId xmlns:a16="http://schemas.microsoft.com/office/drawing/2014/main" id="{70DAC9CA-F814-8582-EFF5-94A49B6FF389}"/>
                    </a:ext>
                  </a:extLst>
                </p:cNvPr>
                <p:cNvSpPr>
                  <a:spLocks noChangeShapeType="1"/>
                </p:cNvSpPr>
                <p:nvPr/>
              </p:nvSpPr>
              <p:spPr bwMode="auto">
                <a:xfrm>
                  <a:off x="4879556" y="301836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Line 565">
                  <a:extLst>
                    <a:ext uri="{FF2B5EF4-FFF2-40B4-BE49-F238E27FC236}">
                      <a16:creationId xmlns:a16="http://schemas.microsoft.com/office/drawing/2014/main" id="{A837B8A0-EC8C-97F2-1C9A-29063A24B810}"/>
                    </a:ext>
                  </a:extLst>
                </p:cNvPr>
                <p:cNvSpPr>
                  <a:spLocks noChangeShapeType="1"/>
                </p:cNvSpPr>
                <p:nvPr/>
              </p:nvSpPr>
              <p:spPr bwMode="auto">
                <a:xfrm>
                  <a:off x="4973988" y="305925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Line 566">
                  <a:extLst>
                    <a:ext uri="{FF2B5EF4-FFF2-40B4-BE49-F238E27FC236}">
                      <a16:creationId xmlns:a16="http://schemas.microsoft.com/office/drawing/2014/main" id="{AA58032D-840F-3541-BAEF-D8FA1512ADC6}"/>
                    </a:ext>
                  </a:extLst>
                </p:cNvPr>
                <p:cNvSpPr>
                  <a:spLocks noChangeShapeType="1"/>
                </p:cNvSpPr>
                <p:nvPr/>
              </p:nvSpPr>
              <p:spPr bwMode="auto">
                <a:xfrm>
                  <a:off x="4996957" y="303551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Line 567">
                  <a:extLst>
                    <a:ext uri="{FF2B5EF4-FFF2-40B4-BE49-F238E27FC236}">
                      <a16:creationId xmlns:a16="http://schemas.microsoft.com/office/drawing/2014/main" id="{9F9BDB28-0317-0ECD-6B59-F6CC92731187}"/>
                    </a:ext>
                  </a:extLst>
                </p:cNvPr>
                <p:cNvSpPr>
                  <a:spLocks noChangeShapeType="1"/>
                </p:cNvSpPr>
                <p:nvPr/>
              </p:nvSpPr>
              <p:spPr bwMode="auto">
                <a:xfrm>
                  <a:off x="5109255" y="309355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Line 568">
                  <a:extLst>
                    <a:ext uri="{FF2B5EF4-FFF2-40B4-BE49-F238E27FC236}">
                      <a16:creationId xmlns:a16="http://schemas.microsoft.com/office/drawing/2014/main" id="{720CF9F1-1BA8-D1A7-2568-58FBF5B3805F}"/>
                    </a:ext>
                  </a:extLst>
                </p:cNvPr>
                <p:cNvSpPr>
                  <a:spLocks noChangeShapeType="1"/>
                </p:cNvSpPr>
                <p:nvPr/>
              </p:nvSpPr>
              <p:spPr bwMode="auto">
                <a:xfrm>
                  <a:off x="5132224" y="306980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Line 569">
                  <a:extLst>
                    <a:ext uri="{FF2B5EF4-FFF2-40B4-BE49-F238E27FC236}">
                      <a16:creationId xmlns:a16="http://schemas.microsoft.com/office/drawing/2014/main" id="{AF4C811C-B477-1BEF-A251-14819E8E4918}"/>
                    </a:ext>
                  </a:extLst>
                </p:cNvPr>
                <p:cNvSpPr>
                  <a:spLocks noChangeShapeType="1"/>
                </p:cNvSpPr>
                <p:nvPr/>
              </p:nvSpPr>
              <p:spPr bwMode="auto">
                <a:xfrm>
                  <a:off x="5116911" y="309355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Line 570">
                  <a:extLst>
                    <a:ext uri="{FF2B5EF4-FFF2-40B4-BE49-F238E27FC236}">
                      <a16:creationId xmlns:a16="http://schemas.microsoft.com/office/drawing/2014/main" id="{6F819280-AECC-E27C-1921-9634D691118C}"/>
                    </a:ext>
                  </a:extLst>
                </p:cNvPr>
                <p:cNvSpPr>
                  <a:spLocks noChangeShapeType="1"/>
                </p:cNvSpPr>
                <p:nvPr/>
              </p:nvSpPr>
              <p:spPr bwMode="auto">
                <a:xfrm>
                  <a:off x="5139881" y="306980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1" name="Line 571">
                  <a:extLst>
                    <a:ext uri="{FF2B5EF4-FFF2-40B4-BE49-F238E27FC236}">
                      <a16:creationId xmlns:a16="http://schemas.microsoft.com/office/drawing/2014/main" id="{5FD46C40-3866-F463-E1D2-BF92370504D0}"/>
                    </a:ext>
                  </a:extLst>
                </p:cNvPr>
                <p:cNvSpPr>
                  <a:spLocks noChangeShapeType="1"/>
                </p:cNvSpPr>
                <p:nvPr/>
              </p:nvSpPr>
              <p:spPr bwMode="auto">
                <a:xfrm>
                  <a:off x="5125844" y="309355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Line 572">
                  <a:extLst>
                    <a:ext uri="{FF2B5EF4-FFF2-40B4-BE49-F238E27FC236}">
                      <a16:creationId xmlns:a16="http://schemas.microsoft.com/office/drawing/2014/main" id="{75E70763-465A-1A04-AD26-6438E9609026}"/>
                    </a:ext>
                  </a:extLst>
                </p:cNvPr>
                <p:cNvSpPr>
                  <a:spLocks noChangeShapeType="1"/>
                </p:cNvSpPr>
                <p:nvPr/>
              </p:nvSpPr>
              <p:spPr bwMode="auto">
                <a:xfrm>
                  <a:off x="5148814" y="306980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Line 573">
                  <a:extLst>
                    <a:ext uri="{FF2B5EF4-FFF2-40B4-BE49-F238E27FC236}">
                      <a16:creationId xmlns:a16="http://schemas.microsoft.com/office/drawing/2014/main" id="{914281A5-3E7A-B4B4-0826-23F672AF9F3E}"/>
                    </a:ext>
                  </a:extLst>
                </p:cNvPr>
                <p:cNvSpPr>
                  <a:spLocks noChangeShapeType="1"/>
                </p:cNvSpPr>
                <p:nvPr/>
              </p:nvSpPr>
              <p:spPr bwMode="auto">
                <a:xfrm>
                  <a:off x="5133501" y="3093551"/>
                  <a:ext cx="47216"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Line 574">
                  <a:extLst>
                    <a:ext uri="{FF2B5EF4-FFF2-40B4-BE49-F238E27FC236}">
                      <a16:creationId xmlns:a16="http://schemas.microsoft.com/office/drawing/2014/main" id="{B4E5F726-07F0-E92D-CE93-FC88E88E863E}"/>
                    </a:ext>
                  </a:extLst>
                </p:cNvPr>
                <p:cNvSpPr>
                  <a:spLocks noChangeShapeType="1"/>
                </p:cNvSpPr>
                <p:nvPr/>
              </p:nvSpPr>
              <p:spPr bwMode="auto">
                <a:xfrm>
                  <a:off x="5157746" y="306980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Line 575">
                  <a:extLst>
                    <a:ext uri="{FF2B5EF4-FFF2-40B4-BE49-F238E27FC236}">
                      <a16:creationId xmlns:a16="http://schemas.microsoft.com/office/drawing/2014/main" id="{4F0B28F9-F0E6-F1FB-4A13-333B6CC7CC8D}"/>
                    </a:ext>
                  </a:extLst>
                </p:cNvPr>
                <p:cNvSpPr>
                  <a:spLocks noChangeShapeType="1"/>
                </p:cNvSpPr>
                <p:nvPr/>
              </p:nvSpPr>
              <p:spPr bwMode="auto">
                <a:xfrm>
                  <a:off x="5210067" y="31463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Line 576">
                  <a:extLst>
                    <a:ext uri="{FF2B5EF4-FFF2-40B4-BE49-F238E27FC236}">
                      <a16:creationId xmlns:a16="http://schemas.microsoft.com/office/drawing/2014/main" id="{B6DFCCD7-3BDB-01F7-2498-5ADD003EF4C5}"/>
                    </a:ext>
                  </a:extLst>
                </p:cNvPr>
                <p:cNvSpPr>
                  <a:spLocks noChangeShapeType="1"/>
                </p:cNvSpPr>
                <p:nvPr/>
              </p:nvSpPr>
              <p:spPr bwMode="auto">
                <a:xfrm>
                  <a:off x="5233037" y="312256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Line 577">
                  <a:extLst>
                    <a:ext uri="{FF2B5EF4-FFF2-40B4-BE49-F238E27FC236}">
                      <a16:creationId xmlns:a16="http://schemas.microsoft.com/office/drawing/2014/main" id="{4A3B4627-57F7-A127-12E8-494BE9955260}"/>
                    </a:ext>
                  </a:extLst>
                </p:cNvPr>
                <p:cNvSpPr>
                  <a:spLocks noChangeShapeType="1"/>
                </p:cNvSpPr>
                <p:nvPr/>
              </p:nvSpPr>
              <p:spPr bwMode="auto">
                <a:xfrm>
                  <a:off x="5226656" y="31463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Line 578">
                  <a:extLst>
                    <a:ext uri="{FF2B5EF4-FFF2-40B4-BE49-F238E27FC236}">
                      <a16:creationId xmlns:a16="http://schemas.microsoft.com/office/drawing/2014/main" id="{642A0DC8-37F5-E6F8-2C94-CEBA5EBE4A06}"/>
                    </a:ext>
                  </a:extLst>
                </p:cNvPr>
                <p:cNvSpPr>
                  <a:spLocks noChangeShapeType="1"/>
                </p:cNvSpPr>
                <p:nvPr/>
              </p:nvSpPr>
              <p:spPr bwMode="auto">
                <a:xfrm>
                  <a:off x="5249626" y="312256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Line 579">
                  <a:extLst>
                    <a:ext uri="{FF2B5EF4-FFF2-40B4-BE49-F238E27FC236}">
                      <a16:creationId xmlns:a16="http://schemas.microsoft.com/office/drawing/2014/main" id="{B6D6C684-C143-253C-44C4-E3D9DD9BC850}"/>
                    </a:ext>
                  </a:extLst>
                </p:cNvPr>
                <p:cNvSpPr>
                  <a:spLocks noChangeShapeType="1"/>
                </p:cNvSpPr>
                <p:nvPr/>
              </p:nvSpPr>
              <p:spPr bwMode="auto">
                <a:xfrm>
                  <a:off x="5239417" y="316609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Line 580">
                  <a:extLst>
                    <a:ext uri="{FF2B5EF4-FFF2-40B4-BE49-F238E27FC236}">
                      <a16:creationId xmlns:a16="http://schemas.microsoft.com/office/drawing/2014/main" id="{1EF8107A-0FF9-52DF-3534-6139AA7EF66C}"/>
                    </a:ext>
                  </a:extLst>
                </p:cNvPr>
                <p:cNvSpPr>
                  <a:spLocks noChangeShapeType="1"/>
                </p:cNvSpPr>
                <p:nvPr/>
              </p:nvSpPr>
              <p:spPr bwMode="auto">
                <a:xfrm>
                  <a:off x="5262387" y="314235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Line 581">
                  <a:extLst>
                    <a:ext uri="{FF2B5EF4-FFF2-40B4-BE49-F238E27FC236}">
                      <a16:creationId xmlns:a16="http://schemas.microsoft.com/office/drawing/2014/main" id="{02DB18A2-9AE4-A63D-4E94-CA47FB9E3779}"/>
                    </a:ext>
                  </a:extLst>
                </p:cNvPr>
                <p:cNvSpPr>
                  <a:spLocks noChangeShapeType="1"/>
                </p:cNvSpPr>
                <p:nvPr/>
              </p:nvSpPr>
              <p:spPr bwMode="auto">
                <a:xfrm>
                  <a:off x="5243245" y="316609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Line 582">
                  <a:extLst>
                    <a:ext uri="{FF2B5EF4-FFF2-40B4-BE49-F238E27FC236}">
                      <a16:creationId xmlns:a16="http://schemas.microsoft.com/office/drawing/2014/main" id="{32A8F4CE-8F2D-AB38-3E84-EDAF75AC80CA}"/>
                    </a:ext>
                  </a:extLst>
                </p:cNvPr>
                <p:cNvSpPr>
                  <a:spLocks noChangeShapeType="1"/>
                </p:cNvSpPr>
                <p:nvPr/>
              </p:nvSpPr>
              <p:spPr bwMode="auto">
                <a:xfrm>
                  <a:off x="5266215" y="314235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Line 583">
                  <a:extLst>
                    <a:ext uri="{FF2B5EF4-FFF2-40B4-BE49-F238E27FC236}">
                      <a16:creationId xmlns:a16="http://schemas.microsoft.com/office/drawing/2014/main" id="{43CA2EE8-1092-CF6E-AA96-AC33855FFDE1}"/>
                    </a:ext>
                  </a:extLst>
                </p:cNvPr>
                <p:cNvSpPr>
                  <a:spLocks noChangeShapeType="1"/>
                </p:cNvSpPr>
                <p:nvPr/>
              </p:nvSpPr>
              <p:spPr bwMode="auto">
                <a:xfrm>
                  <a:off x="5272596" y="320434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4" name="Line 584">
                  <a:extLst>
                    <a:ext uri="{FF2B5EF4-FFF2-40B4-BE49-F238E27FC236}">
                      <a16:creationId xmlns:a16="http://schemas.microsoft.com/office/drawing/2014/main" id="{872934AD-A0E1-953E-1040-C7F64FF68129}"/>
                    </a:ext>
                  </a:extLst>
                </p:cNvPr>
                <p:cNvSpPr>
                  <a:spLocks noChangeShapeType="1"/>
                </p:cNvSpPr>
                <p:nvPr/>
              </p:nvSpPr>
              <p:spPr bwMode="auto">
                <a:xfrm>
                  <a:off x="5295566" y="318060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5" name="Line 585">
                  <a:extLst>
                    <a:ext uri="{FF2B5EF4-FFF2-40B4-BE49-F238E27FC236}">
                      <a16:creationId xmlns:a16="http://schemas.microsoft.com/office/drawing/2014/main" id="{0D2B4F4A-9AD8-3749-CA5B-7BCA76C0B4B4}"/>
                    </a:ext>
                  </a:extLst>
                </p:cNvPr>
                <p:cNvSpPr>
                  <a:spLocks noChangeShapeType="1"/>
                </p:cNvSpPr>
                <p:nvPr/>
              </p:nvSpPr>
              <p:spPr bwMode="auto">
                <a:xfrm>
                  <a:off x="5294290" y="320434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6" name="Line 586">
                  <a:extLst>
                    <a:ext uri="{FF2B5EF4-FFF2-40B4-BE49-F238E27FC236}">
                      <a16:creationId xmlns:a16="http://schemas.microsoft.com/office/drawing/2014/main" id="{4389FA62-1692-9B82-A6CC-9DC9105A9C8A}"/>
                    </a:ext>
                  </a:extLst>
                </p:cNvPr>
                <p:cNvSpPr>
                  <a:spLocks noChangeShapeType="1"/>
                </p:cNvSpPr>
                <p:nvPr/>
              </p:nvSpPr>
              <p:spPr bwMode="auto">
                <a:xfrm>
                  <a:off x="5317259" y="318060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7" name="Line 587">
                  <a:extLst>
                    <a:ext uri="{FF2B5EF4-FFF2-40B4-BE49-F238E27FC236}">
                      <a16:creationId xmlns:a16="http://schemas.microsoft.com/office/drawing/2014/main" id="{0016D828-9F9F-D2F4-0365-F9DEA90E377C}"/>
                    </a:ext>
                  </a:extLst>
                </p:cNvPr>
                <p:cNvSpPr>
                  <a:spLocks noChangeShapeType="1"/>
                </p:cNvSpPr>
                <p:nvPr/>
              </p:nvSpPr>
              <p:spPr bwMode="auto">
                <a:xfrm>
                  <a:off x="5298118" y="320434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8" name="Line 588">
                  <a:extLst>
                    <a:ext uri="{FF2B5EF4-FFF2-40B4-BE49-F238E27FC236}">
                      <a16:creationId xmlns:a16="http://schemas.microsoft.com/office/drawing/2014/main" id="{0CA09D95-603A-0FFF-85C4-92455341581C}"/>
                    </a:ext>
                  </a:extLst>
                </p:cNvPr>
                <p:cNvSpPr>
                  <a:spLocks noChangeShapeType="1"/>
                </p:cNvSpPr>
                <p:nvPr/>
              </p:nvSpPr>
              <p:spPr bwMode="auto">
                <a:xfrm>
                  <a:off x="5321088" y="318060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9" name="Line 589">
                  <a:extLst>
                    <a:ext uri="{FF2B5EF4-FFF2-40B4-BE49-F238E27FC236}">
                      <a16:creationId xmlns:a16="http://schemas.microsoft.com/office/drawing/2014/main" id="{5465D639-B588-CB8B-F29A-6F4706D61DCD}"/>
                    </a:ext>
                  </a:extLst>
                </p:cNvPr>
                <p:cNvSpPr>
                  <a:spLocks noChangeShapeType="1"/>
                </p:cNvSpPr>
                <p:nvPr/>
              </p:nvSpPr>
              <p:spPr bwMode="auto">
                <a:xfrm>
                  <a:off x="5332573" y="322413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0" name="Line 590">
                  <a:extLst>
                    <a:ext uri="{FF2B5EF4-FFF2-40B4-BE49-F238E27FC236}">
                      <a16:creationId xmlns:a16="http://schemas.microsoft.com/office/drawing/2014/main" id="{9D70E555-2A89-5762-647E-4E6A48685EC2}"/>
                    </a:ext>
                  </a:extLst>
                </p:cNvPr>
                <p:cNvSpPr>
                  <a:spLocks noChangeShapeType="1"/>
                </p:cNvSpPr>
                <p:nvPr/>
              </p:nvSpPr>
              <p:spPr bwMode="auto">
                <a:xfrm>
                  <a:off x="5355543" y="320039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1" name="Line 591">
                  <a:extLst>
                    <a:ext uri="{FF2B5EF4-FFF2-40B4-BE49-F238E27FC236}">
                      <a16:creationId xmlns:a16="http://schemas.microsoft.com/office/drawing/2014/main" id="{8E283869-5723-04E0-8982-682EEA5705D7}"/>
                    </a:ext>
                  </a:extLst>
                </p:cNvPr>
                <p:cNvSpPr>
                  <a:spLocks noChangeShapeType="1"/>
                </p:cNvSpPr>
                <p:nvPr/>
              </p:nvSpPr>
              <p:spPr bwMode="auto">
                <a:xfrm>
                  <a:off x="5373408" y="3224133"/>
                  <a:ext cx="47216"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2" name="Line 592">
                  <a:extLst>
                    <a:ext uri="{FF2B5EF4-FFF2-40B4-BE49-F238E27FC236}">
                      <a16:creationId xmlns:a16="http://schemas.microsoft.com/office/drawing/2014/main" id="{462524A0-70F2-74E5-C9A7-9F84A0DFB6B6}"/>
                    </a:ext>
                  </a:extLst>
                </p:cNvPr>
                <p:cNvSpPr>
                  <a:spLocks noChangeShapeType="1"/>
                </p:cNvSpPr>
                <p:nvPr/>
              </p:nvSpPr>
              <p:spPr bwMode="auto">
                <a:xfrm>
                  <a:off x="5397654" y="320039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3" name="Line 593">
                  <a:extLst>
                    <a:ext uri="{FF2B5EF4-FFF2-40B4-BE49-F238E27FC236}">
                      <a16:creationId xmlns:a16="http://schemas.microsoft.com/office/drawing/2014/main" id="{A928D776-FA1B-4C1D-E5EA-CB1A2E461FF7}"/>
                    </a:ext>
                  </a:extLst>
                </p:cNvPr>
                <p:cNvSpPr>
                  <a:spLocks noChangeShapeType="1"/>
                </p:cNvSpPr>
                <p:nvPr/>
              </p:nvSpPr>
              <p:spPr bwMode="auto">
                <a:xfrm>
                  <a:off x="5404035" y="322413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4" name="Line 594">
                  <a:extLst>
                    <a:ext uri="{FF2B5EF4-FFF2-40B4-BE49-F238E27FC236}">
                      <a16:creationId xmlns:a16="http://schemas.microsoft.com/office/drawing/2014/main" id="{36736824-CE51-6F8B-A97B-77EB5FD7F06A}"/>
                    </a:ext>
                  </a:extLst>
                </p:cNvPr>
                <p:cNvSpPr>
                  <a:spLocks noChangeShapeType="1"/>
                </p:cNvSpPr>
                <p:nvPr/>
              </p:nvSpPr>
              <p:spPr bwMode="auto">
                <a:xfrm>
                  <a:off x="5427004" y="320039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5" name="Line 595">
                  <a:extLst>
                    <a:ext uri="{FF2B5EF4-FFF2-40B4-BE49-F238E27FC236}">
                      <a16:creationId xmlns:a16="http://schemas.microsoft.com/office/drawing/2014/main" id="{D3168E98-E148-A8E8-156A-065566D85A83}"/>
                    </a:ext>
                  </a:extLst>
                </p:cNvPr>
                <p:cNvSpPr>
                  <a:spLocks noChangeShapeType="1"/>
                </p:cNvSpPr>
                <p:nvPr/>
              </p:nvSpPr>
              <p:spPr bwMode="auto">
                <a:xfrm>
                  <a:off x="5407863" y="322413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6" name="Line 596">
                  <a:extLst>
                    <a:ext uri="{FF2B5EF4-FFF2-40B4-BE49-F238E27FC236}">
                      <a16:creationId xmlns:a16="http://schemas.microsoft.com/office/drawing/2014/main" id="{0591771A-79C1-D47D-CDBF-DA21F51A74EE}"/>
                    </a:ext>
                  </a:extLst>
                </p:cNvPr>
                <p:cNvSpPr>
                  <a:spLocks noChangeShapeType="1"/>
                </p:cNvSpPr>
                <p:nvPr/>
              </p:nvSpPr>
              <p:spPr bwMode="auto">
                <a:xfrm>
                  <a:off x="5430833" y="320039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7" name="Line 597">
                  <a:extLst>
                    <a:ext uri="{FF2B5EF4-FFF2-40B4-BE49-F238E27FC236}">
                      <a16:creationId xmlns:a16="http://schemas.microsoft.com/office/drawing/2014/main" id="{CB809719-0573-6AAB-0BDD-DDED65AE1E1A}"/>
                    </a:ext>
                  </a:extLst>
                </p:cNvPr>
                <p:cNvSpPr>
                  <a:spLocks noChangeShapeType="1"/>
                </p:cNvSpPr>
                <p:nvPr/>
              </p:nvSpPr>
              <p:spPr bwMode="auto">
                <a:xfrm>
                  <a:off x="5462735" y="324523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8" name="Line 598">
                  <a:extLst>
                    <a:ext uri="{FF2B5EF4-FFF2-40B4-BE49-F238E27FC236}">
                      <a16:creationId xmlns:a16="http://schemas.microsoft.com/office/drawing/2014/main" id="{D6499AE2-B03D-B090-8764-E63387E7EBAD}"/>
                    </a:ext>
                  </a:extLst>
                </p:cNvPr>
                <p:cNvSpPr>
                  <a:spLocks noChangeShapeType="1"/>
                </p:cNvSpPr>
                <p:nvPr/>
              </p:nvSpPr>
              <p:spPr bwMode="auto">
                <a:xfrm>
                  <a:off x="5485705" y="322149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9" name="Line 599">
                  <a:extLst>
                    <a:ext uri="{FF2B5EF4-FFF2-40B4-BE49-F238E27FC236}">
                      <a16:creationId xmlns:a16="http://schemas.microsoft.com/office/drawing/2014/main" id="{E7E9B148-1DC6-FBC1-7731-88A37B3495AD}"/>
                    </a:ext>
                  </a:extLst>
                </p:cNvPr>
                <p:cNvSpPr>
                  <a:spLocks noChangeShapeType="1"/>
                </p:cNvSpPr>
                <p:nvPr/>
              </p:nvSpPr>
              <p:spPr bwMode="auto">
                <a:xfrm>
                  <a:off x="5483153" y="324523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10" name="Group 1109">
                <a:extLst>
                  <a:ext uri="{FF2B5EF4-FFF2-40B4-BE49-F238E27FC236}">
                    <a16:creationId xmlns:a16="http://schemas.microsoft.com/office/drawing/2014/main" id="{3FDC42FF-0396-6F2B-41EB-E309BFD384CC}"/>
                  </a:ext>
                </a:extLst>
              </p:cNvPr>
              <p:cNvGrpSpPr/>
              <p:nvPr/>
            </p:nvGrpSpPr>
            <p:grpSpPr>
              <a:xfrm>
                <a:off x="5506123" y="3221494"/>
                <a:ext cx="2336545" cy="534197"/>
                <a:chOff x="5506123" y="3221494"/>
                <a:chExt cx="2336545" cy="534197"/>
              </a:xfrm>
            </p:grpSpPr>
            <p:sp>
              <p:nvSpPr>
                <p:cNvPr id="1111" name="Line 600">
                  <a:extLst>
                    <a:ext uri="{FF2B5EF4-FFF2-40B4-BE49-F238E27FC236}">
                      <a16:creationId xmlns:a16="http://schemas.microsoft.com/office/drawing/2014/main" id="{749C95BF-BA60-DF23-3757-022DFF96DD15}"/>
                    </a:ext>
                  </a:extLst>
                </p:cNvPr>
                <p:cNvSpPr>
                  <a:spLocks noChangeShapeType="1"/>
                </p:cNvSpPr>
                <p:nvPr/>
              </p:nvSpPr>
              <p:spPr bwMode="auto">
                <a:xfrm>
                  <a:off x="5506123" y="322149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2" name="Line 601">
                  <a:extLst>
                    <a:ext uri="{FF2B5EF4-FFF2-40B4-BE49-F238E27FC236}">
                      <a16:creationId xmlns:a16="http://schemas.microsoft.com/office/drawing/2014/main" id="{472BEE65-3D39-5737-4A76-0A68E99250EA}"/>
                    </a:ext>
                  </a:extLst>
                </p:cNvPr>
                <p:cNvSpPr>
                  <a:spLocks noChangeShapeType="1"/>
                </p:cNvSpPr>
                <p:nvPr/>
              </p:nvSpPr>
              <p:spPr bwMode="auto">
                <a:xfrm>
                  <a:off x="5534197" y="324523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3" name="Line 602">
                  <a:extLst>
                    <a:ext uri="{FF2B5EF4-FFF2-40B4-BE49-F238E27FC236}">
                      <a16:creationId xmlns:a16="http://schemas.microsoft.com/office/drawing/2014/main" id="{AFB30C85-66C4-B293-7FEF-87ED241E6618}"/>
                    </a:ext>
                  </a:extLst>
                </p:cNvPr>
                <p:cNvSpPr>
                  <a:spLocks noChangeShapeType="1"/>
                </p:cNvSpPr>
                <p:nvPr/>
              </p:nvSpPr>
              <p:spPr bwMode="auto">
                <a:xfrm>
                  <a:off x="5557167" y="322149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4" name="Line 603">
                  <a:extLst>
                    <a:ext uri="{FF2B5EF4-FFF2-40B4-BE49-F238E27FC236}">
                      <a16:creationId xmlns:a16="http://schemas.microsoft.com/office/drawing/2014/main" id="{67F563A4-C65B-FBC1-32C9-8C7C2CB24BAB}"/>
                    </a:ext>
                  </a:extLst>
                </p:cNvPr>
                <p:cNvSpPr>
                  <a:spLocks noChangeShapeType="1"/>
                </p:cNvSpPr>
                <p:nvPr/>
              </p:nvSpPr>
              <p:spPr bwMode="auto">
                <a:xfrm>
                  <a:off x="5580137" y="324523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5" name="Line 604">
                  <a:extLst>
                    <a:ext uri="{FF2B5EF4-FFF2-40B4-BE49-F238E27FC236}">
                      <a16:creationId xmlns:a16="http://schemas.microsoft.com/office/drawing/2014/main" id="{C3469832-4E3D-FFE9-B25E-617AE118DB96}"/>
                    </a:ext>
                  </a:extLst>
                </p:cNvPr>
                <p:cNvSpPr>
                  <a:spLocks noChangeShapeType="1"/>
                </p:cNvSpPr>
                <p:nvPr/>
              </p:nvSpPr>
              <p:spPr bwMode="auto">
                <a:xfrm>
                  <a:off x="5603107" y="322149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6" name="Line 605">
                  <a:extLst>
                    <a:ext uri="{FF2B5EF4-FFF2-40B4-BE49-F238E27FC236}">
                      <a16:creationId xmlns:a16="http://schemas.microsoft.com/office/drawing/2014/main" id="{1278DDF0-397F-D5CB-A062-2BA70F28DE47}"/>
                    </a:ext>
                  </a:extLst>
                </p:cNvPr>
                <p:cNvSpPr>
                  <a:spLocks noChangeShapeType="1"/>
                </p:cNvSpPr>
                <p:nvPr/>
              </p:nvSpPr>
              <p:spPr bwMode="auto">
                <a:xfrm>
                  <a:off x="5585241" y="324523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7" name="Line 606">
                  <a:extLst>
                    <a:ext uri="{FF2B5EF4-FFF2-40B4-BE49-F238E27FC236}">
                      <a16:creationId xmlns:a16="http://schemas.microsoft.com/office/drawing/2014/main" id="{47A5CFB5-4048-3508-FEA2-440D344C510D}"/>
                    </a:ext>
                  </a:extLst>
                </p:cNvPr>
                <p:cNvSpPr>
                  <a:spLocks noChangeShapeType="1"/>
                </p:cNvSpPr>
                <p:nvPr/>
              </p:nvSpPr>
              <p:spPr bwMode="auto">
                <a:xfrm>
                  <a:off x="5608211" y="322149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8" name="Line 607">
                  <a:extLst>
                    <a:ext uri="{FF2B5EF4-FFF2-40B4-BE49-F238E27FC236}">
                      <a16:creationId xmlns:a16="http://schemas.microsoft.com/office/drawing/2014/main" id="{538D21D7-26BC-4D0F-37E3-2D269C09BE3D}"/>
                    </a:ext>
                  </a:extLst>
                </p:cNvPr>
                <p:cNvSpPr>
                  <a:spLocks noChangeShapeType="1"/>
                </p:cNvSpPr>
                <p:nvPr/>
              </p:nvSpPr>
              <p:spPr bwMode="auto">
                <a:xfrm>
                  <a:off x="5622248" y="324523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9" name="Line 609">
                  <a:extLst>
                    <a:ext uri="{FF2B5EF4-FFF2-40B4-BE49-F238E27FC236}">
                      <a16:creationId xmlns:a16="http://schemas.microsoft.com/office/drawing/2014/main" id="{4FF1D716-C73E-3017-7A20-E7BED98830C4}"/>
                    </a:ext>
                  </a:extLst>
                </p:cNvPr>
                <p:cNvSpPr>
                  <a:spLocks noChangeShapeType="1"/>
                </p:cNvSpPr>
                <p:nvPr/>
              </p:nvSpPr>
              <p:spPr bwMode="auto">
                <a:xfrm>
                  <a:off x="5645218" y="322149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0" name="Line 610">
                  <a:extLst>
                    <a:ext uri="{FF2B5EF4-FFF2-40B4-BE49-F238E27FC236}">
                      <a16:creationId xmlns:a16="http://schemas.microsoft.com/office/drawing/2014/main" id="{4162310D-5CF5-71BF-ECC4-84CDDC84D643}"/>
                    </a:ext>
                  </a:extLst>
                </p:cNvPr>
                <p:cNvSpPr>
                  <a:spLocks noChangeShapeType="1"/>
                </p:cNvSpPr>
                <p:nvPr/>
              </p:nvSpPr>
              <p:spPr bwMode="auto">
                <a:xfrm>
                  <a:off x="5622248" y="324523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1" name="Line 611">
                  <a:extLst>
                    <a:ext uri="{FF2B5EF4-FFF2-40B4-BE49-F238E27FC236}">
                      <a16:creationId xmlns:a16="http://schemas.microsoft.com/office/drawing/2014/main" id="{25D7B697-2E63-A647-4F02-37F22EF867F5}"/>
                    </a:ext>
                  </a:extLst>
                </p:cNvPr>
                <p:cNvSpPr>
                  <a:spLocks noChangeShapeType="1"/>
                </p:cNvSpPr>
                <p:nvPr/>
              </p:nvSpPr>
              <p:spPr bwMode="auto">
                <a:xfrm>
                  <a:off x="5645218" y="322149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2" name="Line 612">
                  <a:extLst>
                    <a:ext uri="{FF2B5EF4-FFF2-40B4-BE49-F238E27FC236}">
                      <a16:creationId xmlns:a16="http://schemas.microsoft.com/office/drawing/2014/main" id="{76980F20-1D75-14AB-AFC6-B9BB7D60128B}"/>
                    </a:ext>
                  </a:extLst>
                </p:cNvPr>
                <p:cNvSpPr>
                  <a:spLocks noChangeShapeType="1"/>
                </p:cNvSpPr>
                <p:nvPr/>
              </p:nvSpPr>
              <p:spPr bwMode="auto">
                <a:xfrm>
                  <a:off x="5627352" y="324523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3" name="Line 613">
                  <a:extLst>
                    <a:ext uri="{FF2B5EF4-FFF2-40B4-BE49-F238E27FC236}">
                      <a16:creationId xmlns:a16="http://schemas.microsoft.com/office/drawing/2014/main" id="{E914BFBB-506B-0496-B38F-C3F0AD8F642B}"/>
                    </a:ext>
                  </a:extLst>
                </p:cNvPr>
                <p:cNvSpPr>
                  <a:spLocks noChangeShapeType="1"/>
                </p:cNvSpPr>
                <p:nvPr/>
              </p:nvSpPr>
              <p:spPr bwMode="auto">
                <a:xfrm>
                  <a:off x="5650322" y="322149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4" name="Line 614">
                  <a:extLst>
                    <a:ext uri="{FF2B5EF4-FFF2-40B4-BE49-F238E27FC236}">
                      <a16:creationId xmlns:a16="http://schemas.microsoft.com/office/drawing/2014/main" id="{F1985449-0E94-79A2-DE56-03A1C3377EA2}"/>
                    </a:ext>
                  </a:extLst>
                </p:cNvPr>
                <p:cNvSpPr>
                  <a:spLocks noChangeShapeType="1"/>
                </p:cNvSpPr>
                <p:nvPr/>
              </p:nvSpPr>
              <p:spPr bwMode="auto">
                <a:xfrm>
                  <a:off x="5669464" y="324523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5" name="Line 615">
                  <a:extLst>
                    <a:ext uri="{FF2B5EF4-FFF2-40B4-BE49-F238E27FC236}">
                      <a16:creationId xmlns:a16="http://schemas.microsoft.com/office/drawing/2014/main" id="{85BDFD6A-2296-1BEB-CFBB-5734D951455A}"/>
                    </a:ext>
                  </a:extLst>
                </p:cNvPr>
                <p:cNvSpPr>
                  <a:spLocks noChangeShapeType="1"/>
                </p:cNvSpPr>
                <p:nvPr/>
              </p:nvSpPr>
              <p:spPr bwMode="auto">
                <a:xfrm>
                  <a:off x="5692434" y="322149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6" name="Line 616">
                  <a:extLst>
                    <a:ext uri="{FF2B5EF4-FFF2-40B4-BE49-F238E27FC236}">
                      <a16:creationId xmlns:a16="http://schemas.microsoft.com/office/drawing/2014/main" id="{BD6F75DA-3D42-5022-58EE-0475E6DDD60D}"/>
                    </a:ext>
                  </a:extLst>
                </p:cNvPr>
                <p:cNvSpPr>
                  <a:spLocks noChangeShapeType="1"/>
                </p:cNvSpPr>
                <p:nvPr/>
              </p:nvSpPr>
              <p:spPr bwMode="auto">
                <a:xfrm>
                  <a:off x="5677120" y="324523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7" name="Line 617">
                  <a:extLst>
                    <a:ext uri="{FF2B5EF4-FFF2-40B4-BE49-F238E27FC236}">
                      <a16:creationId xmlns:a16="http://schemas.microsoft.com/office/drawing/2014/main" id="{D7B2A276-D173-E25C-A9FE-C34C96585D50}"/>
                    </a:ext>
                  </a:extLst>
                </p:cNvPr>
                <p:cNvSpPr>
                  <a:spLocks noChangeShapeType="1"/>
                </p:cNvSpPr>
                <p:nvPr/>
              </p:nvSpPr>
              <p:spPr bwMode="auto">
                <a:xfrm>
                  <a:off x="5700090" y="322149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8" name="Line 618">
                  <a:extLst>
                    <a:ext uri="{FF2B5EF4-FFF2-40B4-BE49-F238E27FC236}">
                      <a16:creationId xmlns:a16="http://schemas.microsoft.com/office/drawing/2014/main" id="{04C85AFD-A04B-829F-1194-D49BDD478E08}"/>
                    </a:ext>
                  </a:extLst>
                </p:cNvPr>
                <p:cNvSpPr>
                  <a:spLocks noChangeShapeType="1"/>
                </p:cNvSpPr>
                <p:nvPr/>
              </p:nvSpPr>
              <p:spPr bwMode="auto">
                <a:xfrm>
                  <a:off x="5677120" y="324523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9" name="Line 619">
                  <a:extLst>
                    <a:ext uri="{FF2B5EF4-FFF2-40B4-BE49-F238E27FC236}">
                      <a16:creationId xmlns:a16="http://schemas.microsoft.com/office/drawing/2014/main" id="{B0EF8290-A829-AD0E-8430-B99FA6EE620C}"/>
                    </a:ext>
                  </a:extLst>
                </p:cNvPr>
                <p:cNvSpPr>
                  <a:spLocks noChangeShapeType="1"/>
                </p:cNvSpPr>
                <p:nvPr/>
              </p:nvSpPr>
              <p:spPr bwMode="auto">
                <a:xfrm>
                  <a:off x="5700090" y="322149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Line 620">
                  <a:extLst>
                    <a:ext uri="{FF2B5EF4-FFF2-40B4-BE49-F238E27FC236}">
                      <a16:creationId xmlns:a16="http://schemas.microsoft.com/office/drawing/2014/main" id="{ABF8DE67-CB5F-D153-12D5-3AF5BA836D74}"/>
                    </a:ext>
                  </a:extLst>
                </p:cNvPr>
                <p:cNvSpPr>
                  <a:spLocks noChangeShapeType="1"/>
                </p:cNvSpPr>
                <p:nvPr/>
              </p:nvSpPr>
              <p:spPr bwMode="auto">
                <a:xfrm>
                  <a:off x="5880021" y="340879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1" name="Line 621">
                  <a:extLst>
                    <a:ext uri="{FF2B5EF4-FFF2-40B4-BE49-F238E27FC236}">
                      <a16:creationId xmlns:a16="http://schemas.microsoft.com/office/drawing/2014/main" id="{A7C3A18A-06CE-E6D6-A6CC-DCC7F076422F}"/>
                    </a:ext>
                  </a:extLst>
                </p:cNvPr>
                <p:cNvSpPr>
                  <a:spLocks noChangeShapeType="1"/>
                </p:cNvSpPr>
                <p:nvPr/>
              </p:nvSpPr>
              <p:spPr bwMode="auto">
                <a:xfrm>
                  <a:off x="5902991" y="338505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2" name="Line 622">
                  <a:extLst>
                    <a:ext uri="{FF2B5EF4-FFF2-40B4-BE49-F238E27FC236}">
                      <a16:creationId xmlns:a16="http://schemas.microsoft.com/office/drawing/2014/main" id="{E498BAEF-5954-A9DC-90C8-8B5FEBC74FAB}"/>
                    </a:ext>
                  </a:extLst>
                </p:cNvPr>
                <p:cNvSpPr>
                  <a:spLocks noChangeShapeType="1"/>
                </p:cNvSpPr>
                <p:nvPr/>
              </p:nvSpPr>
              <p:spPr bwMode="auto">
                <a:xfrm>
                  <a:off x="5888954" y="340879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3" name="Line 623">
                  <a:extLst>
                    <a:ext uri="{FF2B5EF4-FFF2-40B4-BE49-F238E27FC236}">
                      <a16:creationId xmlns:a16="http://schemas.microsoft.com/office/drawing/2014/main" id="{560E0AA7-8AF0-C2ED-F670-B1E85F81D70A}"/>
                    </a:ext>
                  </a:extLst>
                </p:cNvPr>
                <p:cNvSpPr>
                  <a:spLocks noChangeShapeType="1"/>
                </p:cNvSpPr>
                <p:nvPr/>
              </p:nvSpPr>
              <p:spPr bwMode="auto">
                <a:xfrm>
                  <a:off x="5911923" y="338505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4" name="Line 624">
                  <a:extLst>
                    <a:ext uri="{FF2B5EF4-FFF2-40B4-BE49-F238E27FC236}">
                      <a16:creationId xmlns:a16="http://schemas.microsoft.com/office/drawing/2014/main" id="{27B04084-71CC-F3EB-1A83-AF14B776A950}"/>
                    </a:ext>
                  </a:extLst>
                </p:cNvPr>
                <p:cNvSpPr>
                  <a:spLocks noChangeShapeType="1"/>
                </p:cNvSpPr>
                <p:nvPr/>
              </p:nvSpPr>
              <p:spPr bwMode="auto">
                <a:xfrm>
                  <a:off x="5892782" y="340879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5" name="Line 625">
                  <a:extLst>
                    <a:ext uri="{FF2B5EF4-FFF2-40B4-BE49-F238E27FC236}">
                      <a16:creationId xmlns:a16="http://schemas.microsoft.com/office/drawing/2014/main" id="{96B22C2C-415D-D44F-2E8C-E91BBB0BFB9C}"/>
                    </a:ext>
                  </a:extLst>
                </p:cNvPr>
                <p:cNvSpPr>
                  <a:spLocks noChangeShapeType="1"/>
                </p:cNvSpPr>
                <p:nvPr/>
              </p:nvSpPr>
              <p:spPr bwMode="auto">
                <a:xfrm>
                  <a:off x="5915752" y="338505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6" name="Line 626">
                  <a:extLst>
                    <a:ext uri="{FF2B5EF4-FFF2-40B4-BE49-F238E27FC236}">
                      <a16:creationId xmlns:a16="http://schemas.microsoft.com/office/drawing/2014/main" id="{09D2E4B1-6C09-39C5-C132-C1F06518CFF0}"/>
                    </a:ext>
                  </a:extLst>
                </p:cNvPr>
                <p:cNvSpPr>
                  <a:spLocks noChangeShapeType="1"/>
                </p:cNvSpPr>
                <p:nvPr/>
              </p:nvSpPr>
              <p:spPr bwMode="auto">
                <a:xfrm>
                  <a:off x="6035705" y="343781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7" name="Line 627">
                  <a:extLst>
                    <a:ext uri="{FF2B5EF4-FFF2-40B4-BE49-F238E27FC236}">
                      <a16:creationId xmlns:a16="http://schemas.microsoft.com/office/drawing/2014/main" id="{A0600E5E-8655-8A5E-1CF5-1A16A3293745}"/>
                    </a:ext>
                  </a:extLst>
                </p:cNvPr>
                <p:cNvSpPr>
                  <a:spLocks noChangeShapeType="1"/>
                </p:cNvSpPr>
                <p:nvPr/>
              </p:nvSpPr>
              <p:spPr bwMode="auto">
                <a:xfrm>
                  <a:off x="6058675" y="341406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8" name="Line 628">
                  <a:extLst>
                    <a:ext uri="{FF2B5EF4-FFF2-40B4-BE49-F238E27FC236}">
                      <a16:creationId xmlns:a16="http://schemas.microsoft.com/office/drawing/2014/main" id="{287EA929-5F1F-8C0E-DB50-1520EFD02014}"/>
                    </a:ext>
                  </a:extLst>
                </p:cNvPr>
                <p:cNvSpPr>
                  <a:spLocks noChangeShapeType="1"/>
                </p:cNvSpPr>
                <p:nvPr/>
              </p:nvSpPr>
              <p:spPr bwMode="auto">
                <a:xfrm>
                  <a:off x="6098234" y="343781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9" name="Line 629">
                  <a:extLst>
                    <a:ext uri="{FF2B5EF4-FFF2-40B4-BE49-F238E27FC236}">
                      <a16:creationId xmlns:a16="http://schemas.microsoft.com/office/drawing/2014/main" id="{52AE5E26-6232-9D4F-7831-04B48E0C0FA8}"/>
                    </a:ext>
                  </a:extLst>
                </p:cNvPr>
                <p:cNvSpPr>
                  <a:spLocks noChangeShapeType="1"/>
                </p:cNvSpPr>
                <p:nvPr/>
              </p:nvSpPr>
              <p:spPr bwMode="auto">
                <a:xfrm>
                  <a:off x="6121204" y="341406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0" name="Line 630">
                  <a:extLst>
                    <a:ext uri="{FF2B5EF4-FFF2-40B4-BE49-F238E27FC236}">
                      <a16:creationId xmlns:a16="http://schemas.microsoft.com/office/drawing/2014/main" id="{7A92BA5D-8BE2-E373-F76E-470E2BF35504}"/>
                    </a:ext>
                  </a:extLst>
                </p:cNvPr>
                <p:cNvSpPr>
                  <a:spLocks noChangeShapeType="1"/>
                </p:cNvSpPr>
                <p:nvPr/>
              </p:nvSpPr>
              <p:spPr bwMode="auto">
                <a:xfrm>
                  <a:off x="6178629" y="350112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1" name="Line 631">
                  <a:extLst>
                    <a:ext uri="{FF2B5EF4-FFF2-40B4-BE49-F238E27FC236}">
                      <a16:creationId xmlns:a16="http://schemas.microsoft.com/office/drawing/2014/main" id="{61FB1A27-217E-B5DE-57EB-11B234A83823}"/>
                    </a:ext>
                  </a:extLst>
                </p:cNvPr>
                <p:cNvSpPr>
                  <a:spLocks noChangeShapeType="1"/>
                </p:cNvSpPr>
                <p:nvPr/>
              </p:nvSpPr>
              <p:spPr bwMode="auto">
                <a:xfrm>
                  <a:off x="6201599" y="347738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2" name="Line 632">
                  <a:extLst>
                    <a:ext uri="{FF2B5EF4-FFF2-40B4-BE49-F238E27FC236}">
                      <a16:creationId xmlns:a16="http://schemas.microsoft.com/office/drawing/2014/main" id="{6017E8E2-3033-4FA2-5BB9-CC9037841382}"/>
                    </a:ext>
                  </a:extLst>
                </p:cNvPr>
                <p:cNvSpPr>
                  <a:spLocks noChangeShapeType="1"/>
                </p:cNvSpPr>
                <p:nvPr/>
              </p:nvSpPr>
              <p:spPr bwMode="auto">
                <a:xfrm>
                  <a:off x="6356007"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3" name="Line 633">
                  <a:extLst>
                    <a:ext uri="{FF2B5EF4-FFF2-40B4-BE49-F238E27FC236}">
                      <a16:creationId xmlns:a16="http://schemas.microsoft.com/office/drawing/2014/main" id="{CF8D8ACD-2659-A0B2-4066-28684961AACF}"/>
                    </a:ext>
                  </a:extLst>
                </p:cNvPr>
                <p:cNvSpPr>
                  <a:spLocks noChangeShapeType="1"/>
                </p:cNvSpPr>
                <p:nvPr/>
              </p:nvSpPr>
              <p:spPr bwMode="auto">
                <a:xfrm>
                  <a:off x="6378977"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4" name="Line 634">
                  <a:extLst>
                    <a:ext uri="{FF2B5EF4-FFF2-40B4-BE49-F238E27FC236}">
                      <a16:creationId xmlns:a16="http://schemas.microsoft.com/office/drawing/2014/main" id="{F6B4D598-57CF-E7C9-88B6-604398F8C6AE}"/>
                    </a:ext>
                  </a:extLst>
                </p:cNvPr>
                <p:cNvSpPr>
                  <a:spLocks noChangeShapeType="1"/>
                </p:cNvSpPr>
                <p:nvPr/>
              </p:nvSpPr>
              <p:spPr bwMode="auto">
                <a:xfrm>
                  <a:off x="638918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5" name="Line 635">
                  <a:extLst>
                    <a:ext uri="{FF2B5EF4-FFF2-40B4-BE49-F238E27FC236}">
                      <a16:creationId xmlns:a16="http://schemas.microsoft.com/office/drawing/2014/main" id="{F8C28DC8-81F6-B6FF-254D-77FA53CC2502}"/>
                    </a:ext>
                  </a:extLst>
                </p:cNvPr>
                <p:cNvSpPr>
                  <a:spLocks noChangeShapeType="1"/>
                </p:cNvSpPr>
                <p:nvPr/>
              </p:nvSpPr>
              <p:spPr bwMode="auto">
                <a:xfrm>
                  <a:off x="6412156"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6" name="Line 636">
                  <a:extLst>
                    <a:ext uri="{FF2B5EF4-FFF2-40B4-BE49-F238E27FC236}">
                      <a16:creationId xmlns:a16="http://schemas.microsoft.com/office/drawing/2014/main" id="{1DC7D065-E726-D073-FD77-190E7F63E06A}"/>
                    </a:ext>
                  </a:extLst>
                </p:cNvPr>
                <p:cNvSpPr>
                  <a:spLocks noChangeShapeType="1"/>
                </p:cNvSpPr>
                <p:nvPr/>
              </p:nvSpPr>
              <p:spPr bwMode="auto">
                <a:xfrm>
                  <a:off x="6422365"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7" name="Line 637">
                  <a:extLst>
                    <a:ext uri="{FF2B5EF4-FFF2-40B4-BE49-F238E27FC236}">
                      <a16:creationId xmlns:a16="http://schemas.microsoft.com/office/drawing/2014/main" id="{08B2F5CF-3CD0-3BE8-8D12-FD09CF67FBBB}"/>
                    </a:ext>
                  </a:extLst>
                </p:cNvPr>
                <p:cNvSpPr>
                  <a:spLocks noChangeShapeType="1"/>
                </p:cNvSpPr>
                <p:nvPr/>
              </p:nvSpPr>
              <p:spPr bwMode="auto">
                <a:xfrm>
                  <a:off x="6445335"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8" name="Line 638">
                  <a:extLst>
                    <a:ext uri="{FF2B5EF4-FFF2-40B4-BE49-F238E27FC236}">
                      <a16:creationId xmlns:a16="http://schemas.microsoft.com/office/drawing/2014/main" id="{A9F244B3-15F4-42F4-8FEB-CF274DDB1DE3}"/>
                    </a:ext>
                  </a:extLst>
                </p:cNvPr>
                <p:cNvSpPr>
                  <a:spLocks noChangeShapeType="1"/>
                </p:cNvSpPr>
                <p:nvPr/>
              </p:nvSpPr>
              <p:spPr bwMode="auto">
                <a:xfrm>
                  <a:off x="6444059"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9" name="Line 639">
                  <a:extLst>
                    <a:ext uri="{FF2B5EF4-FFF2-40B4-BE49-F238E27FC236}">
                      <a16:creationId xmlns:a16="http://schemas.microsoft.com/office/drawing/2014/main" id="{6D614537-193C-9371-602A-116BEA9D0D28}"/>
                    </a:ext>
                  </a:extLst>
                </p:cNvPr>
                <p:cNvSpPr>
                  <a:spLocks noChangeShapeType="1"/>
                </p:cNvSpPr>
                <p:nvPr/>
              </p:nvSpPr>
              <p:spPr bwMode="auto">
                <a:xfrm>
                  <a:off x="6467028"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0" name="Line 640">
                  <a:extLst>
                    <a:ext uri="{FF2B5EF4-FFF2-40B4-BE49-F238E27FC236}">
                      <a16:creationId xmlns:a16="http://schemas.microsoft.com/office/drawing/2014/main" id="{94413B2E-2B03-A5E2-D2C5-E83BAC40B808}"/>
                    </a:ext>
                  </a:extLst>
                </p:cNvPr>
                <p:cNvSpPr>
                  <a:spLocks noChangeShapeType="1"/>
                </p:cNvSpPr>
                <p:nvPr/>
              </p:nvSpPr>
              <p:spPr bwMode="auto">
                <a:xfrm>
                  <a:off x="6553803"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1" name="Line 641">
                  <a:extLst>
                    <a:ext uri="{FF2B5EF4-FFF2-40B4-BE49-F238E27FC236}">
                      <a16:creationId xmlns:a16="http://schemas.microsoft.com/office/drawing/2014/main" id="{9FE0ADDD-C941-22F5-6FC0-B0DD0E5B71CC}"/>
                    </a:ext>
                  </a:extLst>
                </p:cNvPr>
                <p:cNvSpPr>
                  <a:spLocks noChangeShapeType="1"/>
                </p:cNvSpPr>
                <p:nvPr/>
              </p:nvSpPr>
              <p:spPr bwMode="auto">
                <a:xfrm>
                  <a:off x="6576773"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2" name="Line 642">
                  <a:extLst>
                    <a:ext uri="{FF2B5EF4-FFF2-40B4-BE49-F238E27FC236}">
                      <a16:creationId xmlns:a16="http://schemas.microsoft.com/office/drawing/2014/main" id="{2A7E8F03-0BAD-B33B-2B97-DBAE752AECA0}"/>
                    </a:ext>
                  </a:extLst>
                </p:cNvPr>
                <p:cNvSpPr>
                  <a:spLocks noChangeShapeType="1"/>
                </p:cNvSpPr>
                <p:nvPr/>
              </p:nvSpPr>
              <p:spPr bwMode="auto">
                <a:xfrm>
                  <a:off x="6557632"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3" name="Line 643">
                  <a:extLst>
                    <a:ext uri="{FF2B5EF4-FFF2-40B4-BE49-F238E27FC236}">
                      <a16:creationId xmlns:a16="http://schemas.microsoft.com/office/drawing/2014/main" id="{69128A7F-90CE-F63A-2BB1-800F71804758}"/>
                    </a:ext>
                  </a:extLst>
                </p:cNvPr>
                <p:cNvSpPr>
                  <a:spLocks noChangeShapeType="1"/>
                </p:cNvSpPr>
                <p:nvPr/>
              </p:nvSpPr>
              <p:spPr bwMode="auto">
                <a:xfrm>
                  <a:off x="6580602"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4" name="Line 644">
                  <a:extLst>
                    <a:ext uri="{FF2B5EF4-FFF2-40B4-BE49-F238E27FC236}">
                      <a16:creationId xmlns:a16="http://schemas.microsoft.com/office/drawing/2014/main" id="{4FD1EA14-F33C-ACF6-FF0D-8EE12C0FA88E}"/>
                    </a:ext>
                  </a:extLst>
                </p:cNvPr>
                <p:cNvSpPr>
                  <a:spLocks noChangeShapeType="1"/>
                </p:cNvSpPr>
                <p:nvPr/>
              </p:nvSpPr>
              <p:spPr bwMode="auto">
                <a:xfrm>
                  <a:off x="665461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5" name="Line 645">
                  <a:extLst>
                    <a:ext uri="{FF2B5EF4-FFF2-40B4-BE49-F238E27FC236}">
                      <a16:creationId xmlns:a16="http://schemas.microsoft.com/office/drawing/2014/main" id="{A723DA47-0320-EBDF-49D6-43E3DAF7DF31}"/>
                    </a:ext>
                  </a:extLst>
                </p:cNvPr>
                <p:cNvSpPr>
                  <a:spLocks noChangeShapeType="1"/>
                </p:cNvSpPr>
                <p:nvPr/>
              </p:nvSpPr>
              <p:spPr bwMode="auto">
                <a:xfrm>
                  <a:off x="6677585"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6" name="Line 646">
                  <a:extLst>
                    <a:ext uri="{FF2B5EF4-FFF2-40B4-BE49-F238E27FC236}">
                      <a16:creationId xmlns:a16="http://schemas.microsoft.com/office/drawing/2014/main" id="{934A48B4-E377-B111-6D38-7527AC95531D}"/>
                    </a:ext>
                  </a:extLst>
                </p:cNvPr>
                <p:cNvSpPr>
                  <a:spLocks noChangeShapeType="1"/>
                </p:cNvSpPr>
                <p:nvPr/>
              </p:nvSpPr>
              <p:spPr bwMode="auto">
                <a:xfrm>
                  <a:off x="665461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7" name="Line 647">
                  <a:extLst>
                    <a:ext uri="{FF2B5EF4-FFF2-40B4-BE49-F238E27FC236}">
                      <a16:creationId xmlns:a16="http://schemas.microsoft.com/office/drawing/2014/main" id="{8E922231-3417-7057-0FC9-EAE874CE1A87}"/>
                    </a:ext>
                  </a:extLst>
                </p:cNvPr>
                <p:cNvSpPr>
                  <a:spLocks noChangeShapeType="1"/>
                </p:cNvSpPr>
                <p:nvPr/>
              </p:nvSpPr>
              <p:spPr bwMode="auto">
                <a:xfrm>
                  <a:off x="6677585"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8" name="Line 648">
                  <a:extLst>
                    <a:ext uri="{FF2B5EF4-FFF2-40B4-BE49-F238E27FC236}">
                      <a16:creationId xmlns:a16="http://schemas.microsoft.com/office/drawing/2014/main" id="{321BA5A4-9F6A-DD6E-0CB9-5E1E2F0F7F6D}"/>
                    </a:ext>
                  </a:extLst>
                </p:cNvPr>
                <p:cNvSpPr>
                  <a:spLocks noChangeShapeType="1"/>
                </p:cNvSpPr>
                <p:nvPr/>
              </p:nvSpPr>
              <p:spPr bwMode="auto">
                <a:xfrm>
                  <a:off x="671331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9" name="Line 649">
                  <a:extLst>
                    <a:ext uri="{FF2B5EF4-FFF2-40B4-BE49-F238E27FC236}">
                      <a16:creationId xmlns:a16="http://schemas.microsoft.com/office/drawing/2014/main" id="{5E4707BA-E18D-3E69-7B9F-434460E0475C}"/>
                    </a:ext>
                  </a:extLst>
                </p:cNvPr>
                <p:cNvSpPr>
                  <a:spLocks noChangeShapeType="1"/>
                </p:cNvSpPr>
                <p:nvPr/>
              </p:nvSpPr>
              <p:spPr bwMode="auto">
                <a:xfrm>
                  <a:off x="6736286"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0" name="Line 650">
                  <a:extLst>
                    <a:ext uri="{FF2B5EF4-FFF2-40B4-BE49-F238E27FC236}">
                      <a16:creationId xmlns:a16="http://schemas.microsoft.com/office/drawing/2014/main" id="{97A1E5A7-9981-66CC-5E96-C0705F300738}"/>
                    </a:ext>
                  </a:extLst>
                </p:cNvPr>
                <p:cNvSpPr>
                  <a:spLocks noChangeShapeType="1"/>
                </p:cNvSpPr>
                <p:nvPr/>
              </p:nvSpPr>
              <p:spPr bwMode="auto">
                <a:xfrm>
                  <a:off x="6717145"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1" name="Line 651">
                  <a:extLst>
                    <a:ext uri="{FF2B5EF4-FFF2-40B4-BE49-F238E27FC236}">
                      <a16:creationId xmlns:a16="http://schemas.microsoft.com/office/drawing/2014/main" id="{0C5BAC5A-82CC-C7A6-F92B-3670A49CD513}"/>
                    </a:ext>
                  </a:extLst>
                </p:cNvPr>
                <p:cNvSpPr>
                  <a:spLocks noChangeShapeType="1"/>
                </p:cNvSpPr>
                <p:nvPr/>
              </p:nvSpPr>
              <p:spPr bwMode="auto">
                <a:xfrm>
                  <a:off x="6740115"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2" name="Line 652">
                  <a:extLst>
                    <a:ext uri="{FF2B5EF4-FFF2-40B4-BE49-F238E27FC236}">
                      <a16:creationId xmlns:a16="http://schemas.microsoft.com/office/drawing/2014/main" id="{5A306937-B5DD-7D95-B796-D19F155CCCC6}"/>
                    </a:ext>
                  </a:extLst>
                </p:cNvPr>
                <p:cNvSpPr>
                  <a:spLocks noChangeShapeType="1"/>
                </p:cNvSpPr>
                <p:nvPr/>
              </p:nvSpPr>
              <p:spPr bwMode="auto">
                <a:xfrm>
                  <a:off x="672990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3" name="Line 653">
                  <a:extLst>
                    <a:ext uri="{FF2B5EF4-FFF2-40B4-BE49-F238E27FC236}">
                      <a16:creationId xmlns:a16="http://schemas.microsoft.com/office/drawing/2014/main" id="{EE52D6A3-C161-3A70-ADED-60FBC6D3FA57}"/>
                    </a:ext>
                  </a:extLst>
                </p:cNvPr>
                <p:cNvSpPr>
                  <a:spLocks noChangeShapeType="1"/>
                </p:cNvSpPr>
                <p:nvPr/>
              </p:nvSpPr>
              <p:spPr bwMode="auto">
                <a:xfrm>
                  <a:off x="6752876"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4" name="Line 654">
                  <a:extLst>
                    <a:ext uri="{FF2B5EF4-FFF2-40B4-BE49-F238E27FC236}">
                      <a16:creationId xmlns:a16="http://schemas.microsoft.com/office/drawing/2014/main" id="{8987233C-83D6-0200-C61C-50E7D7505803}"/>
                    </a:ext>
                  </a:extLst>
                </p:cNvPr>
                <p:cNvSpPr>
                  <a:spLocks noChangeShapeType="1"/>
                </p:cNvSpPr>
                <p:nvPr/>
              </p:nvSpPr>
              <p:spPr bwMode="auto">
                <a:xfrm>
                  <a:off x="672990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5" name="Line 655">
                  <a:extLst>
                    <a:ext uri="{FF2B5EF4-FFF2-40B4-BE49-F238E27FC236}">
                      <a16:creationId xmlns:a16="http://schemas.microsoft.com/office/drawing/2014/main" id="{D9410D78-71F4-7D8D-8B9A-50D641813DC9}"/>
                    </a:ext>
                  </a:extLst>
                </p:cNvPr>
                <p:cNvSpPr>
                  <a:spLocks noChangeShapeType="1"/>
                </p:cNvSpPr>
                <p:nvPr/>
              </p:nvSpPr>
              <p:spPr bwMode="auto">
                <a:xfrm>
                  <a:off x="6752876"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6" name="Line 656">
                  <a:extLst>
                    <a:ext uri="{FF2B5EF4-FFF2-40B4-BE49-F238E27FC236}">
                      <a16:creationId xmlns:a16="http://schemas.microsoft.com/office/drawing/2014/main" id="{1C414D0C-6248-E713-D6CC-B1D726F96CEF}"/>
                    </a:ext>
                  </a:extLst>
                </p:cNvPr>
                <p:cNvSpPr>
                  <a:spLocks noChangeShapeType="1"/>
                </p:cNvSpPr>
                <p:nvPr/>
              </p:nvSpPr>
              <p:spPr bwMode="auto">
                <a:xfrm>
                  <a:off x="6742667"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7" name="Line 657">
                  <a:extLst>
                    <a:ext uri="{FF2B5EF4-FFF2-40B4-BE49-F238E27FC236}">
                      <a16:creationId xmlns:a16="http://schemas.microsoft.com/office/drawing/2014/main" id="{28468306-1BE6-0337-9FCF-17124CC77997}"/>
                    </a:ext>
                  </a:extLst>
                </p:cNvPr>
                <p:cNvSpPr>
                  <a:spLocks noChangeShapeType="1"/>
                </p:cNvSpPr>
                <p:nvPr/>
              </p:nvSpPr>
              <p:spPr bwMode="auto">
                <a:xfrm>
                  <a:off x="6765637"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8" name="Line 658">
                  <a:extLst>
                    <a:ext uri="{FF2B5EF4-FFF2-40B4-BE49-F238E27FC236}">
                      <a16:creationId xmlns:a16="http://schemas.microsoft.com/office/drawing/2014/main" id="{035F62CC-FAD0-B41E-17B9-64A3AC3239FA}"/>
                    </a:ext>
                  </a:extLst>
                </p:cNvPr>
                <p:cNvSpPr>
                  <a:spLocks noChangeShapeType="1"/>
                </p:cNvSpPr>
                <p:nvPr/>
              </p:nvSpPr>
              <p:spPr bwMode="auto">
                <a:xfrm>
                  <a:off x="6768189"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9" name="Line 659">
                  <a:extLst>
                    <a:ext uri="{FF2B5EF4-FFF2-40B4-BE49-F238E27FC236}">
                      <a16:creationId xmlns:a16="http://schemas.microsoft.com/office/drawing/2014/main" id="{C0F2E164-AF7B-97DA-9D61-18B570894BDE}"/>
                    </a:ext>
                  </a:extLst>
                </p:cNvPr>
                <p:cNvSpPr>
                  <a:spLocks noChangeShapeType="1"/>
                </p:cNvSpPr>
                <p:nvPr/>
              </p:nvSpPr>
              <p:spPr bwMode="auto">
                <a:xfrm>
                  <a:off x="6791159"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0" name="Line 660">
                  <a:extLst>
                    <a:ext uri="{FF2B5EF4-FFF2-40B4-BE49-F238E27FC236}">
                      <a16:creationId xmlns:a16="http://schemas.microsoft.com/office/drawing/2014/main" id="{A0E3DA7D-C0DF-BCCD-7A1F-50A35BADF743}"/>
                    </a:ext>
                  </a:extLst>
                </p:cNvPr>
                <p:cNvSpPr>
                  <a:spLocks noChangeShapeType="1"/>
                </p:cNvSpPr>
                <p:nvPr/>
              </p:nvSpPr>
              <p:spPr bwMode="auto">
                <a:xfrm>
                  <a:off x="6768189"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1" name="Line 661">
                  <a:extLst>
                    <a:ext uri="{FF2B5EF4-FFF2-40B4-BE49-F238E27FC236}">
                      <a16:creationId xmlns:a16="http://schemas.microsoft.com/office/drawing/2014/main" id="{AE780D7D-CB2E-F705-DC03-B898AD98E99F}"/>
                    </a:ext>
                  </a:extLst>
                </p:cNvPr>
                <p:cNvSpPr>
                  <a:spLocks noChangeShapeType="1"/>
                </p:cNvSpPr>
                <p:nvPr/>
              </p:nvSpPr>
              <p:spPr bwMode="auto">
                <a:xfrm>
                  <a:off x="6791159"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2" name="Line 662">
                  <a:extLst>
                    <a:ext uri="{FF2B5EF4-FFF2-40B4-BE49-F238E27FC236}">
                      <a16:creationId xmlns:a16="http://schemas.microsoft.com/office/drawing/2014/main" id="{F043C839-B2F8-3059-BE10-DC42032C5EB7}"/>
                    </a:ext>
                  </a:extLst>
                </p:cNvPr>
                <p:cNvSpPr>
                  <a:spLocks noChangeShapeType="1"/>
                </p:cNvSpPr>
                <p:nvPr/>
              </p:nvSpPr>
              <p:spPr bwMode="auto">
                <a:xfrm>
                  <a:off x="6793711"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3" name="Line 663">
                  <a:extLst>
                    <a:ext uri="{FF2B5EF4-FFF2-40B4-BE49-F238E27FC236}">
                      <a16:creationId xmlns:a16="http://schemas.microsoft.com/office/drawing/2014/main" id="{F8586194-FDA1-1DE6-1A63-B0B9B1D64FFF}"/>
                    </a:ext>
                  </a:extLst>
                </p:cNvPr>
                <p:cNvSpPr>
                  <a:spLocks noChangeShapeType="1"/>
                </p:cNvSpPr>
                <p:nvPr/>
              </p:nvSpPr>
              <p:spPr bwMode="auto">
                <a:xfrm>
                  <a:off x="6816681"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4" name="Line 664">
                  <a:extLst>
                    <a:ext uri="{FF2B5EF4-FFF2-40B4-BE49-F238E27FC236}">
                      <a16:creationId xmlns:a16="http://schemas.microsoft.com/office/drawing/2014/main" id="{6F318025-FD09-C24D-104F-E1D44F9CACB7}"/>
                    </a:ext>
                  </a:extLst>
                </p:cNvPr>
                <p:cNvSpPr>
                  <a:spLocks noChangeShapeType="1"/>
                </p:cNvSpPr>
                <p:nvPr/>
              </p:nvSpPr>
              <p:spPr bwMode="auto">
                <a:xfrm>
                  <a:off x="6823061"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5" name="Line 665">
                  <a:extLst>
                    <a:ext uri="{FF2B5EF4-FFF2-40B4-BE49-F238E27FC236}">
                      <a16:creationId xmlns:a16="http://schemas.microsoft.com/office/drawing/2014/main" id="{AC2B554E-916E-AA6C-87B5-D48BBA759847}"/>
                    </a:ext>
                  </a:extLst>
                </p:cNvPr>
                <p:cNvSpPr>
                  <a:spLocks noChangeShapeType="1"/>
                </p:cNvSpPr>
                <p:nvPr/>
              </p:nvSpPr>
              <p:spPr bwMode="auto">
                <a:xfrm>
                  <a:off x="6846031"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6" name="Line 666">
                  <a:extLst>
                    <a:ext uri="{FF2B5EF4-FFF2-40B4-BE49-F238E27FC236}">
                      <a16:creationId xmlns:a16="http://schemas.microsoft.com/office/drawing/2014/main" id="{85BF9CC1-A319-2295-F021-847486F2999D}"/>
                    </a:ext>
                  </a:extLst>
                </p:cNvPr>
                <p:cNvSpPr>
                  <a:spLocks noChangeShapeType="1"/>
                </p:cNvSpPr>
                <p:nvPr/>
              </p:nvSpPr>
              <p:spPr bwMode="auto">
                <a:xfrm>
                  <a:off x="6826890"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7" name="Line 667">
                  <a:extLst>
                    <a:ext uri="{FF2B5EF4-FFF2-40B4-BE49-F238E27FC236}">
                      <a16:creationId xmlns:a16="http://schemas.microsoft.com/office/drawing/2014/main" id="{40BCF04B-6219-B624-BF7C-6BA6C5C6535E}"/>
                    </a:ext>
                  </a:extLst>
                </p:cNvPr>
                <p:cNvSpPr>
                  <a:spLocks noChangeShapeType="1"/>
                </p:cNvSpPr>
                <p:nvPr/>
              </p:nvSpPr>
              <p:spPr bwMode="auto">
                <a:xfrm>
                  <a:off x="6849859"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8" name="Line 668">
                  <a:extLst>
                    <a:ext uri="{FF2B5EF4-FFF2-40B4-BE49-F238E27FC236}">
                      <a16:creationId xmlns:a16="http://schemas.microsoft.com/office/drawing/2014/main" id="{A4D683C4-35F1-9622-9808-3AE207DB53EF}"/>
                    </a:ext>
                  </a:extLst>
                </p:cNvPr>
                <p:cNvSpPr>
                  <a:spLocks noChangeShapeType="1"/>
                </p:cNvSpPr>
                <p:nvPr/>
              </p:nvSpPr>
              <p:spPr bwMode="auto">
                <a:xfrm>
                  <a:off x="6861344"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9" name="Line 669">
                  <a:extLst>
                    <a:ext uri="{FF2B5EF4-FFF2-40B4-BE49-F238E27FC236}">
                      <a16:creationId xmlns:a16="http://schemas.microsoft.com/office/drawing/2014/main" id="{A1C56ECF-7905-30A7-E533-ABD6159085CA}"/>
                    </a:ext>
                  </a:extLst>
                </p:cNvPr>
                <p:cNvSpPr>
                  <a:spLocks noChangeShapeType="1"/>
                </p:cNvSpPr>
                <p:nvPr/>
              </p:nvSpPr>
              <p:spPr bwMode="auto">
                <a:xfrm>
                  <a:off x="6884314"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0" name="Line 670">
                  <a:extLst>
                    <a:ext uri="{FF2B5EF4-FFF2-40B4-BE49-F238E27FC236}">
                      <a16:creationId xmlns:a16="http://schemas.microsoft.com/office/drawing/2014/main" id="{EFF16B5F-38EF-3D30-2E67-3D78907374BE}"/>
                    </a:ext>
                  </a:extLst>
                </p:cNvPr>
                <p:cNvSpPr>
                  <a:spLocks noChangeShapeType="1"/>
                </p:cNvSpPr>
                <p:nvPr/>
              </p:nvSpPr>
              <p:spPr bwMode="auto">
                <a:xfrm>
                  <a:off x="693280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1" name="Line 671">
                  <a:extLst>
                    <a:ext uri="{FF2B5EF4-FFF2-40B4-BE49-F238E27FC236}">
                      <a16:creationId xmlns:a16="http://schemas.microsoft.com/office/drawing/2014/main" id="{A20E4FA4-AF0E-8B00-62F7-A298FE92470B}"/>
                    </a:ext>
                  </a:extLst>
                </p:cNvPr>
                <p:cNvSpPr>
                  <a:spLocks noChangeShapeType="1"/>
                </p:cNvSpPr>
                <p:nvPr/>
              </p:nvSpPr>
              <p:spPr bwMode="auto">
                <a:xfrm>
                  <a:off x="6955776"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2" name="Line 672">
                  <a:extLst>
                    <a:ext uri="{FF2B5EF4-FFF2-40B4-BE49-F238E27FC236}">
                      <a16:creationId xmlns:a16="http://schemas.microsoft.com/office/drawing/2014/main" id="{D25A5DFA-19FC-B4A6-0B77-FC56C871FBF1}"/>
                    </a:ext>
                  </a:extLst>
                </p:cNvPr>
                <p:cNvSpPr>
                  <a:spLocks noChangeShapeType="1"/>
                </p:cNvSpPr>
                <p:nvPr/>
              </p:nvSpPr>
              <p:spPr bwMode="auto">
                <a:xfrm>
                  <a:off x="7055312" y="373194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3" name="Line 673">
                  <a:extLst>
                    <a:ext uri="{FF2B5EF4-FFF2-40B4-BE49-F238E27FC236}">
                      <a16:creationId xmlns:a16="http://schemas.microsoft.com/office/drawing/2014/main" id="{2E51031E-5D6C-B5AE-3061-5A928F720F04}"/>
                    </a:ext>
                  </a:extLst>
                </p:cNvPr>
                <p:cNvSpPr>
                  <a:spLocks noChangeShapeType="1"/>
                </p:cNvSpPr>
                <p:nvPr/>
              </p:nvSpPr>
              <p:spPr bwMode="auto">
                <a:xfrm>
                  <a:off x="7078282" y="370688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4" name="Line 674">
                  <a:extLst>
                    <a:ext uri="{FF2B5EF4-FFF2-40B4-BE49-F238E27FC236}">
                      <a16:creationId xmlns:a16="http://schemas.microsoft.com/office/drawing/2014/main" id="{D938CD44-4E49-446F-5982-235BBE55E98C}"/>
                    </a:ext>
                  </a:extLst>
                </p:cNvPr>
                <p:cNvSpPr>
                  <a:spLocks noChangeShapeType="1"/>
                </p:cNvSpPr>
                <p:nvPr/>
              </p:nvSpPr>
              <p:spPr bwMode="auto">
                <a:xfrm>
                  <a:off x="7438143" y="373194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Line 675">
                  <a:extLst>
                    <a:ext uri="{FF2B5EF4-FFF2-40B4-BE49-F238E27FC236}">
                      <a16:creationId xmlns:a16="http://schemas.microsoft.com/office/drawing/2014/main" id="{690E7B1E-22DA-49B7-2A46-E6D8BA1BAF31}"/>
                    </a:ext>
                  </a:extLst>
                </p:cNvPr>
                <p:cNvSpPr>
                  <a:spLocks noChangeShapeType="1"/>
                </p:cNvSpPr>
                <p:nvPr/>
              </p:nvSpPr>
              <p:spPr bwMode="auto">
                <a:xfrm>
                  <a:off x="7461113" y="370688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Line 676">
                  <a:extLst>
                    <a:ext uri="{FF2B5EF4-FFF2-40B4-BE49-F238E27FC236}">
                      <a16:creationId xmlns:a16="http://schemas.microsoft.com/office/drawing/2014/main" id="{25D64FA7-417E-D08D-4FE8-929946B2A77A}"/>
                    </a:ext>
                  </a:extLst>
                </p:cNvPr>
                <p:cNvSpPr>
                  <a:spLocks noChangeShapeType="1"/>
                </p:cNvSpPr>
                <p:nvPr/>
              </p:nvSpPr>
              <p:spPr bwMode="auto">
                <a:xfrm>
                  <a:off x="7441971" y="373194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Line 677">
                  <a:extLst>
                    <a:ext uri="{FF2B5EF4-FFF2-40B4-BE49-F238E27FC236}">
                      <a16:creationId xmlns:a16="http://schemas.microsoft.com/office/drawing/2014/main" id="{F0BA577A-FDE2-CB0D-4135-4C8B48508F54}"/>
                    </a:ext>
                  </a:extLst>
                </p:cNvPr>
                <p:cNvSpPr>
                  <a:spLocks noChangeShapeType="1"/>
                </p:cNvSpPr>
                <p:nvPr/>
              </p:nvSpPr>
              <p:spPr bwMode="auto">
                <a:xfrm>
                  <a:off x="7464941" y="370688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Line 678">
                  <a:extLst>
                    <a:ext uri="{FF2B5EF4-FFF2-40B4-BE49-F238E27FC236}">
                      <a16:creationId xmlns:a16="http://schemas.microsoft.com/office/drawing/2014/main" id="{E7A27FAB-AFEB-4103-58AD-C37618AC34BE}"/>
                    </a:ext>
                  </a:extLst>
                </p:cNvPr>
                <p:cNvSpPr>
                  <a:spLocks noChangeShapeType="1"/>
                </p:cNvSpPr>
                <p:nvPr/>
              </p:nvSpPr>
              <p:spPr bwMode="auto">
                <a:xfrm>
                  <a:off x="7796728" y="373194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Line 679">
                  <a:extLst>
                    <a:ext uri="{FF2B5EF4-FFF2-40B4-BE49-F238E27FC236}">
                      <a16:creationId xmlns:a16="http://schemas.microsoft.com/office/drawing/2014/main" id="{9CBBB43E-23DB-F628-B68F-9AA60D425D6C}"/>
                    </a:ext>
                  </a:extLst>
                </p:cNvPr>
                <p:cNvSpPr>
                  <a:spLocks noChangeShapeType="1"/>
                </p:cNvSpPr>
                <p:nvPr/>
              </p:nvSpPr>
              <p:spPr bwMode="auto">
                <a:xfrm>
                  <a:off x="7819698" y="370688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sp>
        <p:nvSpPr>
          <p:cNvPr id="12" name="Rectangle 1056">
            <a:extLst>
              <a:ext uri="{FF2B5EF4-FFF2-40B4-BE49-F238E27FC236}">
                <a16:creationId xmlns:a16="http://schemas.microsoft.com/office/drawing/2014/main" id="{E0609C87-DBEE-FF44-4317-AE278AFDAAE1}"/>
              </a:ext>
            </a:extLst>
          </p:cNvPr>
          <p:cNvSpPr>
            <a:spLocks noChangeArrowheads="1"/>
          </p:cNvSpPr>
          <p:nvPr/>
        </p:nvSpPr>
        <p:spPr bwMode="auto">
          <a:xfrm>
            <a:off x="1140555" y="5033360"/>
            <a:ext cx="931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14" name="Rectangle 1058">
            <a:extLst>
              <a:ext uri="{FF2B5EF4-FFF2-40B4-BE49-F238E27FC236}">
                <a16:creationId xmlns:a16="http://schemas.microsoft.com/office/drawing/2014/main" id="{61BC5299-15BA-755A-D39C-AAC11CFD46A8}"/>
              </a:ext>
            </a:extLst>
          </p:cNvPr>
          <p:cNvSpPr>
            <a:spLocks noChangeArrowheads="1"/>
          </p:cNvSpPr>
          <p:nvPr/>
        </p:nvSpPr>
        <p:spPr bwMode="auto">
          <a:xfrm>
            <a:off x="1779749" y="5033360"/>
            <a:ext cx="931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15" name="Rectangle 1060">
            <a:extLst>
              <a:ext uri="{FF2B5EF4-FFF2-40B4-BE49-F238E27FC236}">
                <a16:creationId xmlns:a16="http://schemas.microsoft.com/office/drawing/2014/main" id="{61FB4007-D5F2-50EB-BC6B-9086365352C4}"/>
              </a:ext>
            </a:extLst>
          </p:cNvPr>
          <p:cNvSpPr>
            <a:spLocks noChangeArrowheads="1"/>
          </p:cNvSpPr>
          <p:nvPr/>
        </p:nvSpPr>
        <p:spPr bwMode="auto">
          <a:xfrm>
            <a:off x="2421073" y="5033360"/>
            <a:ext cx="931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16" name="Rectangle 1062">
            <a:extLst>
              <a:ext uri="{FF2B5EF4-FFF2-40B4-BE49-F238E27FC236}">
                <a16:creationId xmlns:a16="http://schemas.microsoft.com/office/drawing/2014/main" id="{823753E1-4FEB-9DAC-82C2-9011116C02F4}"/>
              </a:ext>
            </a:extLst>
          </p:cNvPr>
          <p:cNvSpPr>
            <a:spLocks noChangeArrowheads="1"/>
          </p:cNvSpPr>
          <p:nvPr/>
        </p:nvSpPr>
        <p:spPr bwMode="auto">
          <a:xfrm>
            <a:off x="3073051" y="5033360"/>
            <a:ext cx="931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17" name="Rectangle 1064">
            <a:extLst>
              <a:ext uri="{FF2B5EF4-FFF2-40B4-BE49-F238E27FC236}">
                <a16:creationId xmlns:a16="http://schemas.microsoft.com/office/drawing/2014/main" id="{68834744-C144-607F-A075-4B1126C7D049}"/>
              </a:ext>
            </a:extLst>
          </p:cNvPr>
          <p:cNvSpPr>
            <a:spLocks noChangeArrowheads="1"/>
          </p:cNvSpPr>
          <p:nvPr/>
        </p:nvSpPr>
        <p:spPr bwMode="auto">
          <a:xfrm>
            <a:off x="3659292"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12</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18" name="Rectangle 1066">
            <a:extLst>
              <a:ext uri="{FF2B5EF4-FFF2-40B4-BE49-F238E27FC236}">
                <a16:creationId xmlns:a16="http://schemas.microsoft.com/office/drawing/2014/main" id="{E7FCACBE-37BF-A1EE-CF8E-886232009393}"/>
              </a:ext>
            </a:extLst>
          </p:cNvPr>
          <p:cNvSpPr>
            <a:spLocks noChangeArrowheads="1"/>
          </p:cNvSpPr>
          <p:nvPr/>
        </p:nvSpPr>
        <p:spPr bwMode="auto">
          <a:xfrm>
            <a:off x="4298484"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19" name="Rectangle 1068">
            <a:extLst>
              <a:ext uri="{FF2B5EF4-FFF2-40B4-BE49-F238E27FC236}">
                <a16:creationId xmlns:a16="http://schemas.microsoft.com/office/drawing/2014/main" id="{DF5B01EE-1E5B-2AF0-36F7-FBF7006945E4}"/>
              </a:ext>
            </a:extLst>
          </p:cNvPr>
          <p:cNvSpPr>
            <a:spLocks noChangeArrowheads="1"/>
          </p:cNvSpPr>
          <p:nvPr/>
        </p:nvSpPr>
        <p:spPr bwMode="auto">
          <a:xfrm>
            <a:off x="4950460"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18</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0" name="Rectangle 1070">
            <a:extLst>
              <a:ext uri="{FF2B5EF4-FFF2-40B4-BE49-F238E27FC236}">
                <a16:creationId xmlns:a16="http://schemas.microsoft.com/office/drawing/2014/main" id="{3C69D9F9-C9AE-0821-0507-BABB4F965D5F}"/>
              </a:ext>
            </a:extLst>
          </p:cNvPr>
          <p:cNvSpPr>
            <a:spLocks noChangeArrowheads="1"/>
          </p:cNvSpPr>
          <p:nvPr/>
        </p:nvSpPr>
        <p:spPr bwMode="auto">
          <a:xfrm>
            <a:off x="5591786"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21</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1" name="Rectangle 1072">
            <a:extLst>
              <a:ext uri="{FF2B5EF4-FFF2-40B4-BE49-F238E27FC236}">
                <a16:creationId xmlns:a16="http://schemas.microsoft.com/office/drawing/2014/main" id="{FC14E718-7494-6C15-600A-178786A736C3}"/>
              </a:ext>
            </a:extLst>
          </p:cNvPr>
          <p:cNvSpPr>
            <a:spLocks noChangeArrowheads="1"/>
          </p:cNvSpPr>
          <p:nvPr/>
        </p:nvSpPr>
        <p:spPr bwMode="auto">
          <a:xfrm>
            <a:off x="6230980"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24</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2" name="Rectangle 1074">
            <a:extLst>
              <a:ext uri="{FF2B5EF4-FFF2-40B4-BE49-F238E27FC236}">
                <a16:creationId xmlns:a16="http://schemas.microsoft.com/office/drawing/2014/main" id="{B9E353AB-BBAC-4374-7D0E-889937A02932}"/>
              </a:ext>
            </a:extLst>
          </p:cNvPr>
          <p:cNvSpPr>
            <a:spLocks noChangeArrowheads="1"/>
          </p:cNvSpPr>
          <p:nvPr/>
        </p:nvSpPr>
        <p:spPr bwMode="auto">
          <a:xfrm>
            <a:off x="6870173"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27</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3" name="Rectangle 1076">
            <a:extLst>
              <a:ext uri="{FF2B5EF4-FFF2-40B4-BE49-F238E27FC236}">
                <a16:creationId xmlns:a16="http://schemas.microsoft.com/office/drawing/2014/main" id="{4330A5BF-1538-ACF6-8ED6-4CFFDD80B540}"/>
              </a:ext>
            </a:extLst>
          </p:cNvPr>
          <p:cNvSpPr>
            <a:spLocks noChangeArrowheads="1"/>
          </p:cNvSpPr>
          <p:nvPr/>
        </p:nvSpPr>
        <p:spPr bwMode="auto">
          <a:xfrm>
            <a:off x="7509366"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4" name="Rectangle 1078">
            <a:extLst>
              <a:ext uri="{FF2B5EF4-FFF2-40B4-BE49-F238E27FC236}">
                <a16:creationId xmlns:a16="http://schemas.microsoft.com/office/drawing/2014/main" id="{A923506A-8EB7-CB95-67D2-F55BED339AC6}"/>
              </a:ext>
            </a:extLst>
          </p:cNvPr>
          <p:cNvSpPr>
            <a:spLocks noChangeArrowheads="1"/>
          </p:cNvSpPr>
          <p:nvPr/>
        </p:nvSpPr>
        <p:spPr bwMode="auto">
          <a:xfrm>
            <a:off x="8163474"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33</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 name="Rectangle 1080">
            <a:extLst>
              <a:ext uri="{FF2B5EF4-FFF2-40B4-BE49-F238E27FC236}">
                <a16:creationId xmlns:a16="http://schemas.microsoft.com/office/drawing/2014/main" id="{4EC0CC27-D5B8-8E16-9D58-380C432199A7}"/>
              </a:ext>
            </a:extLst>
          </p:cNvPr>
          <p:cNvSpPr>
            <a:spLocks noChangeArrowheads="1"/>
          </p:cNvSpPr>
          <p:nvPr/>
        </p:nvSpPr>
        <p:spPr bwMode="auto">
          <a:xfrm>
            <a:off x="8802669"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0" name="Rectangle 1082">
            <a:extLst>
              <a:ext uri="{FF2B5EF4-FFF2-40B4-BE49-F238E27FC236}">
                <a16:creationId xmlns:a16="http://schemas.microsoft.com/office/drawing/2014/main" id="{AA90EAD3-E8CB-2D86-191A-8C6E7DFE1F3D}"/>
              </a:ext>
            </a:extLst>
          </p:cNvPr>
          <p:cNvSpPr>
            <a:spLocks noChangeArrowheads="1"/>
          </p:cNvSpPr>
          <p:nvPr/>
        </p:nvSpPr>
        <p:spPr bwMode="auto">
          <a:xfrm>
            <a:off x="9441861"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2" name="Rectangle 1084">
            <a:extLst>
              <a:ext uri="{FF2B5EF4-FFF2-40B4-BE49-F238E27FC236}">
                <a16:creationId xmlns:a16="http://schemas.microsoft.com/office/drawing/2014/main" id="{20A0DFEC-9470-3FAA-4618-D9FF0DAD206A}"/>
              </a:ext>
            </a:extLst>
          </p:cNvPr>
          <p:cNvSpPr>
            <a:spLocks noChangeArrowheads="1"/>
          </p:cNvSpPr>
          <p:nvPr/>
        </p:nvSpPr>
        <p:spPr bwMode="auto">
          <a:xfrm>
            <a:off x="10081054"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42</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3" name="Rectangle 1086">
            <a:extLst>
              <a:ext uri="{FF2B5EF4-FFF2-40B4-BE49-F238E27FC236}">
                <a16:creationId xmlns:a16="http://schemas.microsoft.com/office/drawing/2014/main" id="{5F52326B-6BFC-4912-0939-09528DA03062}"/>
              </a:ext>
            </a:extLst>
          </p:cNvPr>
          <p:cNvSpPr>
            <a:spLocks noChangeArrowheads="1"/>
          </p:cNvSpPr>
          <p:nvPr/>
        </p:nvSpPr>
        <p:spPr bwMode="auto">
          <a:xfrm>
            <a:off x="10720249"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45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grpSp>
        <p:nvGrpSpPr>
          <p:cNvPr id="34" name="Group 33">
            <a:extLst>
              <a:ext uri="{FF2B5EF4-FFF2-40B4-BE49-F238E27FC236}">
                <a16:creationId xmlns:a16="http://schemas.microsoft.com/office/drawing/2014/main" id="{6A1359DB-87D5-616C-5212-7E51114A07C1}"/>
              </a:ext>
            </a:extLst>
          </p:cNvPr>
          <p:cNvGrpSpPr/>
          <p:nvPr/>
        </p:nvGrpSpPr>
        <p:grpSpPr>
          <a:xfrm>
            <a:off x="1051470" y="4937577"/>
            <a:ext cx="10529648" cy="52526"/>
            <a:chOff x="1875608" y="4450807"/>
            <a:chExt cx="6306504" cy="44846"/>
          </a:xfrm>
        </p:grpSpPr>
        <p:sp>
          <p:nvSpPr>
            <p:cNvPr id="55" name="Line 1018">
              <a:extLst>
                <a:ext uri="{FF2B5EF4-FFF2-40B4-BE49-F238E27FC236}">
                  <a16:creationId xmlns:a16="http://schemas.microsoft.com/office/drawing/2014/main" id="{B3665582-64EF-B54E-2757-5976B100CB12}"/>
                </a:ext>
              </a:extLst>
            </p:cNvPr>
            <p:cNvSpPr>
              <a:spLocks noChangeShapeType="1"/>
            </p:cNvSpPr>
            <p:nvPr/>
          </p:nvSpPr>
          <p:spPr bwMode="auto">
            <a:xfrm>
              <a:off x="1875608" y="4450807"/>
              <a:ext cx="63065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Line 1055">
              <a:extLst>
                <a:ext uri="{FF2B5EF4-FFF2-40B4-BE49-F238E27FC236}">
                  <a16:creationId xmlns:a16="http://schemas.microsoft.com/office/drawing/2014/main" id="{E0699F5E-6AE0-A133-7451-D22619A625B5}"/>
                </a:ext>
              </a:extLst>
            </p:cNvPr>
            <p:cNvSpPr>
              <a:spLocks noChangeShapeType="1"/>
            </p:cNvSpPr>
            <p:nvPr/>
          </p:nvSpPr>
          <p:spPr bwMode="auto">
            <a:xfrm>
              <a:off x="1952174"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Line 1057">
              <a:extLst>
                <a:ext uri="{FF2B5EF4-FFF2-40B4-BE49-F238E27FC236}">
                  <a16:creationId xmlns:a16="http://schemas.microsoft.com/office/drawing/2014/main" id="{62F5B7D8-D5FC-852B-8915-0EE674F0E612}"/>
                </a:ext>
              </a:extLst>
            </p:cNvPr>
            <p:cNvSpPr>
              <a:spLocks noChangeShapeType="1"/>
            </p:cNvSpPr>
            <p:nvPr/>
          </p:nvSpPr>
          <p:spPr bwMode="auto">
            <a:xfrm>
              <a:off x="2336282"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Line 1059">
              <a:extLst>
                <a:ext uri="{FF2B5EF4-FFF2-40B4-BE49-F238E27FC236}">
                  <a16:creationId xmlns:a16="http://schemas.microsoft.com/office/drawing/2014/main" id="{CEC9D66A-665B-0548-50C4-0674DA4A09BC}"/>
                </a:ext>
              </a:extLst>
            </p:cNvPr>
            <p:cNvSpPr>
              <a:spLocks noChangeShapeType="1"/>
            </p:cNvSpPr>
            <p:nvPr/>
          </p:nvSpPr>
          <p:spPr bwMode="auto">
            <a:xfrm>
              <a:off x="272166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Line 1061">
              <a:extLst>
                <a:ext uri="{FF2B5EF4-FFF2-40B4-BE49-F238E27FC236}">
                  <a16:creationId xmlns:a16="http://schemas.microsoft.com/office/drawing/2014/main" id="{41D4A9E8-7ADB-9D12-5AB8-CB71915E0651}"/>
                </a:ext>
              </a:extLst>
            </p:cNvPr>
            <p:cNvSpPr>
              <a:spLocks noChangeShapeType="1"/>
            </p:cNvSpPr>
            <p:nvPr/>
          </p:nvSpPr>
          <p:spPr bwMode="auto">
            <a:xfrm>
              <a:off x="3105772"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Line 1063">
              <a:extLst>
                <a:ext uri="{FF2B5EF4-FFF2-40B4-BE49-F238E27FC236}">
                  <a16:creationId xmlns:a16="http://schemas.microsoft.com/office/drawing/2014/main" id="{A192B4D9-9BF8-9DAB-80E0-B7100E3446BA}"/>
                </a:ext>
              </a:extLst>
            </p:cNvPr>
            <p:cNvSpPr>
              <a:spLocks noChangeShapeType="1"/>
            </p:cNvSpPr>
            <p:nvPr/>
          </p:nvSpPr>
          <p:spPr bwMode="auto">
            <a:xfrm>
              <a:off x="349115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Line 1065">
              <a:extLst>
                <a:ext uri="{FF2B5EF4-FFF2-40B4-BE49-F238E27FC236}">
                  <a16:creationId xmlns:a16="http://schemas.microsoft.com/office/drawing/2014/main" id="{0774F0D7-125A-12ED-568E-EB7215846193}"/>
                </a:ext>
              </a:extLst>
            </p:cNvPr>
            <p:cNvSpPr>
              <a:spLocks noChangeShapeType="1"/>
            </p:cNvSpPr>
            <p:nvPr/>
          </p:nvSpPr>
          <p:spPr bwMode="auto">
            <a:xfrm>
              <a:off x="3875262"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Line 1067">
              <a:extLst>
                <a:ext uri="{FF2B5EF4-FFF2-40B4-BE49-F238E27FC236}">
                  <a16:creationId xmlns:a16="http://schemas.microsoft.com/office/drawing/2014/main" id="{3EB7F320-C665-32AE-86AD-40E78EA5485D}"/>
                </a:ext>
              </a:extLst>
            </p:cNvPr>
            <p:cNvSpPr>
              <a:spLocks noChangeShapeType="1"/>
            </p:cNvSpPr>
            <p:nvPr/>
          </p:nvSpPr>
          <p:spPr bwMode="auto">
            <a:xfrm>
              <a:off x="4259370"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Line 1069">
              <a:extLst>
                <a:ext uri="{FF2B5EF4-FFF2-40B4-BE49-F238E27FC236}">
                  <a16:creationId xmlns:a16="http://schemas.microsoft.com/office/drawing/2014/main" id="{6B88D140-0608-E37F-DD55-FB4CA6FECD29}"/>
                </a:ext>
              </a:extLst>
            </p:cNvPr>
            <p:cNvSpPr>
              <a:spLocks noChangeShapeType="1"/>
            </p:cNvSpPr>
            <p:nvPr/>
          </p:nvSpPr>
          <p:spPr bwMode="auto">
            <a:xfrm>
              <a:off x="4644753"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Line 1071">
              <a:extLst>
                <a:ext uri="{FF2B5EF4-FFF2-40B4-BE49-F238E27FC236}">
                  <a16:creationId xmlns:a16="http://schemas.microsoft.com/office/drawing/2014/main" id="{E7E51171-CAC9-693D-4DD8-E111558620E3}"/>
                </a:ext>
              </a:extLst>
            </p:cNvPr>
            <p:cNvSpPr>
              <a:spLocks noChangeShapeType="1"/>
            </p:cNvSpPr>
            <p:nvPr/>
          </p:nvSpPr>
          <p:spPr bwMode="auto">
            <a:xfrm>
              <a:off x="5028860"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9" name="Line 1073">
              <a:extLst>
                <a:ext uri="{FF2B5EF4-FFF2-40B4-BE49-F238E27FC236}">
                  <a16:creationId xmlns:a16="http://schemas.microsoft.com/office/drawing/2014/main" id="{1F2DB4FA-45B6-4BF4-66D7-6E92E2E8400D}"/>
                </a:ext>
              </a:extLst>
            </p:cNvPr>
            <p:cNvSpPr>
              <a:spLocks noChangeShapeType="1"/>
            </p:cNvSpPr>
            <p:nvPr/>
          </p:nvSpPr>
          <p:spPr bwMode="auto">
            <a:xfrm>
              <a:off x="5412967"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0" name="Line 1075">
              <a:extLst>
                <a:ext uri="{FF2B5EF4-FFF2-40B4-BE49-F238E27FC236}">
                  <a16:creationId xmlns:a16="http://schemas.microsoft.com/office/drawing/2014/main" id="{C75D69EB-7817-E78E-87A2-B400A571C908}"/>
                </a:ext>
              </a:extLst>
            </p:cNvPr>
            <p:cNvSpPr>
              <a:spLocks noChangeShapeType="1"/>
            </p:cNvSpPr>
            <p:nvPr/>
          </p:nvSpPr>
          <p:spPr bwMode="auto">
            <a:xfrm>
              <a:off x="5798350"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1" name="Line 1077">
              <a:extLst>
                <a:ext uri="{FF2B5EF4-FFF2-40B4-BE49-F238E27FC236}">
                  <a16:creationId xmlns:a16="http://schemas.microsoft.com/office/drawing/2014/main" id="{98ADCA8A-4865-C595-F568-8046A2A55364}"/>
                </a:ext>
              </a:extLst>
            </p:cNvPr>
            <p:cNvSpPr>
              <a:spLocks noChangeShapeType="1"/>
            </p:cNvSpPr>
            <p:nvPr/>
          </p:nvSpPr>
          <p:spPr bwMode="auto">
            <a:xfrm>
              <a:off x="6182458"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2" name="Line 1079">
              <a:extLst>
                <a:ext uri="{FF2B5EF4-FFF2-40B4-BE49-F238E27FC236}">
                  <a16:creationId xmlns:a16="http://schemas.microsoft.com/office/drawing/2014/main" id="{B6250E25-6748-CCCE-5EA9-BB679FD87C4E}"/>
                </a:ext>
              </a:extLst>
            </p:cNvPr>
            <p:cNvSpPr>
              <a:spLocks noChangeShapeType="1"/>
            </p:cNvSpPr>
            <p:nvPr/>
          </p:nvSpPr>
          <p:spPr bwMode="auto">
            <a:xfrm>
              <a:off x="656656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3" name="Line 1081">
              <a:extLst>
                <a:ext uri="{FF2B5EF4-FFF2-40B4-BE49-F238E27FC236}">
                  <a16:creationId xmlns:a16="http://schemas.microsoft.com/office/drawing/2014/main" id="{270F784A-08F7-40DF-9109-475828E8CCBA}"/>
                </a:ext>
              </a:extLst>
            </p:cNvPr>
            <p:cNvSpPr>
              <a:spLocks noChangeShapeType="1"/>
            </p:cNvSpPr>
            <p:nvPr/>
          </p:nvSpPr>
          <p:spPr bwMode="auto">
            <a:xfrm>
              <a:off x="6951948"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4" name="Line 1083">
              <a:extLst>
                <a:ext uri="{FF2B5EF4-FFF2-40B4-BE49-F238E27FC236}">
                  <a16:creationId xmlns:a16="http://schemas.microsoft.com/office/drawing/2014/main" id="{54EC3459-E700-F02D-30AF-F0A005F29EA1}"/>
                </a:ext>
              </a:extLst>
            </p:cNvPr>
            <p:cNvSpPr>
              <a:spLocks noChangeShapeType="1"/>
            </p:cNvSpPr>
            <p:nvPr/>
          </p:nvSpPr>
          <p:spPr bwMode="auto">
            <a:xfrm>
              <a:off x="733605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5" name="Line 1085">
              <a:extLst>
                <a:ext uri="{FF2B5EF4-FFF2-40B4-BE49-F238E27FC236}">
                  <a16:creationId xmlns:a16="http://schemas.microsoft.com/office/drawing/2014/main" id="{FA29B719-2417-B453-C2E5-8432880306E6}"/>
                </a:ext>
              </a:extLst>
            </p:cNvPr>
            <p:cNvSpPr>
              <a:spLocks noChangeShapeType="1"/>
            </p:cNvSpPr>
            <p:nvPr/>
          </p:nvSpPr>
          <p:spPr bwMode="auto">
            <a:xfrm>
              <a:off x="7721438"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6" name="Line 1087">
              <a:extLst>
                <a:ext uri="{FF2B5EF4-FFF2-40B4-BE49-F238E27FC236}">
                  <a16:creationId xmlns:a16="http://schemas.microsoft.com/office/drawing/2014/main" id="{F44ADDA0-E400-0FF8-DA40-B7D78066D55E}"/>
                </a:ext>
              </a:extLst>
            </p:cNvPr>
            <p:cNvSpPr>
              <a:spLocks noChangeShapeType="1"/>
            </p:cNvSpPr>
            <p:nvPr/>
          </p:nvSpPr>
          <p:spPr bwMode="auto">
            <a:xfrm>
              <a:off x="8105546"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5" name="Rectangle 1088">
            <a:extLst>
              <a:ext uri="{FF2B5EF4-FFF2-40B4-BE49-F238E27FC236}">
                <a16:creationId xmlns:a16="http://schemas.microsoft.com/office/drawing/2014/main" id="{630ECFED-45D6-8034-B5CE-F12619135775}"/>
              </a:ext>
            </a:extLst>
          </p:cNvPr>
          <p:cNvSpPr>
            <a:spLocks noChangeArrowheads="1"/>
          </p:cNvSpPr>
          <p:nvPr/>
        </p:nvSpPr>
        <p:spPr bwMode="auto">
          <a:xfrm>
            <a:off x="11362045"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48</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grpSp>
        <p:nvGrpSpPr>
          <p:cNvPr id="41" name="Group 40">
            <a:extLst>
              <a:ext uri="{FF2B5EF4-FFF2-40B4-BE49-F238E27FC236}">
                <a16:creationId xmlns:a16="http://schemas.microsoft.com/office/drawing/2014/main" id="{117E9F2F-B649-94E3-C0CA-CF6FB4481D7B}"/>
              </a:ext>
            </a:extLst>
          </p:cNvPr>
          <p:cNvGrpSpPr/>
          <p:nvPr/>
        </p:nvGrpSpPr>
        <p:grpSpPr>
          <a:xfrm>
            <a:off x="979029" y="1696394"/>
            <a:ext cx="72443" cy="3241184"/>
            <a:chOff x="1832221" y="1683535"/>
            <a:chExt cx="43388" cy="2767272"/>
          </a:xfrm>
        </p:grpSpPr>
        <p:sp>
          <p:nvSpPr>
            <p:cNvPr id="49" name="Line 1021">
              <a:extLst>
                <a:ext uri="{FF2B5EF4-FFF2-40B4-BE49-F238E27FC236}">
                  <a16:creationId xmlns:a16="http://schemas.microsoft.com/office/drawing/2014/main" id="{E0539B7F-4C9E-0507-C0DD-A109FD717838}"/>
                </a:ext>
              </a:extLst>
            </p:cNvPr>
            <p:cNvSpPr>
              <a:spLocks noChangeShapeType="1"/>
            </p:cNvSpPr>
            <p:nvPr/>
          </p:nvSpPr>
          <p:spPr bwMode="auto">
            <a:xfrm flipV="1">
              <a:off x="1875608" y="1683535"/>
              <a:ext cx="0" cy="2767272"/>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Line 1095">
              <a:extLst>
                <a:ext uri="{FF2B5EF4-FFF2-40B4-BE49-F238E27FC236}">
                  <a16:creationId xmlns:a16="http://schemas.microsoft.com/office/drawing/2014/main" id="{08206532-74B5-2B40-B35D-90CC46BB741D}"/>
                </a:ext>
              </a:extLst>
            </p:cNvPr>
            <p:cNvSpPr>
              <a:spLocks noChangeShapeType="1"/>
            </p:cNvSpPr>
            <p:nvPr/>
          </p:nvSpPr>
          <p:spPr bwMode="auto">
            <a:xfrm flipH="1">
              <a:off x="1832221" y="4387495"/>
              <a:ext cx="4338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Line 1097">
              <a:extLst>
                <a:ext uri="{FF2B5EF4-FFF2-40B4-BE49-F238E27FC236}">
                  <a16:creationId xmlns:a16="http://schemas.microsoft.com/office/drawing/2014/main" id="{7EA42350-11FE-982A-B990-6F50C3C9F493}"/>
                </a:ext>
              </a:extLst>
            </p:cNvPr>
            <p:cNvSpPr>
              <a:spLocks noChangeShapeType="1"/>
            </p:cNvSpPr>
            <p:nvPr/>
          </p:nvSpPr>
          <p:spPr bwMode="auto">
            <a:xfrm flipH="1">
              <a:off x="1832221" y="3727993"/>
              <a:ext cx="4338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Line 1099">
              <a:extLst>
                <a:ext uri="{FF2B5EF4-FFF2-40B4-BE49-F238E27FC236}">
                  <a16:creationId xmlns:a16="http://schemas.microsoft.com/office/drawing/2014/main" id="{357D0E9C-BE7C-BE30-32EA-D6451A7AB5C5}"/>
                </a:ext>
              </a:extLst>
            </p:cNvPr>
            <p:cNvSpPr>
              <a:spLocks noChangeShapeType="1"/>
            </p:cNvSpPr>
            <p:nvPr/>
          </p:nvSpPr>
          <p:spPr bwMode="auto">
            <a:xfrm flipH="1">
              <a:off x="1832221" y="3067171"/>
              <a:ext cx="4338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Line 1101">
              <a:extLst>
                <a:ext uri="{FF2B5EF4-FFF2-40B4-BE49-F238E27FC236}">
                  <a16:creationId xmlns:a16="http://schemas.microsoft.com/office/drawing/2014/main" id="{2FB693CD-9B62-C41E-F139-6CB2FB94B330}"/>
                </a:ext>
              </a:extLst>
            </p:cNvPr>
            <p:cNvSpPr>
              <a:spLocks noChangeShapeType="1"/>
            </p:cNvSpPr>
            <p:nvPr/>
          </p:nvSpPr>
          <p:spPr bwMode="auto">
            <a:xfrm flipH="1">
              <a:off x="1832221" y="2407669"/>
              <a:ext cx="4338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Line 1103">
              <a:extLst>
                <a:ext uri="{FF2B5EF4-FFF2-40B4-BE49-F238E27FC236}">
                  <a16:creationId xmlns:a16="http://schemas.microsoft.com/office/drawing/2014/main" id="{5BAAB6BB-675F-17A2-64FA-A42A7E3E11EA}"/>
                </a:ext>
              </a:extLst>
            </p:cNvPr>
            <p:cNvSpPr>
              <a:spLocks noChangeShapeType="1"/>
            </p:cNvSpPr>
            <p:nvPr/>
          </p:nvSpPr>
          <p:spPr bwMode="auto">
            <a:xfrm flipH="1">
              <a:off x="1832221" y="1746848"/>
              <a:ext cx="4338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cxnSp>
        <p:nvCxnSpPr>
          <p:cNvPr id="1716" name="Straight Connector 1715">
            <a:extLst>
              <a:ext uri="{FF2B5EF4-FFF2-40B4-BE49-F238E27FC236}">
                <a16:creationId xmlns:a16="http://schemas.microsoft.com/office/drawing/2014/main" id="{B456974A-7E87-FC01-F785-588C5B91063F}"/>
              </a:ext>
            </a:extLst>
          </p:cNvPr>
          <p:cNvCxnSpPr>
            <a:cxnSpLocks/>
          </p:cNvCxnSpPr>
          <p:nvPr/>
        </p:nvCxnSpPr>
        <p:spPr>
          <a:xfrm flipH="1" flipV="1">
            <a:off x="6319425" y="3307718"/>
            <a:ext cx="0" cy="1618091"/>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719" name="Straight Connector 1718">
            <a:extLst>
              <a:ext uri="{FF2B5EF4-FFF2-40B4-BE49-F238E27FC236}">
                <a16:creationId xmlns:a16="http://schemas.microsoft.com/office/drawing/2014/main" id="{CC425B32-C505-4E6E-6890-437C659B3CFD}"/>
              </a:ext>
            </a:extLst>
          </p:cNvPr>
          <p:cNvCxnSpPr>
            <a:cxnSpLocks/>
            <a:endCxn id="1103" idx="53"/>
          </p:cNvCxnSpPr>
          <p:nvPr/>
        </p:nvCxnSpPr>
        <p:spPr>
          <a:xfrm flipH="1" flipV="1">
            <a:off x="7598940" y="3557990"/>
            <a:ext cx="659" cy="1367819"/>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722" name="TextBox 1721">
            <a:extLst>
              <a:ext uri="{FF2B5EF4-FFF2-40B4-BE49-F238E27FC236}">
                <a16:creationId xmlns:a16="http://schemas.microsoft.com/office/drawing/2014/main" id="{8C194944-9F71-0C82-5715-EFF30DEAD3C2}"/>
              </a:ext>
            </a:extLst>
          </p:cNvPr>
          <p:cNvSpPr txBox="1"/>
          <p:nvPr/>
        </p:nvSpPr>
        <p:spPr>
          <a:xfrm>
            <a:off x="6318924" y="2866263"/>
            <a:ext cx="1506910" cy="3539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Calibri" panose="020F0502020204030204" pitchFamily="34" charset="0"/>
                <a:cs typeface="Calibri" panose="020F0502020204030204" pitchFamily="34" charset="0"/>
              </a:rPr>
              <a:t>50.3%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6A9"/>
                </a:solidFill>
                <a:effectLst/>
                <a:uLnTx/>
                <a:uFillTx/>
                <a:latin typeface="Arial" panose="020B0604020202020204"/>
                <a:ea typeface="Calibri" panose="020F0502020204030204" pitchFamily="34" charset="0"/>
                <a:cs typeface="Calibri" panose="020F0502020204030204" pitchFamily="34" charset="0"/>
              </a:rPr>
              <a:t>(95% CI: 43.6–56.6)</a:t>
            </a:r>
          </a:p>
        </p:txBody>
      </p:sp>
      <p:sp>
        <p:nvSpPr>
          <p:cNvPr id="1723" name="TextBox 1722">
            <a:extLst>
              <a:ext uri="{FF2B5EF4-FFF2-40B4-BE49-F238E27FC236}">
                <a16:creationId xmlns:a16="http://schemas.microsoft.com/office/drawing/2014/main" id="{380C3F6D-F6C3-347C-11FC-B044E989E8F3}"/>
              </a:ext>
            </a:extLst>
          </p:cNvPr>
          <p:cNvSpPr txBox="1"/>
          <p:nvPr/>
        </p:nvSpPr>
        <p:spPr>
          <a:xfrm>
            <a:off x="7640156" y="3114936"/>
            <a:ext cx="1318647" cy="3539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Calibri" panose="020F0502020204030204" pitchFamily="34" charset="0"/>
                <a:cs typeface="Calibri" panose="020F0502020204030204" pitchFamily="34" charset="0"/>
              </a:rPr>
              <a:t>42.2%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6A9"/>
                </a:solidFill>
                <a:effectLst/>
                <a:uLnTx/>
                <a:uFillTx/>
                <a:latin typeface="Arial" panose="020B0604020202020204"/>
                <a:ea typeface="Calibri" panose="020F0502020204030204" pitchFamily="34" charset="0"/>
                <a:cs typeface="Calibri" panose="020F0502020204030204" pitchFamily="34" charset="0"/>
              </a:rPr>
              <a:t>(95% CI: 35.1–49.2)</a:t>
            </a:r>
          </a:p>
        </p:txBody>
      </p:sp>
      <p:sp>
        <p:nvSpPr>
          <p:cNvPr id="25" name="TextBox 24">
            <a:extLst>
              <a:ext uri="{FF2B5EF4-FFF2-40B4-BE49-F238E27FC236}">
                <a16:creationId xmlns:a16="http://schemas.microsoft.com/office/drawing/2014/main" id="{9F3982EF-CF1D-117D-C435-480266463DB0}"/>
              </a:ext>
            </a:extLst>
          </p:cNvPr>
          <p:cNvSpPr txBox="1"/>
          <p:nvPr/>
        </p:nvSpPr>
        <p:spPr>
          <a:xfrm>
            <a:off x="3273972" y="2121408"/>
            <a:ext cx="167972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mn-ea"/>
                <a:cs typeface="+mn-cs"/>
              </a:rPr>
              <a:t>Zanidatamab + CT </a:t>
            </a:r>
          </a:p>
        </p:txBody>
      </p:sp>
      <p:sp>
        <p:nvSpPr>
          <p:cNvPr id="7" name="TextBox 6">
            <a:extLst>
              <a:ext uri="{FF2B5EF4-FFF2-40B4-BE49-F238E27FC236}">
                <a16:creationId xmlns:a16="http://schemas.microsoft.com/office/drawing/2014/main" id="{A2CC135A-292F-225E-684C-DF6DE6FE2BAA}"/>
              </a:ext>
            </a:extLst>
          </p:cNvPr>
          <p:cNvSpPr txBox="1"/>
          <p:nvPr/>
        </p:nvSpPr>
        <p:spPr>
          <a:xfrm>
            <a:off x="5022761" y="3686937"/>
            <a:ext cx="1250900" cy="3539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rPr>
              <a:t>38.8%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rPr>
              <a:t>(95% CI: 32.2–45.4)</a:t>
            </a:r>
          </a:p>
        </p:txBody>
      </p:sp>
      <p:sp>
        <p:nvSpPr>
          <p:cNvPr id="9" name="TextBox 8">
            <a:extLst>
              <a:ext uri="{FF2B5EF4-FFF2-40B4-BE49-F238E27FC236}">
                <a16:creationId xmlns:a16="http://schemas.microsoft.com/office/drawing/2014/main" id="{E471F96C-4D44-888E-8778-B64E62BC0A73}"/>
              </a:ext>
            </a:extLst>
          </p:cNvPr>
          <p:cNvSpPr txBox="1"/>
          <p:nvPr/>
        </p:nvSpPr>
        <p:spPr>
          <a:xfrm>
            <a:off x="7656186" y="4092558"/>
            <a:ext cx="1410699" cy="3539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rPr>
              <a:t>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rPr>
              <a:t>(95% CI: 23.4–36.8)</a:t>
            </a:r>
          </a:p>
        </p:txBody>
      </p:sp>
      <p:sp>
        <p:nvSpPr>
          <p:cNvPr id="27" name="TextBox 26">
            <a:extLst>
              <a:ext uri="{FF2B5EF4-FFF2-40B4-BE49-F238E27FC236}">
                <a16:creationId xmlns:a16="http://schemas.microsoft.com/office/drawing/2014/main" id="{560EF40E-91DC-4A34-D468-DBE6C0A9D499}"/>
              </a:ext>
            </a:extLst>
          </p:cNvPr>
          <p:cNvSpPr txBox="1"/>
          <p:nvPr/>
        </p:nvSpPr>
        <p:spPr>
          <a:xfrm>
            <a:off x="2268207" y="2797658"/>
            <a:ext cx="163200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rPr>
              <a:t>Trastuzumab + CT</a:t>
            </a:r>
          </a:p>
        </p:txBody>
      </p:sp>
      <p:sp>
        <p:nvSpPr>
          <p:cNvPr id="39" name="Rectangle 1096">
            <a:extLst>
              <a:ext uri="{FF2B5EF4-FFF2-40B4-BE49-F238E27FC236}">
                <a16:creationId xmlns:a16="http://schemas.microsoft.com/office/drawing/2014/main" id="{E023DFFE-20A8-87C8-D3E4-1A9CF064F7A1}"/>
              </a:ext>
            </a:extLst>
          </p:cNvPr>
          <p:cNvSpPr>
            <a:spLocks noChangeArrowheads="1"/>
          </p:cNvSpPr>
          <p:nvPr/>
        </p:nvSpPr>
        <p:spPr bwMode="auto">
          <a:xfrm>
            <a:off x="803908" y="4776039"/>
            <a:ext cx="931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4" name="Rectangle 1098">
            <a:extLst>
              <a:ext uri="{FF2B5EF4-FFF2-40B4-BE49-F238E27FC236}">
                <a16:creationId xmlns:a16="http://schemas.microsoft.com/office/drawing/2014/main" id="{D3ABB556-4DBB-32DA-8AB4-2A3008BA5FE2}"/>
              </a:ext>
            </a:extLst>
          </p:cNvPr>
          <p:cNvSpPr>
            <a:spLocks noChangeArrowheads="1"/>
          </p:cNvSpPr>
          <p:nvPr/>
        </p:nvSpPr>
        <p:spPr bwMode="auto">
          <a:xfrm>
            <a:off x="710788" y="4002719"/>
            <a:ext cx="18624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45" name="Rectangle 1100">
            <a:extLst>
              <a:ext uri="{FF2B5EF4-FFF2-40B4-BE49-F238E27FC236}">
                <a16:creationId xmlns:a16="http://schemas.microsoft.com/office/drawing/2014/main" id="{0DC62772-C108-4A05-F026-39E9234CB9E8}"/>
              </a:ext>
            </a:extLst>
          </p:cNvPr>
          <p:cNvSpPr>
            <a:spLocks noChangeArrowheads="1"/>
          </p:cNvSpPr>
          <p:nvPr/>
        </p:nvSpPr>
        <p:spPr bwMode="auto">
          <a:xfrm>
            <a:off x="710788" y="3230940"/>
            <a:ext cx="18624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50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57" name="Rectangle 1102">
            <a:extLst>
              <a:ext uri="{FF2B5EF4-FFF2-40B4-BE49-F238E27FC236}">
                <a16:creationId xmlns:a16="http://schemas.microsoft.com/office/drawing/2014/main" id="{F3453E5E-5E0B-3031-B082-AA9C4E0A019A}"/>
              </a:ext>
            </a:extLst>
          </p:cNvPr>
          <p:cNvSpPr>
            <a:spLocks noChangeArrowheads="1"/>
          </p:cNvSpPr>
          <p:nvPr/>
        </p:nvSpPr>
        <p:spPr bwMode="auto">
          <a:xfrm>
            <a:off x="710788" y="2464213"/>
            <a:ext cx="18624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75</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58" name="Rectangle 1104">
            <a:extLst>
              <a:ext uri="{FF2B5EF4-FFF2-40B4-BE49-F238E27FC236}">
                <a16:creationId xmlns:a16="http://schemas.microsoft.com/office/drawing/2014/main" id="{F82ED208-4B1C-3ECD-F7A2-FC8B3F84E27F}"/>
              </a:ext>
            </a:extLst>
          </p:cNvPr>
          <p:cNvSpPr>
            <a:spLocks noChangeArrowheads="1"/>
          </p:cNvSpPr>
          <p:nvPr/>
        </p:nvSpPr>
        <p:spPr bwMode="auto">
          <a:xfrm>
            <a:off x="617666" y="1696235"/>
            <a:ext cx="27936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100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59" name="Rectangle 3992">
            <a:extLst>
              <a:ext uri="{FF2B5EF4-FFF2-40B4-BE49-F238E27FC236}">
                <a16:creationId xmlns:a16="http://schemas.microsoft.com/office/drawing/2014/main" id="{ED56CBE3-46E2-4919-8A00-77538A92239F}"/>
              </a:ext>
            </a:extLst>
          </p:cNvPr>
          <p:cNvSpPr>
            <a:spLocks noChangeArrowheads="1"/>
          </p:cNvSpPr>
          <p:nvPr/>
        </p:nvSpPr>
        <p:spPr bwMode="auto">
          <a:xfrm rot="16200000">
            <a:off x="-404456" y="3265491"/>
            <a:ext cx="1550105" cy="2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Overall survival (%)</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A12125C5-D6FB-818B-16AB-9F10CF484557}"/>
              </a:ext>
            </a:extLst>
          </p:cNvPr>
          <p:cNvGrpSpPr/>
          <p:nvPr/>
        </p:nvGrpSpPr>
        <p:grpSpPr>
          <a:xfrm>
            <a:off x="1138534" y="4789636"/>
            <a:ext cx="80776" cy="87939"/>
            <a:chOff x="6644411" y="4748796"/>
            <a:chExt cx="37228" cy="51934"/>
          </a:xfrm>
        </p:grpSpPr>
        <p:sp>
          <p:nvSpPr>
            <p:cNvPr id="65" name="Line 3328">
              <a:extLst>
                <a:ext uri="{FF2B5EF4-FFF2-40B4-BE49-F238E27FC236}">
                  <a16:creationId xmlns:a16="http://schemas.microsoft.com/office/drawing/2014/main" id="{3D95B681-B3DC-D49B-5196-861709E60F64}"/>
                </a:ext>
              </a:extLst>
            </p:cNvPr>
            <p:cNvSpPr>
              <a:spLocks noChangeShapeType="1"/>
            </p:cNvSpPr>
            <p:nvPr/>
          </p:nvSpPr>
          <p:spPr bwMode="auto">
            <a:xfrm>
              <a:off x="6644411" y="4774763"/>
              <a:ext cx="37228"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Line 3329">
              <a:extLst>
                <a:ext uri="{FF2B5EF4-FFF2-40B4-BE49-F238E27FC236}">
                  <a16:creationId xmlns:a16="http://schemas.microsoft.com/office/drawing/2014/main" id="{7AF3C81F-5152-A577-E293-F61B5641221B}"/>
                </a:ext>
              </a:extLst>
            </p:cNvPr>
            <p:cNvSpPr>
              <a:spLocks noChangeShapeType="1"/>
            </p:cNvSpPr>
            <p:nvPr/>
          </p:nvSpPr>
          <p:spPr bwMode="auto">
            <a:xfrm>
              <a:off x="6663025" y="4748796"/>
              <a:ext cx="0" cy="51934"/>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64" name="Rectangle 3084">
            <a:extLst>
              <a:ext uri="{FF2B5EF4-FFF2-40B4-BE49-F238E27FC236}">
                <a16:creationId xmlns:a16="http://schemas.microsoft.com/office/drawing/2014/main" id="{3E40CA4B-7DCF-F28D-19DE-0B6C21A2D111}"/>
              </a:ext>
            </a:extLst>
          </p:cNvPr>
          <p:cNvSpPr>
            <a:spLocks noChangeArrowheads="1"/>
          </p:cNvSpPr>
          <p:nvPr/>
        </p:nvSpPr>
        <p:spPr bwMode="auto">
          <a:xfrm>
            <a:off x="1278026" y="4743581"/>
            <a:ext cx="725706" cy="1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Censored</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pic>
        <p:nvPicPr>
          <p:cNvPr id="3" name="Picture 2" descr="Clinical Trials | Jazz Pharmaceuticals">
            <a:extLst>
              <a:ext uri="{FF2B5EF4-FFF2-40B4-BE49-F238E27FC236}">
                <a16:creationId xmlns:a16="http://schemas.microsoft.com/office/drawing/2014/main" id="{545C9199-A0B7-A2AD-6C43-0F1F5E474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239" y="100578"/>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a:extLst>
              <a:ext uri="{FF2B5EF4-FFF2-40B4-BE49-F238E27FC236}">
                <a16:creationId xmlns:a16="http://schemas.microsoft.com/office/drawing/2014/main" id="{72F5ADD4-9AC2-39FA-CBC3-EF5C7F040A13}"/>
              </a:ext>
            </a:extLst>
          </p:cNvPr>
          <p:cNvSpPr>
            <a:spLocks noGrp="1"/>
          </p:cNvSpPr>
          <p:nvPr>
            <p:ph type="body" sz="quarter" idx="15"/>
          </p:nvPr>
        </p:nvSpPr>
        <p:spPr/>
        <p:txBody>
          <a:bodyPr/>
          <a:lstStyle/>
          <a:p>
            <a:r>
              <a:rPr lang="en-US" dirty="0"/>
              <a:t>Elena Elimova, MD</a:t>
            </a:r>
          </a:p>
        </p:txBody>
      </p:sp>
      <p:sp>
        <p:nvSpPr>
          <p:cNvPr id="6" name="Rectangle 5">
            <a:extLst>
              <a:ext uri="{FF2B5EF4-FFF2-40B4-BE49-F238E27FC236}">
                <a16:creationId xmlns:a16="http://schemas.microsoft.com/office/drawing/2014/main" id="{A1FE7C87-DD3C-1051-DB4F-EB45760635BB}"/>
              </a:ext>
            </a:extLst>
          </p:cNvPr>
          <p:cNvSpPr/>
          <p:nvPr/>
        </p:nvSpPr>
        <p:spPr>
          <a:xfrm>
            <a:off x="3227942" y="6586499"/>
            <a:ext cx="4207654" cy="1888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71775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136E5-C1D1-F693-E110-A16F9E436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D1A8BC-FD94-15E1-AB8C-3B817BE622D9}"/>
              </a:ext>
            </a:extLst>
          </p:cNvPr>
          <p:cNvSpPr>
            <a:spLocks noGrp="1"/>
          </p:cNvSpPr>
          <p:nvPr>
            <p:ph type="title"/>
          </p:nvPr>
        </p:nvSpPr>
        <p:spPr>
          <a:xfrm>
            <a:off x="256032" y="317499"/>
            <a:ext cx="10972800" cy="907864"/>
          </a:xfrm>
        </p:spPr>
        <p:txBody>
          <a:bodyPr>
            <a:normAutofit/>
          </a:bodyPr>
          <a:lstStyle/>
          <a:p>
            <a:r>
              <a:rPr lang="en-US" dirty="0"/>
              <a:t>Primary Endpoint: Overall Survival</a:t>
            </a:r>
          </a:p>
        </p:txBody>
      </p:sp>
      <p:sp>
        <p:nvSpPr>
          <p:cNvPr id="5" name="Text Placeholder 4">
            <a:extLst>
              <a:ext uri="{FF2B5EF4-FFF2-40B4-BE49-F238E27FC236}">
                <a16:creationId xmlns:a16="http://schemas.microsoft.com/office/drawing/2014/main" id="{95FFA57B-AF97-48B3-F811-500333018BDA}"/>
              </a:ext>
            </a:extLst>
          </p:cNvPr>
          <p:cNvSpPr>
            <a:spLocks noGrp="1"/>
          </p:cNvSpPr>
          <p:nvPr>
            <p:ph type="body" sz="quarter" idx="15"/>
          </p:nvPr>
        </p:nvSpPr>
        <p:spPr/>
        <p:txBody>
          <a:bodyPr/>
          <a:lstStyle/>
          <a:p>
            <a:r>
              <a:rPr lang="en-US" dirty="0"/>
              <a:t>Elena </a:t>
            </a:r>
            <a:r>
              <a:rPr lang="en-US" dirty="0" err="1"/>
              <a:t>Elimova</a:t>
            </a:r>
            <a:r>
              <a:rPr lang="en-US" dirty="0"/>
              <a:t>, MD</a:t>
            </a:r>
          </a:p>
        </p:txBody>
      </p:sp>
      <p:sp>
        <p:nvSpPr>
          <p:cNvPr id="136" name="TextBox 135">
            <a:extLst>
              <a:ext uri="{FF2B5EF4-FFF2-40B4-BE49-F238E27FC236}">
                <a16:creationId xmlns:a16="http://schemas.microsoft.com/office/drawing/2014/main" id="{F9325E28-5050-1C68-847E-9BEF10504110}"/>
              </a:ext>
            </a:extLst>
          </p:cNvPr>
          <p:cNvSpPr txBox="1"/>
          <p:nvPr/>
        </p:nvSpPr>
        <p:spPr>
          <a:xfrm>
            <a:off x="256032" y="1012231"/>
            <a:ext cx="11694668"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rPr>
              <a:t>Zanidatamab + tislelizumab + CT demonstrated a statistically significant and clinically meaningful OS benefit with a &gt;7-month improvement in median OS vs trastuzumab + CT</a:t>
            </a:r>
          </a:p>
        </p:txBody>
      </p:sp>
      <p:sp>
        <p:nvSpPr>
          <p:cNvPr id="8" name="TextBox 7">
            <a:extLst>
              <a:ext uri="{FF2B5EF4-FFF2-40B4-BE49-F238E27FC236}">
                <a16:creationId xmlns:a16="http://schemas.microsoft.com/office/drawing/2014/main" id="{3E50072A-A890-5655-E98C-19A490D39569}"/>
              </a:ext>
            </a:extLst>
          </p:cNvPr>
          <p:cNvSpPr txBox="1"/>
          <p:nvPr/>
        </p:nvSpPr>
        <p:spPr>
          <a:xfrm>
            <a:off x="256032" y="5910112"/>
            <a:ext cx="11623915" cy="369332"/>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CT, chemotherapy; HR, hazard ratio; OS, overall survival; TIS, tislelizumab;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Tras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trastuzumab; Zani, zanidatamab. </a:t>
            </a:r>
          </a:p>
        </p:txBody>
      </p:sp>
      <p:graphicFrame>
        <p:nvGraphicFramePr>
          <p:cNvPr id="748" name="Table 747">
            <a:extLst>
              <a:ext uri="{FF2B5EF4-FFF2-40B4-BE49-F238E27FC236}">
                <a16:creationId xmlns:a16="http://schemas.microsoft.com/office/drawing/2014/main" id="{4FA62173-25A5-0708-3903-F55C629E9598}"/>
              </a:ext>
            </a:extLst>
          </p:cNvPr>
          <p:cNvGraphicFramePr>
            <a:graphicFrameLocks noGrp="1"/>
          </p:cNvGraphicFramePr>
          <p:nvPr/>
        </p:nvGraphicFramePr>
        <p:xfrm>
          <a:off x="74428" y="5400769"/>
          <a:ext cx="11691255" cy="685801"/>
        </p:xfrm>
        <a:graphic>
          <a:graphicData uri="http://schemas.openxmlformats.org/drawingml/2006/table">
            <a:tbl>
              <a:tblPr firstRow="1" bandRow="1">
                <a:tableStyleId>{5C22544A-7EE6-4342-B048-85BDC9FD1C3A}</a:tableStyleId>
              </a:tblPr>
              <a:tblGrid>
                <a:gridCol w="805543">
                  <a:extLst>
                    <a:ext uri="{9D8B030D-6E8A-4147-A177-3AD203B41FA5}">
                      <a16:colId xmlns:a16="http://schemas.microsoft.com/office/drawing/2014/main" val="892871417"/>
                    </a:ext>
                  </a:extLst>
                </a:gridCol>
                <a:gridCol w="640336">
                  <a:extLst>
                    <a:ext uri="{9D8B030D-6E8A-4147-A177-3AD203B41FA5}">
                      <a16:colId xmlns:a16="http://schemas.microsoft.com/office/drawing/2014/main" val="1531055344"/>
                    </a:ext>
                  </a:extLst>
                </a:gridCol>
                <a:gridCol w="640336">
                  <a:extLst>
                    <a:ext uri="{9D8B030D-6E8A-4147-A177-3AD203B41FA5}">
                      <a16:colId xmlns:a16="http://schemas.microsoft.com/office/drawing/2014/main" val="2183321270"/>
                    </a:ext>
                  </a:extLst>
                </a:gridCol>
                <a:gridCol w="640336">
                  <a:extLst>
                    <a:ext uri="{9D8B030D-6E8A-4147-A177-3AD203B41FA5}">
                      <a16:colId xmlns:a16="http://schemas.microsoft.com/office/drawing/2014/main" val="959859497"/>
                    </a:ext>
                  </a:extLst>
                </a:gridCol>
                <a:gridCol w="640336">
                  <a:extLst>
                    <a:ext uri="{9D8B030D-6E8A-4147-A177-3AD203B41FA5}">
                      <a16:colId xmlns:a16="http://schemas.microsoft.com/office/drawing/2014/main" val="812920742"/>
                    </a:ext>
                  </a:extLst>
                </a:gridCol>
                <a:gridCol w="640336">
                  <a:extLst>
                    <a:ext uri="{9D8B030D-6E8A-4147-A177-3AD203B41FA5}">
                      <a16:colId xmlns:a16="http://schemas.microsoft.com/office/drawing/2014/main" val="2665883415"/>
                    </a:ext>
                  </a:extLst>
                </a:gridCol>
                <a:gridCol w="640336">
                  <a:extLst>
                    <a:ext uri="{9D8B030D-6E8A-4147-A177-3AD203B41FA5}">
                      <a16:colId xmlns:a16="http://schemas.microsoft.com/office/drawing/2014/main" val="3327363386"/>
                    </a:ext>
                  </a:extLst>
                </a:gridCol>
                <a:gridCol w="640336">
                  <a:extLst>
                    <a:ext uri="{9D8B030D-6E8A-4147-A177-3AD203B41FA5}">
                      <a16:colId xmlns:a16="http://schemas.microsoft.com/office/drawing/2014/main" val="3896674495"/>
                    </a:ext>
                  </a:extLst>
                </a:gridCol>
                <a:gridCol w="640336">
                  <a:extLst>
                    <a:ext uri="{9D8B030D-6E8A-4147-A177-3AD203B41FA5}">
                      <a16:colId xmlns:a16="http://schemas.microsoft.com/office/drawing/2014/main" val="2844878733"/>
                    </a:ext>
                  </a:extLst>
                </a:gridCol>
                <a:gridCol w="640336">
                  <a:extLst>
                    <a:ext uri="{9D8B030D-6E8A-4147-A177-3AD203B41FA5}">
                      <a16:colId xmlns:a16="http://schemas.microsoft.com/office/drawing/2014/main" val="2234829585"/>
                    </a:ext>
                  </a:extLst>
                </a:gridCol>
                <a:gridCol w="640336">
                  <a:extLst>
                    <a:ext uri="{9D8B030D-6E8A-4147-A177-3AD203B41FA5}">
                      <a16:colId xmlns:a16="http://schemas.microsoft.com/office/drawing/2014/main" val="3000568017"/>
                    </a:ext>
                  </a:extLst>
                </a:gridCol>
                <a:gridCol w="640336">
                  <a:extLst>
                    <a:ext uri="{9D8B030D-6E8A-4147-A177-3AD203B41FA5}">
                      <a16:colId xmlns:a16="http://schemas.microsoft.com/office/drawing/2014/main" val="978807655"/>
                    </a:ext>
                  </a:extLst>
                </a:gridCol>
                <a:gridCol w="640336">
                  <a:extLst>
                    <a:ext uri="{9D8B030D-6E8A-4147-A177-3AD203B41FA5}">
                      <a16:colId xmlns:a16="http://schemas.microsoft.com/office/drawing/2014/main" val="2886221837"/>
                    </a:ext>
                  </a:extLst>
                </a:gridCol>
                <a:gridCol w="640336">
                  <a:extLst>
                    <a:ext uri="{9D8B030D-6E8A-4147-A177-3AD203B41FA5}">
                      <a16:colId xmlns:a16="http://schemas.microsoft.com/office/drawing/2014/main" val="4102671944"/>
                    </a:ext>
                  </a:extLst>
                </a:gridCol>
                <a:gridCol w="640336">
                  <a:extLst>
                    <a:ext uri="{9D8B030D-6E8A-4147-A177-3AD203B41FA5}">
                      <a16:colId xmlns:a16="http://schemas.microsoft.com/office/drawing/2014/main" val="546629316"/>
                    </a:ext>
                  </a:extLst>
                </a:gridCol>
                <a:gridCol w="640336">
                  <a:extLst>
                    <a:ext uri="{9D8B030D-6E8A-4147-A177-3AD203B41FA5}">
                      <a16:colId xmlns:a16="http://schemas.microsoft.com/office/drawing/2014/main" val="3418375777"/>
                    </a:ext>
                  </a:extLst>
                </a:gridCol>
                <a:gridCol w="640336">
                  <a:extLst>
                    <a:ext uri="{9D8B030D-6E8A-4147-A177-3AD203B41FA5}">
                      <a16:colId xmlns:a16="http://schemas.microsoft.com/office/drawing/2014/main" val="1593913651"/>
                    </a:ext>
                  </a:extLst>
                </a:gridCol>
                <a:gridCol w="640336">
                  <a:extLst>
                    <a:ext uri="{9D8B030D-6E8A-4147-A177-3AD203B41FA5}">
                      <a16:colId xmlns:a16="http://schemas.microsoft.com/office/drawing/2014/main" val="2653355211"/>
                    </a:ext>
                  </a:extLst>
                </a:gridCol>
              </a:tblGrid>
              <a:tr h="188407">
                <a:tc gridSpan="4">
                  <a:txBody>
                    <a:bodyPr/>
                    <a:lstStyle/>
                    <a:p>
                      <a:pPr algn="l">
                        <a:lnSpc>
                          <a:spcPct val="90000"/>
                        </a:lnSpc>
                      </a:pPr>
                      <a:r>
                        <a:rPr lang="en-US" sz="1000" dirty="0">
                          <a:solidFill>
                            <a:schemeClr val="tx1"/>
                          </a:solidFill>
                        </a:rPr>
                        <a:t>     Patients at risk</a:t>
                      </a:r>
                    </a:p>
                  </a:txBody>
                  <a:tcPr marL="0" marR="0" marT="0" marB="0" anchor="ctr">
                    <a:lnR w="12700" cap="flat" cmpd="sng" algn="ctr">
                      <a:noFill/>
                      <a:prstDash val="solid"/>
                      <a:round/>
                      <a:headEnd type="none" w="med" len="med"/>
                      <a:tailEnd type="none" w="med" len="med"/>
                    </a:lnR>
                    <a:noFill/>
                  </a:tcPr>
                </a:tc>
                <a:tc hMerge="1">
                  <a:txBody>
                    <a:bodyPr/>
                    <a:lstStyle/>
                    <a:p>
                      <a:pPr algn="l">
                        <a:lnSpc>
                          <a:spcPct val="90000"/>
                        </a:lnSpc>
                      </a:pPr>
                      <a:endParaRPr lang="en-US" sz="1000" dirty="0"/>
                    </a:p>
                  </a:txBody>
                  <a:tcPr marL="45720" marR="4572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78998355"/>
                  </a:ext>
                </a:extLst>
              </a:tr>
              <a:tr h="248697">
                <a:tc>
                  <a:txBody>
                    <a:bodyPr/>
                    <a:lstStyle/>
                    <a:p>
                      <a:pPr algn="r">
                        <a:lnSpc>
                          <a:spcPct val="75000"/>
                        </a:lnSpc>
                      </a:pPr>
                      <a:r>
                        <a:rPr lang="en-US" sz="1000" b="1" dirty="0">
                          <a:solidFill>
                            <a:srgbClr val="008764"/>
                          </a:solidFill>
                        </a:rPr>
                        <a:t>Zani + TIS </a:t>
                      </a:r>
                      <a:br>
                        <a:rPr lang="en-US" sz="1000" b="1" dirty="0">
                          <a:solidFill>
                            <a:srgbClr val="008764"/>
                          </a:solidFill>
                        </a:rPr>
                      </a:br>
                      <a:r>
                        <a:rPr lang="en-US" sz="1000" b="1" dirty="0">
                          <a:solidFill>
                            <a:srgbClr val="008764"/>
                          </a:solidFill>
                        </a:rPr>
                        <a:t>+ CT</a:t>
                      </a:r>
                    </a:p>
                  </a:txBody>
                  <a:tcPr marL="0" marR="0" marT="0" marB="0" anchor="ctr">
                    <a:noFill/>
                  </a:tcPr>
                </a:tc>
                <a:tc>
                  <a:txBody>
                    <a:bodyPr/>
                    <a:lstStyle/>
                    <a:p>
                      <a:pPr algn="ctr">
                        <a:lnSpc>
                          <a:spcPct val="75000"/>
                        </a:lnSpc>
                      </a:pPr>
                      <a:r>
                        <a:rPr lang="en-US" sz="1000" dirty="0"/>
                        <a:t>302</a:t>
                      </a:r>
                    </a:p>
                  </a:txBody>
                  <a:tcPr marL="27432" marR="27432" marT="0" marB="0" anchor="ctr">
                    <a:solidFill>
                      <a:srgbClr val="D9EDE8"/>
                    </a:solidFill>
                  </a:tcPr>
                </a:tc>
                <a:tc>
                  <a:txBody>
                    <a:bodyPr/>
                    <a:lstStyle/>
                    <a:p>
                      <a:pPr algn="ctr">
                        <a:lnSpc>
                          <a:spcPct val="75000"/>
                        </a:lnSpc>
                      </a:pPr>
                      <a:r>
                        <a:rPr lang="en-US" sz="1000" dirty="0"/>
                        <a:t>267</a:t>
                      </a:r>
                    </a:p>
                  </a:txBody>
                  <a:tcPr marL="27432" marR="27432" marT="0" marB="0" anchor="ctr">
                    <a:solidFill>
                      <a:srgbClr val="D9EDE8"/>
                    </a:solidFill>
                  </a:tcPr>
                </a:tc>
                <a:tc>
                  <a:txBody>
                    <a:bodyPr/>
                    <a:lstStyle/>
                    <a:p>
                      <a:pPr algn="ctr">
                        <a:lnSpc>
                          <a:spcPct val="75000"/>
                        </a:lnSpc>
                      </a:pPr>
                      <a:r>
                        <a:rPr lang="en-US" sz="1000" dirty="0"/>
                        <a:t>246</a:t>
                      </a:r>
                    </a:p>
                  </a:txBody>
                  <a:tcPr marL="27432" marR="27432" marT="0" marB="0" anchor="ctr">
                    <a:solidFill>
                      <a:srgbClr val="D9EDE8"/>
                    </a:solidFill>
                  </a:tcPr>
                </a:tc>
                <a:tc>
                  <a:txBody>
                    <a:bodyPr/>
                    <a:lstStyle/>
                    <a:p>
                      <a:pPr algn="ctr">
                        <a:lnSpc>
                          <a:spcPct val="75000"/>
                        </a:lnSpc>
                      </a:pPr>
                      <a:r>
                        <a:rPr lang="en-US" sz="1000" dirty="0"/>
                        <a:t>222</a:t>
                      </a:r>
                    </a:p>
                  </a:txBody>
                  <a:tcPr marL="27432" marR="27432" marT="0" marB="0" anchor="ctr">
                    <a:solidFill>
                      <a:srgbClr val="D9EDE8"/>
                    </a:solidFill>
                  </a:tcPr>
                </a:tc>
                <a:tc>
                  <a:txBody>
                    <a:bodyPr/>
                    <a:lstStyle/>
                    <a:p>
                      <a:pPr algn="ctr">
                        <a:lnSpc>
                          <a:spcPct val="75000"/>
                        </a:lnSpc>
                      </a:pPr>
                      <a:r>
                        <a:rPr lang="en-US" sz="1000" dirty="0"/>
                        <a:t>190</a:t>
                      </a:r>
                    </a:p>
                  </a:txBody>
                  <a:tcPr marL="27432" marR="27432" marT="0" marB="0" anchor="ctr">
                    <a:solidFill>
                      <a:srgbClr val="D9EDE8"/>
                    </a:solidFill>
                  </a:tcPr>
                </a:tc>
                <a:tc>
                  <a:txBody>
                    <a:bodyPr/>
                    <a:lstStyle/>
                    <a:p>
                      <a:pPr algn="ctr">
                        <a:lnSpc>
                          <a:spcPct val="75000"/>
                        </a:lnSpc>
                      </a:pPr>
                      <a:r>
                        <a:rPr lang="en-US" sz="1000" dirty="0"/>
                        <a:t>157</a:t>
                      </a:r>
                    </a:p>
                  </a:txBody>
                  <a:tcPr marL="27432" marR="27432" marT="0" marB="0" anchor="ctr">
                    <a:solidFill>
                      <a:srgbClr val="D9EDE8"/>
                    </a:solidFill>
                  </a:tcPr>
                </a:tc>
                <a:tc>
                  <a:txBody>
                    <a:bodyPr/>
                    <a:lstStyle/>
                    <a:p>
                      <a:pPr algn="ctr">
                        <a:lnSpc>
                          <a:spcPct val="75000"/>
                        </a:lnSpc>
                      </a:pPr>
                      <a:r>
                        <a:rPr lang="en-US" sz="1000" dirty="0"/>
                        <a:t>125</a:t>
                      </a:r>
                    </a:p>
                  </a:txBody>
                  <a:tcPr marL="27432" marR="27432" marT="0" marB="0" anchor="ctr">
                    <a:solidFill>
                      <a:srgbClr val="D9EDE8"/>
                    </a:solidFill>
                  </a:tcPr>
                </a:tc>
                <a:tc>
                  <a:txBody>
                    <a:bodyPr/>
                    <a:lstStyle/>
                    <a:p>
                      <a:pPr algn="ctr">
                        <a:lnSpc>
                          <a:spcPct val="75000"/>
                        </a:lnSpc>
                      </a:pPr>
                      <a:r>
                        <a:rPr lang="en-US" sz="1000" dirty="0"/>
                        <a:t>96</a:t>
                      </a:r>
                    </a:p>
                  </a:txBody>
                  <a:tcPr marL="27432" marR="27432" marT="0" marB="0" anchor="ctr">
                    <a:solidFill>
                      <a:srgbClr val="D9EDE8"/>
                    </a:solidFill>
                  </a:tcPr>
                </a:tc>
                <a:tc>
                  <a:txBody>
                    <a:bodyPr/>
                    <a:lstStyle/>
                    <a:p>
                      <a:pPr algn="ctr">
                        <a:lnSpc>
                          <a:spcPct val="75000"/>
                        </a:lnSpc>
                      </a:pPr>
                      <a:r>
                        <a:rPr lang="en-US" sz="1000" dirty="0"/>
                        <a:t>82</a:t>
                      </a:r>
                    </a:p>
                  </a:txBody>
                  <a:tcPr marL="27432" marR="27432" marT="0" marB="0" anchor="ctr">
                    <a:solidFill>
                      <a:srgbClr val="D9EDE8"/>
                    </a:solidFill>
                  </a:tcPr>
                </a:tc>
                <a:tc>
                  <a:txBody>
                    <a:bodyPr/>
                    <a:lstStyle/>
                    <a:p>
                      <a:pPr algn="ctr">
                        <a:lnSpc>
                          <a:spcPct val="75000"/>
                        </a:lnSpc>
                      </a:pPr>
                      <a:r>
                        <a:rPr lang="en-US" sz="1000" dirty="0"/>
                        <a:t>64</a:t>
                      </a:r>
                    </a:p>
                  </a:txBody>
                  <a:tcPr marL="27432" marR="27432" marT="0" marB="0" anchor="ctr">
                    <a:solidFill>
                      <a:srgbClr val="D9EDE8"/>
                    </a:solidFill>
                  </a:tcPr>
                </a:tc>
                <a:tc>
                  <a:txBody>
                    <a:bodyPr/>
                    <a:lstStyle/>
                    <a:p>
                      <a:pPr algn="ctr">
                        <a:lnSpc>
                          <a:spcPct val="75000"/>
                        </a:lnSpc>
                      </a:pPr>
                      <a:r>
                        <a:rPr lang="en-US" sz="1000" dirty="0"/>
                        <a:t>49</a:t>
                      </a:r>
                    </a:p>
                  </a:txBody>
                  <a:tcPr marL="27432" marR="27432" marT="0" marB="0" anchor="ctr">
                    <a:solidFill>
                      <a:srgbClr val="D9EDE8"/>
                    </a:solidFill>
                  </a:tcPr>
                </a:tc>
                <a:tc>
                  <a:txBody>
                    <a:bodyPr/>
                    <a:lstStyle/>
                    <a:p>
                      <a:pPr algn="ctr">
                        <a:lnSpc>
                          <a:spcPct val="75000"/>
                        </a:lnSpc>
                      </a:pPr>
                      <a:r>
                        <a:rPr lang="en-US" sz="1000" dirty="0"/>
                        <a:t>36</a:t>
                      </a:r>
                    </a:p>
                  </a:txBody>
                  <a:tcPr marL="27432" marR="27432" marT="0" marB="0" anchor="ctr">
                    <a:solidFill>
                      <a:srgbClr val="D9EDE8"/>
                    </a:solidFill>
                  </a:tcPr>
                </a:tc>
                <a:tc>
                  <a:txBody>
                    <a:bodyPr/>
                    <a:lstStyle/>
                    <a:p>
                      <a:pPr algn="ctr">
                        <a:lnSpc>
                          <a:spcPct val="75000"/>
                        </a:lnSpc>
                      </a:pPr>
                      <a:r>
                        <a:rPr lang="en-US" sz="1000" dirty="0"/>
                        <a:t>27</a:t>
                      </a:r>
                    </a:p>
                  </a:txBody>
                  <a:tcPr marL="27432" marR="27432" marT="0" marB="0" anchor="ctr">
                    <a:solidFill>
                      <a:srgbClr val="D9EDE8"/>
                    </a:solidFill>
                  </a:tcPr>
                </a:tc>
                <a:tc>
                  <a:txBody>
                    <a:bodyPr/>
                    <a:lstStyle/>
                    <a:p>
                      <a:pPr algn="ctr">
                        <a:lnSpc>
                          <a:spcPct val="75000"/>
                        </a:lnSpc>
                      </a:pPr>
                      <a:r>
                        <a:rPr lang="en-US" sz="1000" dirty="0"/>
                        <a:t>10</a:t>
                      </a:r>
                    </a:p>
                  </a:txBody>
                  <a:tcPr marL="27432" marR="27432" marT="0" marB="0" anchor="ctr">
                    <a:solidFill>
                      <a:srgbClr val="D9EDE8"/>
                    </a:solidFill>
                  </a:tcPr>
                </a:tc>
                <a:tc>
                  <a:txBody>
                    <a:bodyPr/>
                    <a:lstStyle/>
                    <a:p>
                      <a:pPr algn="ctr">
                        <a:lnSpc>
                          <a:spcPct val="75000"/>
                        </a:lnSpc>
                      </a:pPr>
                      <a:r>
                        <a:rPr lang="en-US" sz="1000" dirty="0"/>
                        <a:t>4</a:t>
                      </a:r>
                    </a:p>
                  </a:txBody>
                  <a:tcPr marL="27432" marR="27432" marT="0" marB="0" anchor="ctr">
                    <a:solidFill>
                      <a:srgbClr val="D9EDE8"/>
                    </a:solidFill>
                  </a:tcPr>
                </a:tc>
                <a:tc>
                  <a:txBody>
                    <a:bodyPr/>
                    <a:lstStyle/>
                    <a:p>
                      <a:pPr algn="ctr">
                        <a:lnSpc>
                          <a:spcPct val="75000"/>
                        </a:lnSpc>
                      </a:pPr>
                      <a:r>
                        <a:rPr lang="en-US" sz="1000" dirty="0"/>
                        <a:t>2</a:t>
                      </a:r>
                    </a:p>
                  </a:txBody>
                  <a:tcPr marL="27432" marR="27432" marT="0" marB="0" anchor="ctr">
                    <a:solidFill>
                      <a:srgbClr val="D9EDE8"/>
                    </a:solidFill>
                  </a:tcPr>
                </a:tc>
                <a:tc>
                  <a:txBody>
                    <a:bodyPr/>
                    <a:lstStyle/>
                    <a:p>
                      <a:pPr algn="ctr">
                        <a:lnSpc>
                          <a:spcPct val="75000"/>
                        </a:lnSpc>
                      </a:pPr>
                      <a:r>
                        <a:rPr lang="en-US" sz="1000" dirty="0"/>
                        <a:t>0</a:t>
                      </a:r>
                    </a:p>
                  </a:txBody>
                  <a:tcPr marL="27432" marR="27432" marT="0" marB="0" anchor="ctr">
                    <a:solidFill>
                      <a:srgbClr val="D9EDE8"/>
                    </a:solidFill>
                  </a:tcPr>
                </a:tc>
                <a:extLst>
                  <a:ext uri="{0D108BD9-81ED-4DB2-BD59-A6C34878D82A}">
                    <a16:rowId xmlns:a16="http://schemas.microsoft.com/office/drawing/2014/main" val="942842941"/>
                  </a:ext>
                </a:extLst>
              </a:tr>
              <a:tr h="248697">
                <a:tc>
                  <a:txBody>
                    <a:bodyPr/>
                    <a:lstStyle/>
                    <a:p>
                      <a:pPr algn="r"/>
                      <a:r>
                        <a:rPr lang="en-US" sz="1000" b="1" dirty="0" err="1">
                          <a:solidFill>
                            <a:srgbClr val="646466"/>
                          </a:solidFill>
                        </a:rPr>
                        <a:t>Tras</a:t>
                      </a:r>
                      <a:r>
                        <a:rPr lang="en-US" sz="1000" b="1" dirty="0">
                          <a:solidFill>
                            <a:srgbClr val="646466"/>
                          </a:solidFill>
                        </a:rPr>
                        <a:t> + CT</a:t>
                      </a:r>
                    </a:p>
                  </a:txBody>
                  <a:tcPr marL="0" marR="0" marT="0" marB="0" anchor="ctr">
                    <a:noFill/>
                  </a:tcPr>
                </a:tc>
                <a:tc>
                  <a:txBody>
                    <a:bodyPr/>
                    <a:lstStyle/>
                    <a:p>
                      <a:pPr algn="ctr"/>
                      <a:r>
                        <a:rPr lang="en-US" sz="1000" dirty="0"/>
                        <a:t>308</a:t>
                      </a:r>
                    </a:p>
                  </a:txBody>
                  <a:tcPr marL="27432" marR="27432" marT="0" marB="0" anchor="ctr">
                    <a:solidFill>
                      <a:srgbClr val="E8E8E8"/>
                    </a:solidFill>
                  </a:tcPr>
                </a:tc>
                <a:tc>
                  <a:txBody>
                    <a:bodyPr/>
                    <a:lstStyle/>
                    <a:p>
                      <a:pPr algn="ctr"/>
                      <a:r>
                        <a:rPr lang="en-US" sz="1000" dirty="0"/>
                        <a:t>284</a:t>
                      </a:r>
                    </a:p>
                  </a:txBody>
                  <a:tcPr marL="27432" marR="27432" marT="0" marB="0" anchor="ctr">
                    <a:solidFill>
                      <a:srgbClr val="E8E8E8"/>
                    </a:solidFill>
                  </a:tcPr>
                </a:tc>
                <a:tc>
                  <a:txBody>
                    <a:bodyPr/>
                    <a:lstStyle/>
                    <a:p>
                      <a:pPr algn="ctr"/>
                      <a:r>
                        <a:rPr lang="en-US" sz="1000" dirty="0"/>
                        <a:t>261</a:t>
                      </a:r>
                    </a:p>
                  </a:txBody>
                  <a:tcPr marL="27432" marR="27432" marT="0" marB="0" anchor="ctr">
                    <a:solidFill>
                      <a:srgbClr val="E8E8E8"/>
                    </a:solidFill>
                  </a:tcPr>
                </a:tc>
                <a:tc>
                  <a:txBody>
                    <a:bodyPr/>
                    <a:lstStyle/>
                    <a:p>
                      <a:pPr algn="ctr"/>
                      <a:r>
                        <a:rPr lang="en-US" sz="1000" dirty="0"/>
                        <a:t>219</a:t>
                      </a:r>
                    </a:p>
                  </a:txBody>
                  <a:tcPr marL="27432" marR="27432" marT="0" marB="0" anchor="ctr">
                    <a:solidFill>
                      <a:srgbClr val="E8E8E8"/>
                    </a:solidFill>
                  </a:tcPr>
                </a:tc>
                <a:tc>
                  <a:txBody>
                    <a:bodyPr/>
                    <a:lstStyle/>
                    <a:p>
                      <a:pPr algn="ctr"/>
                      <a:r>
                        <a:rPr lang="en-US" sz="1000" dirty="0"/>
                        <a:t>178</a:t>
                      </a:r>
                    </a:p>
                  </a:txBody>
                  <a:tcPr marL="27432" marR="27432" marT="0" marB="0" anchor="ctr">
                    <a:solidFill>
                      <a:srgbClr val="E8E8E8"/>
                    </a:solidFill>
                  </a:tcPr>
                </a:tc>
                <a:tc>
                  <a:txBody>
                    <a:bodyPr/>
                    <a:lstStyle/>
                    <a:p>
                      <a:pPr algn="ctr"/>
                      <a:r>
                        <a:rPr lang="en-US" sz="1000" dirty="0"/>
                        <a:t>140</a:t>
                      </a:r>
                    </a:p>
                  </a:txBody>
                  <a:tcPr marL="27432" marR="27432" marT="0" marB="0" anchor="ctr">
                    <a:solidFill>
                      <a:srgbClr val="E8E8E8"/>
                    </a:solidFill>
                  </a:tcPr>
                </a:tc>
                <a:tc>
                  <a:txBody>
                    <a:bodyPr/>
                    <a:lstStyle/>
                    <a:p>
                      <a:pPr algn="ctr"/>
                      <a:r>
                        <a:rPr lang="en-US" sz="1000" dirty="0"/>
                        <a:t>106</a:t>
                      </a:r>
                    </a:p>
                  </a:txBody>
                  <a:tcPr marL="27432" marR="27432" marT="0" marB="0" anchor="ctr">
                    <a:solidFill>
                      <a:srgbClr val="E8E8E8"/>
                    </a:solidFill>
                  </a:tcPr>
                </a:tc>
                <a:tc>
                  <a:txBody>
                    <a:bodyPr/>
                    <a:lstStyle/>
                    <a:p>
                      <a:pPr algn="ctr"/>
                      <a:r>
                        <a:rPr lang="en-US" sz="1000" dirty="0"/>
                        <a:t>77</a:t>
                      </a:r>
                    </a:p>
                  </a:txBody>
                  <a:tcPr marL="27432" marR="27432" marT="0" marB="0" anchor="ctr">
                    <a:solidFill>
                      <a:srgbClr val="E8E8E8"/>
                    </a:solidFill>
                  </a:tcPr>
                </a:tc>
                <a:tc>
                  <a:txBody>
                    <a:bodyPr/>
                    <a:lstStyle/>
                    <a:p>
                      <a:pPr algn="ctr"/>
                      <a:r>
                        <a:rPr lang="en-US" sz="1000" dirty="0"/>
                        <a:t>61</a:t>
                      </a:r>
                    </a:p>
                  </a:txBody>
                  <a:tcPr marL="27432" marR="27432" marT="0" marB="0" anchor="ctr">
                    <a:solidFill>
                      <a:srgbClr val="E8E8E8"/>
                    </a:solidFill>
                  </a:tcPr>
                </a:tc>
                <a:tc>
                  <a:txBody>
                    <a:bodyPr/>
                    <a:lstStyle/>
                    <a:p>
                      <a:pPr algn="ctr"/>
                      <a:r>
                        <a:rPr lang="en-US" sz="1000" dirty="0"/>
                        <a:t>50</a:t>
                      </a:r>
                    </a:p>
                  </a:txBody>
                  <a:tcPr marL="27432" marR="27432" marT="0" marB="0" anchor="ctr">
                    <a:solidFill>
                      <a:srgbClr val="E8E8E8"/>
                    </a:solidFill>
                  </a:tcPr>
                </a:tc>
                <a:tc>
                  <a:txBody>
                    <a:bodyPr/>
                    <a:lstStyle/>
                    <a:p>
                      <a:pPr algn="ctr"/>
                      <a:r>
                        <a:rPr lang="en-US" sz="1000" dirty="0"/>
                        <a:t>33</a:t>
                      </a:r>
                    </a:p>
                  </a:txBody>
                  <a:tcPr marL="27432" marR="27432" marT="0" marB="0" anchor="ctr">
                    <a:solidFill>
                      <a:srgbClr val="E8E8E8"/>
                    </a:solidFill>
                  </a:tcPr>
                </a:tc>
                <a:tc>
                  <a:txBody>
                    <a:bodyPr/>
                    <a:lstStyle/>
                    <a:p>
                      <a:pPr algn="ctr"/>
                      <a:r>
                        <a:rPr lang="en-US" sz="1000" dirty="0"/>
                        <a:t>22</a:t>
                      </a:r>
                    </a:p>
                  </a:txBody>
                  <a:tcPr marL="27432" marR="27432" marT="0" marB="0" anchor="ctr">
                    <a:solidFill>
                      <a:srgbClr val="E8E8E8"/>
                    </a:solidFill>
                  </a:tcPr>
                </a:tc>
                <a:tc>
                  <a:txBody>
                    <a:bodyPr/>
                    <a:lstStyle/>
                    <a:p>
                      <a:pPr algn="ctr"/>
                      <a:r>
                        <a:rPr lang="en-US" sz="1000" dirty="0"/>
                        <a:t>17</a:t>
                      </a:r>
                    </a:p>
                  </a:txBody>
                  <a:tcPr marL="27432" marR="27432" marT="0" marB="0" anchor="ctr">
                    <a:solidFill>
                      <a:srgbClr val="E8E8E8"/>
                    </a:solidFill>
                  </a:tcPr>
                </a:tc>
                <a:tc>
                  <a:txBody>
                    <a:bodyPr/>
                    <a:lstStyle/>
                    <a:p>
                      <a:pPr algn="ctr"/>
                      <a:r>
                        <a:rPr lang="en-US" sz="1000" dirty="0"/>
                        <a:t>8</a:t>
                      </a:r>
                    </a:p>
                  </a:txBody>
                  <a:tcPr marL="27432" marR="27432" marT="0" marB="0" anchor="ctr">
                    <a:solidFill>
                      <a:srgbClr val="E8E8E8"/>
                    </a:solidFill>
                  </a:tcPr>
                </a:tc>
                <a:tc>
                  <a:txBody>
                    <a:bodyPr/>
                    <a:lstStyle/>
                    <a:p>
                      <a:pPr algn="ctr"/>
                      <a:r>
                        <a:rPr lang="en-US" sz="1000" dirty="0"/>
                        <a:t>2</a:t>
                      </a:r>
                    </a:p>
                  </a:txBody>
                  <a:tcPr marL="27432" marR="27432" marT="0" marB="0" anchor="ctr">
                    <a:solidFill>
                      <a:srgbClr val="E8E8E8"/>
                    </a:solidFill>
                  </a:tcPr>
                </a:tc>
                <a:tc>
                  <a:txBody>
                    <a:bodyPr/>
                    <a:lstStyle/>
                    <a:p>
                      <a:pPr algn="ctr"/>
                      <a:r>
                        <a:rPr lang="en-US" sz="1000" dirty="0"/>
                        <a:t>2</a:t>
                      </a:r>
                    </a:p>
                  </a:txBody>
                  <a:tcPr marL="27432" marR="27432" marT="0" marB="0" anchor="ctr">
                    <a:solidFill>
                      <a:srgbClr val="E8E8E8"/>
                    </a:solidFill>
                  </a:tcPr>
                </a:tc>
                <a:tc>
                  <a:txBody>
                    <a:bodyPr/>
                    <a:lstStyle/>
                    <a:p>
                      <a:pPr algn="ctr"/>
                      <a:r>
                        <a:rPr lang="en-US" sz="1000" dirty="0"/>
                        <a:t>0</a:t>
                      </a:r>
                    </a:p>
                  </a:txBody>
                  <a:tcPr marL="27432" marR="27432" marT="0" marB="0" anchor="ctr">
                    <a:solidFill>
                      <a:srgbClr val="E8E8E8"/>
                    </a:solidFill>
                  </a:tcPr>
                </a:tc>
                <a:extLst>
                  <a:ext uri="{0D108BD9-81ED-4DB2-BD59-A6C34878D82A}">
                    <a16:rowId xmlns:a16="http://schemas.microsoft.com/office/drawing/2014/main" val="2172945149"/>
                  </a:ext>
                </a:extLst>
              </a:tr>
            </a:tbl>
          </a:graphicData>
        </a:graphic>
      </p:graphicFrame>
      <p:graphicFrame>
        <p:nvGraphicFramePr>
          <p:cNvPr id="16" name="Google Shape;274;p16">
            <a:extLst>
              <a:ext uri="{FF2B5EF4-FFF2-40B4-BE49-F238E27FC236}">
                <a16:creationId xmlns:a16="http://schemas.microsoft.com/office/drawing/2014/main" id="{476AD4F4-8883-65B6-F6DF-2B66F252F7C2}"/>
              </a:ext>
            </a:extLst>
          </p:cNvPr>
          <p:cNvGraphicFramePr/>
          <p:nvPr/>
        </p:nvGraphicFramePr>
        <p:xfrm>
          <a:off x="8593852" y="1584385"/>
          <a:ext cx="3020788" cy="1224518"/>
        </p:xfrm>
        <a:graphic>
          <a:graphicData uri="http://schemas.openxmlformats.org/drawingml/2006/table">
            <a:tbl>
              <a:tblPr>
                <a:noFill/>
              </a:tblPr>
              <a:tblGrid>
                <a:gridCol w="1510394">
                  <a:extLst>
                    <a:ext uri="{9D8B030D-6E8A-4147-A177-3AD203B41FA5}">
                      <a16:colId xmlns:a16="http://schemas.microsoft.com/office/drawing/2014/main" val="20001"/>
                    </a:ext>
                  </a:extLst>
                </a:gridCol>
                <a:gridCol w="1510394">
                  <a:extLst>
                    <a:ext uri="{9D8B030D-6E8A-4147-A177-3AD203B41FA5}">
                      <a16:colId xmlns:a16="http://schemas.microsoft.com/office/drawing/2014/main" val="1369551148"/>
                    </a:ext>
                  </a:extLst>
                </a:gridCol>
              </a:tblGrid>
              <a:tr h="365760">
                <a:tc>
                  <a:txBody>
                    <a:bodyPr/>
                    <a:lstStyle/>
                    <a:p>
                      <a:pPr algn="ctr">
                        <a:lnSpc>
                          <a:spcPct val="95000"/>
                        </a:lnSpc>
                      </a:pPr>
                      <a:r>
                        <a:rPr lang="en-US" sz="1200" b="1" dirty="0">
                          <a:solidFill>
                            <a:schemeClr val="bg1"/>
                          </a:solidFill>
                          <a:latin typeface="+mj-lt"/>
                        </a:rPr>
                        <a:t>Zanidatamab + tislelizumab + CT </a:t>
                      </a:r>
                    </a:p>
                  </a:txBody>
                  <a:tcPr marL="80439" marR="80439" marT="30091" marB="30091" anchor="b">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764"/>
                    </a:solidFill>
                  </a:tcP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1200" b="1" dirty="0">
                          <a:solidFill>
                            <a:schemeClr val="bg1"/>
                          </a:solidFill>
                        </a:rPr>
                        <a:t>Trastuzumab + CT</a:t>
                      </a:r>
                    </a:p>
                  </a:txBody>
                  <a:tcPr marL="80439" marR="80439" marT="30091" marB="30091" anchor="b">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65760">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26.4 </a:t>
                      </a:r>
                      <a:r>
                        <a:rPr lang="en" sz="1400" b="0" u="none" strike="noStrike" cap="none" dirty="0">
                          <a:solidFill>
                            <a:schemeClr val="tx1"/>
                          </a:solidFill>
                          <a:latin typeface="+mj-lt"/>
                          <a:cs typeface="Arial" panose="020B0604020202020204" pitchFamily="34" charset="0"/>
                        </a:rPr>
                        <a:t>(21.5</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cap="none" dirty="0">
                          <a:solidFill>
                            <a:schemeClr val="tx1"/>
                          </a:solidFill>
                          <a:latin typeface="+mj-lt"/>
                          <a:cs typeface="Arial" panose="020B0604020202020204" pitchFamily="34" charset="0"/>
                        </a:rPr>
                        <a:t>30.3)</a:t>
                      </a:r>
                    </a:p>
                  </a:txBody>
                  <a:tcPr marL="80439" marR="80439"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EDE8"/>
                    </a:solidFill>
                  </a:tcPr>
                </a:tc>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kern="1200" cap="none" dirty="0">
                          <a:solidFill>
                            <a:schemeClr val="tx1"/>
                          </a:solidFill>
                          <a:latin typeface="+mj-lt"/>
                          <a:ea typeface="+mn-ea"/>
                          <a:cs typeface="Arial" panose="020B0604020202020204" pitchFamily="34" charset="0"/>
                        </a:rPr>
                        <a:t>19.2 </a:t>
                      </a:r>
                      <a:r>
                        <a:rPr lang="en" sz="1400" b="0" u="none" strike="noStrike" kern="1200" cap="none" dirty="0">
                          <a:solidFill>
                            <a:schemeClr val="tx1"/>
                          </a:solidFill>
                          <a:latin typeface="+mj-lt"/>
                          <a:ea typeface="+mn-ea"/>
                          <a:cs typeface="Arial" panose="020B0604020202020204" pitchFamily="34" charset="0"/>
                        </a:rPr>
                        <a:t>(16.8</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kern="1200" cap="none" dirty="0">
                          <a:solidFill>
                            <a:schemeClr val="tx1"/>
                          </a:solidFill>
                          <a:latin typeface="+mj-lt"/>
                          <a:ea typeface="+mn-ea"/>
                          <a:cs typeface="Arial" panose="020B0604020202020204" pitchFamily="34" charset="0"/>
                        </a:rPr>
                        <a:t>21.8)</a:t>
                      </a:r>
                    </a:p>
                  </a:txBody>
                  <a:tcPr marL="80439" marR="80439" marT="0" marB="0"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598110243"/>
                  </a:ext>
                </a:extLst>
              </a:tr>
              <a:tr h="274320">
                <a:tc gridSpan="2">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0.72 </a:t>
                      </a:r>
                      <a:r>
                        <a:rPr lang="en" sz="1400" b="0" u="none" strike="noStrike" cap="none" dirty="0">
                          <a:solidFill>
                            <a:schemeClr val="tx1"/>
                          </a:solidFill>
                          <a:latin typeface="+mj-lt"/>
                          <a:cs typeface="Arial" panose="020B0604020202020204" pitchFamily="34" charset="0"/>
                        </a:rPr>
                        <a:t>(</a:t>
                      </a:r>
                      <a:r>
                        <a:rPr lang="en-US" sz="1400" b="0" dirty="0">
                          <a:solidFill>
                            <a:schemeClr val="tx1"/>
                          </a:solidFill>
                        </a:rPr>
                        <a:t>0.57–0.90) </a:t>
                      </a:r>
                      <a:br>
                        <a:rPr lang="en-US" sz="1400" b="1" dirty="0">
                          <a:solidFill>
                            <a:schemeClr val="tx1"/>
                          </a:solidFill>
                        </a:rPr>
                      </a:br>
                      <a:r>
                        <a:rPr lang="en-US" sz="1400" b="1" i="1" dirty="0">
                          <a:solidFill>
                            <a:schemeClr val="tx1"/>
                          </a:solidFill>
                        </a:rPr>
                        <a:t>P </a:t>
                      </a:r>
                      <a:r>
                        <a:rPr lang="en-US" sz="1400" b="1" dirty="0">
                          <a:solidFill>
                            <a:schemeClr val="tx1"/>
                          </a:solidFill>
                        </a:rPr>
                        <a:t>= 0.0043</a:t>
                      </a:r>
                    </a:p>
                  </a:txBody>
                  <a:tcPr marL="80439" marR="80439" marB="0"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685800" rtl="0" eaLnBrk="1" fontAlgn="auto" latinLnBrk="0" hangingPunct="1">
                        <a:lnSpc>
                          <a:spcPct val="90000"/>
                        </a:lnSpc>
                        <a:spcBef>
                          <a:spcPts val="0"/>
                        </a:spcBef>
                        <a:spcAft>
                          <a:spcPts val="0"/>
                        </a:spcAft>
                        <a:buClr>
                          <a:srgbClr val="000000"/>
                        </a:buClr>
                        <a:buSzPts val="1400"/>
                        <a:buFont typeface="Arial"/>
                        <a:buNone/>
                        <a:tabLst/>
                        <a:defRPr/>
                      </a:pPr>
                      <a:endParaRPr lang="en" sz="1050" b="0" u="none" strike="noStrike" kern="1200" cap="none" dirty="0">
                        <a:solidFill>
                          <a:srgbClr val="646466"/>
                        </a:solidFill>
                        <a:latin typeface="+mj-lt"/>
                        <a:ea typeface="+mn-ea"/>
                        <a:cs typeface="Arial" panose="020B0604020202020204" pitchFamily="34" charset="0"/>
                      </a:endParaRPr>
                    </a:p>
                  </a:txBody>
                  <a:tcPr marL="80439" marR="80439"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471862"/>
                  </a:ext>
                </a:extLst>
              </a:tr>
            </a:tbl>
          </a:graphicData>
        </a:graphic>
      </p:graphicFrame>
      <p:graphicFrame>
        <p:nvGraphicFramePr>
          <p:cNvPr id="17" name="Table 16">
            <a:extLst>
              <a:ext uri="{FF2B5EF4-FFF2-40B4-BE49-F238E27FC236}">
                <a16:creationId xmlns:a16="http://schemas.microsoft.com/office/drawing/2014/main" id="{B9EFBE3D-F5BD-EE68-CD8A-81E5EB8495FD}"/>
              </a:ext>
            </a:extLst>
          </p:cNvPr>
          <p:cNvGraphicFramePr>
            <a:graphicFrameLocks noGrp="1"/>
          </p:cNvGraphicFramePr>
          <p:nvPr/>
        </p:nvGraphicFramePr>
        <p:xfrm>
          <a:off x="7280036" y="1987386"/>
          <a:ext cx="1329147" cy="828334"/>
        </p:xfrm>
        <a:graphic>
          <a:graphicData uri="http://schemas.openxmlformats.org/drawingml/2006/table">
            <a:tbl>
              <a:tblPr>
                <a:noFill/>
              </a:tblPr>
              <a:tblGrid>
                <a:gridCol w="1329147">
                  <a:extLst>
                    <a:ext uri="{9D8B030D-6E8A-4147-A177-3AD203B41FA5}">
                      <a16:colId xmlns:a16="http://schemas.microsoft.com/office/drawing/2014/main" val="2461721837"/>
                    </a:ext>
                  </a:extLst>
                </a:gridCol>
              </a:tblGrid>
              <a:tr h="361801">
                <a:tc>
                  <a:txBody>
                    <a:bodyPr/>
                    <a:lstStyle/>
                    <a:p>
                      <a:pPr marL="0" marR="0" lvl="0" indent="0" algn="r" rtl="0">
                        <a:lnSpc>
                          <a:spcPct val="95000"/>
                        </a:lnSpc>
                        <a:spcBef>
                          <a:spcPts val="0"/>
                        </a:spcBef>
                        <a:spcAft>
                          <a:spcPts val="0"/>
                        </a:spcAft>
                        <a:buClr>
                          <a:srgbClr val="1E1E20"/>
                        </a:buClr>
                        <a:buSzPts val="800"/>
                        <a:buFont typeface="Arial"/>
                        <a:buNone/>
                      </a:pPr>
                      <a:r>
                        <a:rPr lang="en" sz="1200" b="1" u="none" strike="noStrike" cap="none" dirty="0">
                          <a:solidFill>
                            <a:schemeClr val="tx1"/>
                          </a:solidFill>
                          <a:latin typeface="+mj-lt"/>
                          <a:cs typeface="Arial" panose="020B0604020202020204" pitchFamily="34" charset="0"/>
                        </a:rPr>
                        <a:t>Median OS</a:t>
                      </a:r>
                      <a:r>
                        <a:rPr lang="en" sz="1200" b="0" u="none" strike="noStrike" cap="none" dirty="0">
                          <a:solidFill>
                            <a:schemeClr val="tx1"/>
                          </a:solidFill>
                          <a:latin typeface="+mj-lt"/>
                          <a:cs typeface="Arial" panose="020B0604020202020204" pitchFamily="34" charset="0"/>
                        </a:rPr>
                        <a:t> </a:t>
                      </a:r>
                      <a:br>
                        <a:rPr lang="en" sz="1200" b="0" u="none" strike="noStrike" cap="none" dirty="0">
                          <a:solidFill>
                            <a:schemeClr val="tx1"/>
                          </a:solidFill>
                          <a:latin typeface="+mj-lt"/>
                          <a:cs typeface="Arial" panose="020B0604020202020204" pitchFamily="34" charset="0"/>
                        </a:rPr>
                      </a:br>
                      <a:r>
                        <a:rPr lang="en" sz="1200" b="0" u="none" strike="noStrike" cap="none" dirty="0">
                          <a:solidFill>
                            <a:schemeClr val="tx1"/>
                          </a:solidFill>
                          <a:latin typeface="+mj-lt"/>
                          <a:cs typeface="Arial" panose="020B0604020202020204" pitchFamily="34" charset="0"/>
                        </a:rPr>
                        <a:t>(95% CI), mo</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69594"/>
                  </a:ext>
                </a:extLst>
              </a:tr>
              <a:tr h="466533">
                <a:tc>
                  <a:txBody>
                    <a:bodyPr/>
                    <a:lstStyle/>
                    <a:p>
                      <a:pPr marL="0" marR="0" lvl="0" indent="0" algn="r" rtl="0">
                        <a:lnSpc>
                          <a:spcPct val="95000"/>
                        </a:lnSpc>
                        <a:spcBef>
                          <a:spcPts val="0"/>
                        </a:spcBef>
                        <a:spcAft>
                          <a:spcPts val="0"/>
                        </a:spcAft>
                        <a:buClr>
                          <a:srgbClr val="1E1E20"/>
                        </a:buClr>
                        <a:buSzPts val="800"/>
                        <a:buFont typeface="Arial"/>
                        <a:buNone/>
                      </a:pPr>
                      <a:r>
                        <a:rPr lang="en-US" sz="1200" b="1" i="0" u="none" strike="noStrike" kern="1200" cap="none" dirty="0">
                          <a:solidFill>
                            <a:schemeClr val="tx1"/>
                          </a:solidFill>
                          <a:latin typeface="+mn-lt"/>
                          <a:ea typeface="Arial"/>
                          <a:cs typeface="Arial" panose="020B0604020202020204" pitchFamily="34" charset="0"/>
                          <a:sym typeface="Arial"/>
                        </a:rPr>
                        <a:t>HR</a:t>
                      </a:r>
                      <a:r>
                        <a:rPr lang="en-US" sz="1200" b="0" i="0" u="none" strike="noStrike" kern="1200" cap="none" dirty="0">
                          <a:solidFill>
                            <a:schemeClr val="tx1"/>
                          </a:solidFill>
                          <a:latin typeface="+mn-lt"/>
                          <a:ea typeface="Arial"/>
                          <a:cs typeface="Arial" panose="020B0604020202020204" pitchFamily="34" charset="0"/>
                          <a:sym typeface="Arial"/>
                        </a:rPr>
                        <a:t> (95% CI)</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031256"/>
                  </a:ext>
                </a:extLst>
              </a:tr>
            </a:tbl>
          </a:graphicData>
        </a:graphic>
      </p:graphicFrame>
      <p:grpSp>
        <p:nvGrpSpPr>
          <p:cNvPr id="7" name="Group 6">
            <a:extLst>
              <a:ext uri="{FF2B5EF4-FFF2-40B4-BE49-F238E27FC236}">
                <a16:creationId xmlns:a16="http://schemas.microsoft.com/office/drawing/2014/main" id="{E08B72F4-94BB-2102-28D1-47EC1B4308D5}"/>
              </a:ext>
            </a:extLst>
          </p:cNvPr>
          <p:cNvGrpSpPr/>
          <p:nvPr/>
        </p:nvGrpSpPr>
        <p:grpSpPr>
          <a:xfrm>
            <a:off x="1142473" y="1749894"/>
            <a:ext cx="9841188" cy="2601020"/>
            <a:chOff x="1274150" y="1951810"/>
            <a:chExt cx="9841188" cy="2434127"/>
          </a:xfrm>
        </p:grpSpPr>
        <p:sp>
          <p:nvSpPr>
            <p:cNvPr id="462" name="Tras-CT Curve">
              <a:extLst>
                <a:ext uri="{FF2B5EF4-FFF2-40B4-BE49-F238E27FC236}">
                  <a16:creationId xmlns:a16="http://schemas.microsoft.com/office/drawing/2014/main" id="{9BF0B22D-719F-6896-5113-FC9A53F88D15}"/>
                </a:ext>
              </a:extLst>
            </p:cNvPr>
            <p:cNvSpPr>
              <a:spLocks/>
            </p:cNvSpPr>
            <p:nvPr/>
          </p:nvSpPr>
          <p:spPr bwMode="auto">
            <a:xfrm>
              <a:off x="1306122" y="1977783"/>
              <a:ext cx="9770847" cy="2382184"/>
            </a:xfrm>
            <a:custGeom>
              <a:avLst/>
              <a:gdLst>
                <a:gd name="T0" fmla="*/ 69 w 4584"/>
                <a:gd name="T1" fmla="*/ 13 h 1651"/>
                <a:gd name="T2" fmla="*/ 82 w 4584"/>
                <a:gd name="T3" fmla="*/ 40 h 1651"/>
                <a:gd name="T4" fmla="*/ 145 w 4584"/>
                <a:gd name="T5" fmla="*/ 60 h 1651"/>
                <a:gd name="T6" fmla="*/ 205 w 4584"/>
                <a:gd name="T7" fmla="*/ 73 h 1651"/>
                <a:gd name="T8" fmla="*/ 340 w 4584"/>
                <a:gd name="T9" fmla="*/ 93 h 1651"/>
                <a:gd name="T10" fmla="*/ 399 w 4584"/>
                <a:gd name="T11" fmla="*/ 114 h 1651"/>
                <a:gd name="T12" fmla="*/ 416 w 4584"/>
                <a:gd name="T13" fmla="*/ 141 h 1651"/>
                <a:gd name="T14" fmla="*/ 455 w 4584"/>
                <a:gd name="T15" fmla="*/ 161 h 1651"/>
                <a:gd name="T16" fmla="*/ 485 w 4584"/>
                <a:gd name="T17" fmla="*/ 182 h 1651"/>
                <a:gd name="T18" fmla="*/ 541 w 4584"/>
                <a:gd name="T19" fmla="*/ 195 h 1651"/>
                <a:gd name="T20" fmla="*/ 581 w 4584"/>
                <a:gd name="T21" fmla="*/ 215 h 1651"/>
                <a:gd name="T22" fmla="*/ 601 w 4584"/>
                <a:gd name="T23" fmla="*/ 236 h 1651"/>
                <a:gd name="T24" fmla="*/ 610 w 4584"/>
                <a:gd name="T25" fmla="*/ 249 h 1651"/>
                <a:gd name="T26" fmla="*/ 643 w 4584"/>
                <a:gd name="T27" fmla="*/ 277 h 1651"/>
                <a:gd name="T28" fmla="*/ 687 w 4584"/>
                <a:gd name="T29" fmla="*/ 297 h 1651"/>
                <a:gd name="T30" fmla="*/ 736 w 4584"/>
                <a:gd name="T31" fmla="*/ 311 h 1651"/>
                <a:gd name="T32" fmla="*/ 749 w 4584"/>
                <a:gd name="T33" fmla="*/ 331 h 1651"/>
                <a:gd name="T34" fmla="*/ 782 w 4584"/>
                <a:gd name="T35" fmla="*/ 352 h 1651"/>
                <a:gd name="T36" fmla="*/ 795 w 4584"/>
                <a:gd name="T37" fmla="*/ 366 h 1651"/>
                <a:gd name="T38" fmla="*/ 812 w 4584"/>
                <a:gd name="T39" fmla="*/ 387 h 1651"/>
                <a:gd name="T40" fmla="*/ 845 w 4584"/>
                <a:gd name="T41" fmla="*/ 416 h 1651"/>
                <a:gd name="T42" fmla="*/ 891 w 4584"/>
                <a:gd name="T43" fmla="*/ 430 h 1651"/>
                <a:gd name="T44" fmla="*/ 914 w 4584"/>
                <a:gd name="T45" fmla="*/ 458 h 1651"/>
                <a:gd name="T46" fmla="*/ 941 w 4584"/>
                <a:gd name="T47" fmla="*/ 479 h 1651"/>
                <a:gd name="T48" fmla="*/ 980 w 4584"/>
                <a:gd name="T49" fmla="*/ 494 h 1651"/>
                <a:gd name="T50" fmla="*/ 1020 w 4584"/>
                <a:gd name="T51" fmla="*/ 530 h 1651"/>
                <a:gd name="T52" fmla="*/ 1046 w 4584"/>
                <a:gd name="T53" fmla="*/ 560 h 1651"/>
                <a:gd name="T54" fmla="*/ 1132 w 4584"/>
                <a:gd name="T55" fmla="*/ 575 h 1651"/>
                <a:gd name="T56" fmla="*/ 1165 w 4584"/>
                <a:gd name="T57" fmla="*/ 606 h 1651"/>
                <a:gd name="T58" fmla="*/ 1208 w 4584"/>
                <a:gd name="T59" fmla="*/ 629 h 1651"/>
                <a:gd name="T60" fmla="*/ 1248 w 4584"/>
                <a:gd name="T61" fmla="*/ 645 h 1651"/>
                <a:gd name="T62" fmla="*/ 1267 w 4584"/>
                <a:gd name="T63" fmla="*/ 676 h 1651"/>
                <a:gd name="T64" fmla="*/ 1290 w 4584"/>
                <a:gd name="T65" fmla="*/ 700 h 1651"/>
                <a:gd name="T66" fmla="*/ 1350 w 4584"/>
                <a:gd name="T67" fmla="*/ 716 h 1651"/>
                <a:gd name="T68" fmla="*/ 1363 w 4584"/>
                <a:gd name="T69" fmla="*/ 740 h 1651"/>
                <a:gd name="T70" fmla="*/ 1419 w 4584"/>
                <a:gd name="T71" fmla="*/ 773 h 1651"/>
                <a:gd name="T72" fmla="*/ 1432 w 4584"/>
                <a:gd name="T73" fmla="*/ 789 h 1651"/>
                <a:gd name="T74" fmla="*/ 1505 w 4584"/>
                <a:gd name="T75" fmla="*/ 814 h 1651"/>
                <a:gd name="T76" fmla="*/ 1601 w 4584"/>
                <a:gd name="T77" fmla="*/ 849 h 1651"/>
                <a:gd name="T78" fmla="*/ 1667 w 4584"/>
                <a:gd name="T79" fmla="*/ 867 h 1651"/>
                <a:gd name="T80" fmla="*/ 1690 w 4584"/>
                <a:gd name="T81" fmla="*/ 894 h 1651"/>
                <a:gd name="T82" fmla="*/ 1776 w 4584"/>
                <a:gd name="T83" fmla="*/ 923 h 1651"/>
                <a:gd name="T84" fmla="*/ 1825 w 4584"/>
                <a:gd name="T85" fmla="*/ 952 h 1651"/>
                <a:gd name="T86" fmla="*/ 1878 w 4584"/>
                <a:gd name="T87" fmla="*/ 984 h 1651"/>
                <a:gd name="T88" fmla="*/ 1944 w 4584"/>
                <a:gd name="T89" fmla="*/ 1017 h 1651"/>
                <a:gd name="T90" fmla="*/ 2030 w 4584"/>
                <a:gd name="T91" fmla="*/ 1041 h 1651"/>
                <a:gd name="T92" fmla="*/ 2086 w 4584"/>
                <a:gd name="T93" fmla="*/ 1076 h 1651"/>
                <a:gd name="T94" fmla="*/ 2149 w 4584"/>
                <a:gd name="T95" fmla="*/ 1112 h 1651"/>
                <a:gd name="T96" fmla="*/ 2271 w 4584"/>
                <a:gd name="T97" fmla="*/ 1149 h 1651"/>
                <a:gd name="T98" fmla="*/ 2317 w 4584"/>
                <a:gd name="T99" fmla="*/ 1187 h 1651"/>
                <a:gd name="T100" fmla="*/ 2403 w 4584"/>
                <a:gd name="T101" fmla="*/ 1225 h 1651"/>
                <a:gd name="T102" fmla="*/ 2548 w 4584"/>
                <a:gd name="T103" fmla="*/ 1252 h 1651"/>
                <a:gd name="T104" fmla="*/ 2640 w 4584"/>
                <a:gd name="T105" fmla="*/ 1293 h 1651"/>
                <a:gd name="T106" fmla="*/ 2759 w 4584"/>
                <a:gd name="T107" fmla="*/ 1336 h 1651"/>
                <a:gd name="T108" fmla="*/ 2904 w 4584"/>
                <a:gd name="T109" fmla="*/ 1368 h 1651"/>
                <a:gd name="T110" fmla="*/ 3182 w 4584"/>
                <a:gd name="T111" fmla="*/ 1426 h 1651"/>
                <a:gd name="T112" fmla="*/ 3525 w 4584"/>
                <a:gd name="T113" fmla="*/ 1502 h 1651"/>
                <a:gd name="T114" fmla="*/ 3954 w 4584"/>
                <a:gd name="T115" fmla="*/ 1592 h 1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4" h="1651">
                  <a:moveTo>
                    <a:pt x="0" y="0"/>
                  </a:moveTo>
                  <a:lnTo>
                    <a:pt x="53" y="0"/>
                  </a:lnTo>
                  <a:lnTo>
                    <a:pt x="53" y="7"/>
                  </a:lnTo>
                  <a:lnTo>
                    <a:pt x="53" y="7"/>
                  </a:lnTo>
                  <a:lnTo>
                    <a:pt x="66" y="7"/>
                  </a:lnTo>
                  <a:lnTo>
                    <a:pt x="66" y="13"/>
                  </a:lnTo>
                  <a:lnTo>
                    <a:pt x="66" y="13"/>
                  </a:lnTo>
                  <a:lnTo>
                    <a:pt x="69" y="13"/>
                  </a:lnTo>
                  <a:lnTo>
                    <a:pt x="69" y="20"/>
                  </a:lnTo>
                  <a:lnTo>
                    <a:pt x="69" y="20"/>
                  </a:lnTo>
                  <a:lnTo>
                    <a:pt x="79" y="20"/>
                  </a:lnTo>
                  <a:lnTo>
                    <a:pt x="79" y="33"/>
                  </a:lnTo>
                  <a:lnTo>
                    <a:pt x="79" y="33"/>
                  </a:lnTo>
                  <a:lnTo>
                    <a:pt x="82" y="33"/>
                  </a:lnTo>
                  <a:lnTo>
                    <a:pt x="82" y="40"/>
                  </a:lnTo>
                  <a:lnTo>
                    <a:pt x="82" y="40"/>
                  </a:lnTo>
                  <a:lnTo>
                    <a:pt x="106" y="40"/>
                  </a:lnTo>
                  <a:lnTo>
                    <a:pt x="106" y="47"/>
                  </a:lnTo>
                  <a:lnTo>
                    <a:pt x="106" y="47"/>
                  </a:lnTo>
                  <a:lnTo>
                    <a:pt x="132" y="47"/>
                  </a:lnTo>
                  <a:lnTo>
                    <a:pt x="132" y="53"/>
                  </a:lnTo>
                  <a:lnTo>
                    <a:pt x="132" y="53"/>
                  </a:lnTo>
                  <a:lnTo>
                    <a:pt x="145" y="53"/>
                  </a:lnTo>
                  <a:lnTo>
                    <a:pt x="145" y="60"/>
                  </a:lnTo>
                  <a:lnTo>
                    <a:pt x="145" y="60"/>
                  </a:lnTo>
                  <a:lnTo>
                    <a:pt x="175" y="60"/>
                  </a:lnTo>
                  <a:lnTo>
                    <a:pt x="175" y="67"/>
                  </a:lnTo>
                  <a:lnTo>
                    <a:pt x="175" y="67"/>
                  </a:lnTo>
                  <a:lnTo>
                    <a:pt x="191" y="67"/>
                  </a:lnTo>
                  <a:lnTo>
                    <a:pt x="191" y="73"/>
                  </a:lnTo>
                  <a:lnTo>
                    <a:pt x="191" y="73"/>
                  </a:lnTo>
                  <a:lnTo>
                    <a:pt x="205" y="73"/>
                  </a:lnTo>
                  <a:lnTo>
                    <a:pt x="205" y="80"/>
                  </a:lnTo>
                  <a:lnTo>
                    <a:pt x="205" y="80"/>
                  </a:lnTo>
                  <a:lnTo>
                    <a:pt x="290" y="80"/>
                  </a:lnTo>
                  <a:lnTo>
                    <a:pt x="290" y="87"/>
                  </a:lnTo>
                  <a:lnTo>
                    <a:pt x="290" y="87"/>
                  </a:lnTo>
                  <a:lnTo>
                    <a:pt x="340" y="87"/>
                  </a:lnTo>
                  <a:lnTo>
                    <a:pt x="340" y="93"/>
                  </a:lnTo>
                  <a:lnTo>
                    <a:pt x="340" y="93"/>
                  </a:lnTo>
                  <a:lnTo>
                    <a:pt x="353" y="93"/>
                  </a:lnTo>
                  <a:lnTo>
                    <a:pt x="353" y="100"/>
                  </a:lnTo>
                  <a:lnTo>
                    <a:pt x="353" y="100"/>
                  </a:lnTo>
                  <a:lnTo>
                    <a:pt x="389" y="100"/>
                  </a:lnTo>
                  <a:lnTo>
                    <a:pt x="389" y="107"/>
                  </a:lnTo>
                  <a:lnTo>
                    <a:pt x="389" y="107"/>
                  </a:lnTo>
                  <a:lnTo>
                    <a:pt x="399" y="107"/>
                  </a:lnTo>
                  <a:lnTo>
                    <a:pt x="399" y="114"/>
                  </a:lnTo>
                  <a:lnTo>
                    <a:pt x="399" y="114"/>
                  </a:lnTo>
                  <a:lnTo>
                    <a:pt x="403" y="114"/>
                  </a:lnTo>
                  <a:lnTo>
                    <a:pt x="403" y="134"/>
                  </a:lnTo>
                  <a:lnTo>
                    <a:pt x="403" y="134"/>
                  </a:lnTo>
                  <a:lnTo>
                    <a:pt x="406" y="134"/>
                  </a:lnTo>
                  <a:lnTo>
                    <a:pt x="406" y="141"/>
                  </a:lnTo>
                  <a:lnTo>
                    <a:pt x="406" y="141"/>
                  </a:lnTo>
                  <a:lnTo>
                    <a:pt x="416" y="141"/>
                  </a:lnTo>
                  <a:lnTo>
                    <a:pt x="416" y="148"/>
                  </a:lnTo>
                  <a:lnTo>
                    <a:pt x="416" y="148"/>
                  </a:lnTo>
                  <a:lnTo>
                    <a:pt x="429" y="148"/>
                  </a:lnTo>
                  <a:lnTo>
                    <a:pt x="429" y="155"/>
                  </a:lnTo>
                  <a:lnTo>
                    <a:pt x="429" y="155"/>
                  </a:lnTo>
                  <a:lnTo>
                    <a:pt x="455" y="155"/>
                  </a:lnTo>
                  <a:lnTo>
                    <a:pt x="455" y="161"/>
                  </a:lnTo>
                  <a:lnTo>
                    <a:pt x="455" y="161"/>
                  </a:lnTo>
                  <a:lnTo>
                    <a:pt x="465" y="161"/>
                  </a:lnTo>
                  <a:lnTo>
                    <a:pt x="465" y="168"/>
                  </a:lnTo>
                  <a:lnTo>
                    <a:pt x="465" y="168"/>
                  </a:lnTo>
                  <a:lnTo>
                    <a:pt x="472" y="168"/>
                  </a:lnTo>
                  <a:lnTo>
                    <a:pt x="472" y="175"/>
                  </a:lnTo>
                  <a:lnTo>
                    <a:pt x="472" y="175"/>
                  </a:lnTo>
                  <a:lnTo>
                    <a:pt x="485" y="175"/>
                  </a:lnTo>
                  <a:lnTo>
                    <a:pt x="485" y="182"/>
                  </a:lnTo>
                  <a:lnTo>
                    <a:pt x="485" y="182"/>
                  </a:lnTo>
                  <a:lnTo>
                    <a:pt x="511" y="182"/>
                  </a:lnTo>
                  <a:lnTo>
                    <a:pt x="511" y="188"/>
                  </a:lnTo>
                  <a:lnTo>
                    <a:pt x="511" y="188"/>
                  </a:lnTo>
                  <a:lnTo>
                    <a:pt x="538" y="188"/>
                  </a:lnTo>
                  <a:lnTo>
                    <a:pt x="538" y="195"/>
                  </a:lnTo>
                  <a:lnTo>
                    <a:pt x="538" y="195"/>
                  </a:lnTo>
                  <a:lnTo>
                    <a:pt x="541" y="195"/>
                  </a:lnTo>
                  <a:lnTo>
                    <a:pt x="541" y="202"/>
                  </a:lnTo>
                  <a:lnTo>
                    <a:pt x="541" y="202"/>
                  </a:lnTo>
                  <a:lnTo>
                    <a:pt x="551" y="202"/>
                  </a:lnTo>
                  <a:lnTo>
                    <a:pt x="551" y="209"/>
                  </a:lnTo>
                  <a:lnTo>
                    <a:pt x="551" y="209"/>
                  </a:lnTo>
                  <a:lnTo>
                    <a:pt x="581" y="209"/>
                  </a:lnTo>
                  <a:lnTo>
                    <a:pt x="581" y="215"/>
                  </a:lnTo>
                  <a:lnTo>
                    <a:pt x="581" y="215"/>
                  </a:lnTo>
                  <a:lnTo>
                    <a:pt x="584" y="215"/>
                  </a:lnTo>
                  <a:lnTo>
                    <a:pt x="584" y="222"/>
                  </a:lnTo>
                  <a:lnTo>
                    <a:pt x="584" y="222"/>
                  </a:lnTo>
                  <a:lnTo>
                    <a:pt x="594" y="222"/>
                  </a:lnTo>
                  <a:lnTo>
                    <a:pt x="594" y="229"/>
                  </a:lnTo>
                  <a:lnTo>
                    <a:pt x="594" y="229"/>
                  </a:lnTo>
                  <a:lnTo>
                    <a:pt x="601" y="229"/>
                  </a:lnTo>
                  <a:lnTo>
                    <a:pt x="601" y="236"/>
                  </a:lnTo>
                  <a:lnTo>
                    <a:pt x="601" y="236"/>
                  </a:lnTo>
                  <a:lnTo>
                    <a:pt x="604" y="236"/>
                  </a:lnTo>
                  <a:lnTo>
                    <a:pt x="604" y="242"/>
                  </a:lnTo>
                  <a:lnTo>
                    <a:pt x="604" y="242"/>
                  </a:lnTo>
                  <a:lnTo>
                    <a:pt x="607" y="242"/>
                  </a:lnTo>
                  <a:lnTo>
                    <a:pt x="607" y="249"/>
                  </a:lnTo>
                  <a:lnTo>
                    <a:pt x="607" y="249"/>
                  </a:lnTo>
                  <a:lnTo>
                    <a:pt x="610" y="249"/>
                  </a:lnTo>
                  <a:lnTo>
                    <a:pt x="610" y="256"/>
                  </a:lnTo>
                  <a:lnTo>
                    <a:pt x="610" y="256"/>
                  </a:lnTo>
                  <a:lnTo>
                    <a:pt x="617" y="256"/>
                  </a:lnTo>
                  <a:lnTo>
                    <a:pt x="617" y="269"/>
                  </a:lnTo>
                  <a:lnTo>
                    <a:pt x="617" y="269"/>
                  </a:lnTo>
                  <a:lnTo>
                    <a:pt x="643" y="269"/>
                  </a:lnTo>
                  <a:lnTo>
                    <a:pt x="643" y="277"/>
                  </a:lnTo>
                  <a:lnTo>
                    <a:pt x="643" y="277"/>
                  </a:lnTo>
                  <a:lnTo>
                    <a:pt x="647" y="277"/>
                  </a:lnTo>
                  <a:lnTo>
                    <a:pt x="647" y="283"/>
                  </a:lnTo>
                  <a:lnTo>
                    <a:pt x="647" y="283"/>
                  </a:lnTo>
                  <a:lnTo>
                    <a:pt x="654" y="283"/>
                  </a:lnTo>
                  <a:lnTo>
                    <a:pt x="654" y="290"/>
                  </a:lnTo>
                  <a:lnTo>
                    <a:pt x="654" y="290"/>
                  </a:lnTo>
                  <a:lnTo>
                    <a:pt x="687" y="290"/>
                  </a:lnTo>
                  <a:lnTo>
                    <a:pt x="687" y="297"/>
                  </a:lnTo>
                  <a:lnTo>
                    <a:pt x="687" y="297"/>
                  </a:lnTo>
                  <a:lnTo>
                    <a:pt x="706" y="297"/>
                  </a:lnTo>
                  <a:lnTo>
                    <a:pt x="706" y="304"/>
                  </a:lnTo>
                  <a:lnTo>
                    <a:pt x="706" y="304"/>
                  </a:lnTo>
                  <a:lnTo>
                    <a:pt x="723" y="304"/>
                  </a:lnTo>
                  <a:lnTo>
                    <a:pt x="723" y="311"/>
                  </a:lnTo>
                  <a:lnTo>
                    <a:pt x="723" y="311"/>
                  </a:lnTo>
                  <a:lnTo>
                    <a:pt x="736" y="311"/>
                  </a:lnTo>
                  <a:lnTo>
                    <a:pt x="736" y="317"/>
                  </a:lnTo>
                  <a:lnTo>
                    <a:pt x="736" y="317"/>
                  </a:lnTo>
                  <a:lnTo>
                    <a:pt x="739" y="317"/>
                  </a:lnTo>
                  <a:lnTo>
                    <a:pt x="739" y="325"/>
                  </a:lnTo>
                  <a:lnTo>
                    <a:pt x="739" y="325"/>
                  </a:lnTo>
                  <a:lnTo>
                    <a:pt x="749" y="325"/>
                  </a:lnTo>
                  <a:lnTo>
                    <a:pt x="749" y="331"/>
                  </a:lnTo>
                  <a:lnTo>
                    <a:pt x="749" y="331"/>
                  </a:lnTo>
                  <a:lnTo>
                    <a:pt x="769" y="331"/>
                  </a:lnTo>
                  <a:lnTo>
                    <a:pt x="769" y="338"/>
                  </a:lnTo>
                  <a:lnTo>
                    <a:pt x="769" y="338"/>
                  </a:lnTo>
                  <a:lnTo>
                    <a:pt x="772" y="338"/>
                  </a:lnTo>
                  <a:lnTo>
                    <a:pt x="772" y="345"/>
                  </a:lnTo>
                  <a:lnTo>
                    <a:pt x="772" y="345"/>
                  </a:lnTo>
                  <a:lnTo>
                    <a:pt x="782" y="345"/>
                  </a:lnTo>
                  <a:lnTo>
                    <a:pt x="782" y="352"/>
                  </a:lnTo>
                  <a:lnTo>
                    <a:pt x="782" y="352"/>
                  </a:lnTo>
                  <a:lnTo>
                    <a:pt x="785" y="352"/>
                  </a:lnTo>
                  <a:lnTo>
                    <a:pt x="785" y="359"/>
                  </a:lnTo>
                  <a:lnTo>
                    <a:pt x="785" y="359"/>
                  </a:lnTo>
                  <a:lnTo>
                    <a:pt x="792" y="359"/>
                  </a:lnTo>
                  <a:lnTo>
                    <a:pt x="792" y="366"/>
                  </a:lnTo>
                  <a:lnTo>
                    <a:pt x="792" y="366"/>
                  </a:lnTo>
                  <a:lnTo>
                    <a:pt x="795" y="366"/>
                  </a:lnTo>
                  <a:lnTo>
                    <a:pt x="795" y="373"/>
                  </a:lnTo>
                  <a:lnTo>
                    <a:pt x="795" y="373"/>
                  </a:lnTo>
                  <a:lnTo>
                    <a:pt x="805" y="373"/>
                  </a:lnTo>
                  <a:lnTo>
                    <a:pt x="805" y="380"/>
                  </a:lnTo>
                  <a:lnTo>
                    <a:pt x="805" y="380"/>
                  </a:lnTo>
                  <a:lnTo>
                    <a:pt x="812" y="380"/>
                  </a:lnTo>
                  <a:lnTo>
                    <a:pt x="812" y="387"/>
                  </a:lnTo>
                  <a:lnTo>
                    <a:pt x="812" y="387"/>
                  </a:lnTo>
                  <a:lnTo>
                    <a:pt x="828" y="387"/>
                  </a:lnTo>
                  <a:lnTo>
                    <a:pt x="828" y="394"/>
                  </a:lnTo>
                  <a:lnTo>
                    <a:pt x="828" y="394"/>
                  </a:lnTo>
                  <a:lnTo>
                    <a:pt x="838" y="394"/>
                  </a:lnTo>
                  <a:lnTo>
                    <a:pt x="838" y="408"/>
                  </a:lnTo>
                  <a:lnTo>
                    <a:pt x="838" y="408"/>
                  </a:lnTo>
                  <a:lnTo>
                    <a:pt x="845" y="408"/>
                  </a:lnTo>
                  <a:lnTo>
                    <a:pt x="845" y="416"/>
                  </a:lnTo>
                  <a:lnTo>
                    <a:pt x="845" y="416"/>
                  </a:lnTo>
                  <a:lnTo>
                    <a:pt x="868" y="416"/>
                  </a:lnTo>
                  <a:lnTo>
                    <a:pt x="868" y="423"/>
                  </a:lnTo>
                  <a:lnTo>
                    <a:pt x="868" y="423"/>
                  </a:lnTo>
                  <a:lnTo>
                    <a:pt x="884" y="423"/>
                  </a:lnTo>
                  <a:lnTo>
                    <a:pt x="884" y="430"/>
                  </a:lnTo>
                  <a:lnTo>
                    <a:pt x="884" y="430"/>
                  </a:lnTo>
                  <a:lnTo>
                    <a:pt x="891" y="430"/>
                  </a:lnTo>
                  <a:lnTo>
                    <a:pt x="891" y="437"/>
                  </a:lnTo>
                  <a:lnTo>
                    <a:pt x="891" y="437"/>
                  </a:lnTo>
                  <a:lnTo>
                    <a:pt x="898" y="437"/>
                  </a:lnTo>
                  <a:lnTo>
                    <a:pt x="898" y="444"/>
                  </a:lnTo>
                  <a:lnTo>
                    <a:pt x="898" y="444"/>
                  </a:lnTo>
                  <a:lnTo>
                    <a:pt x="914" y="444"/>
                  </a:lnTo>
                  <a:lnTo>
                    <a:pt x="914" y="458"/>
                  </a:lnTo>
                  <a:lnTo>
                    <a:pt x="914" y="458"/>
                  </a:lnTo>
                  <a:lnTo>
                    <a:pt x="921" y="458"/>
                  </a:lnTo>
                  <a:lnTo>
                    <a:pt x="921" y="465"/>
                  </a:lnTo>
                  <a:lnTo>
                    <a:pt x="921" y="465"/>
                  </a:lnTo>
                  <a:lnTo>
                    <a:pt x="928" y="465"/>
                  </a:lnTo>
                  <a:lnTo>
                    <a:pt x="928" y="472"/>
                  </a:lnTo>
                  <a:lnTo>
                    <a:pt x="928" y="472"/>
                  </a:lnTo>
                  <a:lnTo>
                    <a:pt x="941" y="472"/>
                  </a:lnTo>
                  <a:lnTo>
                    <a:pt x="941" y="479"/>
                  </a:lnTo>
                  <a:lnTo>
                    <a:pt x="941" y="479"/>
                  </a:lnTo>
                  <a:lnTo>
                    <a:pt x="967" y="479"/>
                  </a:lnTo>
                  <a:lnTo>
                    <a:pt x="967" y="487"/>
                  </a:lnTo>
                  <a:lnTo>
                    <a:pt x="967" y="487"/>
                  </a:lnTo>
                  <a:lnTo>
                    <a:pt x="977" y="487"/>
                  </a:lnTo>
                  <a:lnTo>
                    <a:pt x="977" y="494"/>
                  </a:lnTo>
                  <a:lnTo>
                    <a:pt x="977" y="494"/>
                  </a:lnTo>
                  <a:lnTo>
                    <a:pt x="980" y="494"/>
                  </a:lnTo>
                  <a:lnTo>
                    <a:pt x="980" y="501"/>
                  </a:lnTo>
                  <a:lnTo>
                    <a:pt x="980" y="501"/>
                  </a:lnTo>
                  <a:lnTo>
                    <a:pt x="1016" y="501"/>
                  </a:lnTo>
                  <a:lnTo>
                    <a:pt x="1016" y="509"/>
                  </a:lnTo>
                  <a:lnTo>
                    <a:pt x="1016" y="509"/>
                  </a:lnTo>
                  <a:lnTo>
                    <a:pt x="1020" y="509"/>
                  </a:lnTo>
                  <a:lnTo>
                    <a:pt x="1020" y="530"/>
                  </a:lnTo>
                  <a:lnTo>
                    <a:pt x="1020" y="530"/>
                  </a:lnTo>
                  <a:lnTo>
                    <a:pt x="1023" y="530"/>
                  </a:lnTo>
                  <a:lnTo>
                    <a:pt x="1023" y="545"/>
                  </a:lnTo>
                  <a:lnTo>
                    <a:pt x="1023" y="545"/>
                  </a:lnTo>
                  <a:lnTo>
                    <a:pt x="1036" y="545"/>
                  </a:lnTo>
                  <a:lnTo>
                    <a:pt x="1036" y="553"/>
                  </a:lnTo>
                  <a:lnTo>
                    <a:pt x="1036" y="553"/>
                  </a:lnTo>
                  <a:lnTo>
                    <a:pt x="1046" y="553"/>
                  </a:lnTo>
                  <a:lnTo>
                    <a:pt x="1046" y="560"/>
                  </a:lnTo>
                  <a:lnTo>
                    <a:pt x="1046" y="560"/>
                  </a:lnTo>
                  <a:lnTo>
                    <a:pt x="1066" y="560"/>
                  </a:lnTo>
                  <a:lnTo>
                    <a:pt x="1066" y="567"/>
                  </a:lnTo>
                  <a:lnTo>
                    <a:pt x="1066" y="567"/>
                  </a:lnTo>
                  <a:lnTo>
                    <a:pt x="1073" y="567"/>
                  </a:lnTo>
                  <a:lnTo>
                    <a:pt x="1073" y="575"/>
                  </a:lnTo>
                  <a:lnTo>
                    <a:pt x="1073" y="575"/>
                  </a:lnTo>
                  <a:lnTo>
                    <a:pt x="1132" y="575"/>
                  </a:lnTo>
                  <a:lnTo>
                    <a:pt x="1132" y="582"/>
                  </a:lnTo>
                  <a:lnTo>
                    <a:pt x="1132" y="582"/>
                  </a:lnTo>
                  <a:lnTo>
                    <a:pt x="1162" y="582"/>
                  </a:lnTo>
                  <a:lnTo>
                    <a:pt x="1162" y="598"/>
                  </a:lnTo>
                  <a:lnTo>
                    <a:pt x="1162" y="598"/>
                  </a:lnTo>
                  <a:lnTo>
                    <a:pt x="1165" y="598"/>
                  </a:lnTo>
                  <a:lnTo>
                    <a:pt x="1165" y="606"/>
                  </a:lnTo>
                  <a:lnTo>
                    <a:pt x="1165" y="606"/>
                  </a:lnTo>
                  <a:lnTo>
                    <a:pt x="1171" y="606"/>
                  </a:lnTo>
                  <a:lnTo>
                    <a:pt x="1171" y="613"/>
                  </a:lnTo>
                  <a:lnTo>
                    <a:pt x="1171" y="613"/>
                  </a:lnTo>
                  <a:lnTo>
                    <a:pt x="1191" y="613"/>
                  </a:lnTo>
                  <a:lnTo>
                    <a:pt x="1191" y="621"/>
                  </a:lnTo>
                  <a:lnTo>
                    <a:pt x="1191" y="621"/>
                  </a:lnTo>
                  <a:lnTo>
                    <a:pt x="1208" y="621"/>
                  </a:lnTo>
                  <a:lnTo>
                    <a:pt x="1208" y="629"/>
                  </a:lnTo>
                  <a:lnTo>
                    <a:pt x="1208" y="629"/>
                  </a:lnTo>
                  <a:lnTo>
                    <a:pt x="1211" y="629"/>
                  </a:lnTo>
                  <a:lnTo>
                    <a:pt x="1211" y="637"/>
                  </a:lnTo>
                  <a:lnTo>
                    <a:pt x="1211" y="637"/>
                  </a:lnTo>
                  <a:lnTo>
                    <a:pt x="1224" y="637"/>
                  </a:lnTo>
                  <a:lnTo>
                    <a:pt x="1224" y="645"/>
                  </a:lnTo>
                  <a:lnTo>
                    <a:pt x="1224" y="645"/>
                  </a:lnTo>
                  <a:lnTo>
                    <a:pt x="1248" y="645"/>
                  </a:lnTo>
                  <a:lnTo>
                    <a:pt x="1248" y="652"/>
                  </a:lnTo>
                  <a:lnTo>
                    <a:pt x="1248" y="652"/>
                  </a:lnTo>
                  <a:lnTo>
                    <a:pt x="1261" y="652"/>
                  </a:lnTo>
                  <a:lnTo>
                    <a:pt x="1261" y="668"/>
                  </a:lnTo>
                  <a:lnTo>
                    <a:pt x="1261" y="668"/>
                  </a:lnTo>
                  <a:lnTo>
                    <a:pt x="1267" y="668"/>
                  </a:lnTo>
                  <a:lnTo>
                    <a:pt x="1267" y="676"/>
                  </a:lnTo>
                  <a:lnTo>
                    <a:pt x="1267" y="676"/>
                  </a:lnTo>
                  <a:lnTo>
                    <a:pt x="1271" y="676"/>
                  </a:lnTo>
                  <a:lnTo>
                    <a:pt x="1271" y="684"/>
                  </a:lnTo>
                  <a:lnTo>
                    <a:pt x="1271" y="684"/>
                  </a:lnTo>
                  <a:lnTo>
                    <a:pt x="1287" y="684"/>
                  </a:lnTo>
                  <a:lnTo>
                    <a:pt x="1287" y="692"/>
                  </a:lnTo>
                  <a:lnTo>
                    <a:pt x="1287" y="692"/>
                  </a:lnTo>
                  <a:lnTo>
                    <a:pt x="1290" y="692"/>
                  </a:lnTo>
                  <a:lnTo>
                    <a:pt x="1290" y="700"/>
                  </a:lnTo>
                  <a:lnTo>
                    <a:pt x="1290" y="700"/>
                  </a:lnTo>
                  <a:lnTo>
                    <a:pt x="1320" y="700"/>
                  </a:lnTo>
                  <a:lnTo>
                    <a:pt x="1320" y="708"/>
                  </a:lnTo>
                  <a:lnTo>
                    <a:pt x="1320" y="708"/>
                  </a:lnTo>
                  <a:lnTo>
                    <a:pt x="1337" y="708"/>
                  </a:lnTo>
                  <a:lnTo>
                    <a:pt x="1337" y="716"/>
                  </a:lnTo>
                  <a:lnTo>
                    <a:pt x="1337" y="716"/>
                  </a:lnTo>
                  <a:lnTo>
                    <a:pt x="1350" y="716"/>
                  </a:lnTo>
                  <a:lnTo>
                    <a:pt x="1350" y="724"/>
                  </a:lnTo>
                  <a:lnTo>
                    <a:pt x="1350" y="724"/>
                  </a:lnTo>
                  <a:lnTo>
                    <a:pt x="1360" y="724"/>
                  </a:lnTo>
                  <a:lnTo>
                    <a:pt x="1360" y="732"/>
                  </a:lnTo>
                  <a:lnTo>
                    <a:pt x="1360" y="732"/>
                  </a:lnTo>
                  <a:lnTo>
                    <a:pt x="1363" y="732"/>
                  </a:lnTo>
                  <a:lnTo>
                    <a:pt x="1363" y="740"/>
                  </a:lnTo>
                  <a:lnTo>
                    <a:pt x="1363" y="740"/>
                  </a:lnTo>
                  <a:lnTo>
                    <a:pt x="1380" y="740"/>
                  </a:lnTo>
                  <a:lnTo>
                    <a:pt x="1380" y="756"/>
                  </a:lnTo>
                  <a:lnTo>
                    <a:pt x="1380" y="756"/>
                  </a:lnTo>
                  <a:lnTo>
                    <a:pt x="1412" y="756"/>
                  </a:lnTo>
                  <a:lnTo>
                    <a:pt x="1412" y="764"/>
                  </a:lnTo>
                  <a:lnTo>
                    <a:pt x="1412" y="764"/>
                  </a:lnTo>
                  <a:lnTo>
                    <a:pt x="1419" y="764"/>
                  </a:lnTo>
                  <a:lnTo>
                    <a:pt x="1419" y="773"/>
                  </a:lnTo>
                  <a:lnTo>
                    <a:pt x="1419" y="773"/>
                  </a:lnTo>
                  <a:lnTo>
                    <a:pt x="1423" y="773"/>
                  </a:lnTo>
                  <a:lnTo>
                    <a:pt x="1423" y="781"/>
                  </a:lnTo>
                  <a:lnTo>
                    <a:pt x="1423" y="781"/>
                  </a:lnTo>
                  <a:lnTo>
                    <a:pt x="1426" y="781"/>
                  </a:lnTo>
                  <a:lnTo>
                    <a:pt x="1426" y="789"/>
                  </a:lnTo>
                  <a:lnTo>
                    <a:pt x="1426" y="789"/>
                  </a:lnTo>
                  <a:lnTo>
                    <a:pt x="1432" y="789"/>
                  </a:lnTo>
                  <a:lnTo>
                    <a:pt x="1432" y="797"/>
                  </a:lnTo>
                  <a:lnTo>
                    <a:pt x="1432" y="797"/>
                  </a:lnTo>
                  <a:lnTo>
                    <a:pt x="1502" y="797"/>
                  </a:lnTo>
                  <a:lnTo>
                    <a:pt x="1502" y="806"/>
                  </a:lnTo>
                  <a:lnTo>
                    <a:pt x="1502" y="806"/>
                  </a:lnTo>
                  <a:lnTo>
                    <a:pt x="1505" y="806"/>
                  </a:lnTo>
                  <a:lnTo>
                    <a:pt x="1505" y="814"/>
                  </a:lnTo>
                  <a:lnTo>
                    <a:pt x="1505" y="814"/>
                  </a:lnTo>
                  <a:lnTo>
                    <a:pt x="1581" y="814"/>
                  </a:lnTo>
                  <a:lnTo>
                    <a:pt x="1581" y="832"/>
                  </a:lnTo>
                  <a:lnTo>
                    <a:pt x="1581" y="832"/>
                  </a:lnTo>
                  <a:lnTo>
                    <a:pt x="1584" y="832"/>
                  </a:lnTo>
                  <a:lnTo>
                    <a:pt x="1584" y="840"/>
                  </a:lnTo>
                  <a:lnTo>
                    <a:pt x="1584" y="840"/>
                  </a:lnTo>
                  <a:lnTo>
                    <a:pt x="1601" y="840"/>
                  </a:lnTo>
                  <a:lnTo>
                    <a:pt x="1601" y="849"/>
                  </a:lnTo>
                  <a:lnTo>
                    <a:pt x="1601" y="849"/>
                  </a:lnTo>
                  <a:lnTo>
                    <a:pt x="1627" y="849"/>
                  </a:lnTo>
                  <a:lnTo>
                    <a:pt x="1627" y="858"/>
                  </a:lnTo>
                  <a:lnTo>
                    <a:pt x="1627" y="858"/>
                  </a:lnTo>
                  <a:lnTo>
                    <a:pt x="1654" y="858"/>
                  </a:lnTo>
                  <a:lnTo>
                    <a:pt x="1654" y="867"/>
                  </a:lnTo>
                  <a:lnTo>
                    <a:pt x="1654" y="867"/>
                  </a:lnTo>
                  <a:lnTo>
                    <a:pt x="1667" y="867"/>
                  </a:lnTo>
                  <a:lnTo>
                    <a:pt x="1667" y="876"/>
                  </a:lnTo>
                  <a:lnTo>
                    <a:pt x="1667" y="876"/>
                  </a:lnTo>
                  <a:lnTo>
                    <a:pt x="1683" y="876"/>
                  </a:lnTo>
                  <a:lnTo>
                    <a:pt x="1683" y="885"/>
                  </a:lnTo>
                  <a:lnTo>
                    <a:pt x="1683" y="885"/>
                  </a:lnTo>
                  <a:lnTo>
                    <a:pt x="1690" y="885"/>
                  </a:lnTo>
                  <a:lnTo>
                    <a:pt x="1690" y="894"/>
                  </a:lnTo>
                  <a:lnTo>
                    <a:pt x="1690" y="894"/>
                  </a:lnTo>
                  <a:lnTo>
                    <a:pt x="1696" y="894"/>
                  </a:lnTo>
                  <a:lnTo>
                    <a:pt x="1696" y="904"/>
                  </a:lnTo>
                  <a:lnTo>
                    <a:pt x="1696" y="904"/>
                  </a:lnTo>
                  <a:lnTo>
                    <a:pt x="1736" y="904"/>
                  </a:lnTo>
                  <a:lnTo>
                    <a:pt x="1736" y="913"/>
                  </a:lnTo>
                  <a:lnTo>
                    <a:pt x="1736" y="913"/>
                  </a:lnTo>
                  <a:lnTo>
                    <a:pt x="1776" y="913"/>
                  </a:lnTo>
                  <a:lnTo>
                    <a:pt x="1776" y="923"/>
                  </a:lnTo>
                  <a:lnTo>
                    <a:pt x="1776" y="923"/>
                  </a:lnTo>
                  <a:lnTo>
                    <a:pt x="1782" y="923"/>
                  </a:lnTo>
                  <a:lnTo>
                    <a:pt x="1782" y="943"/>
                  </a:lnTo>
                  <a:lnTo>
                    <a:pt x="1782" y="943"/>
                  </a:lnTo>
                  <a:lnTo>
                    <a:pt x="1796" y="943"/>
                  </a:lnTo>
                  <a:lnTo>
                    <a:pt x="1796" y="952"/>
                  </a:lnTo>
                  <a:lnTo>
                    <a:pt x="1796" y="952"/>
                  </a:lnTo>
                  <a:lnTo>
                    <a:pt x="1825" y="952"/>
                  </a:lnTo>
                  <a:lnTo>
                    <a:pt x="1825" y="963"/>
                  </a:lnTo>
                  <a:lnTo>
                    <a:pt x="1825" y="963"/>
                  </a:lnTo>
                  <a:lnTo>
                    <a:pt x="1858" y="963"/>
                  </a:lnTo>
                  <a:lnTo>
                    <a:pt x="1858" y="973"/>
                  </a:lnTo>
                  <a:lnTo>
                    <a:pt x="1858" y="973"/>
                  </a:lnTo>
                  <a:lnTo>
                    <a:pt x="1878" y="973"/>
                  </a:lnTo>
                  <a:lnTo>
                    <a:pt x="1878" y="984"/>
                  </a:lnTo>
                  <a:lnTo>
                    <a:pt x="1878" y="984"/>
                  </a:lnTo>
                  <a:lnTo>
                    <a:pt x="1917" y="984"/>
                  </a:lnTo>
                  <a:lnTo>
                    <a:pt x="1917" y="995"/>
                  </a:lnTo>
                  <a:lnTo>
                    <a:pt x="1917" y="995"/>
                  </a:lnTo>
                  <a:lnTo>
                    <a:pt x="1924" y="995"/>
                  </a:lnTo>
                  <a:lnTo>
                    <a:pt x="1924" y="1006"/>
                  </a:lnTo>
                  <a:lnTo>
                    <a:pt x="1924" y="1006"/>
                  </a:lnTo>
                  <a:lnTo>
                    <a:pt x="1944" y="1006"/>
                  </a:lnTo>
                  <a:lnTo>
                    <a:pt x="1944" y="1017"/>
                  </a:lnTo>
                  <a:lnTo>
                    <a:pt x="1944" y="1017"/>
                  </a:lnTo>
                  <a:lnTo>
                    <a:pt x="1990" y="1017"/>
                  </a:lnTo>
                  <a:lnTo>
                    <a:pt x="1990" y="1029"/>
                  </a:lnTo>
                  <a:lnTo>
                    <a:pt x="1990" y="1029"/>
                  </a:lnTo>
                  <a:lnTo>
                    <a:pt x="2003" y="1029"/>
                  </a:lnTo>
                  <a:lnTo>
                    <a:pt x="2003" y="1041"/>
                  </a:lnTo>
                  <a:lnTo>
                    <a:pt x="2003" y="1041"/>
                  </a:lnTo>
                  <a:lnTo>
                    <a:pt x="2030" y="1041"/>
                  </a:lnTo>
                  <a:lnTo>
                    <a:pt x="2030" y="1052"/>
                  </a:lnTo>
                  <a:lnTo>
                    <a:pt x="2030" y="1052"/>
                  </a:lnTo>
                  <a:lnTo>
                    <a:pt x="2083" y="1052"/>
                  </a:lnTo>
                  <a:lnTo>
                    <a:pt x="2083" y="1064"/>
                  </a:lnTo>
                  <a:lnTo>
                    <a:pt x="2083" y="1064"/>
                  </a:lnTo>
                  <a:lnTo>
                    <a:pt x="2086" y="1064"/>
                  </a:lnTo>
                  <a:lnTo>
                    <a:pt x="2086" y="1076"/>
                  </a:lnTo>
                  <a:lnTo>
                    <a:pt x="2086" y="1076"/>
                  </a:lnTo>
                  <a:lnTo>
                    <a:pt x="2125" y="1076"/>
                  </a:lnTo>
                  <a:lnTo>
                    <a:pt x="2125" y="1088"/>
                  </a:lnTo>
                  <a:lnTo>
                    <a:pt x="2125" y="1088"/>
                  </a:lnTo>
                  <a:lnTo>
                    <a:pt x="2138" y="1088"/>
                  </a:lnTo>
                  <a:lnTo>
                    <a:pt x="2138" y="1100"/>
                  </a:lnTo>
                  <a:lnTo>
                    <a:pt x="2138" y="1100"/>
                  </a:lnTo>
                  <a:lnTo>
                    <a:pt x="2149" y="1100"/>
                  </a:lnTo>
                  <a:lnTo>
                    <a:pt x="2149" y="1112"/>
                  </a:lnTo>
                  <a:lnTo>
                    <a:pt x="2149" y="1112"/>
                  </a:lnTo>
                  <a:lnTo>
                    <a:pt x="2188" y="1112"/>
                  </a:lnTo>
                  <a:lnTo>
                    <a:pt x="2188" y="1137"/>
                  </a:lnTo>
                  <a:lnTo>
                    <a:pt x="2188" y="1137"/>
                  </a:lnTo>
                  <a:lnTo>
                    <a:pt x="2228" y="1137"/>
                  </a:lnTo>
                  <a:lnTo>
                    <a:pt x="2228" y="1149"/>
                  </a:lnTo>
                  <a:lnTo>
                    <a:pt x="2228" y="1149"/>
                  </a:lnTo>
                  <a:lnTo>
                    <a:pt x="2271" y="1149"/>
                  </a:lnTo>
                  <a:lnTo>
                    <a:pt x="2271" y="1161"/>
                  </a:lnTo>
                  <a:lnTo>
                    <a:pt x="2271" y="1161"/>
                  </a:lnTo>
                  <a:lnTo>
                    <a:pt x="2290" y="1161"/>
                  </a:lnTo>
                  <a:lnTo>
                    <a:pt x="2290" y="1174"/>
                  </a:lnTo>
                  <a:lnTo>
                    <a:pt x="2290" y="1174"/>
                  </a:lnTo>
                  <a:lnTo>
                    <a:pt x="2317" y="1174"/>
                  </a:lnTo>
                  <a:lnTo>
                    <a:pt x="2317" y="1187"/>
                  </a:lnTo>
                  <a:lnTo>
                    <a:pt x="2317" y="1187"/>
                  </a:lnTo>
                  <a:lnTo>
                    <a:pt x="2353" y="1187"/>
                  </a:lnTo>
                  <a:lnTo>
                    <a:pt x="2353" y="1199"/>
                  </a:lnTo>
                  <a:lnTo>
                    <a:pt x="2353" y="1199"/>
                  </a:lnTo>
                  <a:lnTo>
                    <a:pt x="2363" y="1199"/>
                  </a:lnTo>
                  <a:lnTo>
                    <a:pt x="2363" y="1212"/>
                  </a:lnTo>
                  <a:lnTo>
                    <a:pt x="2363" y="1212"/>
                  </a:lnTo>
                  <a:lnTo>
                    <a:pt x="2403" y="1212"/>
                  </a:lnTo>
                  <a:lnTo>
                    <a:pt x="2403" y="1225"/>
                  </a:lnTo>
                  <a:lnTo>
                    <a:pt x="2403" y="1225"/>
                  </a:lnTo>
                  <a:lnTo>
                    <a:pt x="2535" y="1225"/>
                  </a:lnTo>
                  <a:lnTo>
                    <a:pt x="2535" y="1238"/>
                  </a:lnTo>
                  <a:lnTo>
                    <a:pt x="2535" y="1238"/>
                  </a:lnTo>
                  <a:lnTo>
                    <a:pt x="2541" y="1238"/>
                  </a:lnTo>
                  <a:lnTo>
                    <a:pt x="2541" y="1252"/>
                  </a:lnTo>
                  <a:lnTo>
                    <a:pt x="2541" y="1252"/>
                  </a:lnTo>
                  <a:lnTo>
                    <a:pt x="2548" y="1252"/>
                  </a:lnTo>
                  <a:lnTo>
                    <a:pt x="2548" y="1265"/>
                  </a:lnTo>
                  <a:lnTo>
                    <a:pt x="2548" y="1265"/>
                  </a:lnTo>
                  <a:lnTo>
                    <a:pt x="2637" y="1265"/>
                  </a:lnTo>
                  <a:lnTo>
                    <a:pt x="2637" y="1279"/>
                  </a:lnTo>
                  <a:lnTo>
                    <a:pt x="2637" y="1279"/>
                  </a:lnTo>
                  <a:lnTo>
                    <a:pt x="2640" y="1279"/>
                  </a:lnTo>
                  <a:lnTo>
                    <a:pt x="2640" y="1293"/>
                  </a:lnTo>
                  <a:lnTo>
                    <a:pt x="2640" y="1293"/>
                  </a:lnTo>
                  <a:lnTo>
                    <a:pt x="2657" y="1293"/>
                  </a:lnTo>
                  <a:lnTo>
                    <a:pt x="2657" y="1307"/>
                  </a:lnTo>
                  <a:lnTo>
                    <a:pt x="2657" y="1307"/>
                  </a:lnTo>
                  <a:lnTo>
                    <a:pt x="2719" y="1307"/>
                  </a:lnTo>
                  <a:lnTo>
                    <a:pt x="2719" y="1321"/>
                  </a:lnTo>
                  <a:lnTo>
                    <a:pt x="2719" y="1321"/>
                  </a:lnTo>
                  <a:lnTo>
                    <a:pt x="2759" y="1321"/>
                  </a:lnTo>
                  <a:lnTo>
                    <a:pt x="2759" y="1336"/>
                  </a:lnTo>
                  <a:lnTo>
                    <a:pt x="2759" y="1336"/>
                  </a:lnTo>
                  <a:lnTo>
                    <a:pt x="2799" y="1336"/>
                  </a:lnTo>
                  <a:lnTo>
                    <a:pt x="2799" y="1352"/>
                  </a:lnTo>
                  <a:lnTo>
                    <a:pt x="2799" y="1352"/>
                  </a:lnTo>
                  <a:lnTo>
                    <a:pt x="2894" y="1352"/>
                  </a:lnTo>
                  <a:lnTo>
                    <a:pt x="2894" y="1368"/>
                  </a:lnTo>
                  <a:lnTo>
                    <a:pt x="2894" y="1368"/>
                  </a:lnTo>
                  <a:lnTo>
                    <a:pt x="2904" y="1368"/>
                  </a:lnTo>
                  <a:lnTo>
                    <a:pt x="2904" y="1385"/>
                  </a:lnTo>
                  <a:lnTo>
                    <a:pt x="2904" y="1385"/>
                  </a:lnTo>
                  <a:lnTo>
                    <a:pt x="2934" y="1385"/>
                  </a:lnTo>
                  <a:lnTo>
                    <a:pt x="2934" y="1402"/>
                  </a:lnTo>
                  <a:lnTo>
                    <a:pt x="2934" y="1402"/>
                  </a:lnTo>
                  <a:lnTo>
                    <a:pt x="3182" y="1402"/>
                  </a:lnTo>
                  <a:lnTo>
                    <a:pt x="3182" y="1426"/>
                  </a:lnTo>
                  <a:lnTo>
                    <a:pt x="3182" y="1426"/>
                  </a:lnTo>
                  <a:lnTo>
                    <a:pt x="3205" y="1426"/>
                  </a:lnTo>
                  <a:lnTo>
                    <a:pt x="3205" y="1450"/>
                  </a:lnTo>
                  <a:lnTo>
                    <a:pt x="3205" y="1450"/>
                  </a:lnTo>
                  <a:lnTo>
                    <a:pt x="3228" y="1450"/>
                  </a:lnTo>
                  <a:lnTo>
                    <a:pt x="3228" y="1474"/>
                  </a:lnTo>
                  <a:lnTo>
                    <a:pt x="3228" y="1474"/>
                  </a:lnTo>
                  <a:lnTo>
                    <a:pt x="3525" y="1474"/>
                  </a:lnTo>
                  <a:lnTo>
                    <a:pt x="3525" y="1502"/>
                  </a:lnTo>
                  <a:lnTo>
                    <a:pt x="3525" y="1502"/>
                  </a:lnTo>
                  <a:lnTo>
                    <a:pt x="3776" y="1502"/>
                  </a:lnTo>
                  <a:lnTo>
                    <a:pt x="3776" y="1547"/>
                  </a:lnTo>
                  <a:lnTo>
                    <a:pt x="3776" y="1547"/>
                  </a:lnTo>
                  <a:lnTo>
                    <a:pt x="3785" y="1547"/>
                  </a:lnTo>
                  <a:lnTo>
                    <a:pt x="3785" y="1592"/>
                  </a:lnTo>
                  <a:lnTo>
                    <a:pt x="3785" y="1592"/>
                  </a:lnTo>
                  <a:lnTo>
                    <a:pt x="3954" y="1592"/>
                  </a:lnTo>
                  <a:lnTo>
                    <a:pt x="3954" y="1651"/>
                  </a:lnTo>
                  <a:lnTo>
                    <a:pt x="3954" y="1651"/>
                  </a:lnTo>
                  <a:lnTo>
                    <a:pt x="4584" y="1651"/>
                  </a:lnTo>
                  <a:lnTo>
                    <a:pt x="4584" y="1651"/>
                  </a:lnTo>
                </a:path>
              </a:pathLst>
            </a:custGeom>
            <a:noFill/>
            <a:ln w="25400" cap="flat">
              <a:solidFill>
                <a:srgbClr val="6464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63" name="Tras+CT Censors">
              <a:extLst>
                <a:ext uri="{FF2B5EF4-FFF2-40B4-BE49-F238E27FC236}">
                  <a16:creationId xmlns:a16="http://schemas.microsoft.com/office/drawing/2014/main" id="{0D6935E2-3B85-259D-A0F6-6AD4C0F6F5E2}"/>
                </a:ext>
              </a:extLst>
            </p:cNvPr>
            <p:cNvGrpSpPr/>
            <p:nvPr/>
          </p:nvGrpSpPr>
          <p:grpSpPr>
            <a:xfrm>
              <a:off x="1274150" y="1951810"/>
              <a:ext cx="9841188" cy="2434127"/>
              <a:chOff x="1933033" y="1723105"/>
              <a:chExt cx="5891770" cy="2225161"/>
            </a:xfrm>
          </p:grpSpPr>
          <p:grpSp>
            <p:nvGrpSpPr>
              <p:cNvPr id="464" name="Group 463">
                <a:extLst>
                  <a:ext uri="{FF2B5EF4-FFF2-40B4-BE49-F238E27FC236}">
                    <a16:creationId xmlns:a16="http://schemas.microsoft.com/office/drawing/2014/main" id="{A821CC7C-99F7-3FC9-44ED-44EF054F8854}"/>
                  </a:ext>
                </a:extLst>
              </p:cNvPr>
              <p:cNvGrpSpPr/>
              <p:nvPr/>
            </p:nvGrpSpPr>
            <p:grpSpPr>
              <a:xfrm>
                <a:off x="1933033" y="1723105"/>
                <a:ext cx="1322043" cy="708306"/>
                <a:chOff x="1933033" y="1723105"/>
                <a:chExt cx="1322043" cy="708306"/>
              </a:xfrm>
            </p:grpSpPr>
            <p:sp>
              <p:nvSpPr>
                <p:cNvPr id="684" name="Line 89">
                  <a:extLst>
                    <a:ext uri="{FF2B5EF4-FFF2-40B4-BE49-F238E27FC236}">
                      <a16:creationId xmlns:a16="http://schemas.microsoft.com/office/drawing/2014/main" id="{253A01BE-062E-2C0F-6ED0-03D58892C8C1}"/>
                    </a:ext>
                  </a:extLst>
                </p:cNvPr>
                <p:cNvSpPr>
                  <a:spLocks noChangeShapeType="1"/>
                </p:cNvSpPr>
                <p:nvPr/>
              </p:nvSpPr>
              <p:spPr bwMode="auto">
                <a:xfrm>
                  <a:off x="1933033"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5" name="Line 90">
                  <a:extLst>
                    <a:ext uri="{FF2B5EF4-FFF2-40B4-BE49-F238E27FC236}">
                      <a16:creationId xmlns:a16="http://schemas.microsoft.com/office/drawing/2014/main" id="{A8128168-7432-64CF-626A-A1439CE9CECE}"/>
                    </a:ext>
                  </a:extLst>
                </p:cNvPr>
                <p:cNvSpPr>
                  <a:spLocks noChangeShapeType="1"/>
                </p:cNvSpPr>
                <p:nvPr/>
              </p:nvSpPr>
              <p:spPr bwMode="auto">
                <a:xfrm>
                  <a:off x="1956003"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6" name="Line 91">
                  <a:extLst>
                    <a:ext uri="{FF2B5EF4-FFF2-40B4-BE49-F238E27FC236}">
                      <a16:creationId xmlns:a16="http://schemas.microsoft.com/office/drawing/2014/main" id="{0EEA3B83-FD7E-DEB4-3EC1-BB441735DCD3}"/>
                    </a:ext>
                  </a:extLst>
                </p:cNvPr>
                <p:cNvSpPr>
                  <a:spLocks noChangeShapeType="1"/>
                </p:cNvSpPr>
                <p:nvPr/>
              </p:nvSpPr>
              <p:spPr bwMode="auto">
                <a:xfrm>
                  <a:off x="1933033"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7" name="Line 92">
                  <a:extLst>
                    <a:ext uri="{FF2B5EF4-FFF2-40B4-BE49-F238E27FC236}">
                      <a16:creationId xmlns:a16="http://schemas.microsoft.com/office/drawing/2014/main" id="{C3855B11-2B95-770E-8E2D-AFEF75DE0DCE}"/>
                    </a:ext>
                  </a:extLst>
                </p:cNvPr>
                <p:cNvSpPr>
                  <a:spLocks noChangeShapeType="1"/>
                </p:cNvSpPr>
                <p:nvPr/>
              </p:nvSpPr>
              <p:spPr bwMode="auto">
                <a:xfrm>
                  <a:off x="1956003"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8" name="Line 93">
                  <a:extLst>
                    <a:ext uri="{FF2B5EF4-FFF2-40B4-BE49-F238E27FC236}">
                      <a16:creationId xmlns:a16="http://schemas.microsoft.com/office/drawing/2014/main" id="{F98A443B-5945-00FC-36DB-0FA0DFA86077}"/>
                    </a:ext>
                  </a:extLst>
                </p:cNvPr>
                <p:cNvSpPr>
                  <a:spLocks noChangeShapeType="1"/>
                </p:cNvSpPr>
                <p:nvPr/>
              </p:nvSpPr>
              <p:spPr bwMode="auto">
                <a:xfrm>
                  <a:off x="1938137"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9" name="Line 94">
                  <a:extLst>
                    <a:ext uri="{FF2B5EF4-FFF2-40B4-BE49-F238E27FC236}">
                      <a16:creationId xmlns:a16="http://schemas.microsoft.com/office/drawing/2014/main" id="{73D6F1DE-57FE-27C0-F206-B45AECB568BA}"/>
                    </a:ext>
                  </a:extLst>
                </p:cNvPr>
                <p:cNvSpPr>
                  <a:spLocks noChangeShapeType="1"/>
                </p:cNvSpPr>
                <p:nvPr/>
              </p:nvSpPr>
              <p:spPr bwMode="auto">
                <a:xfrm>
                  <a:off x="1961107"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0" name="Line 95">
                  <a:extLst>
                    <a:ext uri="{FF2B5EF4-FFF2-40B4-BE49-F238E27FC236}">
                      <a16:creationId xmlns:a16="http://schemas.microsoft.com/office/drawing/2014/main" id="{5B5B59AD-FCC1-30B7-D230-98943CC86CB1}"/>
                    </a:ext>
                  </a:extLst>
                </p:cNvPr>
                <p:cNvSpPr>
                  <a:spLocks noChangeShapeType="1"/>
                </p:cNvSpPr>
                <p:nvPr/>
              </p:nvSpPr>
              <p:spPr bwMode="auto">
                <a:xfrm>
                  <a:off x="1938137"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1" name="Line 96">
                  <a:extLst>
                    <a:ext uri="{FF2B5EF4-FFF2-40B4-BE49-F238E27FC236}">
                      <a16:creationId xmlns:a16="http://schemas.microsoft.com/office/drawing/2014/main" id="{F1F08F9F-1B16-1293-CFA9-1CD0A0B60C84}"/>
                    </a:ext>
                  </a:extLst>
                </p:cNvPr>
                <p:cNvSpPr>
                  <a:spLocks noChangeShapeType="1"/>
                </p:cNvSpPr>
                <p:nvPr/>
              </p:nvSpPr>
              <p:spPr bwMode="auto">
                <a:xfrm>
                  <a:off x="1961107"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2" name="Line 97">
                  <a:extLst>
                    <a:ext uri="{FF2B5EF4-FFF2-40B4-BE49-F238E27FC236}">
                      <a16:creationId xmlns:a16="http://schemas.microsoft.com/office/drawing/2014/main" id="{95CFC9A4-7366-BB29-5A64-E06B111AF1CE}"/>
                    </a:ext>
                  </a:extLst>
                </p:cNvPr>
                <p:cNvSpPr>
                  <a:spLocks noChangeShapeType="1"/>
                </p:cNvSpPr>
                <p:nvPr/>
              </p:nvSpPr>
              <p:spPr bwMode="auto">
                <a:xfrm>
                  <a:off x="1949622"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3" name="Line 98">
                  <a:extLst>
                    <a:ext uri="{FF2B5EF4-FFF2-40B4-BE49-F238E27FC236}">
                      <a16:creationId xmlns:a16="http://schemas.microsoft.com/office/drawing/2014/main" id="{31BBCDE9-98D2-DC3D-B548-71D72DDA2FFC}"/>
                    </a:ext>
                  </a:extLst>
                </p:cNvPr>
                <p:cNvSpPr>
                  <a:spLocks noChangeShapeType="1"/>
                </p:cNvSpPr>
                <p:nvPr/>
              </p:nvSpPr>
              <p:spPr bwMode="auto">
                <a:xfrm>
                  <a:off x="1972592"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4" name="Line 99">
                  <a:extLst>
                    <a:ext uri="{FF2B5EF4-FFF2-40B4-BE49-F238E27FC236}">
                      <a16:creationId xmlns:a16="http://schemas.microsoft.com/office/drawing/2014/main" id="{4165AE9C-075B-3B5C-A06D-5BD2FB6AE648}"/>
                    </a:ext>
                  </a:extLst>
                </p:cNvPr>
                <p:cNvSpPr>
                  <a:spLocks noChangeShapeType="1"/>
                </p:cNvSpPr>
                <p:nvPr/>
              </p:nvSpPr>
              <p:spPr bwMode="auto">
                <a:xfrm>
                  <a:off x="2000666" y="175608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5" name="Line 100">
                  <a:extLst>
                    <a:ext uri="{FF2B5EF4-FFF2-40B4-BE49-F238E27FC236}">
                      <a16:creationId xmlns:a16="http://schemas.microsoft.com/office/drawing/2014/main" id="{810992AE-8B4A-F8CC-23DF-8DC5D3BF400A}"/>
                    </a:ext>
                  </a:extLst>
                </p:cNvPr>
                <p:cNvSpPr>
                  <a:spLocks noChangeShapeType="1"/>
                </p:cNvSpPr>
                <p:nvPr/>
              </p:nvSpPr>
              <p:spPr bwMode="auto">
                <a:xfrm>
                  <a:off x="2023636" y="173233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6" name="Line 101">
                  <a:extLst>
                    <a:ext uri="{FF2B5EF4-FFF2-40B4-BE49-F238E27FC236}">
                      <a16:creationId xmlns:a16="http://schemas.microsoft.com/office/drawing/2014/main" id="{D7257C93-AD3A-B298-AC07-B06774D1E4E3}"/>
                    </a:ext>
                  </a:extLst>
                </p:cNvPr>
                <p:cNvSpPr>
                  <a:spLocks noChangeShapeType="1"/>
                </p:cNvSpPr>
                <p:nvPr/>
              </p:nvSpPr>
              <p:spPr bwMode="auto">
                <a:xfrm>
                  <a:off x="2110411" y="18167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7" name="Line 102">
                  <a:extLst>
                    <a:ext uri="{FF2B5EF4-FFF2-40B4-BE49-F238E27FC236}">
                      <a16:creationId xmlns:a16="http://schemas.microsoft.com/office/drawing/2014/main" id="{78D07C58-8E01-9653-38E5-14075BBCC2F2}"/>
                    </a:ext>
                  </a:extLst>
                </p:cNvPr>
                <p:cNvSpPr>
                  <a:spLocks noChangeShapeType="1"/>
                </p:cNvSpPr>
                <p:nvPr/>
              </p:nvSpPr>
              <p:spPr bwMode="auto">
                <a:xfrm>
                  <a:off x="2133381" y="17930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8" name="Line 103">
                  <a:extLst>
                    <a:ext uri="{FF2B5EF4-FFF2-40B4-BE49-F238E27FC236}">
                      <a16:creationId xmlns:a16="http://schemas.microsoft.com/office/drawing/2014/main" id="{FFDADC5C-C34B-F33A-0A1E-CAE97F823A20}"/>
                    </a:ext>
                  </a:extLst>
                </p:cNvPr>
                <p:cNvSpPr>
                  <a:spLocks noChangeShapeType="1"/>
                </p:cNvSpPr>
                <p:nvPr/>
              </p:nvSpPr>
              <p:spPr bwMode="auto">
                <a:xfrm>
                  <a:off x="2152523" y="183522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9" name="Line 104">
                  <a:extLst>
                    <a:ext uri="{FF2B5EF4-FFF2-40B4-BE49-F238E27FC236}">
                      <a16:creationId xmlns:a16="http://schemas.microsoft.com/office/drawing/2014/main" id="{E51E7D04-0416-F3D2-F0B4-17C14636216E}"/>
                    </a:ext>
                  </a:extLst>
                </p:cNvPr>
                <p:cNvSpPr>
                  <a:spLocks noChangeShapeType="1"/>
                </p:cNvSpPr>
                <p:nvPr/>
              </p:nvSpPr>
              <p:spPr bwMode="auto">
                <a:xfrm>
                  <a:off x="2175493" y="181147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0" name="Line 105">
                  <a:extLst>
                    <a:ext uri="{FF2B5EF4-FFF2-40B4-BE49-F238E27FC236}">
                      <a16:creationId xmlns:a16="http://schemas.microsoft.com/office/drawing/2014/main" id="{2A1D4CA5-5DC4-4586-E007-536044E00681}"/>
                    </a:ext>
                  </a:extLst>
                </p:cNvPr>
                <p:cNvSpPr>
                  <a:spLocks noChangeShapeType="1"/>
                </p:cNvSpPr>
                <p:nvPr/>
              </p:nvSpPr>
              <p:spPr bwMode="auto">
                <a:xfrm>
                  <a:off x="2165284" y="183522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1" name="Line 106">
                  <a:extLst>
                    <a:ext uri="{FF2B5EF4-FFF2-40B4-BE49-F238E27FC236}">
                      <a16:creationId xmlns:a16="http://schemas.microsoft.com/office/drawing/2014/main" id="{B6142E26-820A-0EE8-EF2E-C5FA472380DB}"/>
                    </a:ext>
                  </a:extLst>
                </p:cNvPr>
                <p:cNvSpPr>
                  <a:spLocks noChangeShapeType="1"/>
                </p:cNvSpPr>
                <p:nvPr/>
              </p:nvSpPr>
              <p:spPr bwMode="auto">
                <a:xfrm>
                  <a:off x="2188254" y="181147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2" name="Line 107">
                  <a:extLst>
                    <a:ext uri="{FF2B5EF4-FFF2-40B4-BE49-F238E27FC236}">
                      <a16:creationId xmlns:a16="http://schemas.microsoft.com/office/drawing/2014/main" id="{DD6DBC45-853C-45B6-30A7-68AB9F817E23}"/>
                    </a:ext>
                  </a:extLst>
                </p:cNvPr>
                <p:cNvSpPr>
                  <a:spLocks noChangeShapeType="1"/>
                </p:cNvSpPr>
                <p:nvPr/>
              </p:nvSpPr>
              <p:spPr bwMode="auto">
                <a:xfrm>
                  <a:off x="2269924" y="185236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3" name="Line 108">
                  <a:extLst>
                    <a:ext uri="{FF2B5EF4-FFF2-40B4-BE49-F238E27FC236}">
                      <a16:creationId xmlns:a16="http://schemas.microsoft.com/office/drawing/2014/main" id="{017A6CDD-0A97-2F03-C4DC-D1A068B4FA49}"/>
                    </a:ext>
                  </a:extLst>
                </p:cNvPr>
                <p:cNvSpPr>
                  <a:spLocks noChangeShapeType="1"/>
                </p:cNvSpPr>
                <p:nvPr/>
              </p:nvSpPr>
              <p:spPr bwMode="auto">
                <a:xfrm>
                  <a:off x="2292894" y="18286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4" name="Line 109">
                  <a:extLst>
                    <a:ext uri="{FF2B5EF4-FFF2-40B4-BE49-F238E27FC236}">
                      <a16:creationId xmlns:a16="http://schemas.microsoft.com/office/drawing/2014/main" id="{AAA3671F-8417-A022-9E42-9BC483AB93C1}"/>
                    </a:ext>
                  </a:extLst>
                </p:cNvPr>
                <p:cNvSpPr>
                  <a:spLocks noChangeShapeType="1"/>
                </p:cNvSpPr>
                <p:nvPr/>
              </p:nvSpPr>
              <p:spPr bwMode="auto">
                <a:xfrm>
                  <a:off x="2282685" y="185236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5" name="Line 110">
                  <a:extLst>
                    <a:ext uri="{FF2B5EF4-FFF2-40B4-BE49-F238E27FC236}">
                      <a16:creationId xmlns:a16="http://schemas.microsoft.com/office/drawing/2014/main" id="{7BB7BD7D-0BEB-A629-4586-3BF9FFE8C264}"/>
                    </a:ext>
                  </a:extLst>
                </p:cNvPr>
                <p:cNvSpPr>
                  <a:spLocks noChangeShapeType="1"/>
                </p:cNvSpPr>
                <p:nvPr/>
              </p:nvSpPr>
              <p:spPr bwMode="auto">
                <a:xfrm>
                  <a:off x="2305655" y="18286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6" name="Line 111">
                  <a:extLst>
                    <a:ext uri="{FF2B5EF4-FFF2-40B4-BE49-F238E27FC236}">
                      <a16:creationId xmlns:a16="http://schemas.microsoft.com/office/drawing/2014/main" id="{B673829F-819F-2A37-693D-B8CC6A5BBC2C}"/>
                    </a:ext>
                  </a:extLst>
                </p:cNvPr>
                <p:cNvSpPr>
                  <a:spLocks noChangeShapeType="1"/>
                </p:cNvSpPr>
                <p:nvPr/>
              </p:nvSpPr>
              <p:spPr bwMode="auto">
                <a:xfrm>
                  <a:off x="2315864" y="1861601"/>
                  <a:ext cx="47216"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7" name="Line 112">
                  <a:extLst>
                    <a:ext uri="{FF2B5EF4-FFF2-40B4-BE49-F238E27FC236}">
                      <a16:creationId xmlns:a16="http://schemas.microsoft.com/office/drawing/2014/main" id="{8DFCF061-D8FD-20C4-D994-29865949F243}"/>
                    </a:ext>
                  </a:extLst>
                </p:cNvPr>
                <p:cNvSpPr>
                  <a:spLocks noChangeShapeType="1"/>
                </p:cNvSpPr>
                <p:nvPr/>
              </p:nvSpPr>
              <p:spPr bwMode="auto">
                <a:xfrm>
                  <a:off x="2338834" y="183785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8" name="Line 113">
                  <a:extLst>
                    <a:ext uri="{FF2B5EF4-FFF2-40B4-BE49-F238E27FC236}">
                      <a16:creationId xmlns:a16="http://schemas.microsoft.com/office/drawing/2014/main" id="{724ED1AE-DF4F-46C7-8F22-17C12055FEFA}"/>
                    </a:ext>
                  </a:extLst>
                </p:cNvPr>
                <p:cNvSpPr>
                  <a:spLocks noChangeShapeType="1"/>
                </p:cNvSpPr>
                <p:nvPr/>
              </p:nvSpPr>
              <p:spPr bwMode="auto">
                <a:xfrm>
                  <a:off x="2699971" y="206604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9" name="Line 114">
                  <a:extLst>
                    <a:ext uri="{FF2B5EF4-FFF2-40B4-BE49-F238E27FC236}">
                      <a16:creationId xmlns:a16="http://schemas.microsoft.com/office/drawing/2014/main" id="{48B38E17-C8CD-864D-00F9-DBD18703CDFF}"/>
                    </a:ext>
                  </a:extLst>
                </p:cNvPr>
                <p:cNvSpPr>
                  <a:spLocks noChangeShapeType="1"/>
                </p:cNvSpPr>
                <p:nvPr/>
              </p:nvSpPr>
              <p:spPr bwMode="auto">
                <a:xfrm>
                  <a:off x="2722941" y="20423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0" name="Line 115">
                  <a:extLst>
                    <a:ext uri="{FF2B5EF4-FFF2-40B4-BE49-F238E27FC236}">
                      <a16:creationId xmlns:a16="http://schemas.microsoft.com/office/drawing/2014/main" id="{0565ACED-BE25-3882-E5CC-B6019CCAA55E}"/>
                    </a:ext>
                  </a:extLst>
                </p:cNvPr>
                <p:cNvSpPr>
                  <a:spLocks noChangeShapeType="1"/>
                </p:cNvSpPr>
                <p:nvPr/>
              </p:nvSpPr>
              <p:spPr bwMode="auto">
                <a:xfrm>
                  <a:off x="2707628" y="208451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1" name="Line 116">
                  <a:extLst>
                    <a:ext uri="{FF2B5EF4-FFF2-40B4-BE49-F238E27FC236}">
                      <a16:creationId xmlns:a16="http://schemas.microsoft.com/office/drawing/2014/main" id="{12650CF3-42F2-E831-ABF5-EE95673C035A}"/>
                    </a:ext>
                  </a:extLst>
                </p:cNvPr>
                <p:cNvSpPr>
                  <a:spLocks noChangeShapeType="1"/>
                </p:cNvSpPr>
                <p:nvPr/>
              </p:nvSpPr>
              <p:spPr bwMode="auto">
                <a:xfrm>
                  <a:off x="2730598" y="206077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2" name="Line 117">
                  <a:extLst>
                    <a:ext uri="{FF2B5EF4-FFF2-40B4-BE49-F238E27FC236}">
                      <a16:creationId xmlns:a16="http://schemas.microsoft.com/office/drawing/2014/main" id="{8F8EBAC3-06FA-B27C-A983-026F351E9FC7}"/>
                    </a:ext>
                  </a:extLst>
                </p:cNvPr>
                <p:cNvSpPr>
                  <a:spLocks noChangeShapeType="1"/>
                </p:cNvSpPr>
                <p:nvPr/>
              </p:nvSpPr>
              <p:spPr bwMode="auto">
                <a:xfrm>
                  <a:off x="2754844" y="212012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3" name="Line 118">
                  <a:extLst>
                    <a:ext uri="{FF2B5EF4-FFF2-40B4-BE49-F238E27FC236}">
                      <a16:creationId xmlns:a16="http://schemas.microsoft.com/office/drawing/2014/main" id="{98901272-9E8C-A9B7-091B-63F81689F893}"/>
                    </a:ext>
                  </a:extLst>
                </p:cNvPr>
                <p:cNvSpPr>
                  <a:spLocks noChangeShapeType="1"/>
                </p:cNvSpPr>
                <p:nvPr/>
              </p:nvSpPr>
              <p:spPr bwMode="auto">
                <a:xfrm>
                  <a:off x="2777813" y="209638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4" name="Line 119">
                  <a:extLst>
                    <a:ext uri="{FF2B5EF4-FFF2-40B4-BE49-F238E27FC236}">
                      <a16:creationId xmlns:a16="http://schemas.microsoft.com/office/drawing/2014/main" id="{3D0470AB-3143-69F6-A21A-26DCDB33C50B}"/>
                    </a:ext>
                  </a:extLst>
                </p:cNvPr>
                <p:cNvSpPr>
                  <a:spLocks noChangeShapeType="1"/>
                </p:cNvSpPr>
                <p:nvPr/>
              </p:nvSpPr>
              <p:spPr bwMode="auto">
                <a:xfrm>
                  <a:off x="2758672" y="212012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5" name="Line 120">
                  <a:extLst>
                    <a:ext uri="{FF2B5EF4-FFF2-40B4-BE49-F238E27FC236}">
                      <a16:creationId xmlns:a16="http://schemas.microsoft.com/office/drawing/2014/main" id="{394A3A1D-7AA4-729A-B0CF-26417FBD14B2}"/>
                    </a:ext>
                  </a:extLst>
                </p:cNvPr>
                <p:cNvSpPr>
                  <a:spLocks noChangeShapeType="1"/>
                </p:cNvSpPr>
                <p:nvPr/>
              </p:nvSpPr>
              <p:spPr bwMode="auto">
                <a:xfrm>
                  <a:off x="2781642" y="209638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6" name="Line 121">
                  <a:extLst>
                    <a:ext uri="{FF2B5EF4-FFF2-40B4-BE49-F238E27FC236}">
                      <a16:creationId xmlns:a16="http://schemas.microsoft.com/office/drawing/2014/main" id="{743ED1FD-28A4-6E79-2F4A-FFABBB0203AE}"/>
                    </a:ext>
                  </a:extLst>
                </p:cNvPr>
                <p:cNvSpPr>
                  <a:spLocks noChangeShapeType="1"/>
                </p:cNvSpPr>
                <p:nvPr/>
              </p:nvSpPr>
              <p:spPr bwMode="auto">
                <a:xfrm>
                  <a:off x="2885006" y="218343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7" name="Line 122">
                  <a:extLst>
                    <a:ext uri="{FF2B5EF4-FFF2-40B4-BE49-F238E27FC236}">
                      <a16:creationId xmlns:a16="http://schemas.microsoft.com/office/drawing/2014/main" id="{67EAF999-1343-C949-3CA3-FEA17879DC6C}"/>
                    </a:ext>
                  </a:extLst>
                </p:cNvPr>
                <p:cNvSpPr>
                  <a:spLocks noChangeShapeType="1"/>
                </p:cNvSpPr>
                <p:nvPr/>
              </p:nvSpPr>
              <p:spPr bwMode="auto">
                <a:xfrm>
                  <a:off x="2907976" y="21596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8" name="Line 123">
                  <a:extLst>
                    <a:ext uri="{FF2B5EF4-FFF2-40B4-BE49-F238E27FC236}">
                      <a16:creationId xmlns:a16="http://schemas.microsoft.com/office/drawing/2014/main" id="{04EF12A7-7E7A-BE88-A4C1-14196437F4B8}"/>
                    </a:ext>
                  </a:extLst>
                </p:cNvPr>
                <p:cNvSpPr>
                  <a:spLocks noChangeShapeType="1"/>
                </p:cNvSpPr>
                <p:nvPr/>
              </p:nvSpPr>
              <p:spPr bwMode="auto">
                <a:xfrm>
                  <a:off x="2897767" y="218343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9" name="Line 124">
                  <a:extLst>
                    <a:ext uri="{FF2B5EF4-FFF2-40B4-BE49-F238E27FC236}">
                      <a16:creationId xmlns:a16="http://schemas.microsoft.com/office/drawing/2014/main" id="{93F660A9-EF94-5A12-8E0A-777910AACE38}"/>
                    </a:ext>
                  </a:extLst>
                </p:cNvPr>
                <p:cNvSpPr>
                  <a:spLocks noChangeShapeType="1"/>
                </p:cNvSpPr>
                <p:nvPr/>
              </p:nvSpPr>
              <p:spPr bwMode="auto">
                <a:xfrm>
                  <a:off x="2920737" y="21596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0" name="Line 125">
                  <a:extLst>
                    <a:ext uri="{FF2B5EF4-FFF2-40B4-BE49-F238E27FC236}">
                      <a16:creationId xmlns:a16="http://schemas.microsoft.com/office/drawing/2014/main" id="{611CA3D6-AD98-CFBE-2129-A60EB4E02D20}"/>
                    </a:ext>
                  </a:extLst>
                </p:cNvPr>
                <p:cNvSpPr>
                  <a:spLocks noChangeShapeType="1"/>
                </p:cNvSpPr>
                <p:nvPr/>
              </p:nvSpPr>
              <p:spPr bwMode="auto">
                <a:xfrm>
                  <a:off x="2897767" y="218343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1" name="Line 126">
                  <a:extLst>
                    <a:ext uri="{FF2B5EF4-FFF2-40B4-BE49-F238E27FC236}">
                      <a16:creationId xmlns:a16="http://schemas.microsoft.com/office/drawing/2014/main" id="{3D2EAB0D-6D28-A1BD-0183-D73445A9F50B}"/>
                    </a:ext>
                  </a:extLst>
                </p:cNvPr>
                <p:cNvSpPr>
                  <a:spLocks noChangeShapeType="1"/>
                </p:cNvSpPr>
                <p:nvPr/>
              </p:nvSpPr>
              <p:spPr bwMode="auto">
                <a:xfrm>
                  <a:off x="2920737" y="21596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2" name="Line 127">
                  <a:extLst>
                    <a:ext uri="{FF2B5EF4-FFF2-40B4-BE49-F238E27FC236}">
                      <a16:creationId xmlns:a16="http://schemas.microsoft.com/office/drawing/2014/main" id="{149A226A-FCFD-C35A-1A69-929BB1563BC4}"/>
                    </a:ext>
                  </a:extLst>
                </p:cNvPr>
                <p:cNvSpPr>
                  <a:spLocks noChangeShapeType="1"/>
                </p:cNvSpPr>
                <p:nvPr/>
              </p:nvSpPr>
              <p:spPr bwMode="auto">
                <a:xfrm>
                  <a:off x="2927118" y="22111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3" name="Line 128">
                  <a:extLst>
                    <a:ext uri="{FF2B5EF4-FFF2-40B4-BE49-F238E27FC236}">
                      <a16:creationId xmlns:a16="http://schemas.microsoft.com/office/drawing/2014/main" id="{A8CF1072-73CC-F08F-ACF8-BCF1E11666D7}"/>
                    </a:ext>
                  </a:extLst>
                </p:cNvPr>
                <p:cNvSpPr>
                  <a:spLocks noChangeShapeType="1"/>
                </p:cNvSpPr>
                <p:nvPr/>
              </p:nvSpPr>
              <p:spPr bwMode="auto">
                <a:xfrm>
                  <a:off x="2950087" y="21873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4" name="Line 129">
                  <a:extLst>
                    <a:ext uri="{FF2B5EF4-FFF2-40B4-BE49-F238E27FC236}">
                      <a16:creationId xmlns:a16="http://schemas.microsoft.com/office/drawing/2014/main" id="{8220D0F9-88A0-79DF-CDB0-7B963B94C39B}"/>
                    </a:ext>
                  </a:extLst>
                </p:cNvPr>
                <p:cNvSpPr>
                  <a:spLocks noChangeShapeType="1"/>
                </p:cNvSpPr>
                <p:nvPr/>
              </p:nvSpPr>
              <p:spPr bwMode="auto">
                <a:xfrm>
                  <a:off x="2936050" y="222037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5" name="Line 130">
                  <a:extLst>
                    <a:ext uri="{FF2B5EF4-FFF2-40B4-BE49-F238E27FC236}">
                      <a16:creationId xmlns:a16="http://schemas.microsoft.com/office/drawing/2014/main" id="{9BECA244-3CB1-D77D-D796-01B3211EB9F6}"/>
                    </a:ext>
                  </a:extLst>
                </p:cNvPr>
                <p:cNvSpPr>
                  <a:spLocks noChangeShapeType="1"/>
                </p:cNvSpPr>
                <p:nvPr/>
              </p:nvSpPr>
              <p:spPr bwMode="auto">
                <a:xfrm>
                  <a:off x="2959020" y="219662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6" name="Line 131">
                  <a:extLst>
                    <a:ext uri="{FF2B5EF4-FFF2-40B4-BE49-F238E27FC236}">
                      <a16:creationId xmlns:a16="http://schemas.microsoft.com/office/drawing/2014/main" id="{0C686EAE-26E3-CC03-0B3A-3E13D4C27284}"/>
                    </a:ext>
                  </a:extLst>
                </p:cNvPr>
                <p:cNvSpPr>
                  <a:spLocks noChangeShapeType="1"/>
                </p:cNvSpPr>
                <p:nvPr/>
              </p:nvSpPr>
              <p:spPr bwMode="auto">
                <a:xfrm>
                  <a:off x="2998579" y="228500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7" name="Line 132">
                  <a:extLst>
                    <a:ext uri="{FF2B5EF4-FFF2-40B4-BE49-F238E27FC236}">
                      <a16:creationId xmlns:a16="http://schemas.microsoft.com/office/drawing/2014/main" id="{42730E42-1213-7D5F-01B2-E53F27B56835}"/>
                    </a:ext>
                  </a:extLst>
                </p:cNvPr>
                <p:cNvSpPr>
                  <a:spLocks noChangeShapeType="1"/>
                </p:cNvSpPr>
                <p:nvPr/>
              </p:nvSpPr>
              <p:spPr bwMode="auto">
                <a:xfrm>
                  <a:off x="3021549" y="226125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8" name="Line 133">
                  <a:extLst>
                    <a:ext uri="{FF2B5EF4-FFF2-40B4-BE49-F238E27FC236}">
                      <a16:creationId xmlns:a16="http://schemas.microsoft.com/office/drawing/2014/main" id="{0F18A2F3-5AA4-DFC9-0FDB-34AB9B1F72CD}"/>
                    </a:ext>
                  </a:extLst>
                </p:cNvPr>
                <p:cNvSpPr>
                  <a:spLocks noChangeShapeType="1"/>
                </p:cNvSpPr>
                <p:nvPr/>
              </p:nvSpPr>
              <p:spPr bwMode="auto">
                <a:xfrm>
                  <a:off x="3015169" y="229555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9" name="Line 134">
                  <a:extLst>
                    <a:ext uri="{FF2B5EF4-FFF2-40B4-BE49-F238E27FC236}">
                      <a16:creationId xmlns:a16="http://schemas.microsoft.com/office/drawing/2014/main" id="{6AEA20F7-E6FC-FDC9-CD80-383AAA5003E3}"/>
                    </a:ext>
                  </a:extLst>
                </p:cNvPr>
                <p:cNvSpPr>
                  <a:spLocks noChangeShapeType="1"/>
                </p:cNvSpPr>
                <p:nvPr/>
              </p:nvSpPr>
              <p:spPr bwMode="auto">
                <a:xfrm>
                  <a:off x="3038139" y="2270492"/>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0" name="Line 135">
                  <a:extLst>
                    <a:ext uri="{FF2B5EF4-FFF2-40B4-BE49-F238E27FC236}">
                      <a16:creationId xmlns:a16="http://schemas.microsoft.com/office/drawing/2014/main" id="{1B29D41E-D6D2-B73A-1B6F-395524A54EF9}"/>
                    </a:ext>
                  </a:extLst>
                </p:cNvPr>
                <p:cNvSpPr>
                  <a:spLocks noChangeShapeType="1"/>
                </p:cNvSpPr>
                <p:nvPr/>
              </p:nvSpPr>
              <p:spPr bwMode="auto">
                <a:xfrm>
                  <a:off x="3045795" y="230478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1" name="Line 136">
                  <a:extLst>
                    <a:ext uri="{FF2B5EF4-FFF2-40B4-BE49-F238E27FC236}">
                      <a16:creationId xmlns:a16="http://schemas.microsoft.com/office/drawing/2014/main" id="{1D950802-866D-41E6-42D2-C91FEC1CB504}"/>
                    </a:ext>
                  </a:extLst>
                </p:cNvPr>
                <p:cNvSpPr>
                  <a:spLocks noChangeShapeType="1"/>
                </p:cNvSpPr>
                <p:nvPr/>
              </p:nvSpPr>
              <p:spPr bwMode="auto">
                <a:xfrm>
                  <a:off x="3068765" y="228104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2" name="Line 137">
                  <a:extLst>
                    <a:ext uri="{FF2B5EF4-FFF2-40B4-BE49-F238E27FC236}">
                      <a16:creationId xmlns:a16="http://schemas.microsoft.com/office/drawing/2014/main" id="{367AC8B1-5942-06E2-BAEF-ABB1587A1450}"/>
                    </a:ext>
                  </a:extLst>
                </p:cNvPr>
                <p:cNvSpPr>
                  <a:spLocks noChangeShapeType="1"/>
                </p:cNvSpPr>
                <p:nvPr/>
              </p:nvSpPr>
              <p:spPr bwMode="auto">
                <a:xfrm>
                  <a:off x="3099392" y="23509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3" name="Line 138">
                  <a:extLst>
                    <a:ext uri="{FF2B5EF4-FFF2-40B4-BE49-F238E27FC236}">
                      <a16:creationId xmlns:a16="http://schemas.microsoft.com/office/drawing/2014/main" id="{318B8364-DF67-1073-E6A9-598B2EFC92F6}"/>
                    </a:ext>
                  </a:extLst>
                </p:cNvPr>
                <p:cNvSpPr>
                  <a:spLocks noChangeShapeType="1"/>
                </p:cNvSpPr>
                <p:nvPr/>
              </p:nvSpPr>
              <p:spPr bwMode="auto">
                <a:xfrm>
                  <a:off x="3122361" y="23272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4" name="Line 139">
                  <a:extLst>
                    <a:ext uri="{FF2B5EF4-FFF2-40B4-BE49-F238E27FC236}">
                      <a16:creationId xmlns:a16="http://schemas.microsoft.com/office/drawing/2014/main" id="{B0ADE176-D1DB-B0B8-5BBB-0DBC88613DAB}"/>
                    </a:ext>
                  </a:extLst>
                </p:cNvPr>
                <p:cNvSpPr>
                  <a:spLocks noChangeShapeType="1"/>
                </p:cNvSpPr>
                <p:nvPr/>
              </p:nvSpPr>
              <p:spPr bwMode="auto">
                <a:xfrm>
                  <a:off x="3121085" y="236941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5" name="Line 140">
                  <a:extLst>
                    <a:ext uri="{FF2B5EF4-FFF2-40B4-BE49-F238E27FC236}">
                      <a16:creationId xmlns:a16="http://schemas.microsoft.com/office/drawing/2014/main" id="{195525C7-D691-F6A7-5AF8-71AC4ACA03F5}"/>
                    </a:ext>
                  </a:extLst>
                </p:cNvPr>
                <p:cNvSpPr>
                  <a:spLocks noChangeShapeType="1"/>
                </p:cNvSpPr>
                <p:nvPr/>
              </p:nvSpPr>
              <p:spPr bwMode="auto">
                <a:xfrm>
                  <a:off x="3144055" y="234567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6" name="Line 141">
                  <a:extLst>
                    <a:ext uri="{FF2B5EF4-FFF2-40B4-BE49-F238E27FC236}">
                      <a16:creationId xmlns:a16="http://schemas.microsoft.com/office/drawing/2014/main" id="{AEE4119E-0EA0-086E-4952-A838573C7187}"/>
                    </a:ext>
                  </a:extLst>
                </p:cNvPr>
                <p:cNvSpPr>
                  <a:spLocks noChangeShapeType="1"/>
                </p:cNvSpPr>
                <p:nvPr/>
              </p:nvSpPr>
              <p:spPr bwMode="auto">
                <a:xfrm>
                  <a:off x="3146607" y="237865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7" name="Line 142">
                  <a:extLst>
                    <a:ext uri="{FF2B5EF4-FFF2-40B4-BE49-F238E27FC236}">
                      <a16:creationId xmlns:a16="http://schemas.microsoft.com/office/drawing/2014/main" id="{26B38880-96C6-93A6-3A6E-981F73E93589}"/>
                    </a:ext>
                  </a:extLst>
                </p:cNvPr>
                <p:cNvSpPr>
                  <a:spLocks noChangeShapeType="1"/>
                </p:cNvSpPr>
                <p:nvPr/>
              </p:nvSpPr>
              <p:spPr bwMode="auto">
                <a:xfrm>
                  <a:off x="3169577" y="235490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8" name="Line 143">
                  <a:extLst>
                    <a:ext uri="{FF2B5EF4-FFF2-40B4-BE49-F238E27FC236}">
                      <a16:creationId xmlns:a16="http://schemas.microsoft.com/office/drawing/2014/main" id="{B751A99E-1C0E-D226-3024-9E861C318F1A}"/>
                    </a:ext>
                  </a:extLst>
                </p:cNvPr>
                <p:cNvSpPr>
                  <a:spLocks noChangeShapeType="1"/>
                </p:cNvSpPr>
                <p:nvPr/>
              </p:nvSpPr>
              <p:spPr bwMode="auto">
                <a:xfrm>
                  <a:off x="3179786"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9" name="Line 144">
                  <a:extLst>
                    <a:ext uri="{FF2B5EF4-FFF2-40B4-BE49-F238E27FC236}">
                      <a16:creationId xmlns:a16="http://schemas.microsoft.com/office/drawing/2014/main" id="{4DFEE0CD-022C-DA0F-3033-29BAAE57FFE1}"/>
                    </a:ext>
                  </a:extLst>
                </p:cNvPr>
                <p:cNvSpPr>
                  <a:spLocks noChangeShapeType="1"/>
                </p:cNvSpPr>
                <p:nvPr/>
              </p:nvSpPr>
              <p:spPr bwMode="auto">
                <a:xfrm>
                  <a:off x="3202756"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0" name="Line 145">
                  <a:extLst>
                    <a:ext uri="{FF2B5EF4-FFF2-40B4-BE49-F238E27FC236}">
                      <a16:creationId xmlns:a16="http://schemas.microsoft.com/office/drawing/2014/main" id="{496D6D21-3D59-0975-CA6E-EFFA10400838}"/>
                    </a:ext>
                  </a:extLst>
                </p:cNvPr>
                <p:cNvSpPr>
                  <a:spLocks noChangeShapeType="1"/>
                </p:cNvSpPr>
                <p:nvPr/>
              </p:nvSpPr>
              <p:spPr bwMode="auto">
                <a:xfrm>
                  <a:off x="3201480"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1" name="Line 146">
                  <a:extLst>
                    <a:ext uri="{FF2B5EF4-FFF2-40B4-BE49-F238E27FC236}">
                      <a16:creationId xmlns:a16="http://schemas.microsoft.com/office/drawing/2014/main" id="{96F59157-FD6F-52C9-35CD-0B8E4B0B9F72}"/>
                    </a:ext>
                  </a:extLst>
                </p:cNvPr>
                <p:cNvSpPr>
                  <a:spLocks noChangeShapeType="1"/>
                </p:cNvSpPr>
                <p:nvPr/>
              </p:nvSpPr>
              <p:spPr bwMode="auto">
                <a:xfrm>
                  <a:off x="3224450"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2" name="Line 147">
                  <a:extLst>
                    <a:ext uri="{FF2B5EF4-FFF2-40B4-BE49-F238E27FC236}">
                      <a16:creationId xmlns:a16="http://schemas.microsoft.com/office/drawing/2014/main" id="{B38A5B22-B3BE-B8A4-F8C2-D431815D4BCB}"/>
                    </a:ext>
                  </a:extLst>
                </p:cNvPr>
                <p:cNvSpPr>
                  <a:spLocks noChangeShapeType="1"/>
                </p:cNvSpPr>
                <p:nvPr/>
              </p:nvSpPr>
              <p:spPr bwMode="auto">
                <a:xfrm>
                  <a:off x="3205308"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3" name="Line 148">
                  <a:extLst>
                    <a:ext uri="{FF2B5EF4-FFF2-40B4-BE49-F238E27FC236}">
                      <a16:creationId xmlns:a16="http://schemas.microsoft.com/office/drawing/2014/main" id="{40186826-DF12-3CBB-1F42-841E7F0B085F}"/>
                    </a:ext>
                  </a:extLst>
                </p:cNvPr>
                <p:cNvSpPr>
                  <a:spLocks noChangeShapeType="1"/>
                </p:cNvSpPr>
                <p:nvPr/>
              </p:nvSpPr>
              <p:spPr bwMode="auto">
                <a:xfrm>
                  <a:off x="3228278"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4" name="Line 149">
                  <a:extLst>
                    <a:ext uri="{FF2B5EF4-FFF2-40B4-BE49-F238E27FC236}">
                      <a16:creationId xmlns:a16="http://schemas.microsoft.com/office/drawing/2014/main" id="{3E6A7423-66A7-8E7D-075B-B307B6B97FBD}"/>
                    </a:ext>
                  </a:extLst>
                </p:cNvPr>
                <p:cNvSpPr>
                  <a:spLocks noChangeShapeType="1"/>
                </p:cNvSpPr>
                <p:nvPr/>
              </p:nvSpPr>
              <p:spPr bwMode="auto">
                <a:xfrm>
                  <a:off x="3209136"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65" name="Group 464">
                <a:extLst>
                  <a:ext uri="{FF2B5EF4-FFF2-40B4-BE49-F238E27FC236}">
                    <a16:creationId xmlns:a16="http://schemas.microsoft.com/office/drawing/2014/main" id="{1904781D-2E5A-E2CD-EE30-CA0CD9FBEE60}"/>
                  </a:ext>
                </a:extLst>
              </p:cNvPr>
              <p:cNvGrpSpPr/>
              <p:nvPr/>
            </p:nvGrpSpPr>
            <p:grpSpPr>
              <a:xfrm>
                <a:off x="3232106" y="2383927"/>
                <a:ext cx="671231" cy="449780"/>
                <a:chOff x="3232106" y="2383927"/>
                <a:chExt cx="671231" cy="449780"/>
              </a:xfrm>
            </p:grpSpPr>
            <p:sp>
              <p:nvSpPr>
                <p:cNvPr id="634" name="Line 150">
                  <a:extLst>
                    <a:ext uri="{FF2B5EF4-FFF2-40B4-BE49-F238E27FC236}">
                      <a16:creationId xmlns:a16="http://schemas.microsoft.com/office/drawing/2014/main" id="{C7CA830E-7A7A-78C8-FC2C-215B2DD4E1FF}"/>
                    </a:ext>
                  </a:extLst>
                </p:cNvPr>
                <p:cNvSpPr>
                  <a:spLocks noChangeShapeType="1"/>
                </p:cNvSpPr>
                <p:nvPr/>
              </p:nvSpPr>
              <p:spPr bwMode="auto">
                <a:xfrm>
                  <a:off x="3232106"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5" name="Line 151">
                  <a:extLst>
                    <a:ext uri="{FF2B5EF4-FFF2-40B4-BE49-F238E27FC236}">
                      <a16:creationId xmlns:a16="http://schemas.microsoft.com/office/drawing/2014/main" id="{A480220E-E972-DF57-31F4-97B84C110A2C}"/>
                    </a:ext>
                  </a:extLst>
                </p:cNvPr>
                <p:cNvSpPr>
                  <a:spLocks noChangeShapeType="1"/>
                </p:cNvSpPr>
                <p:nvPr/>
              </p:nvSpPr>
              <p:spPr bwMode="auto">
                <a:xfrm>
                  <a:off x="3289531" y="249472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6" name="Line 152">
                  <a:extLst>
                    <a:ext uri="{FF2B5EF4-FFF2-40B4-BE49-F238E27FC236}">
                      <a16:creationId xmlns:a16="http://schemas.microsoft.com/office/drawing/2014/main" id="{DC22D3A1-433A-900B-8B9C-6648F9A10A19}"/>
                    </a:ext>
                  </a:extLst>
                </p:cNvPr>
                <p:cNvSpPr>
                  <a:spLocks noChangeShapeType="1"/>
                </p:cNvSpPr>
                <p:nvPr/>
              </p:nvSpPr>
              <p:spPr bwMode="auto">
                <a:xfrm>
                  <a:off x="3312501" y="247098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7" name="Line 153">
                  <a:extLst>
                    <a:ext uri="{FF2B5EF4-FFF2-40B4-BE49-F238E27FC236}">
                      <a16:creationId xmlns:a16="http://schemas.microsoft.com/office/drawing/2014/main" id="{621FDA0A-543B-901C-AE8E-B3B3D1798313}"/>
                    </a:ext>
                  </a:extLst>
                </p:cNvPr>
                <p:cNvSpPr>
                  <a:spLocks noChangeShapeType="1"/>
                </p:cNvSpPr>
                <p:nvPr/>
              </p:nvSpPr>
              <p:spPr bwMode="auto">
                <a:xfrm>
                  <a:off x="3298464"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8" name="Line 154">
                  <a:extLst>
                    <a:ext uri="{FF2B5EF4-FFF2-40B4-BE49-F238E27FC236}">
                      <a16:creationId xmlns:a16="http://schemas.microsoft.com/office/drawing/2014/main" id="{A6F2D922-8183-70BB-478B-9ACC754E40D3}"/>
                    </a:ext>
                  </a:extLst>
                </p:cNvPr>
                <p:cNvSpPr>
                  <a:spLocks noChangeShapeType="1"/>
                </p:cNvSpPr>
                <p:nvPr/>
              </p:nvSpPr>
              <p:spPr bwMode="auto">
                <a:xfrm>
                  <a:off x="3321434"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9" name="Line 155">
                  <a:extLst>
                    <a:ext uri="{FF2B5EF4-FFF2-40B4-BE49-F238E27FC236}">
                      <a16:creationId xmlns:a16="http://schemas.microsoft.com/office/drawing/2014/main" id="{1A7BE7E6-365F-1CDD-B121-2BA35F5184C3}"/>
                    </a:ext>
                  </a:extLst>
                </p:cNvPr>
                <p:cNvSpPr>
                  <a:spLocks noChangeShapeType="1"/>
                </p:cNvSpPr>
                <p:nvPr/>
              </p:nvSpPr>
              <p:spPr bwMode="auto">
                <a:xfrm>
                  <a:off x="3298464"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0" name="Line 156">
                  <a:extLst>
                    <a:ext uri="{FF2B5EF4-FFF2-40B4-BE49-F238E27FC236}">
                      <a16:creationId xmlns:a16="http://schemas.microsoft.com/office/drawing/2014/main" id="{B4E95680-7576-2067-9B8D-C30928743011}"/>
                    </a:ext>
                  </a:extLst>
                </p:cNvPr>
                <p:cNvSpPr>
                  <a:spLocks noChangeShapeType="1"/>
                </p:cNvSpPr>
                <p:nvPr/>
              </p:nvSpPr>
              <p:spPr bwMode="auto">
                <a:xfrm>
                  <a:off x="3321434"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1" name="Line 157">
                  <a:extLst>
                    <a:ext uri="{FF2B5EF4-FFF2-40B4-BE49-F238E27FC236}">
                      <a16:creationId xmlns:a16="http://schemas.microsoft.com/office/drawing/2014/main" id="{60B8F17C-F288-C71E-7607-D7E283618154}"/>
                    </a:ext>
                  </a:extLst>
                </p:cNvPr>
                <p:cNvSpPr>
                  <a:spLocks noChangeShapeType="1"/>
                </p:cNvSpPr>
                <p:nvPr/>
              </p:nvSpPr>
              <p:spPr bwMode="auto">
                <a:xfrm>
                  <a:off x="3335471"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2" name="Line 158">
                  <a:extLst>
                    <a:ext uri="{FF2B5EF4-FFF2-40B4-BE49-F238E27FC236}">
                      <a16:creationId xmlns:a16="http://schemas.microsoft.com/office/drawing/2014/main" id="{42A54A69-8BAA-E708-215F-CA3F5F89C967}"/>
                    </a:ext>
                  </a:extLst>
                </p:cNvPr>
                <p:cNvSpPr>
                  <a:spLocks noChangeShapeType="1"/>
                </p:cNvSpPr>
                <p:nvPr/>
              </p:nvSpPr>
              <p:spPr bwMode="auto">
                <a:xfrm>
                  <a:off x="3358441"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3" name="Line 159">
                  <a:extLst>
                    <a:ext uri="{FF2B5EF4-FFF2-40B4-BE49-F238E27FC236}">
                      <a16:creationId xmlns:a16="http://schemas.microsoft.com/office/drawing/2014/main" id="{A34E7F51-271E-BF8B-9C89-667AFC3F1F42}"/>
                    </a:ext>
                  </a:extLst>
                </p:cNvPr>
                <p:cNvSpPr>
                  <a:spLocks noChangeShapeType="1"/>
                </p:cNvSpPr>
                <p:nvPr/>
              </p:nvSpPr>
              <p:spPr bwMode="auto">
                <a:xfrm>
                  <a:off x="3344403"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4" name="Line 160">
                  <a:extLst>
                    <a:ext uri="{FF2B5EF4-FFF2-40B4-BE49-F238E27FC236}">
                      <a16:creationId xmlns:a16="http://schemas.microsoft.com/office/drawing/2014/main" id="{C3C6C1FB-5AF7-E704-27DA-B23B04D7EEC1}"/>
                    </a:ext>
                  </a:extLst>
                </p:cNvPr>
                <p:cNvSpPr>
                  <a:spLocks noChangeShapeType="1"/>
                </p:cNvSpPr>
                <p:nvPr/>
              </p:nvSpPr>
              <p:spPr bwMode="auto">
                <a:xfrm>
                  <a:off x="3367373"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5" name="Line 161">
                  <a:extLst>
                    <a:ext uri="{FF2B5EF4-FFF2-40B4-BE49-F238E27FC236}">
                      <a16:creationId xmlns:a16="http://schemas.microsoft.com/office/drawing/2014/main" id="{E21748B8-C97A-F3A7-9B5E-48B511B836C8}"/>
                    </a:ext>
                  </a:extLst>
                </p:cNvPr>
                <p:cNvSpPr>
                  <a:spLocks noChangeShapeType="1"/>
                </p:cNvSpPr>
                <p:nvPr/>
              </p:nvSpPr>
              <p:spPr bwMode="auto">
                <a:xfrm>
                  <a:off x="3348232"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6" name="Line 162">
                  <a:extLst>
                    <a:ext uri="{FF2B5EF4-FFF2-40B4-BE49-F238E27FC236}">
                      <a16:creationId xmlns:a16="http://schemas.microsoft.com/office/drawing/2014/main" id="{C4510520-74E5-5C31-629B-BEC351166C33}"/>
                    </a:ext>
                  </a:extLst>
                </p:cNvPr>
                <p:cNvSpPr>
                  <a:spLocks noChangeShapeType="1"/>
                </p:cNvSpPr>
                <p:nvPr/>
              </p:nvSpPr>
              <p:spPr bwMode="auto">
                <a:xfrm>
                  <a:off x="3371202"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7" name="Line 163">
                  <a:extLst>
                    <a:ext uri="{FF2B5EF4-FFF2-40B4-BE49-F238E27FC236}">
                      <a16:creationId xmlns:a16="http://schemas.microsoft.com/office/drawing/2014/main" id="{A3BE9384-30A7-AF42-6E21-711676E1295A}"/>
                    </a:ext>
                  </a:extLst>
                </p:cNvPr>
                <p:cNvSpPr>
                  <a:spLocks noChangeShapeType="1"/>
                </p:cNvSpPr>
                <p:nvPr/>
              </p:nvSpPr>
              <p:spPr bwMode="auto">
                <a:xfrm>
                  <a:off x="3381410"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8" name="Line 164">
                  <a:extLst>
                    <a:ext uri="{FF2B5EF4-FFF2-40B4-BE49-F238E27FC236}">
                      <a16:creationId xmlns:a16="http://schemas.microsoft.com/office/drawing/2014/main" id="{9D52C62E-1B81-C263-00EC-DA70713ECBE8}"/>
                    </a:ext>
                  </a:extLst>
                </p:cNvPr>
                <p:cNvSpPr>
                  <a:spLocks noChangeShapeType="1"/>
                </p:cNvSpPr>
                <p:nvPr/>
              </p:nvSpPr>
              <p:spPr bwMode="auto">
                <a:xfrm>
                  <a:off x="3404380"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9" name="Line 165">
                  <a:extLst>
                    <a:ext uri="{FF2B5EF4-FFF2-40B4-BE49-F238E27FC236}">
                      <a16:creationId xmlns:a16="http://schemas.microsoft.com/office/drawing/2014/main" id="{CD218D9F-85BF-AB8C-8F0F-CF94C1E3DC4D}"/>
                    </a:ext>
                  </a:extLst>
                </p:cNvPr>
                <p:cNvSpPr>
                  <a:spLocks noChangeShapeType="1"/>
                </p:cNvSpPr>
                <p:nvPr/>
              </p:nvSpPr>
              <p:spPr bwMode="auto">
                <a:xfrm>
                  <a:off x="3381410"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0" name="Line 166">
                  <a:extLst>
                    <a:ext uri="{FF2B5EF4-FFF2-40B4-BE49-F238E27FC236}">
                      <a16:creationId xmlns:a16="http://schemas.microsoft.com/office/drawing/2014/main" id="{ACBEEFA6-79F7-9F8F-CAD1-7584A5E3F823}"/>
                    </a:ext>
                  </a:extLst>
                </p:cNvPr>
                <p:cNvSpPr>
                  <a:spLocks noChangeShapeType="1"/>
                </p:cNvSpPr>
                <p:nvPr/>
              </p:nvSpPr>
              <p:spPr bwMode="auto">
                <a:xfrm>
                  <a:off x="3404380"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1" name="Line 167">
                  <a:extLst>
                    <a:ext uri="{FF2B5EF4-FFF2-40B4-BE49-F238E27FC236}">
                      <a16:creationId xmlns:a16="http://schemas.microsoft.com/office/drawing/2014/main" id="{78DF4C62-03B6-DAAD-367B-F842774CF1B1}"/>
                    </a:ext>
                  </a:extLst>
                </p:cNvPr>
                <p:cNvSpPr>
                  <a:spLocks noChangeShapeType="1"/>
                </p:cNvSpPr>
                <p:nvPr/>
              </p:nvSpPr>
              <p:spPr bwMode="auto">
                <a:xfrm>
                  <a:off x="3403104"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2" name="Line 168">
                  <a:extLst>
                    <a:ext uri="{FF2B5EF4-FFF2-40B4-BE49-F238E27FC236}">
                      <a16:creationId xmlns:a16="http://schemas.microsoft.com/office/drawing/2014/main" id="{201B6924-36FA-DB7C-A91B-85C000BBD20F}"/>
                    </a:ext>
                  </a:extLst>
                </p:cNvPr>
                <p:cNvSpPr>
                  <a:spLocks noChangeShapeType="1"/>
                </p:cNvSpPr>
                <p:nvPr/>
              </p:nvSpPr>
              <p:spPr bwMode="auto">
                <a:xfrm>
                  <a:off x="3426074"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3" name="Line 169">
                  <a:extLst>
                    <a:ext uri="{FF2B5EF4-FFF2-40B4-BE49-F238E27FC236}">
                      <a16:creationId xmlns:a16="http://schemas.microsoft.com/office/drawing/2014/main" id="{82CA3FFB-19B5-2C07-3DC4-35282C2352CB}"/>
                    </a:ext>
                  </a:extLst>
                </p:cNvPr>
                <p:cNvSpPr>
                  <a:spLocks noChangeShapeType="1"/>
                </p:cNvSpPr>
                <p:nvPr/>
              </p:nvSpPr>
              <p:spPr bwMode="auto">
                <a:xfrm>
                  <a:off x="3406932"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4" name="Line 170">
                  <a:extLst>
                    <a:ext uri="{FF2B5EF4-FFF2-40B4-BE49-F238E27FC236}">
                      <a16:creationId xmlns:a16="http://schemas.microsoft.com/office/drawing/2014/main" id="{E2D7889E-4CA4-A60D-A801-624AE962B7E0}"/>
                    </a:ext>
                  </a:extLst>
                </p:cNvPr>
                <p:cNvSpPr>
                  <a:spLocks noChangeShapeType="1"/>
                </p:cNvSpPr>
                <p:nvPr/>
              </p:nvSpPr>
              <p:spPr bwMode="auto">
                <a:xfrm>
                  <a:off x="3429902"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5" name="Line 171">
                  <a:extLst>
                    <a:ext uri="{FF2B5EF4-FFF2-40B4-BE49-F238E27FC236}">
                      <a16:creationId xmlns:a16="http://schemas.microsoft.com/office/drawing/2014/main" id="{AA7908CD-280C-74B3-0631-3CDF776DD7F0}"/>
                    </a:ext>
                  </a:extLst>
                </p:cNvPr>
                <p:cNvSpPr>
                  <a:spLocks noChangeShapeType="1"/>
                </p:cNvSpPr>
                <p:nvPr/>
              </p:nvSpPr>
              <p:spPr bwMode="auto">
                <a:xfrm>
                  <a:off x="3474566" y="258705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6" name="Line 172">
                  <a:extLst>
                    <a:ext uri="{FF2B5EF4-FFF2-40B4-BE49-F238E27FC236}">
                      <a16:creationId xmlns:a16="http://schemas.microsoft.com/office/drawing/2014/main" id="{C6ACC0FC-34A4-9B00-BCA9-2C07372D35B0}"/>
                    </a:ext>
                  </a:extLst>
                </p:cNvPr>
                <p:cNvSpPr>
                  <a:spLocks noChangeShapeType="1"/>
                </p:cNvSpPr>
                <p:nvPr/>
              </p:nvSpPr>
              <p:spPr bwMode="auto">
                <a:xfrm>
                  <a:off x="3497536" y="256331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7" name="Line 173">
                  <a:extLst>
                    <a:ext uri="{FF2B5EF4-FFF2-40B4-BE49-F238E27FC236}">
                      <a16:creationId xmlns:a16="http://schemas.microsoft.com/office/drawing/2014/main" id="{89DE5804-5037-33F4-5D8D-7BB5750BE50E}"/>
                    </a:ext>
                  </a:extLst>
                </p:cNvPr>
                <p:cNvSpPr>
                  <a:spLocks noChangeShapeType="1"/>
                </p:cNvSpPr>
                <p:nvPr/>
              </p:nvSpPr>
              <p:spPr bwMode="auto">
                <a:xfrm>
                  <a:off x="3503916" y="2597606"/>
                  <a:ext cx="47216"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8" name="Line 174">
                  <a:extLst>
                    <a:ext uri="{FF2B5EF4-FFF2-40B4-BE49-F238E27FC236}">
                      <a16:creationId xmlns:a16="http://schemas.microsoft.com/office/drawing/2014/main" id="{088FE53B-3866-8649-848C-7B2C2A610FE7}"/>
                    </a:ext>
                  </a:extLst>
                </p:cNvPr>
                <p:cNvSpPr>
                  <a:spLocks noChangeShapeType="1"/>
                </p:cNvSpPr>
                <p:nvPr/>
              </p:nvSpPr>
              <p:spPr bwMode="auto">
                <a:xfrm>
                  <a:off x="3528162" y="257386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9" name="Line 175">
                  <a:extLst>
                    <a:ext uri="{FF2B5EF4-FFF2-40B4-BE49-F238E27FC236}">
                      <a16:creationId xmlns:a16="http://schemas.microsoft.com/office/drawing/2014/main" id="{C6AA85F7-E551-4575-72FF-B6E746D80E74}"/>
                    </a:ext>
                  </a:extLst>
                </p:cNvPr>
                <p:cNvSpPr>
                  <a:spLocks noChangeShapeType="1"/>
                </p:cNvSpPr>
                <p:nvPr/>
              </p:nvSpPr>
              <p:spPr bwMode="auto">
                <a:xfrm>
                  <a:off x="3525610" y="26068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0" name="Line 176">
                  <a:extLst>
                    <a:ext uri="{FF2B5EF4-FFF2-40B4-BE49-F238E27FC236}">
                      <a16:creationId xmlns:a16="http://schemas.microsoft.com/office/drawing/2014/main" id="{647B4E97-A2BC-6FF3-9F03-5684909696B5}"/>
                    </a:ext>
                  </a:extLst>
                </p:cNvPr>
                <p:cNvSpPr>
                  <a:spLocks noChangeShapeType="1"/>
                </p:cNvSpPr>
                <p:nvPr/>
              </p:nvSpPr>
              <p:spPr bwMode="auto">
                <a:xfrm>
                  <a:off x="3548580" y="25830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1" name="Line 177">
                  <a:extLst>
                    <a:ext uri="{FF2B5EF4-FFF2-40B4-BE49-F238E27FC236}">
                      <a16:creationId xmlns:a16="http://schemas.microsoft.com/office/drawing/2014/main" id="{97ED3769-330D-54B2-86A2-0260132C1BC6}"/>
                    </a:ext>
                  </a:extLst>
                </p:cNvPr>
                <p:cNvSpPr>
                  <a:spLocks noChangeShapeType="1"/>
                </p:cNvSpPr>
                <p:nvPr/>
              </p:nvSpPr>
              <p:spPr bwMode="auto">
                <a:xfrm>
                  <a:off x="3609833" y="267015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2" name="Line 178">
                  <a:extLst>
                    <a:ext uri="{FF2B5EF4-FFF2-40B4-BE49-F238E27FC236}">
                      <a16:creationId xmlns:a16="http://schemas.microsoft.com/office/drawing/2014/main" id="{B5F860F2-3E27-4FD3-6A37-289DD01552AA}"/>
                    </a:ext>
                  </a:extLst>
                </p:cNvPr>
                <p:cNvSpPr>
                  <a:spLocks noChangeShapeType="1"/>
                </p:cNvSpPr>
                <p:nvPr/>
              </p:nvSpPr>
              <p:spPr bwMode="auto">
                <a:xfrm>
                  <a:off x="3632803" y="264640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3" name="Line 179">
                  <a:extLst>
                    <a:ext uri="{FF2B5EF4-FFF2-40B4-BE49-F238E27FC236}">
                      <a16:creationId xmlns:a16="http://schemas.microsoft.com/office/drawing/2014/main" id="{2869BC19-DA48-5730-7A68-41342BD65383}"/>
                    </a:ext>
                  </a:extLst>
                </p:cNvPr>
                <p:cNvSpPr>
                  <a:spLocks noChangeShapeType="1"/>
                </p:cNvSpPr>
                <p:nvPr/>
              </p:nvSpPr>
              <p:spPr bwMode="auto">
                <a:xfrm>
                  <a:off x="3639183" y="26912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4" name="Line 180">
                  <a:extLst>
                    <a:ext uri="{FF2B5EF4-FFF2-40B4-BE49-F238E27FC236}">
                      <a16:creationId xmlns:a16="http://schemas.microsoft.com/office/drawing/2014/main" id="{B1E250D4-D098-9CF6-3FA7-D7F998EABBC0}"/>
                    </a:ext>
                  </a:extLst>
                </p:cNvPr>
                <p:cNvSpPr>
                  <a:spLocks noChangeShapeType="1"/>
                </p:cNvSpPr>
                <p:nvPr/>
              </p:nvSpPr>
              <p:spPr bwMode="auto">
                <a:xfrm>
                  <a:off x="3662153" y="26675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5" name="Line 181">
                  <a:extLst>
                    <a:ext uri="{FF2B5EF4-FFF2-40B4-BE49-F238E27FC236}">
                      <a16:creationId xmlns:a16="http://schemas.microsoft.com/office/drawing/2014/main" id="{CA536A22-4430-E955-DE0F-756AF9D99A8F}"/>
                    </a:ext>
                  </a:extLst>
                </p:cNvPr>
                <p:cNvSpPr>
                  <a:spLocks noChangeShapeType="1"/>
                </p:cNvSpPr>
                <p:nvPr/>
              </p:nvSpPr>
              <p:spPr bwMode="auto">
                <a:xfrm>
                  <a:off x="3643012" y="26912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6" name="Line 182">
                  <a:extLst>
                    <a:ext uri="{FF2B5EF4-FFF2-40B4-BE49-F238E27FC236}">
                      <a16:creationId xmlns:a16="http://schemas.microsoft.com/office/drawing/2014/main" id="{B32FD31E-81AE-5D90-7B0C-7268BCEC1209}"/>
                    </a:ext>
                  </a:extLst>
                </p:cNvPr>
                <p:cNvSpPr>
                  <a:spLocks noChangeShapeType="1"/>
                </p:cNvSpPr>
                <p:nvPr/>
              </p:nvSpPr>
              <p:spPr bwMode="auto">
                <a:xfrm>
                  <a:off x="3665981" y="26675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7" name="Line 183">
                  <a:extLst>
                    <a:ext uri="{FF2B5EF4-FFF2-40B4-BE49-F238E27FC236}">
                      <a16:creationId xmlns:a16="http://schemas.microsoft.com/office/drawing/2014/main" id="{D9FCD535-1C96-5E49-DC07-B9ED572EEB93}"/>
                    </a:ext>
                  </a:extLst>
                </p:cNvPr>
                <p:cNvSpPr>
                  <a:spLocks noChangeShapeType="1"/>
                </p:cNvSpPr>
                <p:nvPr/>
              </p:nvSpPr>
              <p:spPr bwMode="auto">
                <a:xfrm>
                  <a:off x="3648116" y="26912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8" name="Line 184">
                  <a:extLst>
                    <a:ext uri="{FF2B5EF4-FFF2-40B4-BE49-F238E27FC236}">
                      <a16:creationId xmlns:a16="http://schemas.microsoft.com/office/drawing/2014/main" id="{8322CC88-9EF8-6065-E8EE-199BEECEB935}"/>
                    </a:ext>
                  </a:extLst>
                </p:cNvPr>
                <p:cNvSpPr>
                  <a:spLocks noChangeShapeType="1"/>
                </p:cNvSpPr>
                <p:nvPr/>
              </p:nvSpPr>
              <p:spPr bwMode="auto">
                <a:xfrm>
                  <a:off x="3671086" y="26675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9" name="Line 185">
                  <a:extLst>
                    <a:ext uri="{FF2B5EF4-FFF2-40B4-BE49-F238E27FC236}">
                      <a16:creationId xmlns:a16="http://schemas.microsoft.com/office/drawing/2014/main" id="{FE0A31B0-E7D2-A8FE-9881-DCBD1304ABBA}"/>
                    </a:ext>
                  </a:extLst>
                </p:cNvPr>
                <p:cNvSpPr>
                  <a:spLocks noChangeShapeType="1"/>
                </p:cNvSpPr>
                <p:nvPr/>
              </p:nvSpPr>
              <p:spPr bwMode="auto">
                <a:xfrm>
                  <a:off x="3677466" y="272291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0" name="Line 186">
                  <a:extLst>
                    <a:ext uri="{FF2B5EF4-FFF2-40B4-BE49-F238E27FC236}">
                      <a16:creationId xmlns:a16="http://schemas.microsoft.com/office/drawing/2014/main" id="{46A26351-21DE-7C3F-75C1-926F81F114C9}"/>
                    </a:ext>
                  </a:extLst>
                </p:cNvPr>
                <p:cNvSpPr>
                  <a:spLocks noChangeShapeType="1"/>
                </p:cNvSpPr>
                <p:nvPr/>
              </p:nvSpPr>
              <p:spPr bwMode="auto">
                <a:xfrm>
                  <a:off x="3700436" y="269916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1" name="Line 187">
                  <a:extLst>
                    <a:ext uri="{FF2B5EF4-FFF2-40B4-BE49-F238E27FC236}">
                      <a16:creationId xmlns:a16="http://schemas.microsoft.com/office/drawing/2014/main" id="{32223C96-737D-BB7D-A0E6-0C70EB38226C}"/>
                    </a:ext>
                  </a:extLst>
                </p:cNvPr>
                <p:cNvSpPr>
                  <a:spLocks noChangeShapeType="1"/>
                </p:cNvSpPr>
                <p:nvPr/>
              </p:nvSpPr>
              <p:spPr bwMode="auto">
                <a:xfrm>
                  <a:off x="3677466" y="272291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2" name="Line 188">
                  <a:extLst>
                    <a:ext uri="{FF2B5EF4-FFF2-40B4-BE49-F238E27FC236}">
                      <a16:creationId xmlns:a16="http://schemas.microsoft.com/office/drawing/2014/main" id="{DA6FB450-3B64-1FD0-BE6B-D8DB321B452D}"/>
                    </a:ext>
                  </a:extLst>
                </p:cNvPr>
                <p:cNvSpPr>
                  <a:spLocks noChangeShapeType="1"/>
                </p:cNvSpPr>
                <p:nvPr/>
              </p:nvSpPr>
              <p:spPr bwMode="auto">
                <a:xfrm>
                  <a:off x="3700436" y="269916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3" name="Line 189">
                  <a:extLst>
                    <a:ext uri="{FF2B5EF4-FFF2-40B4-BE49-F238E27FC236}">
                      <a16:creationId xmlns:a16="http://schemas.microsoft.com/office/drawing/2014/main" id="{E9781AA8-5A2E-F482-D826-7DA8B5A4B915}"/>
                    </a:ext>
                  </a:extLst>
                </p:cNvPr>
                <p:cNvSpPr>
                  <a:spLocks noChangeShapeType="1"/>
                </p:cNvSpPr>
                <p:nvPr/>
              </p:nvSpPr>
              <p:spPr bwMode="auto">
                <a:xfrm>
                  <a:off x="3706817" y="274401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4" name="Line 190">
                  <a:extLst>
                    <a:ext uri="{FF2B5EF4-FFF2-40B4-BE49-F238E27FC236}">
                      <a16:creationId xmlns:a16="http://schemas.microsoft.com/office/drawing/2014/main" id="{B7241033-B2B4-324E-A883-1ABDC03DDCB7}"/>
                    </a:ext>
                  </a:extLst>
                </p:cNvPr>
                <p:cNvSpPr>
                  <a:spLocks noChangeShapeType="1"/>
                </p:cNvSpPr>
                <p:nvPr/>
              </p:nvSpPr>
              <p:spPr bwMode="auto">
                <a:xfrm>
                  <a:off x="3729787" y="272027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5" name="Line 191">
                  <a:extLst>
                    <a:ext uri="{FF2B5EF4-FFF2-40B4-BE49-F238E27FC236}">
                      <a16:creationId xmlns:a16="http://schemas.microsoft.com/office/drawing/2014/main" id="{BB224B3C-7368-493A-C4A7-2817E1583950}"/>
                    </a:ext>
                  </a:extLst>
                </p:cNvPr>
                <p:cNvSpPr>
                  <a:spLocks noChangeShapeType="1"/>
                </p:cNvSpPr>
                <p:nvPr/>
              </p:nvSpPr>
              <p:spPr bwMode="auto">
                <a:xfrm>
                  <a:off x="3791040" y="279809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6" name="Line 192">
                  <a:extLst>
                    <a:ext uri="{FF2B5EF4-FFF2-40B4-BE49-F238E27FC236}">
                      <a16:creationId xmlns:a16="http://schemas.microsoft.com/office/drawing/2014/main" id="{745CB1D7-478F-F143-18FC-FAA31F79D135}"/>
                    </a:ext>
                  </a:extLst>
                </p:cNvPr>
                <p:cNvSpPr>
                  <a:spLocks noChangeShapeType="1"/>
                </p:cNvSpPr>
                <p:nvPr/>
              </p:nvSpPr>
              <p:spPr bwMode="auto">
                <a:xfrm>
                  <a:off x="3814009" y="277435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7" name="Line 193">
                  <a:extLst>
                    <a:ext uri="{FF2B5EF4-FFF2-40B4-BE49-F238E27FC236}">
                      <a16:creationId xmlns:a16="http://schemas.microsoft.com/office/drawing/2014/main" id="{3C6A0B08-6782-6E72-60FC-D6C9529FBD57}"/>
                    </a:ext>
                  </a:extLst>
                </p:cNvPr>
                <p:cNvSpPr>
                  <a:spLocks noChangeShapeType="1"/>
                </p:cNvSpPr>
                <p:nvPr/>
              </p:nvSpPr>
              <p:spPr bwMode="auto">
                <a:xfrm>
                  <a:off x="3815286" y="279809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8" name="Line 194">
                  <a:extLst>
                    <a:ext uri="{FF2B5EF4-FFF2-40B4-BE49-F238E27FC236}">
                      <a16:creationId xmlns:a16="http://schemas.microsoft.com/office/drawing/2014/main" id="{FA573B16-D1D5-666E-A5C3-95D44052899A}"/>
                    </a:ext>
                  </a:extLst>
                </p:cNvPr>
                <p:cNvSpPr>
                  <a:spLocks noChangeShapeType="1"/>
                </p:cNvSpPr>
                <p:nvPr/>
              </p:nvSpPr>
              <p:spPr bwMode="auto">
                <a:xfrm>
                  <a:off x="3838255" y="277435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9" name="Line 195">
                  <a:extLst>
                    <a:ext uri="{FF2B5EF4-FFF2-40B4-BE49-F238E27FC236}">
                      <a16:creationId xmlns:a16="http://schemas.microsoft.com/office/drawing/2014/main" id="{5447EEE7-C7E5-B6E6-7EE5-EF2184B18D10}"/>
                    </a:ext>
                  </a:extLst>
                </p:cNvPr>
                <p:cNvSpPr>
                  <a:spLocks noChangeShapeType="1"/>
                </p:cNvSpPr>
                <p:nvPr/>
              </p:nvSpPr>
              <p:spPr bwMode="auto">
                <a:xfrm>
                  <a:off x="3845912" y="280996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0" name="Line 196">
                  <a:extLst>
                    <a:ext uri="{FF2B5EF4-FFF2-40B4-BE49-F238E27FC236}">
                      <a16:creationId xmlns:a16="http://schemas.microsoft.com/office/drawing/2014/main" id="{0B853643-4117-C4DC-F78C-B78EC9C21FF7}"/>
                    </a:ext>
                  </a:extLst>
                </p:cNvPr>
                <p:cNvSpPr>
                  <a:spLocks noChangeShapeType="1"/>
                </p:cNvSpPr>
                <p:nvPr/>
              </p:nvSpPr>
              <p:spPr bwMode="auto">
                <a:xfrm>
                  <a:off x="3868882" y="278622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1" name="Line 197">
                  <a:extLst>
                    <a:ext uri="{FF2B5EF4-FFF2-40B4-BE49-F238E27FC236}">
                      <a16:creationId xmlns:a16="http://schemas.microsoft.com/office/drawing/2014/main" id="{C0FBDCF1-2B29-8071-7A83-877FB393D111}"/>
                    </a:ext>
                  </a:extLst>
                </p:cNvPr>
                <p:cNvSpPr>
                  <a:spLocks noChangeShapeType="1"/>
                </p:cNvSpPr>
                <p:nvPr/>
              </p:nvSpPr>
              <p:spPr bwMode="auto">
                <a:xfrm>
                  <a:off x="3845912" y="280996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2" name="Line 198">
                  <a:extLst>
                    <a:ext uri="{FF2B5EF4-FFF2-40B4-BE49-F238E27FC236}">
                      <a16:creationId xmlns:a16="http://schemas.microsoft.com/office/drawing/2014/main" id="{DDD45143-AE74-753F-5AB8-CF89051D3CEA}"/>
                    </a:ext>
                  </a:extLst>
                </p:cNvPr>
                <p:cNvSpPr>
                  <a:spLocks noChangeShapeType="1"/>
                </p:cNvSpPr>
                <p:nvPr/>
              </p:nvSpPr>
              <p:spPr bwMode="auto">
                <a:xfrm>
                  <a:off x="3868882" y="278622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3" name="Line 199">
                  <a:extLst>
                    <a:ext uri="{FF2B5EF4-FFF2-40B4-BE49-F238E27FC236}">
                      <a16:creationId xmlns:a16="http://schemas.microsoft.com/office/drawing/2014/main" id="{838CBD9E-A2D5-49A8-CB91-E2CBAB9D3946}"/>
                    </a:ext>
                  </a:extLst>
                </p:cNvPr>
                <p:cNvSpPr>
                  <a:spLocks noChangeShapeType="1"/>
                </p:cNvSpPr>
                <p:nvPr/>
              </p:nvSpPr>
              <p:spPr bwMode="auto">
                <a:xfrm>
                  <a:off x="3857397" y="282051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66" name="Group 465">
                <a:extLst>
                  <a:ext uri="{FF2B5EF4-FFF2-40B4-BE49-F238E27FC236}">
                    <a16:creationId xmlns:a16="http://schemas.microsoft.com/office/drawing/2014/main" id="{9F028756-2B8E-2753-ACEC-F40C4749CCAC}"/>
                  </a:ext>
                </a:extLst>
              </p:cNvPr>
              <p:cNvGrpSpPr/>
              <p:nvPr/>
            </p:nvGrpSpPr>
            <p:grpSpPr>
              <a:xfrm>
                <a:off x="3880367" y="2796775"/>
                <a:ext cx="465778" cy="257206"/>
                <a:chOff x="3880367" y="2796775"/>
                <a:chExt cx="465778" cy="257206"/>
              </a:xfrm>
            </p:grpSpPr>
            <p:sp>
              <p:nvSpPr>
                <p:cNvPr id="585" name="Line 200">
                  <a:extLst>
                    <a:ext uri="{FF2B5EF4-FFF2-40B4-BE49-F238E27FC236}">
                      <a16:creationId xmlns:a16="http://schemas.microsoft.com/office/drawing/2014/main" id="{17331697-2D57-1EAB-F5F9-DD747CD507DA}"/>
                    </a:ext>
                  </a:extLst>
                </p:cNvPr>
                <p:cNvSpPr>
                  <a:spLocks noChangeShapeType="1"/>
                </p:cNvSpPr>
                <p:nvPr/>
              </p:nvSpPr>
              <p:spPr bwMode="auto">
                <a:xfrm>
                  <a:off x="3880367" y="279677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6" name="Line 201">
                  <a:extLst>
                    <a:ext uri="{FF2B5EF4-FFF2-40B4-BE49-F238E27FC236}">
                      <a16:creationId xmlns:a16="http://schemas.microsoft.com/office/drawing/2014/main" id="{A3DB705D-698A-2105-E53E-F1166E26B309}"/>
                    </a:ext>
                  </a:extLst>
                </p:cNvPr>
                <p:cNvSpPr>
                  <a:spLocks noChangeShapeType="1"/>
                </p:cNvSpPr>
                <p:nvPr/>
              </p:nvSpPr>
              <p:spPr bwMode="auto">
                <a:xfrm>
                  <a:off x="3899508" y="282051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7" name="Line 202">
                  <a:extLst>
                    <a:ext uri="{FF2B5EF4-FFF2-40B4-BE49-F238E27FC236}">
                      <a16:creationId xmlns:a16="http://schemas.microsoft.com/office/drawing/2014/main" id="{91948EE2-2442-CD2A-2C72-1948EB6DBA28}"/>
                    </a:ext>
                  </a:extLst>
                </p:cNvPr>
                <p:cNvSpPr>
                  <a:spLocks noChangeShapeType="1"/>
                </p:cNvSpPr>
                <p:nvPr/>
              </p:nvSpPr>
              <p:spPr bwMode="auto">
                <a:xfrm>
                  <a:off x="3922478" y="279677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8" name="Line 203">
                  <a:extLst>
                    <a:ext uri="{FF2B5EF4-FFF2-40B4-BE49-F238E27FC236}">
                      <a16:creationId xmlns:a16="http://schemas.microsoft.com/office/drawing/2014/main" id="{53BFEEE0-768F-302C-B6BE-F7A98EA01F4D}"/>
                    </a:ext>
                  </a:extLst>
                </p:cNvPr>
                <p:cNvSpPr>
                  <a:spLocks noChangeShapeType="1"/>
                </p:cNvSpPr>
                <p:nvPr/>
              </p:nvSpPr>
              <p:spPr bwMode="auto">
                <a:xfrm>
                  <a:off x="3941620" y="2820517"/>
                  <a:ext cx="47216"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9" name="Line 204">
                  <a:extLst>
                    <a:ext uri="{FF2B5EF4-FFF2-40B4-BE49-F238E27FC236}">
                      <a16:creationId xmlns:a16="http://schemas.microsoft.com/office/drawing/2014/main" id="{91A301CC-3753-0A48-15F8-24CCB67EBED5}"/>
                    </a:ext>
                  </a:extLst>
                </p:cNvPr>
                <p:cNvSpPr>
                  <a:spLocks noChangeShapeType="1"/>
                </p:cNvSpPr>
                <p:nvPr/>
              </p:nvSpPr>
              <p:spPr bwMode="auto">
                <a:xfrm>
                  <a:off x="3964590" y="279677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0" name="Line 205">
                  <a:extLst>
                    <a:ext uri="{FF2B5EF4-FFF2-40B4-BE49-F238E27FC236}">
                      <a16:creationId xmlns:a16="http://schemas.microsoft.com/office/drawing/2014/main" id="{D64AE7AE-BF22-3141-61F6-9B3E8C21B8F3}"/>
                    </a:ext>
                  </a:extLst>
                </p:cNvPr>
                <p:cNvSpPr>
                  <a:spLocks noChangeShapeType="1"/>
                </p:cNvSpPr>
                <p:nvPr/>
              </p:nvSpPr>
              <p:spPr bwMode="auto">
                <a:xfrm>
                  <a:off x="3963314" y="285481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1" name="Line 207">
                  <a:extLst>
                    <a:ext uri="{FF2B5EF4-FFF2-40B4-BE49-F238E27FC236}">
                      <a16:creationId xmlns:a16="http://schemas.microsoft.com/office/drawing/2014/main" id="{59C864A6-470E-9246-6D9D-4432551469BA}"/>
                    </a:ext>
                  </a:extLst>
                </p:cNvPr>
                <p:cNvSpPr>
                  <a:spLocks noChangeShapeType="1"/>
                </p:cNvSpPr>
                <p:nvPr/>
              </p:nvSpPr>
              <p:spPr bwMode="auto">
                <a:xfrm>
                  <a:off x="3986283" y="283106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2" name="Line 208">
                  <a:extLst>
                    <a:ext uri="{FF2B5EF4-FFF2-40B4-BE49-F238E27FC236}">
                      <a16:creationId xmlns:a16="http://schemas.microsoft.com/office/drawing/2014/main" id="{2D3F81E0-E60C-6BEF-80A7-18C05216E376}"/>
                    </a:ext>
                  </a:extLst>
                </p:cNvPr>
                <p:cNvSpPr>
                  <a:spLocks noChangeShapeType="1"/>
                </p:cNvSpPr>
                <p:nvPr/>
              </p:nvSpPr>
              <p:spPr bwMode="auto">
                <a:xfrm>
                  <a:off x="3972246" y="286668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3" name="Line 209">
                  <a:extLst>
                    <a:ext uri="{FF2B5EF4-FFF2-40B4-BE49-F238E27FC236}">
                      <a16:creationId xmlns:a16="http://schemas.microsoft.com/office/drawing/2014/main" id="{0537A3F8-12A5-ADFD-5F81-5E524125CE0A}"/>
                    </a:ext>
                  </a:extLst>
                </p:cNvPr>
                <p:cNvSpPr>
                  <a:spLocks noChangeShapeType="1"/>
                </p:cNvSpPr>
                <p:nvPr/>
              </p:nvSpPr>
              <p:spPr bwMode="auto">
                <a:xfrm>
                  <a:off x="3995216" y="284294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4" name="Line 210">
                  <a:extLst>
                    <a:ext uri="{FF2B5EF4-FFF2-40B4-BE49-F238E27FC236}">
                      <a16:creationId xmlns:a16="http://schemas.microsoft.com/office/drawing/2014/main" id="{25A501B9-8330-390E-7021-D2F0406956E2}"/>
                    </a:ext>
                  </a:extLst>
                </p:cNvPr>
                <p:cNvSpPr>
                  <a:spLocks noChangeShapeType="1"/>
                </p:cNvSpPr>
                <p:nvPr/>
              </p:nvSpPr>
              <p:spPr bwMode="auto">
                <a:xfrm>
                  <a:off x="3976074" y="286668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5" name="Line 211">
                  <a:extLst>
                    <a:ext uri="{FF2B5EF4-FFF2-40B4-BE49-F238E27FC236}">
                      <a16:creationId xmlns:a16="http://schemas.microsoft.com/office/drawing/2014/main" id="{3386869B-9774-CF16-6C56-1B8F36FCCFF2}"/>
                    </a:ext>
                  </a:extLst>
                </p:cNvPr>
                <p:cNvSpPr>
                  <a:spLocks noChangeShapeType="1"/>
                </p:cNvSpPr>
                <p:nvPr/>
              </p:nvSpPr>
              <p:spPr bwMode="auto">
                <a:xfrm>
                  <a:off x="3999044" y="284294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6" name="Line 212">
                  <a:extLst>
                    <a:ext uri="{FF2B5EF4-FFF2-40B4-BE49-F238E27FC236}">
                      <a16:creationId xmlns:a16="http://schemas.microsoft.com/office/drawing/2014/main" id="{9C65C252-8A25-FAD9-D7ED-97158AE79F76}"/>
                    </a:ext>
                  </a:extLst>
                </p:cNvPr>
                <p:cNvSpPr>
                  <a:spLocks noChangeShapeType="1"/>
                </p:cNvSpPr>
                <p:nvPr/>
              </p:nvSpPr>
              <p:spPr bwMode="auto">
                <a:xfrm>
                  <a:off x="3976074" y="286668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7" name="Line 213">
                  <a:extLst>
                    <a:ext uri="{FF2B5EF4-FFF2-40B4-BE49-F238E27FC236}">
                      <a16:creationId xmlns:a16="http://schemas.microsoft.com/office/drawing/2014/main" id="{B4F80B49-E221-6A41-4BC2-82FD371101BC}"/>
                    </a:ext>
                  </a:extLst>
                </p:cNvPr>
                <p:cNvSpPr>
                  <a:spLocks noChangeShapeType="1"/>
                </p:cNvSpPr>
                <p:nvPr/>
              </p:nvSpPr>
              <p:spPr bwMode="auto">
                <a:xfrm>
                  <a:off x="3999044" y="284294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8" name="Line 214">
                  <a:extLst>
                    <a:ext uri="{FF2B5EF4-FFF2-40B4-BE49-F238E27FC236}">
                      <a16:creationId xmlns:a16="http://schemas.microsoft.com/office/drawing/2014/main" id="{727AD5F9-10EA-D12B-2CCD-DCE9D8562775}"/>
                    </a:ext>
                  </a:extLst>
                </p:cNvPr>
                <p:cNvSpPr>
                  <a:spLocks noChangeShapeType="1"/>
                </p:cNvSpPr>
                <p:nvPr/>
              </p:nvSpPr>
              <p:spPr bwMode="auto">
                <a:xfrm>
                  <a:off x="4014358" y="287855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9" name="Line 215">
                  <a:extLst>
                    <a:ext uri="{FF2B5EF4-FFF2-40B4-BE49-F238E27FC236}">
                      <a16:creationId xmlns:a16="http://schemas.microsoft.com/office/drawing/2014/main" id="{EE997B73-7996-11AB-B98E-A454631A3A31}"/>
                    </a:ext>
                  </a:extLst>
                </p:cNvPr>
                <p:cNvSpPr>
                  <a:spLocks noChangeShapeType="1"/>
                </p:cNvSpPr>
                <p:nvPr/>
              </p:nvSpPr>
              <p:spPr bwMode="auto">
                <a:xfrm>
                  <a:off x="4037327" y="285481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0" name="Line 216">
                  <a:extLst>
                    <a:ext uri="{FF2B5EF4-FFF2-40B4-BE49-F238E27FC236}">
                      <a16:creationId xmlns:a16="http://schemas.microsoft.com/office/drawing/2014/main" id="{3F0DEDA0-B369-3961-0CFA-29BC79FDAA85}"/>
                    </a:ext>
                  </a:extLst>
                </p:cNvPr>
                <p:cNvSpPr>
                  <a:spLocks noChangeShapeType="1"/>
                </p:cNvSpPr>
                <p:nvPr/>
              </p:nvSpPr>
              <p:spPr bwMode="auto">
                <a:xfrm>
                  <a:off x="4022014" y="287855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1" name="Line 217">
                  <a:extLst>
                    <a:ext uri="{FF2B5EF4-FFF2-40B4-BE49-F238E27FC236}">
                      <a16:creationId xmlns:a16="http://schemas.microsoft.com/office/drawing/2014/main" id="{D5FED01F-9354-06CA-6AC5-B35571B35174}"/>
                    </a:ext>
                  </a:extLst>
                </p:cNvPr>
                <p:cNvSpPr>
                  <a:spLocks noChangeShapeType="1"/>
                </p:cNvSpPr>
                <p:nvPr/>
              </p:nvSpPr>
              <p:spPr bwMode="auto">
                <a:xfrm>
                  <a:off x="4044984" y="285481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2" name="Line 218">
                  <a:extLst>
                    <a:ext uri="{FF2B5EF4-FFF2-40B4-BE49-F238E27FC236}">
                      <a16:creationId xmlns:a16="http://schemas.microsoft.com/office/drawing/2014/main" id="{3987FA47-0F05-FF68-B881-126D13921DB1}"/>
                    </a:ext>
                  </a:extLst>
                </p:cNvPr>
                <p:cNvSpPr>
                  <a:spLocks noChangeShapeType="1"/>
                </p:cNvSpPr>
                <p:nvPr/>
              </p:nvSpPr>
              <p:spPr bwMode="auto">
                <a:xfrm>
                  <a:off x="4064126" y="290229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3" name="Line 219">
                  <a:extLst>
                    <a:ext uri="{FF2B5EF4-FFF2-40B4-BE49-F238E27FC236}">
                      <a16:creationId xmlns:a16="http://schemas.microsoft.com/office/drawing/2014/main" id="{56B7D1F7-82A8-8C03-8505-5534E0F7347B}"/>
                    </a:ext>
                  </a:extLst>
                </p:cNvPr>
                <p:cNvSpPr>
                  <a:spLocks noChangeShapeType="1"/>
                </p:cNvSpPr>
                <p:nvPr/>
              </p:nvSpPr>
              <p:spPr bwMode="auto">
                <a:xfrm>
                  <a:off x="4087095" y="287855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4" name="Line 220">
                  <a:extLst>
                    <a:ext uri="{FF2B5EF4-FFF2-40B4-BE49-F238E27FC236}">
                      <a16:creationId xmlns:a16="http://schemas.microsoft.com/office/drawing/2014/main" id="{C2296D95-294D-0C6A-A6F3-53C563DA7204}"/>
                    </a:ext>
                  </a:extLst>
                </p:cNvPr>
                <p:cNvSpPr>
                  <a:spLocks noChangeShapeType="1"/>
                </p:cNvSpPr>
                <p:nvPr/>
              </p:nvSpPr>
              <p:spPr bwMode="auto">
                <a:xfrm>
                  <a:off x="4089648" y="29260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5" name="Line 221">
                  <a:extLst>
                    <a:ext uri="{FF2B5EF4-FFF2-40B4-BE49-F238E27FC236}">
                      <a16:creationId xmlns:a16="http://schemas.microsoft.com/office/drawing/2014/main" id="{09F8FF04-7711-A8F4-9E1D-6FF6E44FAE99}"/>
                    </a:ext>
                  </a:extLst>
                </p:cNvPr>
                <p:cNvSpPr>
                  <a:spLocks noChangeShapeType="1"/>
                </p:cNvSpPr>
                <p:nvPr/>
              </p:nvSpPr>
              <p:spPr bwMode="auto">
                <a:xfrm>
                  <a:off x="4112618" y="29022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6" name="Line 222">
                  <a:extLst>
                    <a:ext uri="{FF2B5EF4-FFF2-40B4-BE49-F238E27FC236}">
                      <a16:creationId xmlns:a16="http://schemas.microsoft.com/office/drawing/2014/main" id="{99627F2B-E992-C543-50E3-04469A662809}"/>
                    </a:ext>
                  </a:extLst>
                </p:cNvPr>
                <p:cNvSpPr>
                  <a:spLocks noChangeShapeType="1"/>
                </p:cNvSpPr>
                <p:nvPr/>
              </p:nvSpPr>
              <p:spPr bwMode="auto">
                <a:xfrm>
                  <a:off x="4089648" y="29260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7" name="Line 223">
                  <a:extLst>
                    <a:ext uri="{FF2B5EF4-FFF2-40B4-BE49-F238E27FC236}">
                      <a16:creationId xmlns:a16="http://schemas.microsoft.com/office/drawing/2014/main" id="{48226283-82D1-F75B-6352-C957F649A2AF}"/>
                    </a:ext>
                  </a:extLst>
                </p:cNvPr>
                <p:cNvSpPr>
                  <a:spLocks noChangeShapeType="1"/>
                </p:cNvSpPr>
                <p:nvPr/>
              </p:nvSpPr>
              <p:spPr bwMode="auto">
                <a:xfrm>
                  <a:off x="4112618" y="29022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8" name="Line 224">
                  <a:extLst>
                    <a:ext uri="{FF2B5EF4-FFF2-40B4-BE49-F238E27FC236}">
                      <a16:creationId xmlns:a16="http://schemas.microsoft.com/office/drawing/2014/main" id="{50F57FB5-E7A7-CFD4-E954-38AD44ADEA27}"/>
                    </a:ext>
                  </a:extLst>
                </p:cNvPr>
                <p:cNvSpPr>
                  <a:spLocks noChangeShapeType="1"/>
                </p:cNvSpPr>
                <p:nvPr/>
              </p:nvSpPr>
              <p:spPr bwMode="auto">
                <a:xfrm>
                  <a:off x="4093476" y="293922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9" name="Line 225">
                  <a:extLst>
                    <a:ext uri="{FF2B5EF4-FFF2-40B4-BE49-F238E27FC236}">
                      <a16:creationId xmlns:a16="http://schemas.microsoft.com/office/drawing/2014/main" id="{1D0F5EC7-7774-2875-CBA5-501CF55D0014}"/>
                    </a:ext>
                  </a:extLst>
                </p:cNvPr>
                <p:cNvSpPr>
                  <a:spLocks noChangeShapeType="1"/>
                </p:cNvSpPr>
                <p:nvPr/>
              </p:nvSpPr>
              <p:spPr bwMode="auto">
                <a:xfrm>
                  <a:off x="4116446" y="291548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0" name="Line 226">
                  <a:extLst>
                    <a:ext uri="{FF2B5EF4-FFF2-40B4-BE49-F238E27FC236}">
                      <a16:creationId xmlns:a16="http://schemas.microsoft.com/office/drawing/2014/main" id="{A70BC408-03D1-A462-EEE2-6EACB27CC1FF}"/>
                    </a:ext>
                  </a:extLst>
                </p:cNvPr>
                <p:cNvSpPr>
                  <a:spLocks noChangeShapeType="1"/>
                </p:cNvSpPr>
                <p:nvPr/>
              </p:nvSpPr>
              <p:spPr bwMode="auto">
                <a:xfrm>
                  <a:off x="4118998" y="293922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1" name="Line 227">
                  <a:extLst>
                    <a:ext uri="{FF2B5EF4-FFF2-40B4-BE49-F238E27FC236}">
                      <a16:creationId xmlns:a16="http://schemas.microsoft.com/office/drawing/2014/main" id="{904C3874-85A4-C097-D5F1-AF3798A17080}"/>
                    </a:ext>
                  </a:extLst>
                </p:cNvPr>
                <p:cNvSpPr>
                  <a:spLocks noChangeShapeType="1"/>
                </p:cNvSpPr>
                <p:nvPr/>
              </p:nvSpPr>
              <p:spPr bwMode="auto">
                <a:xfrm>
                  <a:off x="4141968" y="291548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2" name="Line 228">
                  <a:extLst>
                    <a:ext uri="{FF2B5EF4-FFF2-40B4-BE49-F238E27FC236}">
                      <a16:creationId xmlns:a16="http://schemas.microsoft.com/office/drawing/2014/main" id="{22F8F935-A03B-BD7E-41CA-C88A09D19149}"/>
                    </a:ext>
                  </a:extLst>
                </p:cNvPr>
                <p:cNvSpPr>
                  <a:spLocks noChangeShapeType="1"/>
                </p:cNvSpPr>
                <p:nvPr/>
              </p:nvSpPr>
              <p:spPr bwMode="auto">
                <a:xfrm>
                  <a:off x="4148348"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3" name="Line 229">
                  <a:extLst>
                    <a:ext uri="{FF2B5EF4-FFF2-40B4-BE49-F238E27FC236}">
                      <a16:creationId xmlns:a16="http://schemas.microsoft.com/office/drawing/2014/main" id="{3BB908EE-340F-4341-3157-1218158E0EA5}"/>
                    </a:ext>
                  </a:extLst>
                </p:cNvPr>
                <p:cNvSpPr>
                  <a:spLocks noChangeShapeType="1"/>
                </p:cNvSpPr>
                <p:nvPr/>
              </p:nvSpPr>
              <p:spPr bwMode="auto">
                <a:xfrm>
                  <a:off x="4171318"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4" name="Line 230">
                  <a:extLst>
                    <a:ext uri="{FF2B5EF4-FFF2-40B4-BE49-F238E27FC236}">
                      <a16:creationId xmlns:a16="http://schemas.microsoft.com/office/drawing/2014/main" id="{302EFA17-E72A-32F2-5E69-28AE14365BCF}"/>
                    </a:ext>
                  </a:extLst>
                </p:cNvPr>
                <p:cNvSpPr>
                  <a:spLocks noChangeShapeType="1"/>
                </p:cNvSpPr>
                <p:nvPr/>
              </p:nvSpPr>
              <p:spPr bwMode="auto">
                <a:xfrm>
                  <a:off x="4153453"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5" name="Line 231">
                  <a:extLst>
                    <a:ext uri="{FF2B5EF4-FFF2-40B4-BE49-F238E27FC236}">
                      <a16:creationId xmlns:a16="http://schemas.microsoft.com/office/drawing/2014/main" id="{3FBE6E0F-E1AC-EBA6-6FEA-57502C922B25}"/>
                    </a:ext>
                  </a:extLst>
                </p:cNvPr>
                <p:cNvSpPr>
                  <a:spLocks noChangeShapeType="1"/>
                </p:cNvSpPr>
                <p:nvPr/>
              </p:nvSpPr>
              <p:spPr bwMode="auto">
                <a:xfrm>
                  <a:off x="4176423"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6" name="Line 232">
                  <a:extLst>
                    <a:ext uri="{FF2B5EF4-FFF2-40B4-BE49-F238E27FC236}">
                      <a16:creationId xmlns:a16="http://schemas.microsoft.com/office/drawing/2014/main" id="{69C07B01-6B2A-4323-01D7-AA2E21393BC0}"/>
                    </a:ext>
                  </a:extLst>
                </p:cNvPr>
                <p:cNvSpPr>
                  <a:spLocks noChangeShapeType="1"/>
                </p:cNvSpPr>
                <p:nvPr/>
              </p:nvSpPr>
              <p:spPr bwMode="auto">
                <a:xfrm>
                  <a:off x="4173871"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7" name="Line 233">
                  <a:extLst>
                    <a:ext uri="{FF2B5EF4-FFF2-40B4-BE49-F238E27FC236}">
                      <a16:creationId xmlns:a16="http://schemas.microsoft.com/office/drawing/2014/main" id="{07215E87-C2C6-F12E-9A16-4D093332BB49}"/>
                    </a:ext>
                  </a:extLst>
                </p:cNvPr>
                <p:cNvSpPr>
                  <a:spLocks noChangeShapeType="1"/>
                </p:cNvSpPr>
                <p:nvPr/>
              </p:nvSpPr>
              <p:spPr bwMode="auto">
                <a:xfrm>
                  <a:off x="4196840"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8" name="Line 234">
                  <a:extLst>
                    <a:ext uri="{FF2B5EF4-FFF2-40B4-BE49-F238E27FC236}">
                      <a16:creationId xmlns:a16="http://schemas.microsoft.com/office/drawing/2014/main" id="{A2A2C96C-723F-2CAA-5406-D6250BDB6063}"/>
                    </a:ext>
                  </a:extLst>
                </p:cNvPr>
                <p:cNvSpPr>
                  <a:spLocks noChangeShapeType="1"/>
                </p:cNvSpPr>
                <p:nvPr/>
              </p:nvSpPr>
              <p:spPr bwMode="auto">
                <a:xfrm>
                  <a:off x="4182803"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9" name="Line 235">
                  <a:extLst>
                    <a:ext uri="{FF2B5EF4-FFF2-40B4-BE49-F238E27FC236}">
                      <a16:creationId xmlns:a16="http://schemas.microsoft.com/office/drawing/2014/main" id="{848E75C1-110B-5970-511C-C60726955262}"/>
                    </a:ext>
                  </a:extLst>
                </p:cNvPr>
                <p:cNvSpPr>
                  <a:spLocks noChangeShapeType="1"/>
                </p:cNvSpPr>
                <p:nvPr/>
              </p:nvSpPr>
              <p:spPr bwMode="auto">
                <a:xfrm>
                  <a:off x="4205773"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0" name="Line 236">
                  <a:extLst>
                    <a:ext uri="{FF2B5EF4-FFF2-40B4-BE49-F238E27FC236}">
                      <a16:creationId xmlns:a16="http://schemas.microsoft.com/office/drawing/2014/main" id="{098AF2C4-73B7-9F7B-97A4-CF2CAA0D7215}"/>
                    </a:ext>
                  </a:extLst>
                </p:cNvPr>
                <p:cNvSpPr>
                  <a:spLocks noChangeShapeType="1"/>
                </p:cNvSpPr>
                <p:nvPr/>
              </p:nvSpPr>
              <p:spPr bwMode="auto">
                <a:xfrm>
                  <a:off x="4203221" y="2990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1" name="Line 237">
                  <a:extLst>
                    <a:ext uri="{FF2B5EF4-FFF2-40B4-BE49-F238E27FC236}">
                      <a16:creationId xmlns:a16="http://schemas.microsoft.com/office/drawing/2014/main" id="{40BDAFD0-7219-FC98-B666-DF6C21E70B60}"/>
                    </a:ext>
                  </a:extLst>
                </p:cNvPr>
                <p:cNvSpPr>
                  <a:spLocks noChangeShapeType="1"/>
                </p:cNvSpPr>
                <p:nvPr/>
              </p:nvSpPr>
              <p:spPr bwMode="auto">
                <a:xfrm>
                  <a:off x="4226191" y="29669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2" name="Line 238">
                  <a:extLst>
                    <a:ext uri="{FF2B5EF4-FFF2-40B4-BE49-F238E27FC236}">
                      <a16:creationId xmlns:a16="http://schemas.microsoft.com/office/drawing/2014/main" id="{8DA296B6-1BA4-62D0-C159-E5105F00575C}"/>
                    </a:ext>
                  </a:extLst>
                </p:cNvPr>
                <p:cNvSpPr>
                  <a:spLocks noChangeShapeType="1"/>
                </p:cNvSpPr>
                <p:nvPr/>
              </p:nvSpPr>
              <p:spPr bwMode="auto">
                <a:xfrm>
                  <a:off x="4237676" y="300254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3" name="Line 239">
                  <a:extLst>
                    <a:ext uri="{FF2B5EF4-FFF2-40B4-BE49-F238E27FC236}">
                      <a16:creationId xmlns:a16="http://schemas.microsoft.com/office/drawing/2014/main" id="{A9B34DA3-2715-2EF8-80C7-DDBA156799B0}"/>
                    </a:ext>
                  </a:extLst>
                </p:cNvPr>
                <p:cNvSpPr>
                  <a:spLocks noChangeShapeType="1"/>
                </p:cNvSpPr>
                <p:nvPr/>
              </p:nvSpPr>
              <p:spPr bwMode="auto">
                <a:xfrm>
                  <a:off x="4260646" y="2978798"/>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4" name="Line 240">
                  <a:extLst>
                    <a:ext uri="{FF2B5EF4-FFF2-40B4-BE49-F238E27FC236}">
                      <a16:creationId xmlns:a16="http://schemas.microsoft.com/office/drawing/2014/main" id="{871F080E-D538-9494-2033-2A5A4C5B38E4}"/>
                    </a:ext>
                  </a:extLst>
                </p:cNvPr>
                <p:cNvSpPr>
                  <a:spLocks noChangeShapeType="1"/>
                </p:cNvSpPr>
                <p:nvPr/>
              </p:nvSpPr>
              <p:spPr bwMode="auto">
                <a:xfrm>
                  <a:off x="4241504" y="300254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5" name="Line 241">
                  <a:extLst>
                    <a:ext uri="{FF2B5EF4-FFF2-40B4-BE49-F238E27FC236}">
                      <a16:creationId xmlns:a16="http://schemas.microsoft.com/office/drawing/2014/main" id="{AD9A8B73-FFCC-56F7-373F-C9DBC710EE30}"/>
                    </a:ext>
                  </a:extLst>
                </p:cNvPr>
                <p:cNvSpPr>
                  <a:spLocks noChangeShapeType="1"/>
                </p:cNvSpPr>
                <p:nvPr/>
              </p:nvSpPr>
              <p:spPr bwMode="auto">
                <a:xfrm>
                  <a:off x="4264474" y="2978798"/>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6" name="Line 242">
                  <a:extLst>
                    <a:ext uri="{FF2B5EF4-FFF2-40B4-BE49-F238E27FC236}">
                      <a16:creationId xmlns:a16="http://schemas.microsoft.com/office/drawing/2014/main" id="{FA5F5368-093D-DE38-96F3-9C0A9587C925}"/>
                    </a:ext>
                  </a:extLst>
                </p:cNvPr>
                <p:cNvSpPr>
                  <a:spLocks noChangeShapeType="1"/>
                </p:cNvSpPr>
                <p:nvPr/>
              </p:nvSpPr>
              <p:spPr bwMode="auto">
                <a:xfrm>
                  <a:off x="4254265" y="300254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7" name="Line 243">
                  <a:extLst>
                    <a:ext uri="{FF2B5EF4-FFF2-40B4-BE49-F238E27FC236}">
                      <a16:creationId xmlns:a16="http://schemas.microsoft.com/office/drawing/2014/main" id="{310D0CCD-D7FF-8B0A-9FDE-ED4E6B0D51EF}"/>
                    </a:ext>
                  </a:extLst>
                </p:cNvPr>
                <p:cNvSpPr>
                  <a:spLocks noChangeShapeType="1"/>
                </p:cNvSpPr>
                <p:nvPr/>
              </p:nvSpPr>
              <p:spPr bwMode="auto">
                <a:xfrm>
                  <a:off x="4277235" y="2978798"/>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8" name="Line 244">
                  <a:extLst>
                    <a:ext uri="{FF2B5EF4-FFF2-40B4-BE49-F238E27FC236}">
                      <a16:creationId xmlns:a16="http://schemas.microsoft.com/office/drawing/2014/main" id="{E879B7A7-90FA-61DF-A422-D9F656D8027B}"/>
                    </a:ext>
                  </a:extLst>
                </p:cNvPr>
                <p:cNvSpPr>
                  <a:spLocks noChangeShapeType="1"/>
                </p:cNvSpPr>
                <p:nvPr/>
              </p:nvSpPr>
              <p:spPr bwMode="auto">
                <a:xfrm>
                  <a:off x="4267026" y="301704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9" name="Line 245">
                  <a:extLst>
                    <a:ext uri="{FF2B5EF4-FFF2-40B4-BE49-F238E27FC236}">
                      <a16:creationId xmlns:a16="http://schemas.microsoft.com/office/drawing/2014/main" id="{FA387174-9EC7-56C1-C47D-3F326C4E1407}"/>
                    </a:ext>
                  </a:extLst>
                </p:cNvPr>
                <p:cNvSpPr>
                  <a:spLocks noChangeShapeType="1"/>
                </p:cNvSpPr>
                <p:nvPr/>
              </p:nvSpPr>
              <p:spPr bwMode="auto">
                <a:xfrm>
                  <a:off x="4289996" y="299330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0" name="Line 246">
                  <a:extLst>
                    <a:ext uri="{FF2B5EF4-FFF2-40B4-BE49-F238E27FC236}">
                      <a16:creationId xmlns:a16="http://schemas.microsoft.com/office/drawing/2014/main" id="{E14B5E74-E54F-327F-6D49-2E5323D83759}"/>
                    </a:ext>
                  </a:extLst>
                </p:cNvPr>
                <p:cNvSpPr>
                  <a:spLocks noChangeShapeType="1"/>
                </p:cNvSpPr>
                <p:nvPr/>
              </p:nvSpPr>
              <p:spPr bwMode="auto">
                <a:xfrm>
                  <a:off x="4270854" y="301704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1" name="Line 247">
                  <a:extLst>
                    <a:ext uri="{FF2B5EF4-FFF2-40B4-BE49-F238E27FC236}">
                      <a16:creationId xmlns:a16="http://schemas.microsoft.com/office/drawing/2014/main" id="{4B35E417-6074-5E0F-82D2-77E3738F8A66}"/>
                    </a:ext>
                  </a:extLst>
                </p:cNvPr>
                <p:cNvSpPr>
                  <a:spLocks noChangeShapeType="1"/>
                </p:cNvSpPr>
                <p:nvPr/>
              </p:nvSpPr>
              <p:spPr bwMode="auto">
                <a:xfrm>
                  <a:off x="4293824" y="299330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2" name="Line 248">
                  <a:extLst>
                    <a:ext uri="{FF2B5EF4-FFF2-40B4-BE49-F238E27FC236}">
                      <a16:creationId xmlns:a16="http://schemas.microsoft.com/office/drawing/2014/main" id="{5A769D83-BC18-CD63-C4BE-A29155A6679B}"/>
                    </a:ext>
                  </a:extLst>
                </p:cNvPr>
                <p:cNvSpPr>
                  <a:spLocks noChangeShapeType="1"/>
                </p:cNvSpPr>
                <p:nvPr/>
              </p:nvSpPr>
              <p:spPr bwMode="auto">
                <a:xfrm>
                  <a:off x="4300205"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3" name="Line 249">
                  <a:extLst>
                    <a:ext uri="{FF2B5EF4-FFF2-40B4-BE49-F238E27FC236}">
                      <a16:creationId xmlns:a16="http://schemas.microsoft.com/office/drawing/2014/main" id="{25B7E36A-A590-A694-F335-98631F89CBE0}"/>
                    </a:ext>
                  </a:extLst>
                </p:cNvPr>
                <p:cNvSpPr>
                  <a:spLocks noChangeShapeType="1"/>
                </p:cNvSpPr>
                <p:nvPr/>
              </p:nvSpPr>
              <p:spPr bwMode="auto">
                <a:xfrm>
                  <a:off x="4323175"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67" name="Group 466">
                <a:extLst>
                  <a:ext uri="{FF2B5EF4-FFF2-40B4-BE49-F238E27FC236}">
                    <a16:creationId xmlns:a16="http://schemas.microsoft.com/office/drawing/2014/main" id="{886D955A-4A89-1F67-64C9-49A0839BBE3C}"/>
                  </a:ext>
                </a:extLst>
              </p:cNvPr>
              <p:cNvGrpSpPr/>
              <p:nvPr/>
            </p:nvGrpSpPr>
            <p:grpSpPr>
              <a:xfrm>
                <a:off x="4300205" y="3006497"/>
                <a:ext cx="1158702" cy="506497"/>
                <a:chOff x="4300205" y="3006497"/>
                <a:chExt cx="1158702" cy="506497"/>
              </a:xfrm>
            </p:grpSpPr>
            <p:sp>
              <p:nvSpPr>
                <p:cNvPr id="535" name="Line 250">
                  <a:extLst>
                    <a:ext uri="{FF2B5EF4-FFF2-40B4-BE49-F238E27FC236}">
                      <a16:creationId xmlns:a16="http://schemas.microsoft.com/office/drawing/2014/main" id="{E5023301-99CE-5836-3F9D-7C86AEBE6780}"/>
                    </a:ext>
                  </a:extLst>
                </p:cNvPr>
                <p:cNvSpPr>
                  <a:spLocks noChangeShapeType="1"/>
                </p:cNvSpPr>
                <p:nvPr/>
              </p:nvSpPr>
              <p:spPr bwMode="auto">
                <a:xfrm>
                  <a:off x="4300205"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6" name="Line 251">
                  <a:extLst>
                    <a:ext uri="{FF2B5EF4-FFF2-40B4-BE49-F238E27FC236}">
                      <a16:creationId xmlns:a16="http://schemas.microsoft.com/office/drawing/2014/main" id="{67F1D9B1-6372-E3E6-A82D-0108A3FFB3BD}"/>
                    </a:ext>
                  </a:extLst>
                </p:cNvPr>
                <p:cNvSpPr>
                  <a:spLocks noChangeShapeType="1"/>
                </p:cNvSpPr>
                <p:nvPr/>
              </p:nvSpPr>
              <p:spPr bwMode="auto">
                <a:xfrm>
                  <a:off x="4323175"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7" name="Line 252">
                  <a:extLst>
                    <a:ext uri="{FF2B5EF4-FFF2-40B4-BE49-F238E27FC236}">
                      <a16:creationId xmlns:a16="http://schemas.microsoft.com/office/drawing/2014/main" id="{A3ED412D-AE05-D2D6-E6E1-B88E4EE79130}"/>
                    </a:ext>
                  </a:extLst>
                </p:cNvPr>
                <p:cNvSpPr>
                  <a:spLocks noChangeShapeType="1"/>
                </p:cNvSpPr>
                <p:nvPr/>
              </p:nvSpPr>
              <p:spPr bwMode="auto">
                <a:xfrm>
                  <a:off x="4321899"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8" name="Line 253">
                  <a:extLst>
                    <a:ext uri="{FF2B5EF4-FFF2-40B4-BE49-F238E27FC236}">
                      <a16:creationId xmlns:a16="http://schemas.microsoft.com/office/drawing/2014/main" id="{5E982F7F-D678-ED75-98D8-7FBB0AB38EFC}"/>
                    </a:ext>
                  </a:extLst>
                </p:cNvPr>
                <p:cNvSpPr>
                  <a:spLocks noChangeShapeType="1"/>
                </p:cNvSpPr>
                <p:nvPr/>
              </p:nvSpPr>
              <p:spPr bwMode="auto">
                <a:xfrm>
                  <a:off x="4344868"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9" name="Line 254">
                  <a:extLst>
                    <a:ext uri="{FF2B5EF4-FFF2-40B4-BE49-F238E27FC236}">
                      <a16:creationId xmlns:a16="http://schemas.microsoft.com/office/drawing/2014/main" id="{6D2AD244-810A-4AC1-D74D-EF86FF42F592}"/>
                    </a:ext>
                  </a:extLst>
                </p:cNvPr>
                <p:cNvSpPr>
                  <a:spLocks noChangeShapeType="1"/>
                </p:cNvSpPr>
                <p:nvPr/>
              </p:nvSpPr>
              <p:spPr bwMode="auto">
                <a:xfrm>
                  <a:off x="4321899"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0" name="Line 255">
                  <a:extLst>
                    <a:ext uri="{FF2B5EF4-FFF2-40B4-BE49-F238E27FC236}">
                      <a16:creationId xmlns:a16="http://schemas.microsoft.com/office/drawing/2014/main" id="{11BD0C9C-AD04-CC1B-110C-75467B0A08AB}"/>
                    </a:ext>
                  </a:extLst>
                </p:cNvPr>
                <p:cNvSpPr>
                  <a:spLocks noChangeShapeType="1"/>
                </p:cNvSpPr>
                <p:nvPr/>
              </p:nvSpPr>
              <p:spPr bwMode="auto">
                <a:xfrm>
                  <a:off x="4344868"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1" name="Line 256">
                  <a:extLst>
                    <a:ext uri="{FF2B5EF4-FFF2-40B4-BE49-F238E27FC236}">
                      <a16:creationId xmlns:a16="http://schemas.microsoft.com/office/drawing/2014/main" id="{4623A3EB-1E12-D9B0-4042-A215FA4986A2}"/>
                    </a:ext>
                  </a:extLst>
                </p:cNvPr>
                <p:cNvSpPr>
                  <a:spLocks noChangeShapeType="1"/>
                </p:cNvSpPr>
                <p:nvPr/>
              </p:nvSpPr>
              <p:spPr bwMode="auto">
                <a:xfrm>
                  <a:off x="4329555" y="30447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2" name="Line 257">
                  <a:extLst>
                    <a:ext uri="{FF2B5EF4-FFF2-40B4-BE49-F238E27FC236}">
                      <a16:creationId xmlns:a16="http://schemas.microsoft.com/office/drawing/2014/main" id="{942C9955-1997-0B61-8869-756D21E7D471}"/>
                    </a:ext>
                  </a:extLst>
                </p:cNvPr>
                <p:cNvSpPr>
                  <a:spLocks noChangeShapeType="1"/>
                </p:cNvSpPr>
                <p:nvPr/>
              </p:nvSpPr>
              <p:spPr bwMode="auto">
                <a:xfrm>
                  <a:off x="4352525" y="302100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3" name="Line 258">
                  <a:extLst>
                    <a:ext uri="{FF2B5EF4-FFF2-40B4-BE49-F238E27FC236}">
                      <a16:creationId xmlns:a16="http://schemas.microsoft.com/office/drawing/2014/main" id="{019F038E-6543-ACA4-619C-40993E05BECA}"/>
                    </a:ext>
                  </a:extLst>
                </p:cNvPr>
                <p:cNvSpPr>
                  <a:spLocks noChangeShapeType="1"/>
                </p:cNvSpPr>
                <p:nvPr/>
              </p:nvSpPr>
              <p:spPr bwMode="auto">
                <a:xfrm>
                  <a:off x="4380599" y="305925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4" name="Line 259">
                  <a:extLst>
                    <a:ext uri="{FF2B5EF4-FFF2-40B4-BE49-F238E27FC236}">
                      <a16:creationId xmlns:a16="http://schemas.microsoft.com/office/drawing/2014/main" id="{84E31F96-6F27-AFCB-D0B7-293230AB076B}"/>
                    </a:ext>
                  </a:extLst>
                </p:cNvPr>
                <p:cNvSpPr>
                  <a:spLocks noChangeShapeType="1"/>
                </p:cNvSpPr>
                <p:nvPr/>
              </p:nvSpPr>
              <p:spPr bwMode="auto">
                <a:xfrm>
                  <a:off x="4403569" y="303551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5" name="Line 260">
                  <a:extLst>
                    <a:ext uri="{FF2B5EF4-FFF2-40B4-BE49-F238E27FC236}">
                      <a16:creationId xmlns:a16="http://schemas.microsoft.com/office/drawing/2014/main" id="{F6154B5D-F7BB-E89B-9E57-C0AEDD81D06C}"/>
                    </a:ext>
                  </a:extLst>
                </p:cNvPr>
                <p:cNvSpPr>
                  <a:spLocks noChangeShapeType="1"/>
                </p:cNvSpPr>
                <p:nvPr/>
              </p:nvSpPr>
              <p:spPr bwMode="auto">
                <a:xfrm>
                  <a:off x="4389532" y="307376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6" name="Line 261">
                  <a:extLst>
                    <a:ext uri="{FF2B5EF4-FFF2-40B4-BE49-F238E27FC236}">
                      <a16:creationId xmlns:a16="http://schemas.microsoft.com/office/drawing/2014/main" id="{AC5EC92C-3297-08A6-A5CC-2CE2893761CD}"/>
                    </a:ext>
                  </a:extLst>
                </p:cNvPr>
                <p:cNvSpPr>
                  <a:spLocks noChangeShapeType="1"/>
                </p:cNvSpPr>
                <p:nvPr/>
              </p:nvSpPr>
              <p:spPr bwMode="auto">
                <a:xfrm>
                  <a:off x="4412502" y="305002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7" name="Line 262">
                  <a:extLst>
                    <a:ext uri="{FF2B5EF4-FFF2-40B4-BE49-F238E27FC236}">
                      <a16:creationId xmlns:a16="http://schemas.microsoft.com/office/drawing/2014/main" id="{5585BCD2-0076-51BB-CB06-9466C3886830}"/>
                    </a:ext>
                  </a:extLst>
                </p:cNvPr>
                <p:cNvSpPr>
                  <a:spLocks noChangeShapeType="1"/>
                </p:cNvSpPr>
                <p:nvPr/>
              </p:nvSpPr>
              <p:spPr bwMode="auto">
                <a:xfrm>
                  <a:off x="4406121" y="307376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8" name="Line 263">
                  <a:extLst>
                    <a:ext uri="{FF2B5EF4-FFF2-40B4-BE49-F238E27FC236}">
                      <a16:creationId xmlns:a16="http://schemas.microsoft.com/office/drawing/2014/main" id="{ACFC10D6-2032-DAD0-A6FF-C177640C865E}"/>
                    </a:ext>
                  </a:extLst>
                </p:cNvPr>
                <p:cNvSpPr>
                  <a:spLocks noChangeShapeType="1"/>
                </p:cNvSpPr>
                <p:nvPr/>
              </p:nvSpPr>
              <p:spPr bwMode="auto">
                <a:xfrm>
                  <a:off x="4429091" y="305002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9" name="Line 264">
                  <a:extLst>
                    <a:ext uri="{FF2B5EF4-FFF2-40B4-BE49-F238E27FC236}">
                      <a16:creationId xmlns:a16="http://schemas.microsoft.com/office/drawing/2014/main" id="{E9F1ED11-1ECC-5DFE-747F-DB6A5841BEF8}"/>
                    </a:ext>
                  </a:extLst>
                </p:cNvPr>
                <p:cNvSpPr>
                  <a:spLocks noChangeShapeType="1"/>
                </p:cNvSpPr>
                <p:nvPr/>
              </p:nvSpPr>
              <p:spPr bwMode="auto">
                <a:xfrm>
                  <a:off x="4430367" y="3088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0" name="Line 265">
                  <a:extLst>
                    <a:ext uri="{FF2B5EF4-FFF2-40B4-BE49-F238E27FC236}">
                      <a16:creationId xmlns:a16="http://schemas.microsoft.com/office/drawing/2014/main" id="{C4B4E4AC-B278-B4AB-3167-17D84B280ED2}"/>
                    </a:ext>
                  </a:extLst>
                </p:cNvPr>
                <p:cNvSpPr>
                  <a:spLocks noChangeShapeType="1"/>
                </p:cNvSpPr>
                <p:nvPr/>
              </p:nvSpPr>
              <p:spPr bwMode="auto">
                <a:xfrm>
                  <a:off x="4453337" y="3064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1" name="Line 266">
                  <a:extLst>
                    <a:ext uri="{FF2B5EF4-FFF2-40B4-BE49-F238E27FC236}">
                      <a16:creationId xmlns:a16="http://schemas.microsoft.com/office/drawing/2014/main" id="{6D024DF0-4066-7886-474B-740E7D1D587D}"/>
                    </a:ext>
                  </a:extLst>
                </p:cNvPr>
                <p:cNvSpPr>
                  <a:spLocks noChangeShapeType="1"/>
                </p:cNvSpPr>
                <p:nvPr/>
              </p:nvSpPr>
              <p:spPr bwMode="auto">
                <a:xfrm>
                  <a:off x="4443128" y="3088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2" name="Line 267">
                  <a:extLst>
                    <a:ext uri="{FF2B5EF4-FFF2-40B4-BE49-F238E27FC236}">
                      <a16:creationId xmlns:a16="http://schemas.microsoft.com/office/drawing/2014/main" id="{EB1FBF6B-442F-5E38-87A2-B15A352984DA}"/>
                    </a:ext>
                  </a:extLst>
                </p:cNvPr>
                <p:cNvSpPr>
                  <a:spLocks noChangeShapeType="1"/>
                </p:cNvSpPr>
                <p:nvPr/>
              </p:nvSpPr>
              <p:spPr bwMode="auto">
                <a:xfrm>
                  <a:off x="4466098" y="3064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3" name="Line 268">
                  <a:extLst>
                    <a:ext uri="{FF2B5EF4-FFF2-40B4-BE49-F238E27FC236}">
                      <a16:creationId xmlns:a16="http://schemas.microsoft.com/office/drawing/2014/main" id="{BB05F7F4-ED47-7D10-F184-90EEFD15B76C}"/>
                    </a:ext>
                  </a:extLst>
                </p:cNvPr>
                <p:cNvSpPr>
                  <a:spLocks noChangeShapeType="1"/>
                </p:cNvSpPr>
                <p:nvPr/>
              </p:nvSpPr>
              <p:spPr bwMode="auto">
                <a:xfrm>
                  <a:off x="4477583" y="310410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4" name="Line 269">
                  <a:extLst>
                    <a:ext uri="{FF2B5EF4-FFF2-40B4-BE49-F238E27FC236}">
                      <a16:creationId xmlns:a16="http://schemas.microsoft.com/office/drawing/2014/main" id="{97B8DF10-2DD0-5C44-9D1E-0331F29FCB24}"/>
                    </a:ext>
                  </a:extLst>
                </p:cNvPr>
                <p:cNvSpPr>
                  <a:spLocks noChangeShapeType="1"/>
                </p:cNvSpPr>
                <p:nvPr/>
              </p:nvSpPr>
              <p:spPr bwMode="auto">
                <a:xfrm>
                  <a:off x="4500553" y="308036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5" name="Line 270">
                  <a:extLst>
                    <a:ext uri="{FF2B5EF4-FFF2-40B4-BE49-F238E27FC236}">
                      <a16:creationId xmlns:a16="http://schemas.microsoft.com/office/drawing/2014/main" id="{9799F30B-7E25-AE3A-98DC-61B243D7DBEF}"/>
                    </a:ext>
                  </a:extLst>
                </p:cNvPr>
                <p:cNvSpPr>
                  <a:spLocks noChangeShapeType="1"/>
                </p:cNvSpPr>
                <p:nvPr/>
              </p:nvSpPr>
              <p:spPr bwMode="auto">
                <a:xfrm>
                  <a:off x="4498001" y="311993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6" name="Line 271">
                  <a:extLst>
                    <a:ext uri="{FF2B5EF4-FFF2-40B4-BE49-F238E27FC236}">
                      <a16:creationId xmlns:a16="http://schemas.microsoft.com/office/drawing/2014/main" id="{6F18BFA1-47FA-F4DE-508D-9A46C06986F0}"/>
                    </a:ext>
                  </a:extLst>
                </p:cNvPr>
                <p:cNvSpPr>
                  <a:spLocks noChangeShapeType="1"/>
                </p:cNvSpPr>
                <p:nvPr/>
              </p:nvSpPr>
              <p:spPr bwMode="auto">
                <a:xfrm>
                  <a:off x="4520971" y="309618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7" name="Line 272">
                  <a:extLst>
                    <a:ext uri="{FF2B5EF4-FFF2-40B4-BE49-F238E27FC236}">
                      <a16:creationId xmlns:a16="http://schemas.microsoft.com/office/drawing/2014/main" id="{8DCA81AA-2F50-9C60-8E29-BC560A0D3511}"/>
                    </a:ext>
                  </a:extLst>
                </p:cNvPr>
                <p:cNvSpPr>
                  <a:spLocks noChangeShapeType="1"/>
                </p:cNvSpPr>
                <p:nvPr/>
              </p:nvSpPr>
              <p:spPr bwMode="auto">
                <a:xfrm>
                  <a:off x="4587328" y="315026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8" name="Line 273">
                  <a:extLst>
                    <a:ext uri="{FF2B5EF4-FFF2-40B4-BE49-F238E27FC236}">
                      <a16:creationId xmlns:a16="http://schemas.microsoft.com/office/drawing/2014/main" id="{844C7D51-782B-28E3-5BCF-7233EB6F59C3}"/>
                    </a:ext>
                  </a:extLst>
                </p:cNvPr>
                <p:cNvSpPr>
                  <a:spLocks noChangeShapeType="1"/>
                </p:cNvSpPr>
                <p:nvPr/>
              </p:nvSpPr>
              <p:spPr bwMode="auto">
                <a:xfrm>
                  <a:off x="4610298" y="31265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9" name="Line 274">
                  <a:extLst>
                    <a:ext uri="{FF2B5EF4-FFF2-40B4-BE49-F238E27FC236}">
                      <a16:creationId xmlns:a16="http://schemas.microsoft.com/office/drawing/2014/main" id="{C31BD11C-0B87-004D-4C35-17850DE59FB6}"/>
                    </a:ext>
                  </a:extLst>
                </p:cNvPr>
                <p:cNvSpPr>
                  <a:spLocks noChangeShapeType="1"/>
                </p:cNvSpPr>
                <p:nvPr/>
              </p:nvSpPr>
              <p:spPr bwMode="auto">
                <a:xfrm>
                  <a:off x="4725147" y="32465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0" name="Line 275">
                  <a:extLst>
                    <a:ext uri="{FF2B5EF4-FFF2-40B4-BE49-F238E27FC236}">
                      <a16:creationId xmlns:a16="http://schemas.microsoft.com/office/drawing/2014/main" id="{5EA5BC54-E019-AFB9-FCCC-558F4C569B85}"/>
                    </a:ext>
                  </a:extLst>
                </p:cNvPr>
                <p:cNvSpPr>
                  <a:spLocks noChangeShapeType="1"/>
                </p:cNvSpPr>
                <p:nvPr/>
              </p:nvSpPr>
              <p:spPr bwMode="auto">
                <a:xfrm>
                  <a:off x="4748117" y="3221494"/>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1" name="Line 276">
                  <a:extLst>
                    <a:ext uri="{FF2B5EF4-FFF2-40B4-BE49-F238E27FC236}">
                      <a16:creationId xmlns:a16="http://schemas.microsoft.com/office/drawing/2014/main" id="{D582873A-1605-5FBB-60F9-C44D86570025}"/>
                    </a:ext>
                  </a:extLst>
                </p:cNvPr>
                <p:cNvSpPr>
                  <a:spLocks noChangeShapeType="1"/>
                </p:cNvSpPr>
                <p:nvPr/>
              </p:nvSpPr>
              <p:spPr bwMode="auto">
                <a:xfrm>
                  <a:off x="4743013" y="32465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2" name="Line 277">
                  <a:extLst>
                    <a:ext uri="{FF2B5EF4-FFF2-40B4-BE49-F238E27FC236}">
                      <a16:creationId xmlns:a16="http://schemas.microsoft.com/office/drawing/2014/main" id="{3182608A-31ED-2E78-A1B9-8703812EE25A}"/>
                    </a:ext>
                  </a:extLst>
                </p:cNvPr>
                <p:cNvSpPr>
                  <a:spLocks noChangeShapeType="1"/>
                </p:cNvSpPr>
                <p:nvPr/>
              </p:nvSpPr>
              <p:spPr bwMode="auto">
                <a:xfrm>
                  <a:off x="4765983" y="3221494"/>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3" name="Line 278">
                  <a:extLst>
                    <a:ext uri="{FF2B5EF4-FFF2-40B4-BE49-F238E27FC236}">
                      <a16:creationId xmlns:a16="http://schemas.microsoft.com/office/drawing/2014/main" id="{A1E73473-09FB-5108-64BD-A490DA99BE90}"/>
                    </a:ext>
                  </a:extLst>
                </p:cNvPr>
                <p:cNvSpPr>
                  <a:spLocks noChangeShapeType="1"/>
                </p:cNvSpPr>
                <p:nvPr/>
              </p:nvSpPr>
              <p:spPr bwMode="auto">
                <a:xfrm>
                  <a:off x="4818303" y="326238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4" name="Line 279">
                  <a:extLst>
                    <a:ext uri="{FF2B5EF4-FFF2-40B4-BE49-F238E27FC236}">
                      <a16:creationId xmlns:a16="http://schemas.microsoft.com/office/drawing/2014/main" id="{AB532015-9B67-24FE-20BA-2C3E403DFCE4}"/>
                    </a:ext>
                  </a:extLst>
                </p:cNvPr>
                <p:cNvSpPr>
                  <a:spLocks noChangeShapeType="1"/>
                </p:cNvSpPr>
                <p:nvPr/>
              </p:nvSpPr>
              <p:spPr bwMode="auto">
                <a:xfrm>
                  <a:off x="4841273" y="323864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5" name="Line 280">
                  <a:extLst>
                    <a:ext uri="{FF2B5EF4-FFF2-40B4-BE49-F238E27FC236}">
                      <a16:creationId xmlns:a16="http://schemas.microsoft.com/office/drawing/2014/main" id="{C6211B50-556B-41E3-5C3A-18A7966AB047}"/>
                    </a:ext>
                  </a:extLst>
                </p:cNvPr>
                <p:cNvSpPr>
                  <a:spLocks noChangeShapeType="1"/>
                </p:cNvSpPr>
                <p:nvPr/>
              </p:nvSpPr>
              <p:spPr bwMode="auto">
                <a:xfrm>
                  <a:off x="4882108" y="329535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6" name="Line 281">
                  <a:extLst>
                    <a:ext uri="{FF2B5EF4-FFF2-40B4-BE49-F238E27FC236}">
                      <a16:creationId xmlns:a16="http://schemas.microsoft.com/office/drawing/2014/main" id="{79A894F1-E23B-F558-BF9C-8E53134512D4}"/>
                    </a:ext>
                  </a:extLst>
                </p:cNvPr>
                <p:cNvSpPr>
                  <a:spLocks noChangeShapeType="1"/>
                </p:cNvSpPr>
                <p:nvPr/>
              </p:nvSpPr>
              <p:spPr bwMode="auto">
                <a:xfrm>
                  <a:off x="4905078" y="327161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7" name="Line 282">
                  <a:extLst>
                    <a:ext uri="{FF2B5EF4-FFF2-40B4-BE49-F238E27FC236}">
                      <a16:creationId xmlns:a16="http://schemas.microsoft.com/office/drawing/2014/main" id="{0603281B-1D81-7A5A-A8F4-7D16D2ED706F}"/>
                    </a:ext>
                  </a:extLst>
                </p:cNvPr>
                <p:cNvSpPr>
                  <a:spLocks noChangeShapeType="1"/>
                </p:cNvSpPr>
                <p:nvPr/>
              </p:nvSpPr>
              <p:spPr bwMode="auto">
                <a:xfrm>
                  <a:off x="5083732" y="336262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8" name="Line 283">
                  <a:extLst>
                    <a:ext uri="{FF2B5EF4-FFF2-40B4-BE49-F238E27FC236}">
                      <a16:creationId xmlns:a16="http://schemas.microsoft.com/office/drawing/2014/main" id="{921E0CE6-6FEB-39BA-7EEA-0B7F075708DE}"/>
                    </a:ext>
                  </a:extLst>
                </p:cNvPr>
                <p:cNvSpPr>
                  <a:spLocks noChangeShapeType="1"/>
                </p:cNvSpPr>
                <p:nvPr/>
              </p:nvSpPr>
              <p:spPr bwMode="auto">
                <a:xfrm>
                  <a:off x="5106702" y="333888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9" name="Line 284">
                  <a:extLst>
                    <a:ext uri="{FF2B5EF4-FFF2-40B4-BE49-F238E27FC236}">
                      <a16:creationId xmlns:a16="http://schemas.microsoft.com/office/drawing/2014/main" id="{583EF0EB-2479-B572-2C16-6457A5DE2C65}"/>
                    </a:ext>
                  </a:extLst>
                </p:cNvPr>
                <p:cNvSpPr>
                  <a:spLocks noChangeShapeType="1"/>
                </p:cNvSpPr>
                <p:nvPr/>
              </p:nvSpPr>
              <p:spPr bwMode="auto">
                <a:xfrm>
                  <a:off x="5087561" y="336262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0" name="Line 285">
                  <a:extLst>
                    <a:ext uri="{FF2B5EF4-FFF2-40B4-BE49-F238E27FC236}">
                      <a16:creationId xmlns:a16="http://schemas.microsoft.com/office/drawing/2014/main" id="{030638C5-F697-1EB0-80A2-9E5D258007C1}"/>
                    </a:ext>
                  </a:extLst>
                </p:cNvPr>
                <p:cNvSpPr>
                  <a:spLocks noChangeShapeType="1"/>
                </p:cNvSpPr>
                <p:nvPr/>
              </p:nvSpPr>
              <p:spPr bwMode="auto">
                <a:xfrm>
                  <a:off x="5110531" y="333888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1" name="Line 286">
                  <a:extLst>
                    <a:ext uri="{FF2B5EF4-FFF2-40B4-BE49-F238E27FC236}">
                      <a16:creationId xmlns:a16="http://schemas.microsoft.com/office/drawing/2014/main" id="{435C521E-3D1F-E874-D2BE-7E60059F6CEF}"/>
                    </a:ext>
                  </a:extLst>
                </p:cNvPr>
                <p:cNvSpPr>
                  <a:spLocks noChangeShapeType="1"/>
                </p:cNvSpPr>
                <p:nvPr/>
              </p:nvSpPr>
              <p:spPr bwMode="auto">
                <a:xfrm>
                  <a:off x="5129672" y="336262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2" name="Line 287">
                  <a:extLst>
                    <a:ext uri="{FF2B5EF4-FFF2-40B4-BE49-F238E27FC236}">
                      <a16:creationId xmlns:a16="http://schemas.microsoft.com/office/drawing/2014/main" id="{44AF37A9-C40E-903A-F7C5-B2899D770E28}"/>
                    </a:ext>
                  </a:extLst>
                </p:cNvPr>
                <p:cNvSpPr>
                  <a:spLocks noChangeShapeType="1"/>
                </p:cNvSpPr>
                <p:nvPr/>
              </p:nvSpPr>
              <p:spPr bwMode="auto">
                <a:xfrm>
                  <a:off x="5152642" y="333888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3" name="Line 288">
                  <a:extLst>
                    <a:ext uri="{FF2B5EF4-FFF2-40B4-BE49-F238E27FC236}">
                      <a16:creationId xmlns:a16="http://schemas.microsoft.com/office/drawing/2014/main" id="{85BE6FC9-1296-56BA-3B76-2F7EF332C855}"/>
                    </a:ext>
                  </a:extLst>
                </p:cNvPr>
                <p:cNvSpPr>
                  <a:spLocks noChangeShapeType="1"/>
                </p:cNvSpPr>
                <p:nvPr/>
              </p:nvSpPr>
              <p:spPr bwMode="auto">
                <a:xfrm>
                  <a:off x="5189649" y="341538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4" name="Line 289">
                  <a:extLst>
                    <a:ext uri="{FF2B5EF4-FFF2-40B4-BE49-F238E27FC236}">
                      <a16:creationId xmlns:a16="http://schemas.microsoft.com/office/drawing/2014/main" id="{424CE7BC-DFC5-F268-6BFA-1E51A750CF4D}"/>
                    </a:ext>
                  </a:extLst>
                </p:cNvPr>
                <p:cNvSpPr>
                  <a:spLocks noChangeShapeType="1"/>
                </p:cNvSpPr>
                <p:nvPr/>
              </p:nvSpPr>
              <p:spPr bwMode="auto">
                <a:xfrm>
                  <a:off x="5212619" y="339164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5" name="Line 290">
                  <a:extLst>
                    <a:ext uri="{FF2B5EF4-FFF2-40B4-BE49-F238E27FC236}">
                      <a16:creationId xmlns:a16="http://schemas.microsoft.com/office/drawing/2014/main" id="{FC2933C4-CD40-FD23-D8A2-68E9DB513016}"/>
                    </a:ext>
                  </a:extLst>
                </p:cNvPr>
                <p:cNvSpPr>
                  <a:spLocks noChangeShapeType="1"/>
                </p:cNvSpPr>
                <p:nvPr/>
              </p:nvSpPr>
              <p:spPr bwMode="auto">
                <a:xfrm>
                  <a:off x="5243245" y="341538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6" name="Line 291">
                  <a:extLst>
                    <a:ext uri="{FF2B5EF4-FFF2-40B4-BE49-F238E27FC236}">
                      <a16:creationId xmlns:a16="http://schemas.microsoft.com/office/drawing/2014/main" id="{67B9E084-0360-1531-C7F2-7B342E0E8BD1}"/>
                    </a:ext>
                  </a:extLst>
                </p:cNvPr>
                <p:cNvSpPr>
                  <a:spLocks noChangeShapeType="1"/>
                </p:cNvSpPr>
                <p:nvPr/>
              </p:nvSpPr>
              <p:spPr bwMode="auto">
                <a:xfrm>
                  <a:off x="5266215" y="339164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7" name="Line 292">
                  <a:extLst>
                    <a:ext uri="{FF2B5EF4-FFF2-40B4-BE49-F238E27FC236}">
                      <a16:creationId xmlns:a16="http://schemas.microsoft.com/office/drawing/2014/main" id="{33717EFA-A138-F189-FFE6-E99B3DAAB2F7}"/>
                    </a:ext>
                  </a:extLst>
                </p:cNvPr>
                <p:cNvSpPr>
                  <a:spLocks noChangeShapeType="1"/>
                </p:cNvSpPr>
                <p:nvPr/>
              </p:nvSpPr>
              <p:spPr bwMode="auto">
                <a:xfrm>
                  <a:off x="5391273" y="347078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8" name="Line 293">
                  <a:extLst>
                    <a:ext uri="{FF2B5EF4-FFF2-40B4-BE49-F238E27FC236}">
                      <a16:creationId xmlns:a16="http://schemas.microsoft.com/office/drawing/2014/main" id="{2A88D203-80F8-0D3F-F942-5AE30BBFF75B}"/>
                    </a:ext>
                  </a:extLst>
                </p:cNvPr>
                <p:cNvSpPr>
                  <a:spLocks noChangeShapeType="1"/>
                </p:cNvSpPr>
                <p:nvPr/>
              </p:nvSpPr>
              <p:spPr bwMode="auto">
                <a:xfrm>
                  <a:off x="5414243" y="344704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9" name="Line 294">
                  <a:extLst>
                    <a:ext uri="{FF2B5EF4-FFF2-40B4-BE49-F238E27FC236}">
                      <a16:creationId xmlns:a16="http://schemas.microsoft.com/office/drawing/2014/main" id="{6AE3723B-4766-0942-D48A-490C6A4E8EA3}"/>
                    </a:ext>
                  </a:extLst>
                </p:cNvPr>
                <p:cNvSpPr>
                  <a:spLocks noChangeShapeType="1"/>
                </p:cNvSpPr>
                <p:nvPr/>
              </p:nvSpPr>
              <p:spPr bwMode="auto">
                <a:xfrm>
                  <a:off x="5398930" y="34892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0" name="Line 295">
                  <a:extLst>
                    <a:ext uri="{FF2B5EF4-FFF2-40B4-BE49-F238E27FC236}">
                      <a16:creationId xmlns:a16="http://schemas.microsoft.com/office/drawing/2014/main" id="{579BB533-0D66-B5C8-92CF-D7595F64FFF1}"/>
                    </a:ext>
                  </a:extLst>
                </p:cNvPr>
                <p:cNvSpPr>
                  <a:spLocks noChangeShapeType="1"/>
                </p:cNvSpPr>
                <p:nvPr/>
              </p:nvSpPr>
              <p:spPr bwMode="auto">
                <a:xfrm>
                  <a:off x="5421900" y="34655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1" name="Line 296">
                  <a:extLst>
                    <a:ext uri="{FF2B5EF4-FFF2-40B4-BE49-F238E27FC236}">
                      <a16:creationId xmlns:a16="http://schemas.microsoft.com/office/drawing/2014/main" id="{7467D442-0D6E-2B34-04FC-262A3688CF26}"/>
                    </a:ext>
                  </a:extLst>
                </p:cNvPr>
                <p:cNvSpPr>
                  <a:spLocks noChangeShapeType="1"/>
                </p:cNvSpPr>
                <p:nvPr/>
              </p:nvSpPr>
              <p:spPr bwMode="auto">
                <a:xfrm>
                  <a:off x="5404034" y="34892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2" name="Line 297">
                  <a:extLst>
                    <a:ext uri="{FF2B5EF4-FFF2-40B4-BE49-F238E27FC236}">
                      <a16:creationId xmlns:a16="http://schemas.microsoft.com/office/drawing/2014/main" id="{C631C0C0-BE51-56E3-8B37-956BF3BE84D5}"/>
                    </a:ext>
                  </a:extLst>
                </p:cNvPr>
                <p:cNvSpPr>
                  <a:spLocks noChangeShapeType="1"/>
                </p:cNvSpPr>
                <p:nvPr/>
              </p:nvSpPr>
              <p:spPr bwMode="auto">
                <a:xfrm>
                  <a:off x="5427004" y="34655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3" name="Line 298">
                  <a:extLst>
                    <a:ext uri="{FF2B5EF4-FFF2-40B4-BE49-F238E27FC236}">
                      <a16:creationId xmlns:a16="http://schemas.microsoft.com/office/drawing/2014/main" id="{F4DD8E44-ED82-69D0-F56A-E913C4A6396F}"/>
                    </a:ext>
                  </a:extLst>
                </p:cNvPr>
                <p:cNvSpPr>
                  <a:spLocks noChangeShapeType="1"/>
                </p:cNvSpPr>
                <p:nvPr/>
              </p:nvSpPr>
              <p:spPr bwMode="auto">
                <a:xfrm>
                  <a:off x="5412967" y="34892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4" name="Line 299">
                  <a:extLst>
                    <a:ext uri="{FF2B5EF4-FFF2-40B4-BE49-F238E27FC236}">
                      <a16:creationId xmlns:a16="http://schemas.microsoft.com/office/drawing/2014/main" id="{1814A265-F2C0-D19C-71F0-F9D69C090971}"/>
                    </a:ext>
                  </a:extLst>
                </p:cNvPr>
                <p:cNvSpPr>
                  <a:spLocks noChangeShapeType="1"/>
                </p:cNvSpPr>
                <p:nvPr/>
              </p:nvSpPr>
              <p:spPr bwMode="auto">
                <a:xfrm>
                  <a:off x="5435937" y="34655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68" name="Group 467">
                <a:extLst>
                  <a:ext uri="{FF2B5EF4-FFF2-40B4-BE49-F238E27FC236}">
                    <a16:creationId xmlns:a16="http://schemas.microsoft.com/office/drawing/2014/main" id="{C541D620-F252-E62E-2FED-EBA7385EA37E}"/>
                  </a:ext>
                </a:extLst>
              </p:cNvPr>
              <p:cNvGrpSpPr/>
              <p:nvPr/>
            </p:nvGrpSpPr>
            <p:grpSpPr>
              <a:xfrm>
                <a:off x="5471668" y="3485295"/>
                <a:ext cx="2353135" cy="462971"/>
                <a:chOff x="5471668" y="3485295"/>
                <a:chExt cx="2353135" cy="462971"/>
              </a:xfrm>
            </p:grpSpPr>
            <p:sp>
              <p:nvSpPr>
                <p:cNvPr id="469" name="Line 300">
                  <a:extLst>
                    <a:ext uri="{FF2B5EF4-FFF2-40B4-BE49-F238E27FC236}">
                      <a16:creationId xmlns:a16="http://schemas.microsoft.com/office/drawing/2014/main" id="{F7CCE340-ADEE-E1E2-C537-E024292CF685}"/>
                    </a:ext>
                  </a:extLst>
                </p:cNvPr>
                <p:cNvSpPr>
                  <a:spLocks noChangeShapeType="1"/>
                </p:cNvSpPr>
                <p:nvPr/>
              </p:nvSpPr>
              <p:spPr bwMode="auto">
                <a:xfrm>
                  <a:off x="5471668" y="35090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0" name="Line 301">
                  <a:extLst>
                    <a:ext uri="{FF2B5EF4-FFF2-40B4-BE49-F238E27FC236}">
                      <a16:creationId xmlns:a16="http://schemas.microsoft.com/office/drawing/2014/main" id="{B6EDE909-D0E7-3864-DE88-214630704C30}"/>
                    </a:ext>
                  </a:extLst>
                </p:cNvPr>
                <p:cNvSpPr>
                  <a:spLocks noChangeShapeType="1"/>
                </p:cNvSpPr>
                <p:nvPr/>
              </p:nvSpPr>
              <p:spPr bwMode="auto">
                <a:xfrm>
                  <a:off x="5494638" y="34852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1" name="Line 302">
                  <a:extLst>
                    <a:ext uri="{FF2B5EF4-FFF2-40B4-BE49-F238E27FC236}">
                      <a16:creationId xmlns:a16="http://schemas.microsoft.com/office/drawing/2014/main" id="{F0180E2F-E6FB-FE3A-70C4-9CC07C145143}"/>
                    </a:ext>
                  </a:extLst>
                </p:cNvPr>
                <p:cNvSpPr>
                  <a:spLocks noChangeShapeType="1"/>
                </p:cNvSpPr>
                <p:nvPr/>
              </p:nvSpPr>
              <p:spPr bwMode="auto">
                <a:xfrm>
                  <a:off x="5543130" y="353014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2" name="Line 303">
                  <a:extLst>
                    <a:ext uri="{FF2B5EF4-FFF2-40B4-BE49-F238E27FC236}">
                      <a16:creationId xmlns:a16="http://schemas.microsoft.com/office/drawing/2014/main" id="{1FA721F5-746F-B432-3AEA-0738F7D4C101}"/>
                    </a:ext>
                  </a:extLst>
                </p:cNvPr>
                <p:cNvSpPr>
                  <a:spLocks noChangeShapeType="1"/>
                </p:cNvSpPr>
                <p:nvPr/>
              </p:nvSpPr>
              <p:spPr bwMode="auto">
                <a:xfrm>
                  <a:off x="5566100" y="350639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3" name="Line 304">
                  <a:extLst>
                    <a:ext uri="{FF2B5EF4-FFF2-40B4-BE49-F238E27FC236}">
                      <a16:creationId xmlns:a16="http://schemas.microsoft.com/office/drawing/2014/main" id="{D12858DE-0F2C-F73D-E3A5-61141C4FF464}"/>
                    </a:ext>
                  </a:extLst>
                </p:cNvPr>
                <p:cNvSpPr>
                  <a:spLocks noChangeShapeType="1"/>
                </p:cNvSpPr>
                <p:nvPr/>
              </p:nvSpPr>
              <p:spPr bwMode="auto">
                <a:xfrm>
                  <a:off x="5567376" y="353014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4" name="Line 305">
                  <a:extLst>
                    <a:ext uri="{FF2B5EF4-FFF2-40B4-BE49-F238E27FC236}">
                      <a16:creationId xmlns:a16="http://schemas.microsoft.com/office/drawing/2014/main" id="{8A5A821E-E391-2758-6F3B-E8FC6CBB7A6F}"/>
                    </a:ext>
                  </a:extLst>
                </p:cNvPr>
                <p:cNvSpPr>
                  <a:spLocks noChangeShapeType="1"/>
                </p:cNvSpPr>
                <p:nvPr/>
              </p:nvSpPr>
              <p:spPr bwMode="auto">
                <a:xfrm>
                  <a:off x="5590346" y="350639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5" name="Line 306">
                  <a:extLst>
                    <a:ext uri="{FF2B5EF4-FFF2-40B4-BE49-F238E27FC236}">
                      <a16:creationId xmlns:a16="http://schemas.microsoft.com/office/drawing/2014/main" id="{069CC602-4F21-C959-BB90-346C1F593EF6}"/>
                    </a:ext>
                  </a:extLst>
                </p:cNvPr>
                <p:cNvSpPr>
                  <a:spLocks noChangeShapeType="1"/>
                </p:cNvSpPr>
                <p:nvPr/>
              </p:nvSpPr>
              <p:spPr bwMode="auto">
                <a:xfrm>
                  <a:off x="5572480" y="353014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6" name="Line 307">
                  <a:extLst>
                    <a:ext uri="{FF2B5EF4-FFF2-40B4-BE49-F238E27FC236}">
                      <a16:creationId xmlns:a16="http://schemas.microsoft.com/office/drawing/2014/main" id="{AD57F864-E050-EB37-9A01-3B58423DE6CE}"/>
                    </a:ext>
                  </a:extLst>
                </p:cNvPr>
                <p:cNvSpPr>
                  <a:spLocks noChangeShapeType="1"/>
                </p:cNvSpPr>
                <p:nvPr/>
              </p:nvSpPr>
              <p:spPr bwMode="auto">
                <a:xfrm>
                  <a:off x="5595450" y="350639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7" name="Line 308">
                  <a:extLst>
                    <a:ext uri="{FF2B5EF4-FFF2-40B4-BE49-F238E27FC236}">
                      <a16:creationId xmlns:a16="http://schemas.microsoft.com/office/drawing/2014/main" id="{1BC985B8-774A-98E3-1AF2-3FA70B4DA967}"/>
                    </a:ext>
                  </a:extLst>
                </p:cNvPr>
                <p:cNvSpPr>
                  <a:spLocks noChangeShapeType="1"/>
                </p:cNvSpPr>
                <p:nvPr/>
              </p:nvSpPr>
              <p:spPr bwMode="auto">
                <a:xfrm>
                  <a:off x="5765172"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8" name="Line 309">
                  <a:extLst>
                    <a:ext uri="{FF2B5EF4-FFF2-40B4-BE49-F238E27FC236}">
                      <a16:creationId xmlns:a16="http://schemas.microsoft.com/office/drawing/2014/main" id="{8983168D-6500-5329-8CDB-D0911E55B2D8}"/>
                    </a:ext>
                  </a:extLst>
                </p:cNvPr>
                <p:cNvSpPr>
                  <a:spLocks noChangeShapeType="1"/>
                </p:cNvSpPr>
                <p:nvPr/>
              </p:nvSpPr>
              <p:spPr bwMode="auto">
                <a:xfrm>
                  <a:off x="5788142"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9" name="Line 310">
                  <a:extLst>
                    <a:ext uri="{FF2B5EF4-FFF2-40B4-BE49-F238E27FC236}">
                      <a16:creationId xmlns:a16="http://schemas.microsoft.com/office/drawing/2014/main" id="{164DC307-3EF3-9F76-2E4B-EA2A38B56642}"/>
                    </a:ext>
                  </a:extLst>
                </p:cNvPr>
                <p:cNvSpPr>
                  <a:spLocks noChangeShapeType="1"/>
                </p:cNvSpPr>
                <p:nvPr/>
              </p:nvSpPr>
              <p:spPr bwMode="auto">
                <a:xfrm>
                  <a:off x="5770276"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0" name="Line 311">
                  <a:extLst>
                    <a:ext uri="{FF2B5EF4-FFF2-40B4-BE49-F238E27FC236}">
                      <a16:creationId xmlns:a16="http://schemas.microsoft.com/office/drawing/2014/main" id="{01D06250-D520-788F-08F6-E2EE252F0597}"/>
                    </a:ext>
                  </a:extLst>
                </p:cNvPr>
                <p:cNvSpPr>
                  <a:spLocks noChangeShapeType="1"/>
                </p:cNvSpPr>
                <p:nvPr/>
              </p:nvSpPr>
              <p:spPr bwMode="auto">
                <a:xfrm>
                  <a:off x="5793246"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1" name="Line 312">
                  <a:extLst>
                    <a:ext uri="{FF2B5EF4-FFF2-40B4-BE49-F238E27FC236}">
                      <a16:creationId xmlns:a16="http://schemas.microsoft.com/office/drawing/2014/main" id="{A884D9C0-64B5-5516-1BDF-BCE39A912AA3}"/>
                    </a:ext>
                  </a:extLst>
                </p:cNvPr>
                <p:cNvSpPr>
                  <a:spLocks noChangeShapeType="1"/>
                </p:cNvSpPr>
                <p:nvPr/>
              </p:nvSpPr>
              <p:spPr bwMode="auto">
                <a:xfrm>
                  <a:off x="5770276"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2" name="Line 313">
                  <a:extLst>
                    <a:ext uri="{FF2B5EF4-FFF2-40B4-BE49-F238E27FC236}">
                      <a16:creationId xmlns:a16="http://schemas.microsoft.com/office/drawing/2014/main" id="{F6A22579-6A1B-4A12-A707-2184C19502A5}"/>
                    </a:ext>
                  </a:extLst>
                </p:cNvPr>
                <p:cNvSpPr>
                  <a:spLocks noChangeShapeType="1"/>
                </p:cNvSpPr>
                <p:nvPr/>
              </p:nvSpPr>
              <p:spPr bwMode="auto">
                <a:xfrm>
                  <a:off x="5793246"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3" name="Line 314">
                  <a:extLst>
                    <a:ext uri="{FF2B5EF4-FFF2-40B4-BE49-F238E27FC236}">
                      <a16:creationId xmlns:a16="http://schemas.microsoft.com/office/drawing/2014/main" id="{0F51002E-992F-A931-D50A-4E38E0ECF2BD}"/>
                    </a:ext>
                  </a:extLst>
                </p:cNvPr>
                <p:cNvSpPr>
                  <a:spLocks noChangeShapeType="1"/>
                </p:cNvSpPr>
                <p:nvPr/>
              </p:nvSpPr>
              <p:spPr bwMode="auto">
                <a:xfrm>
                  <a:off x="5790694"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4" name="Line 315">
                  <a:extLst>
                    <a:ext uri="{FF2B5EF4-FFF2-40B4-BE49-F238E27FC236}">
                      <a16:creationId xmlns:a16="http://schemas.microsoft.com/office/drawing/2014/main" id="{CDA13FC7-0570-2D31-B5F1-1FB77FF5A8F0}"/>
                    </a:ext>
                  </a:extLst>
                </p:cNvPr>
                <p:cNvSpPr>
                  <a:spLocks noChangeShapeType="1"/>
                </p:cNvSpPr>
                <p:nvPr/>
              </p:nvSpPr>
              <p:spPr bwMode="auto">
                <a:xfrm>
                  <a:off x="5813664"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5" name="Line 316">
                  <a:extLst>
                    <a:ext uri="{FF2B5EF4-FFF2-40B4-BE49-F238E27FC236}">
                      <a16:creationId xmlns:a16="http://schemas.microsoft.com/office/drawing/2014/main" id="{76B2EF72-BC2F-D705-966F-B0FB56588D73}"/>
                    </a:ext>
                  </a:extLst>
                </p:cNvPr>
                <p:cNvSpPr>
                  <a:spLocks noChangeShapeType="1"/>
                </p:cNvSpPr>
                <p:nvPr/>
              </p:nvSpPr>
              <p:spPr bwMode="auto">
                <a:xfrm>
                  <a:off x="5803455"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6" name="Line 317">
                  <a:extLst>
                    <a:ext uri="{FF2B5EF4-FFF2-40B4-BE49-F238E27FC236}">
                      <a16:creationId xmlns:a16="http://schemas.microsoft.com/office/drawing/2014/main" id="{50AD9149-D158-0533-526B-6C9863C78689}"/>
                    </a:ext>
                  </a:extLst>
                </p:cNvPr>
                <p:cNvSpPr>
                  <a:spLocks noChangeShapeType="1"/>
                </p:cNvSpPr>
                <p:nvPr/>
              </p:nvSpPr>
              <p:spPr bwMode="auto">
                <a:xfrm>
                  <a:off x="5826425"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7" name="Line 318">
                  <a:extLst>
                    <a:ext uri="{FF2B5EF4-FFF2-40B4-BE49-F238E27FC236}">
                      <a16:creationId xmlns:a16="http://schemas.microsoft.com/office/drawing/2014/main" id="{94136DBE-D013-FA08-D0A9-D03D4026F51A}"/>
                    </a:ext>
                  </a:extLst>
                </p:cNvPr>
                <p:cNvSpPr>
                  <a:spLocks noChangeShapeType="1"/>
                </p:cNvSpPr>
                <p:nvPr/>
              </p:nvSpPr>
              <p:spPr bwMode="auto">
                <a:xfrm>
                  <a:off x="5828977"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8" name="Line 319">
                  <a:extLst>
                    <a:ext uri="{FF2B5EF4-FFF2-40B4-BE49-F238E27FC236}">
                      <a16:creationId xmlns:a16="http://schemas.microsoft.com/office/drawing/2014/main" id="{959DE0A8-6320-787D-A315-7B80192CA891}"/>
                    </a:ext>
                  </a:extLst>
                </p:cNvPr>
                <p:cNvSpPr>
                  <a:spLocks noChangeShapeType="1"/>
                </p:cNvSpPr>
                <p:nvPr/>
              </p:nvSpPr>
              <p:spPr bwMode="auto">
                <a:xfrm>
                  <a:off x="5851947"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9" name="Line 320">
                  <a:extLst>
                    <a:ext uri="{FF2B5EF4-FFF2-40B4-BE49-F238E27FC236}">
                      <a16:creationId xmlns:a16="http://schemas.microsoft.com/office/drawing/2014/main" id="{65F3B094-2DF6-E6DB-6F93-9C81A2CC2C4F}"/>
                    </a:ext>
                  </a:extLst>
                </p:cNvPr>
                <p:cNvSpPr>
                  <a:spLocks noChangeShapeType="1"/>
                </p:cNvSpPr>
                <p:nvPr/>
              </p:nvSpPr>
              <p:spPr bwMode="auto">
                <a:xfrm>
                  <a:off x="5854499"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0" name="Line 321">
                  <a:extLst>
                    <a:ext uri="{FF2B5EF4-FFF2-40B4-BE49-F238E27FC236}">
                      <a16:creationId xmlns:a16="http://schemas.microsoft.com/office/drawing/2014/main" id="{0D792BBF-C6F8-A3B3-8D62-8E682A9AD5BD}"/>
                    </a:ext>
                  </a:extLst>
                </p:cNvPr>
                <p:cNvSpPr>
                  <a:spLocks noChangeShapeType="1"/>
                </p:cNvSpPr>
                <p:nvPr/>
              </p:nvSpPr>
              <p:spPr bwMode="auto">
                <a:xfrm>
                  <a:off x="5877469"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1" name="Line 322">
                  <a:extLst>
                    <a:ext uri="{FF2B5EF4-FFF2-40B4-BE49-F238E27FC236}">
                      <a16:creationId xmlns:a16="http://schemas.microsoft.com/office/drawing/2014/main" id="{1507D71A-EE67-86ED-00B0-5561BF52028B}"/>
                    </a:ext>
                  </a:extLst>
                </p:cNvPr>
                <p:cNvSpPr>
                  <a:spLocks noChangeShapeType="1"/>
                </p:cNvSpPr>
                <p:nvPr/>
              </p:nvSpPr>
              <p:spPr bwMode="auto">
                <a:xfrm>
                  <a:off x="5854499"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2" name="Line 323">
                  <a:extLst>
                    <a:ext uri="{FF2B5EF4-FFF2-40B4-BE49-F238E27FC236}">
                      <a16:creationId xmlns:a16="http://schemas.microsoft.com/office/drawing/2014/main" id="{18371FAA-6332-15FF-E146-227ACEBD7616}"/>
                    </a:ext>
                  </a:extLst>
                </p:cNvPr>
                <p:cNvSpPr>
                  <a:spLocks noChangeShapeType="1"/>
                </p:cNvSpPr>
                <p:nvPr/>
              </p:nvSpPr>
              <p:spPr bwMode="auto">
                <a:xfrm>
                  <a:off x="5877469"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3" name="Line 324">
                  <a:extLst>
                    <a:ext uri="{FF2B5EF4-FFF2-40B4-BE49-F238E27FC236}">
                      <a16:creationId xmlns:a16="http://schemas.microsoft.com/office/drawing/2014/main" id="{E3531D64-3F25-69A2-699F-D002A3DFBAE7}"/>
                    </a:ext>
                  </a:extLst>
                </p:cNvPr>
                <p:cNvSpPr>
                  <a:spLocks noChangeShapeType="1"/>
                </p:cNvSpPr>
                <p:nvPr/>
              </p:nvSpPr>
              <p:spPr bwMode="auto">
                <a:xfrm>
                  <a:off x="5871088"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4" name="Line 325">
                  <a:extLst>
                    <a:ext uri="{FF2B5EF4-FFF2-40B4-BE49-F238E27FC236}">
                      <a16:creationId xmlns:a16="http://schemas.microsoft.com/office/drawing/2014/main" id="{F20D8ABC-E26A-55B9-9634-92F9D9B13D00}"/>
                    </a:ext>
                  </a:extLst>
                </p:cNvPr>
                <p:cNvSpPr>
                  <a:spLocks noChangeShapeType="1"/>
                </p:cNvSpPr>
                <p:nvPr/>
              </p:nvSpPr>
              <p:spPr bwMode="auto">
                <a:xfrm>
                  <a:off x="5894058"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5" name="Line 326">
                  <a:extLst>
                    <a:ext uri="{FF2B5EF4-FFF2-40B4-BE49-F238E27FC236}">
                      <a16:creationId xmlns:a16="http://schemas.microsoft.com/office/drawing/2014/main" id="{C411F2DA-18D3-F9BA-5016-5CD9890060A0}"/>
                    </a:ext>
                  </a:extLst>
                </p:cNvPr>
                <p:cNvSpPr>
                  <a:spLocks noChangeShapeType="1"/>
                </p:cNvSpPr>
                <p:nvPr/>
              </p:nvSpPr>
              <p:spPr bwMode="auto">
                <a:xfrm>
                  <a:off x="5892782"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6" name="Line 327">
                  <a:extLst>
                    <a:ext uri="{FF2B5EF4-FFF2-40B4-BE49-F238E27FC236}">
                      <a16:creationId xmlns:a16="http://schemas.microsoft.com/office/drawing/2014/main" id="{66820D38-8526-A69D-0A2E-05A1C6B34B86}"/>
                    </a:ext>
                  </a:extLst>
                </p:cNvPr>
                <p:cNvSpPr>
                  <a:spLocks noChangeShapeType="1"/>
                </p:cNvSpPr>
                <p:nvPr/>
              </p:nvSpPr>
              <p:spPr bwMode="auto">
                <a:xfrm>
                  <a:off x="5915752"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7" name="Line 328">
                  <a:extLst>
                    <a:ext uri="{FF2B5EF4-FFF2-40B4-BE49-F238E27FC236}">
                      <a16:creationId xmlns:a16="http://schemas.microsoft.com/office/drawing/2014/main" id="{857C5732-EFA3-792D-ABF6-29A0AF27C13E}"/>
                    </a:ext>
                  </a:extLst>
                </p:cNvPr>
                <p:cNvSpPr>
                  <a:spLocks noChangeShapeType="1"/>
                </p:cNvSpPr>
                <p:nvPr/>
              </p:nvSpPr>
              <p:spPr bwMode="auto">
                <a:xfrm>
                  <a:off x="5942550"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8" name="Line 329">
                  <a:extLst>
                    <a:ext uri="{FF2B5EF4-FFF2-40B4-BE49-F238E27FC236}">
                      <a16:creationId xmlns:a16="http://schemas.microsoft.com/office/drawing/2014/main" id="{5F2BD0C2-FE16-9B13-19D0-81285980F517}"/>
                    </a:ext>
                  </a:extLst>
                </p:cNvPr>
                <p:cNvSpPr>
                  <a:spLocks noChangeShapeType="1"/>
                </p:cNvSpPr>
                <p:nvPr/>
              </p:nvSpPr>
              <p:spPr bwMode="auto">
                <a:xfrm>
                  <a:off x="5965520"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9" name="Line 330">
                  <a:extLst>
                    <a:ext uri="{FF2B5EF4-FFF2-40B4-BE49-F238E27FC236}">
                      <a16:creationId xmlns:a16="http://schemas.microsoft.com/office/drawing/2014/main" id="{6E81FD20-19E6-2BCC-B962-6C11F973F293}"/>
                    </a:ext>
                  </a:extLst>
                </p:cNvPr>
                <p:cNvSpPr>
                  <a:spLocks noChangeShapeType="1"/>
                </p:cNvSpPr>
                <p:nvPr/>
              </p:nvSpPr>
              <p:spPr bwMode="auto">
                <a:xfrm>
                  <a:off x="6288374" y="369106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0" name="Line 331">
                  <a:extLst>
                    <a:ext uri="{FF2B5EF4-FFF2-40B4-BE49-F238E27FC236}">
                      <a16:creationId xmlns:a16="http://schemas.microsoft.com/office/drawing/2014/main" id="{E4835D0B-7687-3F3D-20AB-8C36E12329E2}"/>
                    </a:ext>
                  </a:extLst>
                </p:cNvPr>
                <p:cNvSpPr>
                  <a:spLocks noChangeShapeType="1"/>
                </p:cNvSpPr>
                <p:nvPr/>
              </p:nvSpPr>
              <p:spPr bwMode="auto">
                <a:xfrm>
                  <a:off x="6311344" y="366731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1" name="Line 332">
                  <a:extLst>
                    <a:ext uri="{FF2B5EF4-FFF2-40B4-BE49-F238E27FC236}">
                      <a16:creationId xmlns:a16="http://schemas.microsoft.com/office/drawing/2014/main" id="{DBAA808D-9521-CA3C-75CC-F9F34477AB1B}"/>
                    </a:ext>
                  </a:extLst>
                </p:cNvPr>
                <p:cNvSpPr>
                  <a:spLocks noChangeShapeType="1"/>
                </p:cNvSpPr>
                <p:nvPr/>
              </p:nvSpPr>
              <p:spPr bwMode="auto">
                <a:xfrm>
                  <a:off x="6301135" y="369106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2" name="Line 333">
                  <a:extLst>
                    <a:ext uri="{FF2B5EF4-FFF2-40B4-BE49-F238E27FC236}">
                      <a16:creationId xmlns:a16="http://schemas.microsoft.com/office/drawing/2014/main" id="{BB55B579-7AC3-5AB4-9C9B-52C5C95E7A38}"/>
                    </a:ext>
                  </a:extLst>
                </p:cNvPr>
                <p:cNvSpPr>
                  <a:spLocks noChangeShapeType="1"/>
                </p:cNvSpPr>
                <p:nvPr/>
              </p:nvSpPr>
              <p:spPr bwMode="auto">
                <a:xfrm>
                  <a:off x="6324105" y="366731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3" name="Line 334">
                  <a:extLst>
                    <a:ext uri="{FF2B5EF4-FFF2-40B4-BE49-F238E27FC236}">
                      <a16:creationId xmlns:a16="http://schemas.microsoft.com/office/drawing/2014/main" id="{F518A724-D75F-ED18-5DC4-4C76BF207130}"/>
                    </a:ext>
                  </a:extLst>
                </p:cNvPr>
                <p:cNvSpPr>
                  <a:spLocks noChangeShapeType="1"/>
                </p:cNvSpPr>
                <p:nvPr/>
              </p:nvSpPr>
              <p:spPr bwMode="auto">
                <a:xfrm>
                  <a:off x="6401947" y="369106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4" name="Line 335">
                  <a:extLst>
                    <a:ext uri="{FF2B5EF4-FFF2-40B4-BE49-F238E27FC236}">
                      <a16:creationId xmlns:a16="http://schemas.microsoft.com/office/drawing/2014/main" id="{092BDFBB-6050-1B2F-3631-C8E92E5C1BD8}"/>
                    </a:ext>
                  </a:extLst>
                </p:cNvPr>
                <p:cNvSpPr>
                  <a:spLocks noChangeShapeType="1"/>
                </p:cNvSpPr>
                <p:nvPr/>
              </p:nvSpPr>
              <p:spPr bwMode="auto">
                <a:xfrm>
                  <a:off x="6424917" y="366731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5" name="Line 336">
                  <a:extLst>
                    <a:ext uri="{FF2B5EF4-FFF2-40B4-BE49-F238E27FC236}">
                      <a16:creationId xmlns:a16="http://schemas.microsoft.com/office/drawing/2014/main" id="{767C2370-661D-D371-94C4-7DC9CABBF528}"/>
                    </a:ext>
                  </a:extLst>
                </p:cNvPr>
                <p:cNvSpPr>
                  <a:spLocks noChangeShapeType="1"/>
                </p:cNvSpPr>
                <p:nvPr/>
              </p:nvSpPr>
              <p:spPr bwMode="auto">
                <a:xfrm>
                  <a:off x="6477238"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6" name="Line 337">
                  <a:extLst>
                    <a:ext uri="{FF2B5EF4-FFF2-40B4-BE49-F238E27FC236}">
                      <a16:creationId xmlns:a16="http://schemas.microsoft.com/office/drawing/2014/main" id="{1051804E-44CA-6ED0-C07C-0599A0382ABE}"/>
                    </a:ext>
                  </a:extLst>
                </p:cNvPr>
                <p:cNvSpPr>
                  <a:spLocks noChangeShapeType="1"/>
                </p:cNvSpPr>
                <p:nvPr/>
              </p:nvSpPr>
              <p:spPr bwMode="auto">
                <a:xfrm>
                  <a:off x="650020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7" name="Line 338">
                  <a:extLst>
                    <a:ext uri="{FF2B5EF4-FFF2-40B4-BE49-F238E27FC236}">
                      <a16:creationId xmlns:a16="http://schemas.microsoft.com/office/drawing/2014/main" id="{199FA6B1-13E7-4223-4AE4-1C612B90FBBB}"/>
                    </a:ext>
                  </a:extLst>
                </p:cNvPr>
                <p:cNvSpPr>
                  <a:spLocks noChangeShapeType="1"/>
                </p:cNvSpPr>
                <p:nvPr/>
              </p:nvSpPr>
              <p:spPr bwMode="auto">
                <a:xfrm>
                  <a:off x="6570393"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8" name="Line 339">
                  <a:extLst>
                    <a:ext uri="{FF2B5EF4-FFF2-40B4-BE49-F238E27FC236}">
                      <a16:creationId xmlns:a16="http://schemas.microsoft.com/office/drawing/2014/main" id="{2024AD81-3093-C30B-49DB-36195C6EDAF8}"/>
                    </a:ext>
                  </a:extLst>
                </p:cNvPr>
                <p:cNvSpPr>
                  <a:spLocks noChangeShapeType="1"/>
                </p:cNvSpPr>
                <p:nvPr/>
              </p:nvSpPr>
              <p:spPr bwMode="auto">
                <a:xfrm>
                  <a:off x="6593363"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9" name="Line 340">
                  <a:extLst>
                    <a:ext uri="{FF2B5EF4-FFF2-40B4-BE49-F238E27FC236}">
                      <a16:creationId xmlns:a16="http://schemas.microsoft.com/office/drawing/2014/main" id="{E08638F0-E836-E507-375F-3B9623DFD1A7}"/>
                    </a:ext>
                  </a:extLst>
                </p:cNvPr>
                <p:cNvSpPr>
                  <a:spLocks noChangeShapeType="1"/>
                </p:cNvSpPr>
                <p:nvPr/>
              </p:nvSpPr>
              <p:spPr bwMode="auto">
                <a:xfrm>
                  <a:off x="6621437"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0" name="Line 341">
                  <a:extLst>
                    <a:ext uri="{FF2B5EF4-FFF2-40B4-BE49-F238E27FC236}">
                      <a16:creationId xmlns:a16="http://schemas.microsoft.com/office/drawing/2014/main" id="{1313295D-1A0A-DB1C-2218-51582ECBA747}"/>
                    </a:ext>
                  </a:extLst>
                </p:cNvPr>
                <p:cNvSpPr>
                  <a:spLocks noChangeShapeType="1"/>
                </p:cNvSpPr>
                <p:nvPr/>
              </p:nvSpPr>
              <p:spPr bwMode="auto">
                <a:xfrm>
                  <a:off x="664440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1" name="Line 342">
                  <a:extLst>
                    <a:ext uri="{FF2B5EF4-FFF2-40B4-BE49-F238E27FC236}">
                      <a16:creationId xmlns:a16="http://schemas.microsoft.com/office/drawing/2014/main" id="{C29D9842-09BB-555E-8020-CB1FBA9FF552}"/>
                    </a:ext>
                  </a:extLst>
                </p:cNvPr>
                <p:cNvSpPr>
                  <a:spLocks noChangeShapeType="1"/>
                </p:cNvSpPr>
                <p:nvPr/>
              </p:nvSpPr>
              <p:spPr bwMode="auto">
                <a:xfrm>
                  <a:off x="6671205"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2" name="Line 343">
                  <a:extLst>
                    <a:ext uri="{FF2B5EF4-FFF2-40B4-BE49-F238E27FC236}">
                      <a16:creationId xmlns:a16="http://schemas.microsoft.com/office/drawing/2014/main" id="{093B6259-CBDA-0FAF-AF01-539721199F93}"/>
                    </a:ext>
                  </a:extLst>
                </p:cNvPr>
                <p:cNvSpPr>
                  <a:spLocks noChangeShapeType="1"/>
                </p:cNvSpPr>
                <p:nvPr/>
              </p:nvSpPr>
              <p:spPr bwMode="auto">
                <a:xfrm>
                  <a:off x="6694175"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3" name="Line 344">
                  <a:extLst>
                    <a:ext uri="{FF2B5EF4-FFF2-40B4-BE49-F238E27FC236}">
                      <a16:creationId xmlns:a16="http://schemas.microsoft.com/office/drawing/2014/main" id="{F1D569D0-66F3-2303-EC84-E14ACFDA6A3C}"/>
                    </a:ext>
                  </a:extLst>
                </p:cNvPr>
                <p:cNvSpPr>
                  <a:spLocks noChangeShapeType="1"/>
                </p:cNvSpPr>
                <p:nvPr/>
              </p:nvSpPr>
              <p:spPr bwMode="auto">
                <a:xfrm>
                  <a:off x="6726078"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4" name="Line 345">
                  <a:extLst>
                    <a:ext uri="{FF2B5EF4-FFF2-40B4-BE49-F238E27FC236}">
                      <a16:creationId xmlns:a16="http://schemas.microsoft.com/office/drawing/2014/main" id="{25C8F35C-353F-CA06-84D2-9257A09A4755}"/>
                    </a:ext>
                  </a:extLst>
                </p:cNvPr>
                <p:cNvSpPr>
                  <a:spLocks noChangeShapeType="1"/>
                </p:cNvSpPr>
                <p:nvPr/>
              </p:nvSpPr>
              <p:spPr bwMode="auto">
                <a:xfrm>
                  <a:off x="6749048"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5" name="Line 346">
                  <a:extLst>
                    <a:ext uri="{FF2B5EF4-FFF2-40B4-BE49-F238E27FC236}">
                      <a16:creationId xmlns:a16="http://schemas.microsoft.com/office/drawing/2014/main" id="{9A2DF13A-B801-75D0-5C1F-8149ADED2212}"/>
                    </a:ext>
                  </a:extLst>
                </p:cNvPr>
                <p:cNvSpPr>
                  <a:spLocks noChangeShapeType="1"/>
                </p:cNvSpPr>
                <p:nvPr/>
              </p:nvSpPr>
              <p:spPr bwMode="auto">
                <a:xfrm>
                  <a:off x="6742667"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6" name="Line 347">
                  <a:extLst>
                    <a:ext uri="{FF2B5EF4-FFF2-40B4-BE49-F238E27FC236}">
                      <a16:creationId xmlns:a16="http://schemas.microsoft.com/office/drawing/2014/main" id="{8D99AA58-2605-B768-EFA3-1236A380DE70}"/>
                    </a:ext>
                  </a:extLst>
                </p:cNvPr>
                <p:cNvSpPr>
                  <a:spLocks noChangeShapeType="1"/>
                </p:cNvSpPr>
                <p:nvPr/>
              </p:nvSpPr>
              <p:spPr bwMode="auto">
                <a:xfrm>
                  <a:off x="676563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7" name="Line 348">
                  <a:extLst>
                    <a:ext uri="{FF2B5EF4-FFF2-40B4-BE49-F238E27FC236}">
                      <a16:creationId xmlns:a16="http://schemas.microsoft.com/office/drawing/2014/main" id="{18816D75-2112-BC08-85A1-4DC5FCA9B97C}"/>
                    </a:ext>
                  </a:extLst>
                </p:cNvPr>
                <p:cNvSpPr>
                  <a:spLocks noChangeShapeType="1"/>
                </p:cNvSpPr>
                <p:nvPr/>
              </p:nvSpPr>
              <p:spPr bwMode="auto">
                <a:xfrm>
                  <a:off x="6742667"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8" name="Line 349">
                  <a:extLst>
                    <a:ext uri="{FF2B5EF4-FFF2-40B4-BE49-F238E27FC236}">
                      <a16:creationId xmlns:a16="http://schemas.microsoft.com/office/drawing/2014/main" id="{DEAC959E-5894-B859-262C-2D4A8AAB2EFD}"/>
                    </a:ext>
                  </a:extLst>
                </p:cNvPr>
                <p:cNvSpPr>
                  <a:spLocks noChangeShapeType="1"/>
                </p:cNvSpPr>
                <p:nvPr/>
              </p:nvSpPr>
              <p:spPr bwMode="auto">
                <a:xfrm>
                  <a:off x="676563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9" name="Line 350">
                  <a:extLst>
                    <a:ext uri="{FF2B5EF4-FFF2-40B4-BE49-F238E27FC236}">
                      <a16:creationId xmlns:a16="http://schemas.microsoft.com/office/drawing/2014/main" id="{78BD9913-C811-31B8-82C9-AA6B9DBB4E1F}"/>
                    </a:ext>
                  </a:extLst>
                </p:cNvPr>
                <p:cNvSpPr>
                  <a:spLocks noChangeShapeType="1"/>
                </p:cNvSpPr>
                <p:nvPr/>
              </p:nvSpPr>
              <p:spPr bwMode="auto">
                <a:xfrm>
                  <a:off x="6861345" y="384670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0" name="Line 351">
                  <a:extLst>
                    <a:ext uri="{FF2B5EF4-FFF2-40B4-BE49-F238E27FC236}">
                      <a16:creationId xmlns:a16="http://schemas.microsoft.com/office/drawing/2014/main" id="{AB21E1F9-9A0C-164D-E036-5F2B4B0165BC}"/>
                    </a:ext>
                  </a:extLst>
                </p:cNvPr>
                <p:cNvSpPr>
                  <a:spLocks noChangeShapeType="1"/>
                </p:cNvSpPr>
                <p:nvPr/>
              </p:nvSpPr>
              <p:spPr bwMode="auto">
                <a:xfrm>
                  <a:off x="6884315" y="382296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1" name="Line 352">
                  <a:extLst>
                    <a:ext uri="{FF2B5EF4-FFF2-40B4-BE49-F238E27FC236}">
                      <a16:creationId xmlns:a16="http://schemas.microsoft.com/office/drawing/2014/main" id="{CE02A3E5-50D8-E9B5-8798-4E7725AF41C3}"/>
                    </a:ext>
                  </a:extLst>
                </p:cNvPr>
                <p:cNvSpPr>
                  <a:spLocks noChangeShapeType="1"/>
                </p:cNvSpPr>
                <p:nvPr/>
              </p:nvSpPr>
              <p:spPr bwMode="auto">
                <a:xfrm>
                  <a:off x="6945568" y="384670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2" name="Line 353">
                  <a:extLst>
                    <a:ext uri="{FF2B5EF4-FFF2-40B4-BE49-F238E27FC236}">
                      <a16:creationId xmlns:a16="http://schemas.microsoft.com/office/drawing/2014/main" id="{8019F59C-AC77-1692-DC60-4407CA85788D}"/>
                    </a:ext>
                  </a:extLst>
                </p:cNvPr>
                <p:cNvSpPr>
                  <a:spLocks noChangeShapeType="1"/>
                </p:cNvSpPr>
                <p:nvPr/>
              </p:nvSpPr>
              <p:spPr bwMode="auto">
                <a:xfrm>
                  <a:off x="6968537" y="382296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3" name="Line 354">
                  <a:extLst>
                    <a:ext uri="{FF2B5EF4-FFF2-40B4-BE49-F238E27FC236}">
                      <a16:creationId xmlns:a16="http://schemas.microsoft.com/office/drawing/2014/main" id="{E0629526-5547-0C21-6453-27257EA3BC59}"/>
                    </a:ext>
                  </a:extLst>
                </p:cNvPr>
                <p:cNvSpPr>
                  <a:spLocks noChangeShapeType="1"/>
                </p:cNvSpPr>
                <p:nvPr/>
              </p:nvSpPr>
              <p:spPr bwMode="auto">
                <a:xfrm>
                  <a:off x="7008097"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4" name="Line 355">
                  <a:extLst>
                    <a:ext uri="{FF2B5EF4-FFF2-40B4-BE49-F238E27FC236}">
                      <a16:creationId xmlns:a16="http://schemas.microsoft.com/office/drawing/2014/main" id="{DDF1452E-5097-8877-E5C3-FD7D4D2F4471}"/>
                    </a:ext>
                  </a:extLst>
                </p:cNvPr>
                <p:cNvSpPr>
                  <a:spLocks noChangeShapeType="1"/>
                </p:cNvSpPr>
                <p:nvPr/>
              </p:nvSpPr>
              <p:spPr bwMode="auto">
                <a:xfrm>
                  <a:off x="7031067"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5" name="Line 356">
                  <a:extLst>
                    <a:ext uri="{FF2B5EF4-FFF2-40B4-BE49-F238E27FC236}">
                      <a16:creationId xmlns:a16="http://schemas.microsoft.com/office/drawing/2014/main" id="{3381CDB9-CD98-5D55-024F-A0021C9FBC15}"/>
                    </a:ext>
                  </a:extLst>
                </p:cNvPr>
                <p:cNvSpPr>
                  <a:spLocks noChangeShapeType="1"/>
                </p:cNvSpPr>
                <p:nvPr/>
              </p:nvSpPr>
              <p:spPr bwMode="auto">
                <a:xfrm>
                  <a:off x="7013201"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6" name="Line 357">
                  <a:extLst>
                    <a:ext uri="{FF2B5EF4-FFF2-40B4-BE49-F238E27FC236}">
                      <a16:creationId xmlns:a16="http://schemas.microsoft.com/office/drawing/2014/main" id="{24357206-910E-5784-4906-876296AA296D}"/>
                    </a:ext>
                  </a:extLst>
                </p:cNvPr>
                <p:cNvSpPr>
                  <a:spLocks noChangeShapeType="1"/>
                </p:cNvSpPr>
                <p:nvPr/>
              </p:nvSpPr>
              <p:spPr bwMode="auto">
                <a:xfrm>
                  <a:off x="7036171"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7" name="Line 358">
                  <a:extLst>
                    <a:ext uri="{FF2B5EF4-FFF2-40B4-BE49-F238E27FC236}">
                      <a16:creationId xmlns:a16="http://schemas.microsoft.com/office/drawing/2014/main" id="{E20050B0-1FBC-331F-3319-5114A1F6C025}"/>
                    </a:ext>
                  </a:extLst>
                </p:cNvPr>
                <p:cNvSpPr>
                  <a:spLocks noChangeShapeType="1"/>
                </p:cNvSpPr>
                <p:nvPr/>
              </p:nvSpPr>
              <p:spPr bwMode="auto">
                <a:xfrm>
                  <a:off x="7066797"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8" name="Line 359">
                  <a:extLst>
                    <a:ext uri="{FF2B5EF4-FFF2-40B4-BE49-F238E27FC236}">
                      <a16:creationId xmlns:a16="http://schemas.microsoft.com/office/drawing/2014/main" id="{5894CD98-7F9C-C567-49D5-651D33AA009A}"/>
                    </a:ext>
                  </a:extLst>
                </p:cNvPr>
                <p:cNvSpPr>
                  <a:spLocks noChangeShapeType="1"/>
                </p:cNvSpPr>
                <p:nvPr/>
              </p:nvSpPr>
              <p:spPr bwMode="auto">
                <a:xfrm>
                  <a:off x="7089767"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9" name="Line 360">
                  <a:extLst>
                    <a:ext uri="{FF2B5EF4-FFF2-40B4-BE49-F238E27FC236}">
                      <a16:creationId xmlns:a16="http://schemas.microsoft.com/office/drawing/2014/main" id="{E5EE6B85-BE2A-92AE-B5C7-ECCB06675566}"/>
                    </a:ext>
                  </a:extLst>
                </p:cNvPr>
                <p:cNvSpPr>
                  <a:spLocks noChangeShapeType="1"/>
                </p:cNvSpPr>
                <p:nvPr/>
              </p:nvSpPr>
              <p:spPr bwMode="auto">
                <a:xfrm>
                  <a:off x="7121670"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0" name="Line 361">
                  <a:extLst>
                    <a:ext uri="{FF2B5EF4-FFF2-40B4-BE49-F238E27FC236}">
                      <a16:creationId xmlns:a16="http://schemas.microsoft.com/office/drawing/2014/main" id="{5DBFE212-534A-B86F-0FB2-1AA68AD6880C}"/>
                    </a:ext>
                  </a:extLst>
                </p:cNvPr>
                <p:cNvSpPr>
                  <a:spLocks noChangeShapeType="1"/>
                </p:cNvSpPr>
                <p:nvPr/>
              </p:nvSpPr>
              <p:spPr bwMode="auto">
                <a:xfrm>
                  <a:off x="7144640"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1" name="Line 362">
                  <a:extLst>
                    <a:ext uri="{FF2B5EF4-FFF2-40B4-BE49-F238E27FC236}">
                      <a16:creationId xmlns:a16="http://schemas.microsoft.com/office/drawing/2014/main" id="{AEBCB62C-68A4-0FDF-D40D-41593421ADA5}"/>
                    </a:ext>
                  </a:extLst>
                </p:cNvPr>
                <p:cNvSpPr>
                  <a:spLocks noChangeShapeType="1"/>
                </p:cNvSpPr>
                <p:nvPr/>
              </p:nvSpPr>
              <p:spPr bwMode="auto">
                <a:xfrm>
                  <a:off x="7766102"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2" name="Line 363">
                  <a:extLst>
                    <a:ext uri="{FF2B5EF4-FFF2-40B4-BE49-F238E27FC236}">
                      <a16:creationId xmlns:a16="http://schemas.microsoft.com/office/drawing/2014/main" id="{0182D582-6183-EF1C-B3D0-9DF77280D65E}"/>
                    </a:ext>
                  </a:extLst>
                </p:cNvPr>
                <p:cNvSpPr>
                  <a:spLocks noChangeShapeType="1"/>
                </p:cNvSpPr>
                <p:nvPr/>
              </p:nvSpPr>
              <p:spPr bwMode="auto">
                <a:xfrm>
                  <a:off x="7789072"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3" name="Line 364">
                  <a:extLst>
                    <a:ext uri="{FF2B5EF4-FFF2-40B4-BE49-F238E27FC236}">
                      <a16:creationId xmlns:a16="http://schemas.microsoft.com/office/drawing/2014/main" id="{BB0AC4AC-2F65-482D-4D3D-DB9B47F71A9D}"/>
                    </a:ext>
                  </a:extLst>
                </p:cNvPr>
                <p:cNvSpPr>
                  <a:spLocks noChangeShapeType="1"/>
                </p:cNvSpPr>
                <p:nvPr/>
              </p:nvSpPr>
              <p:spPr bwMode="auto">
                <a:xfrm>
                  <a:off x="7778863"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4" name="Line 365">
                  <a:extLst>
                    <a:ext uri="{FF2B5EF4-FFF2-40B4-BE49-F238E27FC236}">
                      <a16:creationId xmlns:a16="http://schemas.microsoft.com/office/drawing/2014/main" id="{18C05CC4-18AF-75CA-0B22-2DFC820A33D7}"/>
                    </a:ext>
                  </a:extLst>
                </p:cNvPr>
                <p:cNvSpPr>
                  <a:spLocks noChangeShapeType="1"/>
                </p:cNvSpPr>
                <p:nvPr/>
              </p:nvSpPr>
              <p:spPr bwMode="auto">
                <a:xfrm>
                  <a:off x="7801833"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grpSp>
        <p:nvGrpSpPr>
          <p:cNvPr id="3" name="Group 2">
            <a:extLst>
              <a:ext uri="{FF2B5EF4-FFF2-40B4-BE49-F238E27FC236}">
                <a16:creationId xmlns:a16="http://schemas.microsoft.com/office/drawing/2014/main" id="{C5C759EE-1220-0575-81C1-9125A8085205}"/>
              </a:ext>
            </a:extLst>
          </p:cNvPr>
          <p:cNvGrpSpPr/>
          <p:nvPr/>
        </p:nvGrpSpPr>
        <p:grpSpPr>
          <a:xfrm>
            <a:off x="1150999" y="1749894"/>
            <a:ext cx="9721825" cy="1928795"/>
            <a:chOff x="1282676" y="1951810"/>
            <a:chExt cx="9721825" cy="1805035"/>
          </a:xfrm>
        </p:grpSpPr>
        <p:sp>
          <p:nvSpPr>
            <p:cNvPr id="109" name="Zani-TIS-CT Curve">
              <a:extLst>
                <a:ext uri="{FF2B5EF4-FFF2-40B4-BE49-F238E27FC236}">
                  <a16:creationId xmlns:a16="http://schemas.microsoft.com/office/drawing/2014/main" id="{B6022C42-40C7-C480-9352-94984F86B54A}"/>
                </a:ext>
              </a:extLst>
            </p:cNvPr>
            <p:cNvSpPr>
              <a:spLocks/>
            </p:cNvSpPr>
            <p:nvPr/>
          </p:nvSpPr>
          <p:spPr bwMode="auto">
            <a:xfrm>
              <a:off x="1306122" y="1977783"/>
              <a:ext cx="9660010" cy="1753091"/>
            </a:xfrm>
            <a:custGeom>
              <a:avLst/>
              <a:gdLst>
                <a:gd name="T0" fmla="*/ 36 w 4532"/>
                <a:gd name="T1" fmla="*/ 14 h 1215"/>
                <a:gd name="T2" fmla="*/ 63 w 4532"/>
                <a:gd name="T3" fmla="*/ 34 h 1215"/>
                <a:gd name="T4" fmla="*/ 106 w 4532"/>
                <a:gd name="T5" fmla="*/ 61 h 1215"/>
                <a:gd name="T6" fmla="*/ 125 w 4532"/>
                <a:gd name="T7" fmla="*/ 74 h 1215"/>
                <a:gd name="T8" fmla="*/ 139 w 4532"/>
                <a:gd name="T9" fmla="*/ 88 h 1215"/>
                <a:gd name="T10" fmla="*/ 195 w 4532"/>
                <a:gd name="T11" fmla="*/ 108 h 1215"/>
                <a:gd name="T12" fmla="*/ 224 w 4532"/>
                <a:gd name="T13" fmla="*/ 121 h 1215"/>
                <a:gd name="T14" fmla="*/ 261 w 4532"/>
                <a:gd name="T15" fmla="*/ 135 h 1215"/>
                <a:gd name="T16" fmla="*/ 277 w 4532"/>
                <a:gd name="T17" fmla="*/ 156 h 1215"/>
                <a:gd name="T18" fmla="*/ 287 w 4532"/>
                <a:gd name="T19" fmla="*/ 170 h 1215"/>
                <a:gd name="T20" fmla="*/ 330 w 4532"/>
                <a:gd name="T21" fmla="*/ 183 h 1215"/>
                <a:gd name="T22" fmla="*/ 366 w 4532"/>
                <a:gd name="T23" fmla="*/ 204 h 1215"/>
                <a:gd name="T24" fmla="*/ 396 w 4532"/>
                <a:gd name="T25" fmla="*/ 218 h 1215"/>
                <a:gd name="T26" fmla="*/ 475 w 4532"/>
                <a:gd name="T27" fmla="*/ 231 h 1215"/>
                <a:gd name="T28" fmla="*/ 508 w 4532"/>
                <a:gd name="T29" fmla="*/ 252 h 1215"/>
                <a:gd name="T30" fmla="*/ 522 w 4532"/>
                <a:gd name="T31" fmla="*/ 266 h 1215"/>
                <a:gd name="T32" fmla="*/ 588 w 4532"/>
                <a:gd name="T33" fmla="*/ 286 h 1215"/>
                <a:gd name="T34" fmla="*/ 604 w 4532"/>
                <a:gd name="T35" fmla="*/ 307 h 1215"/>
                <a:gd name="T36" fmla="*/ 637 w 4532"/>
                <a:gd name="T37" fmla="*/ 321 h 1215"/>
                <a:gd name="T38" fmla="*/ 683 w 4532"/>
                <a:gd name="T39" fmla="*/ 335 h 1215"/>
                <a:gd name="T40" fmla="*/ 716 w 4532"/>
                <a:gd name="T41" fmla="*/ 356 h 1215"/>
                <a:gd name="T42" fmla="*/ 809 w 4532"/>
                <a:gd name="T43" fmla="*/ 370 h 1215"/>
                <a:gd name="T44" fmla="*/ 838 w 4532"/>
                <a:gd name="T45" fmla="*/ 384 h 1215"/>
                <a:gd name="T46" fmla="*/ 865 w 4532"/>
                <a:gd name="T47" fmla="*/ 405 h 1215"/>
                <a:gd name="T48" fmla="*/ 904 w 4532"/>
                <a:gd name="T49" fmla="*/ 426 h 1215"/>
                <a:gd name="T50" fmla="*/ 970 w 4532"/>
                <a:gd name="T51" fmla="*/ 441 h 1215"/>
                <a:gd name="T52" fmla="*/ 990 w 4532"/>
                <a:gd name="T53" fmla="*/ 463 h 1215"/>
                <a:gd name="T54" fmla="*/ 1007 w 4532"/>
                <a:gd name="T55" fmla="*/ 477 h 1215"/>
                <a:gd name="T56" fmla="*/ 1149 w 4532"/>
                <a:gd name="T57" fmla="*/ 492 h 1215"/>
                <a:gd name="T58" fmla="*/ 1201 w 4532"/>
                <a:gd name="T59" fmla="*/ 516 h 1215"/>
                <a:gd name="T60" fmla="*/ 1228 w 4532"/>
                <a:gd name="T61" fmla="*/ 532 h 1215"/>
                <a:gd name="T62" fmla="*/ 1314 w 4532"/>
                <a:gd name="T63" fmla="*/ 547 h 1215"/>
                <a:gd name="T64" fmla="*/ 1353 w 4532"/>
                <a:gd name="T65" fmla="*/ 580 h 1215"/>
                <a:gd name="T66" fmla="*/ 1376 w 4532"/>
                <a:gd name="T67" fmla="*/ 596 h 1215"/>
                <a:gd name="T68" fmla="*/ 1432 w 4532"/>
                <a:gd name="T69" fmla="*/ 612 h 1215"/>
                <a:gd name="T70" fmla="*/ 1485 w 4532"/>
                <a:gd name="T71" fmla="*/ 637 h 1215"/>
                <a:gd name="T72" fmla="*/ 1498 w 4532"/>
                <a:gd name="T73" fmla="*/ 654 h 1215"/>
                <a:gd name="T74" fmla="*/ 1561 w 4532"/>
                <a:gd name="T75" fmla="*/ 671 h 1215"/>
                <a:gd name="T76" fmla="*/ 1604 w 4532"/>
                <a:gd name="T77" fmla="*/ 707 h 1215"/>
                <a:gd name="T78" fmla="*/ 1693 w 4532"/>
                <a:gd name="T79" fmla="*/ 725 h 1215"/>
                <a:gd name="T80" fmla="*/ 1818 w 4532"/>
                <a:gd name="T81" fmla="*/ 744 h 1215"/>
                <a:gd name="T82" fmla="*/ 1838 w 4532"/>
                <a:gd name="T83" fmla="*/ 775 h 1215"/>
                <a:gd name="T84" fmla="*/ 1862 w 4532"/>
                <a:gd name="T85" fmla="*/ 796 h 1215"/>
                <a:gd name="T86" fmla="*/ 1911 w 4532"/>
                <a:gd name="T87" fmla="*/ 817 h 1215"/>
                <a:gd name="T88" fmla="*/ 2142 w 4532"/>
                <a:gd name="T89" fmla="*/ 852 h 1215"/>
                <a:gd name="T90" fmla="*/ 2162 w 4532"/>
                <a:gd name="T91" fmla="*/ 877 h 1215"/>
                <a:gd name="T92" fmla="*/ 2383 w 4532"/>
                <a:gd name="T93" fmla="*/ 902 h 1215"/>
                <a:gd name="T94" fmla="*/ 2578 w 4532"/>
                <a:gd name="T95" fmla="*/ 942 h 1215"/>
                <a:gd name="T96" fmla="*/ 2624 w 4532"/>
                <a:gd name="T97" fmla="*/ 969 h 1215"/>
                <a:gd name="T98" fmla="*/ 2703 w 4532"/>
                <a:gd name="T99" fmla="*/ 1012 h 1215"/>
                <a:gd name="T100" fmla="*/ 2723 w 4532"/>
                <a:gd name="T101" fmla="*/ 1058 h 1215"/>
                <a:gd name="T102" fmla="*/ 2848 w 4532"/>
                <a:gd name="T103" fmla="*/ 1090 h 1215"/>
                <a:gd name="T104" fmla="*/ 3030 w 4532"/>
                <a:gd name="T105" fmla="*/ 1126 h 1215"/>
                <a:gd name="T106" fmla="*/ 3479 w 4532"/>
                <a:gd name="T107" fmla="*/ 1187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32" h="1215">
                  <a:moveTo>
                    <a:pt x="0" y="0"/>
                  </a:moveTo>
                  <a:lnTo>
                    <a:pt x="30" y="0"/>
                  </a:lnTo>
                  <a:lnTo>
                    <a:pt x="30" y="7"/>
                  </a:lnTo>
                  <a:lnTo>
                    <a:pt x="30" y="7"/>
                  </a:lnTo>
                  <a:lnTo>
                    <a:pt x="36" y="7"/>
                  </a:lnTo>
                  <a:lnTo>
                    <a:pt x="36" y="14"/>
                  </a:lnTo>
                  <a:lnTo>
                    <a:pt x="36" y="14"/>
                  </a:lnTo>
                  <a:lnTo>
                    <a:pt x="40" y="14"/>
                  </a:lnTo>
                  <a:lnTo>
                    <a:pt x="40" y="20"/>
                  </a:lnTo>
                  <a:lnTo>
                    <a:pt x="40" y="20"/>
                  </a:lnTo>
                  <a:lnTo>
                    <a:pt x="53" y="20"/>
                  </a:lnTo>
                  <a:lnTo>
                    <a:pt x="53" y="34"/>
                  </a:lnTo>
                  <a:lnTo>
                    <a:pt x="53" y="34"/>
                  </a:lnTo>
                  <a:lnTo>
                    <a:pt x="63" y="34"/>
                  </a:lnTo>
                  <a:lnTo>
                    <a:pt x="63" y="47"/>
                  </a:lnTo>
                  <a:lnTo>
                    <a:pt x="63" y="47"/>
                  </a:lnTo>
                  <a:lnTo>
                    <a:pt x="76" y="47"/>
                  </a:lnTo>
                  <a:lnTo>
                    <a:pt x="76" y="54"/>
                  </a:lnTo>
                  <a:lnTo>
                    <a:pt x="76" y="54"/>
                  </a:lnTo>
                  <a:lnTo>
                    <a:pt x="106" y="54"/>
                  </a:lnTo>
                  <a:lnTo>
                    <a:pt x="106" y="61"/>
                  </a:lnTo>
                  <a:lnTo>
                    <a:pt x="106" y="61"/>
                  </a:lnTo>
                  <a:lnTo>
                    <a:pt x="112" y="61"/>
                  </a:lnTo>
                  <a:lnTo>
                    <a:pt x="112" y="67"/>
                  </a:lnTo>
                  <a:lnTo>
                    <a:pt x="112" y="67"/>
                  </a:lnTo>
                  <a:lnTo>
                    <a:pt x="125" y="67"/>
                  </a:lnTo>
                  <a:lnTo>
                    <a:pt x="125" y="74"/>
                  </a:lnTo>
                  <a:lnTo>
                    <a:pt x="125" y="74"/>
                  </a:lnTo>
                  <a:lnTo>
                    <a:pt x="132" y="74"/>
                  </a:lnTo>
                  <a:lnTo>
                    <a:pt x="132" y="81"/>
                  </a:lnTo>
                  <a:lnTo>
                    <a:pt x="132" y="81"/>
                  </a:lnTo>
                  <a:lnTo>
                    <a:pt x="135" y="81"/>
                  </a:lnTo>
                  <a:lnTo>
                    <a:pt x="135" y="88"/>
                  </a:lnTo>
                  <a:lnTo>
                    <a:pt x="135" y="88"/>
                  </a:lnTo>
                  <a:lnTo>
                    <a:pt x="139" y="88"/>
                  </a:lnTo>
                  <a:lnTo>
                    <a:pt x="139" y="94"/>
                  </a:lnTo>
                  <a:lnTo>
                    <a:pt x="139" y="94"/>
                  </a:lnTo>
                  <a:lnTo>
                    <a:pt x="182" y="94"/>
                  </a:lnTo>
                  <a:lnTo>
                    <a:pt x="182" y="101"/>
                  </a:lnTo>
                  <a:lnTo>
                    <a:pt x="182" y="101"/>
                  </a:lnTo>
                  <a:lnTo>
                    <a:pt x="195" y="101"/>
                  </a:lnTo>
                  <a:lnTo>
                    <a:pt x="195" y="108"/>
                  </a:lnTo>
                  <a:lnTo>
                    <a:pt x="195" y="108"/>
                  </a:lnTo>
                  <a:lnTo>
                    <a:pt x="211" y="108"/>
                  </a:lnTo>
                  <a:lnTo>
                    <a:pt x="211" y="115"/>
                  </a:lnTo>
                  <a:lnTo>
                    <a:pt x="211" y="115"/>
                  </a:lnTo>
                  <a:lnTo>
                    <a:pt x="224" y="115"/>
                  </a:lnTo>
                  <a:lnTo>
                    <a:pt x="224" y="121"/>
                  </a:lnTo>
                  <a:lnTo>
                    <a:pt x="224" y="121"/>
                  </a:lnTo>
                  <a:lnTo>
                    <a:pt x="234" y="121"/>
                  </a:lnTo>
                  <a:lnTo>
                    <a:pt x="234" y="128"/>
                  </a:lnTo>
                  <a:lnTo>
                    <a:pt x="234" y="128"/>
                  </a:lnTo>
                  <a:lnTo>
                    <a:pt x="248" y="128"/>
                  </a:lnTo>
                  <a:lnTo>
                    <a:pt x="248" y="135"/>
                  </a:lnTo>
                  <a:lnTo>
                    <a:pt x="248" y="135"/>
                  </a:lnTo>
                  <a:lnTo>
                    <a:pt x="261" y="135"/>
                  </a:lnTo>
                  <a:lnTo>
                    <a:pt x="261" y="142"/>
                  </a:lnTo>
                  <a:lnTo>
                    <a:pt x="261" y="142"/>
                  </a:lnTo>
                  <a:lnTo>
                    <a:pt x="274" y="142"/>
                  </a:lnTo>
                  <a:lnTo>
                    <a:pt x="274" y="149"/>
                  </a:lnTo>
                  <a:lnTo>
                    <a:pt x="274" y="149"/>
                  </a:lnTo>
                  <a:lnTo>
                    <a:pt x="277" y="149"/>
                  </a:lnTo>
                  <a:lnTo>
                    <a:pt x="277" y="156"/>
                  </a:lnTo>
                  <a:lnTo>
                    <a:pt x="277" y="156"/>
                  </a:lnTo>
                  <a:lnTo>
                    <a:pt x="281" y="156"/>
                  </a:lnTo>
                  <a:lnTo>
                    <a:pt x="281" y="162"/>
                  </a:lnTo>
                  <a:lnTo>
                    <a:pt x="281" y="162"/>
                  </a:lnTo>
                  <a:lnTo>
                    <a:pt x="287" y="162"/>
                  </a:lnTo>
                  <a:lnTo>
                    <a:pt x="287" y="170"/>
                  </a:lnTo>
                  <a:lnTo>
                    <a:pt x="287" y="170"/>
                  </a:lnTo>
                  <a:lnTo>
                    <a:pt x="317" y="170"/>
                  </a:lnTo>
                  <a:lnTo>
                    <a:pt x="317" y="176"/>
                  </a:lnTo>
                  <a:lnTo>
                    <a:pt x="317" y="176"/>
                  </a:lnTo>
                  <a:lnTo>
                    <a:pt x="320" y="176"/>
                  </a:lnTo>
                  <a:lnTo>
                    <a:pt x="320" y="183"/>
                  </a:lnTo>
                  <a:lnTo>
                    <a:pt x="320" y="183"/>
                  </a:lnTo>
                  <a:lnTo>
                    <a:pt x="330" y="183"/>
                  </a:lnTo>
                  <a:lnTo>
                    <a:pt x="330" y="190"/>
                  </a:lnTo>
                  <a:lnTo>
                    <a:pt x="330" y="190"/>
                  </a:lnTo>
                  <a:lnTo>
                    <a:pt x="353" y="190"/>
                  </a:lnTo>
                  <a:lnTo>
                    <a:pt x="353" y="197"/>
                  </a:lnTo>
                  <a:lnTo>
                    <a:pt x="353" y="197"/>
                  </a:lnTo>
                  <a:lnTo>
                    <a:pt x="366" y="197"/>
                  </a:lnTo>
                  <a:lnTo>
                    <a:pt x="366" y="204"/>
                  </a:lnTo>
                  <a:lnTo>
                    <a:pt x="366" y="204"/>
                  </a:lnTo>
                  <a:lnTo>
                    <a:pt x="386" y="204"/>
                  </a:lnTo>
                  <a:lnTo>
                    <a:pt x="386" y="210"/>
                  </a:lnTo>
                  <a:lnTo>
                    <a:pt x="386" y="210"/>
                  </a:lnTo>
                  <a:lnTo>
                    <a:pt x="396" y="210"/>
                  </a:lnTo>
                  <a:lnTo>
                    <a:pt x="396" y="218"/>
                  </a:lnTo>
                  <a:lnTo>
                    <a:pt x="396" y="218"/>
                  </a:lnTo>
                  <a:lnTo>
                    <a:pt x="432" y="218"/>
                  </a:lnTo>
                  <a:lnTo>
                    <a:pt x="432" y="224"/>
                  </a:lnTo>
                  <a:lnTo>
                    <a:pt x="432" y="224"/>
                  </a:lnTo>
                  <a:lnTo>
                    <a:pt x="455" y="224"/>
                  </a:lnTo>
                  <a:lnTo>
                    <a:pt x="455" y="231"/>
                  </a:lnTo>
                  <a:lnTo>
                    <a:pt x="455" y="231"/>
                  </a:lnTo>
                  <a:lnTo>
                    <a:pt x="475" y="231"/>
                  </a:lnTo>
                  <a:lnTo>
                    <a:pt x="475" y="238"/>
                  </a:lnTo>
                  <a:lnTo>
                    <a:pt x="475" y="238"/>
                  </a:lnTo>
                  <a:lnTo>
                    <a:pt x="485" y="238"/>
                  </a:lnTo>
                  <a:lnTo>
                    <a:pt x="485" y="245"/>
                  </a:lnTo>
                  <a:lnTo>
                    <a:pt x="485" y="245"/>
                  </a:lnTo>
                  <a:lnTo>
                    <a:pt x="508" y="245"/>
                  </a:lnTo>
                  <a:lnTo>
                    <a:pt x="508" y="252"/>
                  </a:lnTo>
                  <a:lnTo>
                    <a:pt x="508" y="252"/>
                  </a:lnTo>
                  <a:lnTo>
                    <a:pt x="515" y="252"/>
                  </a:lnTo>
                  <a:lnTo>
                    <a:pt x="515" y="259"/>
                  </a:lnTo>
                  <a:lnTo>
                    <a:pt x="515" y="259"/>
                  </a:lnTo>
                  <a:lnTo>
                    <a:pt x="522" y="259"/>
                  </a:lnTo>
                  <a:lnTo>
                    <a:pt x="522" y="266"/>
                  </a:lnTo>
                  <a:lnTo>
                    <a:pt x="522" y="266"/>
                  </a:lnTo>
                  <a:lnTo>
                    <a:pt x="535" y="266"/>
                  </a:lnTo>
                  <a:lnTo>
                    <a:pt x="535" y="272"/>
                  </a:lnTo>
                  <a:lnTo>
                    <a:pt x="535" y="272"/>
                  </a:lnTo>
                  <a:lnTo>
                    <a:pt x="561" y="272"/>
                  </a:lnTo>
                  <a:lnTo>
                    <a:pt x="561" y="286"/>
                  </a:lnTo>
                  <a:lnTo>
                    <a:pt x="561" y="286"/>
                  </a:lnTo>
                  <a:lnTo>
                    <a:pt x="588" y="286"/>
                  </a:lnTo>
                  <a:lnTo>
                    <a:pt x="588" y="293"/>
                  </a:lnTo>
                  <a:lnTo>
                    <a:pt x="588" y="293"/>
                  </a:lnTo>
                  <a:lnTo>
                    <a:pt x="594" y="293"/>
                  </a:lnTo>
                  <a:lnTo>
                    <a:pt x="594" y="300"/>
                  </a:lnTo>
                  <a:lnTo>
                    <a:pt x="594" y="300"/>
                  </a:lnTo>
                  <a:lnTo>
                    <a:pt x="604" y="300"/>
                  </a:lnTo>
                  <a:lnTo>
                    <a:pt x="604" y="307"/>
                  </a:lnTo>
                  <a:lnTo>
                    <a:pt x="604" y="307"/>
                  </a:lnTo>
                  <a:lnTo>
                    <a:pt x="617" y="307"/>
                  </a:lnTo>
                  <a:lnTo>
                    <a:pt x="617" y="314"/>
                  </a:lnTo>
                  <a:lnTo>
                    <a:pt x="617" y="314"/>
                  </a:lnTo>
                  <a:lnTo>
                    <a:pt x="637" y="314"/>
                  </a:lnTo>
                  <a:lnTo>
                    <a:pt x="637" y="321"/>
                  </a:lnTo>
                  <a:lnTo>
                    <a:pt x="637" y="321"/>
                  </a:lnTo>
                  <a:lnTo>
                    <a:pt x="657" y="321"/>
                  </a:lnTo>
                  <a:lnTo>
                    <a:pt x="657" y="328"/>
                  </a:lnTo>
                  <a:lnTo>
                    <a:pt x="657" y="328"/>
                  </a:lnTo>
                  <a:lnTo>
                    <a:pt x="670" y="328"/>
                  </a:lnTo>
                  <a:lnTo>
                    <a:pt x="670" y="335"/>
                  </a:lnTo>
                  <a:lnTo>
                    <a:pt x="670" y="335"/>
                  </a:lnTo>
                  <a:lnTo>
                    <a:pt x="683" y="335"/>
                  </a:lnTo>
                  <a:lnTo>
                    <a:pt x="683" y="342"/>
                  </a:lnTo>
                  <a:lnTo>
                    <a:pt x="683" y="342"/>
                  </a:lnTo>
                  <a:lnTo>
                    <a:pt x="687" y="342"/>
                  </a:lnTo>
                  <a:lnTo>
                    <a:pt x="687" y="349"/>
                  </a:lnTo>
                  <a:lnTo>
                    <a:pt x="687" y="349"/>
                  </a:lnTo>
                  <a:lnTo>
                    <a:pt x="716" y="349"/>
                  </a:lnTo>
                  <a:lnTo>
                    <a:pt x="716" y="356"/>
                  </a:lnTo>
                  <a:lnTo>
                    <a:pt x="716" y="356"/>
                  </a:lnTo>
                  <a:lnTo>
                    <a:pt x="759" y="356"/>
                  </a:lnTo>
                  <a:lnTo>
                    <a:pt x="759" y="363"/>
                  </a:lnTo>
                  <a:lnTo>
                    <a:pt x="759" y="363"/>
                  </a:lnTo>
                  <a:lnTo>
                    <a:pt x="809" y="363"/>
                  </a:lnTo>
                  <a:lnTo>
                    <a:pt x="809" y="370"/>
                  </a:lnTo>
                  <a:lnTo>
                    <a:pt x="809" y="370"/>
                  </a:lnTo>
                  <a:lnTo>
                    <a:pt x="812" y="370"/>
                  </a:lnTo>
                  <a:lnTo>
                    <a:pt x="812" y="376"/>
                  </a:lnTo>
                  <a:lnTo>
                    <a:pt x="812" y="376"/>
                  </a:lnTo>
                  <a:lnTo>
                    <a:pt x="822" y="376"/>
                  </a:lnTo>
                  <a:lnTo>
                    <a:pt x="822" y="384"/>
                  </a:lnTo>
                  <a:lnTo>
                    <a:pt x="822" y="384"/>
                  </a:lnTo>
                  <a:lnTo>
                    <a:pt x="838" y="384"/>
                  </a:lnTo>
                  <a:lnTo>
                    <a:pt x="838" y="391"/>
                  </a:lnTo>
                  <a:lnTo>
                    <a:pt x="838" y="391"/>
                  </a:lnTo>
                  <a:lnTo>
                    <a:pt x="861" y="391"/>
                  </a:lnTo>
                  <a:lnTo>
                    <a:pt x="861" y="398"/>
                  </a:lnTo>
                  <a:lnTo>
                    <a:pt x="861" y="398"/>
                  </a:lnTo>
                  <a:lnTo>
                    <a:pt x="865" y="398"/>
                  </a:lnTo>
                  <a:lnTo>
                    <a:pt x="865" y="405"/>
                  </a:lnTo>
                  <a:lnTo>
                    <a:pt x="865" y="405"/>
                  </a:lnTo>
                  <a:lnTo>
                    <a:pt x="871" y="405"/>
                  </a:lnTo>
                  <a:lnTo>
                    <a:pt x="871" y="412"/>
                  </a:lnTo>
                  <a:lnTo>
                    <a:pt x="871" y="412"/>
                  </a:lnTo>
                  <a:lnTo>
                    <a:pt x="904" y="412"/>
                  </a:lnTo>
                  <a:lnTo>
                    <a:pt x="904" y="426"/>
                  </a:lnTo>
                  <a:lnTo>
                    <a:pt x="904" y="426"/>
                  </a:lnTo>
                  <a:lnTo>
                    <a:pt x="931" y="426"/>
                  </a:lnTo>
                  <a:lnTo>
                    <a:pt x="931" y="434"/>
                  </a:lnTo>
                  <a:lnTo>
                    <a:pt x="931" y="434"/>
                  </a:lnTo>
                  <a:lnTo>
                    <a:pt x="944" y="434"/>
                  </a:lnTo>
                  <a:lnTo>
                    <a:pt x="944" y="441"/>
                  </a:lnTo>
                  <a:lnTo>
                    <a:pt x="944" y="441"/>
                  </a:lnTo>
                  <a:lnTo>
                    <a:pt x="970" y="441"/>
                  </a:lnTo>
                  <a:lnTo>
                    <a:pt x="970" y="448"/>
                  </a:lnTo>
                  <a:lnTo>
                    <a:pt x="970" y="448"/>
                  </a:lnTo>
                  <a:lnTo>
                    <a:pt x="980" y="448"/>
                  </a:lnTo>
                  <a:lnTo>
                    <a:pt x="980" y="455"/>
                  </a:lnTo>
                  <a:lnTo>
                    <a:pt x="980" y="455"/>
                  </a:lnTo>
                  <a:lnTo>
                    <a:pt x="990" y="455"/>
                  </a:lnTo>
                  <a:lnTo>
                    <a:pt x="990" y="463"/>
                  </a:lnTo>
                  <a:lnTo>
                    <a:pt x="990" y="463"/>
                  </a:lnTo>
                  <a:lnTo>
                    <a:pt x="994" y="463"/>
                  </a:lnTo>
                  <a:lnTo>
                    <a:pt x="994" y="470"/>
                  </a:lnTo>
                  <a:lnTo>
                    <a:pt x="994" y="470"/>
                  </a:lnTo>
                  <a:lnTo>
                    <a:pt x="1007" y="470"/>
                  </a:lnTo>
                  <a:lnTo>
                    <a:pt x="1007" y="477"/>
                  </a:lnTo>
                  <a:lnTo>
                    <a:pt x="1007" y="477"/>
                  </a:lnTo>
                  <a:lnTo>
                    <a:pt x="1053" y="477"/>
                  </a:lnTo>
                  <a:lnTo>
                    <a:pt x="1053" y="485"/>
                  </a:lnTo>
                  <a:lnTo>
                    <a:pt x="1053" y="485"/>
                  </a:lnTo>
                  <a:lnTo>
                    <a:pt x="1089" y="485"/>
                  </a:lnTo>
                  <a:lnTo>
                    <a:pt x="1089" y="492"/>
                  </a:lnTo>
                  <a:lnTo>
                    <a:pt x="1089" y="492"/>
                  </a:lnTo>
                  <a:lnTo>
                    <a:pt x="1149" y="492"/>
                  </a:lnTo>
                  <a:lnTo>
                    <a:pt x="1149" y="500"/>
                  </a:lnTo>
                  <a:lnTo>
                    <a:pt x="1149" y="500"/>
                  </a:lnTo>
                  <a:lnTo>
                    <a:pt x="1185" y="500"/>
                  </a:lnTo>
                  <a:lnTo>
                    <a:pt x="1185" y="508"/>
                  </a:lnTo>
                  <a:lnTo>
                    <a:pt x="1185" y="508"/>
                  </a:lnTo>
                  <a:lnTo>
                    <a:pt x="1201" y="508"/>
                  </a:lnTo>
                  <a:lnTo>
                    <a:pt x="1201" y="516"/>
                  </a:lnTo>
                  <a:lnTo>
                    <a:pt x="1201" y="516"/>
                  </a:lnTo>
                  <a:lnTo>
                    <a:pt x="1215" y="516"/>
                  </a:lnTo>
                  <a:lnTo>
                    <a:pt x="1215" y="524"/>
                  </a:lnTo>
                  <a:lnTo>
                    <a:pt x="1215" y="524"/>
                  </a:lnTo>
                  <a:lnTo>
                    <a:pt x="1228" y="524"/>
                  </a:lnTo>
                  <a:lnTo>
                    <a:pt x="1228" y="532"/>
                  </a:lnTo>
                  <a:lnTo>
                    <a:pt x="1228" y="532"/>
                  </a:lnTo>
                  <a:lnTo>
                    <a:pt x="1297" y="532"/>
                  </a:lnTo>
                  <a:lnTo>
                    <a:pt x="1297" y="539"/>
                  </a:lnTo>
                  <a:lnTo>
                    <a:pt x="1297" y="539"/>
                  </a:lnTo>
                  <a:lnTo>
                    <a:pt x="1304" y="539"/>
                  </a:lnTo>
                  <a:lnTo>
                    <a:pt x="1304" y="547"/>
                  </a:lnTo>
                  <a:lnTo>
                    <a:pt x="1304" y="547"/>
                  </a:lnTo>
                  <a:lnTo>
                    <a:pt x="1314" y="547"/>
                  </a:lnTo>
                  <a:lnTo>
                    <a:pt x="1314" y="555"/>
                  </a:lnTo>
                  <a:lnTo>
                    <a:pt x="1314" y="555"/>
                  </a:lnTo>
                  <a:lnTo>
                    <a:pt x="1320" y="555"/>
                  </a:lnTo>
                  <a:lnTo>
                    <a:pt x="1320" y="563"/>
                  </a:lnTo>
                  <a:lnTo>
                    <a:pt x="1320" y="563"/>
                  </a:lnTo>
                  <a:lnTo>
                    <a:pt x="1353" y="563"/>
                  </a:lnTo>
                  <a:lnTo>
                    <a:pt x="1353" y="580"/>
                  </a:lnTo>
                  <a:lnTo>
                    <a:pt x="1353" y="580"/>
                  </a:lnTo>
                  <a:lnTo>
                    <a:pt x="1356" y="580"/>
                  </a:lnTo>
                  <a:lnTo>
                    <a:pt x="1356" y="587"/>
                  </a:lnTo>
                  <a:lnTo>
                    <a:pt x="1356" y="587"/>
                  </a:lnTo>
                  <a:lnTo>
                    <a:pt x="1376" y="587"/>
                  </a:lnTo>
                  <a:lnTo>
                    <a:pt x="1376" y="596"/>
                  </a:lnTo>
                  <a:lnTo>
                    <a:pt x="1376" y="596"/>
                  </a:lnTo>
                  <a:lnTo>
                    <a:pt x="1406" y="596"/>
                  </a:lnTo>
                  <a:lnTo>
                    <a:pt x="1406" y="604"/>
                  </a:lnTo>
                  <a:lnTo>
                    <a:pt x="1406" y="604"/>
                  </a:lnTo>
                  <a:lnTo>
                    <a:pt x="1409" y="604"/>
                  </a:lnTo>
                  <a:lnTo>
                    <a:pt x="1409" y="612"/>
                  </a:lnTo>
                  <a:lnTo>
                    <a:pt x="1409" y="612"/>
                  </a:lnTo>
                  <a:lnTo>
                    <a:pt x="1432" y="612"/>
                  </a:lnTo>
                  <a:lnTo>
                    <a:pt x="1432" y="621"/>
                  </a:lnTo>
                  <a:lnTo>
                    <a:pt x="1432" y="621"/>
                  </a:lnTo>
                  <a:lnTo>
                    <a:pt x="1465" y="621"/>
                  </a:lnTo>
                  <a:lnTo>
                    <a:pt x="1465" y="629"/>
                  </a:lnTo>
                  <a:lnTo>
                    <a:pt x="1465" y="629"/>
                  </a:lnTo>
                  <a:lnTo>
                    <a:pt x="1485" y="629"/>
                  </a:lnTo>
                  <a:lnTo>
                    <a:pt x="1485" y="637"/>
                  </a:lnTo>
                  <a:lnTo>
                    <a:pt x="1485" y="637"/>
                  </a:lnTo>
                  <a:lnTo>
                    <a:pt x="1492" y="637"/>
                  </a:lnTo>
                  <a:lnTo>
                    <a:pt x="1492" y="646"/>
                  </a:lnTo>
                  <a:lnTo>
                    <a:pt x="1492" y="646"/>
                  </a:lnTo>
                  <a:lnTo>
                    <a:pt x="1498" y="646"/>
                  </a:lnTo>
                  <a:lnTo>
                    <a:pt x="1498" y="654"/>
                  </a:lnTo>
                  <a:lnTo>
                    <a:pt x="1498" y="654"/>
                  </a:lnTo>
                  <a:lnTo>
                    <a:pt x="1502" y="654"/>
                  </a:lnTo>
                  <a:lnTo>
                    <a:pt x="1502" y="663"/>
                  </a:lnTo>
                  <a:lnTo>
                    <a:pt x="1502" y="663"/>
                  </a:lnTo>
                  <a:lnTo>
                    <a:pt x="1541" y="663"/>
                  </a:lnTo>
                  <a:lnTo>
                    <a:pt x="1541" y="671"/>
                  </a:lnTo>
                  <a:lnTo>
                    <a:pt x="1541" y="671"/>
                  </a:lnTo>
                  <a:lnTo>
                    <a:pt x="1561" y="671"/>
                  </a:lnTo>
                  <a:lnTo>
                    <a:pt x="1561" y="680"/>
                  </a:lnTo>
                  <a:lnTo>
                    <a:pt x="1561" y="680"/>
                  </a:lnTo>
                  <a:lnTo>
                    <a:pt x="1584" y="680"/>
                  </a:lnTo>
                  <a:lnTo>
                    <a:pt x="1584" y="689"/>
                  </a:lnTo>
                  <a:lnTo>
                    <a:pt x="1584" y="689"/>
                  </a:lnTo>
                  <a:lnTo>
                    <a:pt x="1604" y="689"/>
                  </a:lnTo>
                  <a:lnTo>
                    <a:pt x="1604" y="707"/>
                  </a:lnTo>
                  <a:lnTo>
                    <a:pt x="1604" y="707"/>
                  </a:lnTo>
                  <a:lnTo>
                    <a:pt x="1660" y="707"/>
                  </a:lnTo>
                  <a:lnTo>
                    <a:pt x="1660" y="716"/>
                  </a:lnTo>
                  <a:lnTo>
                    <a:pt x="1660" y="716"/>
                  </a:lnTo>
                  <a:lnTo>
                    <a:pt x="1693" y="716"/>
                  </a:lnTo>
                  <a:lnTo>
                    <a:pt x="1693" y="725"/>
                  </a:lnTo>
                  <a:lnTo>
                    <a:pt x="1693" y="725"/>
                  </a:lnTo>
                  <a:lnTo>
                    <a:pt x="1716" y="725"/>
                  </a:lnTo>
                  <a:lnTo>
                    <a:pt x="1716" y="735"/>
                  </a:lnTo>
                  <a:lnTo>
                    <a:pt x="1716" y="735"/>
                  </a:lnTo>
                  <a:lnTo>
                    <a:pt x="1733" y="735"/>
                  </a:lnTo>
                  <a:lnTo>
                    <a:pt x="1733" y="744"/>
                  </a:lnTo>
                  <a:lnTo>
                    <a:pt x="1733" y="744"/>
                  </a:lnTo>
                  <a:lnTo>
                    <a:pt x="1818" y="744"/>
                  </a:lnTo>
                  <a:lnTo>
                    <a:pt x="1818" y="754"/>
                  </a:lnTo>
                  <a:lnTo>
                    <a:pt x="1818" y="754"/>
                  </a:lnTo>
                  <a:lnTo>
                    <a:pt x="1822" y="754"/>
                  </a:lnTo>
                  <a:lnTo>
                    <a:pt x="1822" y="764"/>
                  </a:lnTo>
                  <a:lnTo>
                    <a:pt x="1822" y="764"/>
                  </a:lnTo>
                  <a:lnTo>
                    <a:pt x="1838" y="764"/>
                  </a:lnTo>
                  <a:lnTo>
                    <a:pt x="1838" y="775"/>
                  </a:lnTo>
                  <a:lnTo>
                    <a:pt x="1838" y="775"/>
                  </a:lnTo>
                  <a:lnTo>
                    <a:pt x="1845" y="775"/>
                  </a:lnTo>
                  <a:lnTo>
                    <a:pt x="1845" y="785"/>
                  </a:lnTo>
                  <a:lnTo>
                    <a:pt x="1845" y="785"/>
                  </a:lnTo>
                  <a:lnTo>
                    <a:pt x="1862" y="785"/>
                  </a:lnTo>
                  <a:lnTo>
                    <a:pt x="1862" y="796"/>
                  </a:lnTo>
                  <a:lnTo>
                    <a:pt x="1862" y="796"/>
                  </a:lnTo>
                  <a:lnTo>
                    <a:pt x="1865" y="796"/>
                  </a:lnTo>
                  <a:lnTo>
                    <a:pt x="1865" y="806"/>
                  </a:lnTo>
                  <a:lnTo>
                    <a:pt x="1865" y="806"/>
                  </a:lnTo>
                  <a:lnTo>
                    <a:pt x="1878" y="806"/>
                  </a:lnTo>
                  <a:lnTo>
                    <a:pt x="1878" y="817"/>
                  </a:lnTo>
                  <a:lnTo>
                    <a:pt x="1878" y="817"/>
                  </a:lnTo>
                  <a:lnTo>
                    <a:pt x="1911" y="817"/>
                  </a:lnTo>
                  <a:lnTo>
                    <a:pt x="1911" y="828"/>
                  </a:lnTo>
                  <a:lnTo>
                    <a:pt x="1911" y="828"/>
                  </a:lnTo>
                  <a:lnTo>
                    <a:pt x="1990" y="828"/>
                  </a:lnTo>
                  <a:lnTo>
                    <a:pt x="1990" y="839"/>
                  </a:lnTo>
                  <a:lnTo>
                    <a:pt x="1990" y="839"/>
                  </a:lnTo>
                  <a:lnTo>
                    <a:pt x="2142" y="839"/>
                  </a:lnTo>
                  <a:lnTo>
                    <a:pt x="2142" y="852"/>
                  </a:lnTo>
                  <a:lnTo>
                    <a:pt x="2142" y="852"/>
                  </a:lnTo>
                  <a:lnTo>
                    <a:pt x="2155" y="852"/>
                  </a:lnTo>
                  <a:lnTo>
                    <a:pt x="2155" y="864"/>
                  </a:lnTo>
                  <a:lnTo>
                    <a:pt x="2155" y="864"/>
                  </a:lnTo>
                  <a:lnTo>
                    <a:pt x="2162" y="864"/>
                  </a:lnTo>
                  <a:lnTo>
                    <a:pt x="2162" y="877"/>
                  </a:lnTo>
                  <a:lnTo>
                    <a:pt x="2162" y="877"/>
                  </a:lnTo>
                  <a:lnTo>
                    <a:pt x="2208" y="877"/>
                  </a:lnTo>
                  <a:lnTo>
                    <a:pt x="2208" y="889"/>
                  </a:lnTo>
                  <a:lnTo>
                    <a:pt x="2208" y="889"/>
                  </a:lnTo>
                  <a:lnTo>
                    <a:pt x="2241" y="889"/>
                  </a:lnTo>
                  <a:lnTo>
                    <a:pt x="2241" y="902"/>
                  </a:lnTo>
                  <a:lnTo>
                    <a:pt x="2241" y="902"/>
                  </a:lnTo>
                  <a:lnTo>
                    <a:pt x="2383" y="902"/>
                  </a:lnTo>
                  <a:lnTo>
                    <a:pt x="2383" y="915"/>
                  </a:lnTo>
                  <a:lnTo>
                    <a:pt x="2383" y="915"/>
                  </a:lnTo>
                  <a:lnTo>
                    <a:pt x="2478" y="915"/>
                  </a:lnTo>
                  <a:lnTo>
                    <a:pt x="2478" y="928"/>
                  </a:lnTo>
                  <a:lnTo>
                    <a:pt x="2478" y="928"/>
                  </a:lnTo>
                  <a:lnTo>
                    <a:pt x="2578" y="928"/>
                  </a:lnTo>
                  <a:lnTo>
                    <a:pt x="2578" y="942"/>
                  </a:lnTo>
                  <a:lnTo>
                    <a:pt x="2578" y="942"/>
                  </a:lnTo>
                  <a:lnTo>
                    <a:pt x="2584" y="942"/>
                  </a:lnTo>
                  <a:lnTo>
                    <a:pt x="2584" y="956"/>
                  </a:lnTo>
                  <a:lnTo>
                    <a:pt x="2584" y="956"/>
                  </a:lnTo>
                  <a:lnTo>
                    <a:pt x="2624" y="956"/>
                  </a:lnTo>
                  <a:lnTo>
                    <a:pt x="2624" y="969"/>
                  </a:lnTo>
                  <a:lnTo>
                    <a:pt x="2624" y="969"/>
                  </a:lnTo>
                  <a:lnTo>
                    <a:pt x="2650" y="969"/>
                  </a:lnTo>
                  <a:lnTo>
                    <a:pt x="2650" y="984"/>
                  </a:lnTo>
                  <a:lnTo>
                    <a:pt x="2650" y="984"/>
                  </a:lnTo>
                  <a:lnTo>
                    <a:pt x="2653" y="984"/>
                  </a:lnTo>
                  <a:lnTo>
                    <a:pt x="2653" y="1012"/>
                  </a:lnTo>
                  <a:lnTo>
                    <a:pt x="2653" y="1012"/>
                  </a:lnTo>
                  <a:lnTo>
                    <a:pt x="2703" y="1012"/>
                  </a:lnTo>
                  <a:lnTo>
                    <a:pt x="2703" y="1027"/>
                  </a:lnTo>
                  <a:lnTo>
                    <a:pt x="2703" y="1027"/>
                  </a:lnTo>
                  <a:lnTo>
                    <a:pt x="2710" y="1027"/>
                  </a:lnTo>
                  <a:lnTo>
                    <a:pt x="2710" y="1042"/>
                  </a:lnTo>
                  <a:lnTo>
                    <a:pt x="2710" y="1042"/>
                  </a:lnTo>
                  <a:lnTo>
                    <a:pt x="2723" y="1042"/>
                  </a:lnTo>
                  <a:lnTo>
                    <a:pt x="2723" y="1058"/>
                  </a:lnTo>
                  <a:lnTo>
                    <a:pt x="2723" y="1058"/>
                  </a:lnTo>
                  <a:lnTo>
                    <a:pt x="2746" y="1058"/>
                  </a:lnTo>
                  <a:lnTo>
                    <a:pt x="2746" y="1073"/>
                  </a:lnTo>
                  <a:lnTo>
                    <a:pt x="2746" y="1073"/>
                  </a:lnTo>
                  <a:lnTo>
                    <a:pt x="2848" y="1073"/>
                  </a:lnTo>
                  <a:lnTo>
                    <a:pt x="2848" y="1090"/>
                  </a:lnTo>
                  <a:lnTo>
                    <a:pt x="2848" y="1090"/>
                  </a:lnTo>
                  <a:lnTo>
                    <a:pt x="2951" y="1090"/>
                  </a:lnTo>
                  <a:lnTo>
                    <a:pt x="2951" y="1108"/>
                  </a:lnTo>
                  <a:lnTo>
                    <a:pt x="2951" y="1108"/>
                  </a:lnTo>
                  <a:lnTo>
                    <a:pt x="2987" y="1108"/>
                  </a:lnTo>
                  <a:lnTo>
                    <a:pt x="2987" y="1126"/>
                  </a:lnTo>
                  <a:lnTo>
                    <a:pt x="2987" y="1126"/>
                  </a:lnTo>
                  <a:lnTo>
                    <a:pt x="3030" y="1126"/>
                  </a:lnTo>
                  <a:lnTo>
                    <a:pt x="3030" y="1144"/>
                  </a:lnTo>
                  <a:lnTo>
                    <a:pt x="3030" y="1144"/>
                  </a:lnTo>
                  <a:lnTo>
                    <a:pt x="3043" y="1144"/>
                  </a:lnTo>
                  <a:lnTo>
                    <a:pt x="3043" y="1162"/>
                  </a:lnTo>
                  <a:lnTo>
                    <a:pt x="3043" y="1162"/>
                  </a:lnTo>
                  <a:lnTo>
                    <a:pt x="3479" y="1162"/>
                  </a:lnTo>
                  <a:lnTo>
                    <a:pt x="3479" y="1187"/>
                  </a:lnTo>
                  <a:lnTo>
                    <a:pt x="3479" y="1187"/>
                  </a:lnTo>
                  <a:lnTo>
                    <a:pt x="3611" y="1187"/>
                  </a:lnTo>
                  <a:lnTo>
                    <a:pt x="3611" y="1215"/>
                  </a:lnTo>
                  <a:lnTo>
                    <a:pt x="3611" y="1215"/>
                  </a:lnTo>
                  <a:lnTo>
                    <a:pt x="4532" y="1215"/>
                  </a:lnTo>
                  <a:lnTo>
                    <a:pt x="4532" y="1215"/>
                  </a:lnTo>
                </a:path>
              </a:pathLst>
            </a:custGeom>
            <a:noFill/>
            <a:ln w="25400" cap="flat">
              <a:solidFill>
                <a:srgbClr val="0087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0" name="Zani-TIS-CT Censors">
              <a:extLst>
                <a:ext uri="{FF2B5EF4-FFF2-40B4-BE49-F238E27FC236}">
                  <a16:creationId xmlns:a16="http://schemas.microsoft.com/office/drawing/2014/main" id="{ECE0F09A-92DE-F5C8-DDEB-563EC17161B0}"/>
                </a:ext>
              </a:extLst>
            </p:cNvPr>
            <p:cNvGrpSpPr/>
            <p:nvPr/>
          </p:nvGrpSpPr>
          <p:grpSpPr>
            <a:xfrm>
              <a:off x="1282676" y="1951810"/>
              <a:ext cx="9721825" cy="1805035"/>
              <a:chOff x="1938137" y="1723105"/>
              <a:chExt cx="5820309" cy="1650076"/>
            </a:xfrm>
          </p:grpSpPr>
          <p:grpSp>
            <p:nvGrpSpPr>
              <p:cNvPr id="111" name="Group 110">
                <a:extLst>
                  <a:ext uri="{FF2B5EF4-FFF2-40B4-BE49-F238E27FC236}">
                    <a16:creationId xmlns:a16="http://schemas.microsoft.com/office/drawing/2014/main" id="{732EEB14-8BAF-BE9F-431B-594D782212E3}"/>
                  </a:ext>
                </a:extLst>
              </p:cNvPr>
              <p:cNvGrpSpPr/>
              <p:nvPr/>
            </p:nvGrpSpPr>
            <p:grpSpPr>
              <a:xfrm>
                <a:off x="1938137" y="1723105"/>
                <a:ext cx="1228888" cy="609380"/>
                <a:chOff x="1938137" y="1723105"/>
                <a:chExt cx="1228888" cy="609380"/>
              </a:xfrm>
            </p:grpSpPr>
            <p:grpSp>
              <p:nvGrpSpPr>
                <p:cNvPr id="415" name="Group 414">
                  <a:extLst>
                    <a:ext uri="{FF2B5EF4-FFF2-40B4-BE49-F238E27FC236}">
                      <a16:creationId xmlns:a16="http://schemas.microsoft.com/office/drawing/2014/main" id="{98C0ECC0-AF4E-66FD-6432-78B9047E3369}"/>
                    </a:ext>
                  </a:extLst>
                </p:cNvPr>
                <p:cNvGrpSpPr/>
                <p:nvPr/>
              </p:nvGrpSpPr>
              <p:grpSpPr>
                <a:xfrm>
                  <a:off x="1938137" y="1723105"/>
                  <a:ext cx="45940" cy="47484"/>
                  <a:chOff x="1938137" y="1723105"/>
                  <a:chExt cx="45940" cy="47484"/>
                </a:xfrm>
              </p:grpSpPr>
              <p:sp>
                <p:nvSpPr>
                  <p:cNvPr id="460" name="Line 680">
                    <a:extLst>
                      <a:ext uri="{FF2B5EF4-FFF2-40B4-BE49-F238E27FC236}">
                        <a16:creationId xmlns:a16="http://schemas.microsoft.com/office/drawing/2014/main" id="{F645C9BD-80DB-D17B-5346-B32DA1320F2E}"/>
                      </a:ext>
                    </a:extLst>
                  </p:cNvPr>
                  <p:cNvSpPr>
                    <a:spLocks noChangeShapeType="1"/>
                  </p:cNvSpPr>
                  <p:nvPr/>
                </p:nvSpPr>
                <p:spPr bwMode="auto">
                  <a:xfrm>
                    <a:off x="1938137" y="17468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1" name="Line 681">
                    <a:extLst>
                      <a:ext uri="{FF2B5EF4-FFF2-40B4-BE49-F238E27FC236}">
                        <a16:creationId xmlns:a16="http://schemas.microsoft.com/office/drawing/2014/main" id="{62FA6BE9-5665-7452-CD01-7A216BB91B08}"/>
                      </a:ext>
                    </a:extLst>
                  </p:cNvPr>
                  <p:cNvSpPr>
                    <a:spLocks noChangeShapeType="1"/>
                  </p:cNvSpPr>
                  <p:nvPr/>
                </p:nvSpPr>
                <p:spPr bwMode="auto">
                  <a:xfrm>
                    <a:off x="1961107" y="17231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6" name="Group 415">
                  <a:extLst>
                    <a:ext uri="{FF2B5EF4-FFF2-40B4-BE49-F238E27FC236}">
                      <a16:creationId xmlns:a16="http://schemas.microsoft.com/office/drawing/2014/main" id="{63F035AC-C84A-7E32-5312-5FE55826C006}"/>
                    </a:ext>
                  </a:extLst>
                </p:cNvPr>
                <p:cNvGrpSpPr/>
                <p:nvPr/>
              </p:nvGrpSpPr>
              <p:grpSpPr>
                <a:xfrm>
                  <a:off x="1938137" y="1723105"/>
                  <a:ext cx="1228888" cy="609380"/>
                  <a:chOff x="1938137" y="1723105"/>
                  <a:chExt cx="1228888" cy="609380"/>
                </a:xfrm>
              </p:grpSpPr>
              <p:sp>
                <p:nvSpPr>
                  <p:cNvPr id="417" name="Line 682">
                    <a:extLst>
                      <a:ext uri="{FF2B5EF4-FFF2-40B4-BE49-F238E27FC236}">
                        <a16:creationId xmlns:a16="http://schemas.microsoft.com/office/drawing/2014/main" id="{1D4D6A48-28CB-6B41-911B-8813AA4F050A}"/>
                      </a:ext>
                    </a:extLst>
                  </p:cNvPr>
                  <p:cNvSpPr>
                    <a:spLocks noChangeShapeType="1"/>
                  </p:cNvSpPr>
                  <p:nvPr/>
                </p:nvSpPr>
                <p:spPr bwMode="auto">
                  <a:xfrm>
                    <a:off x="1938137" y="17468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Line 683">
                    <a:extLst>
                      <a:ext uri="{FF2B5EF4-FFF2-40B4-BE49-F238E27FC236}">
                        <a16:creationId xmlns:a16="http://schemas.microsoft.com/office/drawing/2014/main" id="{1E52BE1F-83CA-1627-14C0-C3608C0F78CD}"/>
                      </a:ext>
                    </a:extLst>
                  </p:cNvPr>
                  <p:cNvSpPr>
                    <a:spLocks noChangeShapeType="1"/>
                  </p:cNvSpPr>
                  <p:nvPr/>
                </p:nvSpPr>
                <p:spPr bwMode="auto">
                  <a:xfrm>
                    <a:off x="1961107" y="17231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9" name="Line 684">
                    <a:extLst>
                      <a:ext uri="{FF2B5EF4-FFF2-40B4-BE49-F238E27FC236}">
                        <a16:creationId xmlns:a16="http://schemas.microsoft.com/office/drawing/2014/main" id="{7DDB0900-C86F-D5FA-0A41-B87A050B9FB8}"/>
                      </a:ext>
                    </a:extLst>
                  </p:cNvPr>
                  <p:cNvSpPr>
                    <a:spLocks noChangeShapeType="1"/>
                  </p:cNvSpPr>
                  <p:nvPr/>
                </p:nvSpPr>
                <p:spPr bwMode="auto">
                  <a:xfrm>
                    <a:off x="1958555" y="17468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0" name="Line 685">
                    <a:extLst>
                      <a:ext uri="{FF2B5EF4-FFF2-40B4-BE49-F238E27FC236}">
                        <a16:creationId xmlns:a16="http://schemas.microsoft.com/office/drawing/2014/main" id="{A92F4FEC-9699-F8B8-DD3A-E2D7006B9F85}"/>
                      </a:ext>
                    </a:extLst>
                  </p:cNvPr>
                  <p:cNvSpPr>
                    <a:spLocks noChangeShapeType="1"/>
                  </p:cNvSpPr>
                  <p:nvPr/>
                </p:nvSpPr>
                <p:spPr bwMode="auto">
                  <a:xfrm>
                    <a:off x="1981525" y="17231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1" name="Line 686">
                    <a:extLst>
                      <a:ext uri="{FF2B5EF4-FFF2-40B4-BE49-F238E27FC236}">
                        <a16:creationId xmlns:a16="http://schemas.microsoft.com/office/drawing/2014/main" id="{2E2D82A6-7769-0A1D-A68A-90D3C07693FE}"/>
                      </a:ext>
                    </a:extLst>
                  </p:cNvPr>
                  <p:cNvSpPr>
                    <a:spLocks noChangeShapeType="1"/>
                  </p:cNvSpPr>
                  <p:nvPr/>
                </p:nvSpPr>
                <p:spPr bwMode="auto">
                  <a:xfrm>
                    <a:off x="2022360" y="180884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Line 687">
                    <a:extLst>
                      <a:ext uri="{FF2B5EF4-FFF2-40B4-BE49-F238E27FC236}">
                        <a16:creationId xmlns:a16="http://schemas.microsoft.com/office/drawing/2014/main" id="{10C6AE0F-885B-E043-61AD-6ED9DCFE791C}"/>
                      </a:ext>
                    </a:extLst>
                  </p:cNvPr>
                  <p:cNvSpPr>
                    <a:spLocks noChangeShapeType="1"/>
                  </p:cNvSpPr>
                  <p:nvPr/>
                </p:nvSpPr>
                <p:spPr bwMode="auto">
                  <a:xfrm>
                    <a:off x="2045330" y="178509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3" name="Line 688">
                    <a:extLst>
                      <a:ext uri="{FF2B5EF4-FFF2-40B4-BE49-F238E27FC236}">
                        <a16:creationId xmlns:a16="http://schemas.microsoft.com/office/drawing/2014/main" id="{2A774E47-F11D-6795-0A54-9C3CB7786838}"/>
                      </a:ext>
                    </a:extLst>
                  </p:cNvPr>
                  <p:cNvSpPr>
                    <a:spLocks noChangeShapeType="1"/>
                  </p:cNvSpPr>
                  <p:nvPr/>
                </p:nvSpPr>
                <p:spPr bwMode="auto">
                  <a:xfrm>
                    <a:off x="2033845" y="181807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4" name="Line 689">
                    <a:extLst>
                      <a:ext uri="{FF2B5EF4-FFF2-40B4-BE49-F238E27FC236}">
                        <a16:creationId xmlns:a16="http://schemas.microsoft.com/office/drawing/2014/main" id="{815E1917-8A7F-99ED-B266-06703D4B854A}"/>
                      </a:ext>
                    </a:extLst>
                  </p:cNvPr>
                  <p:cNvSpPr>
                    <a:spLocks noChangeShapeType="1"/>
                  </p:cNvSpPr>
                  <p:nvPr/>
                </p:nvSpPr>
                <p:spPr bwMode="auto">
                  <a:xfrm>
                    <a:off x="2056815" y="179433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Line 690">
                    <a:extLst>
                      <a:ext uri="{FF2B5EF4-FFF2-40B4-BE49-F238E27FC236}">
                        <a16:creationId xmlns:a16="http://schemas.microsoft.com/office/drawing/2014/main" id="{38855E68-388C-6B52-C5B0-D4DD7F3FDB82}"/>
                      </a:ext>
                    </a:extLst>
                  </p:cNvPr>
                  <p:cNvSpPr>
                    <a:spLocks noChangeShapeType="1"/>
                  </p:cNvSpPr>
                  <p:nvPr/>
                </p:nvSpPr>
                <p:spPr bwMode="auto">
                  <a:xfrm>
                    <a:off x="2114239" y="187083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Line 691">
                    <a:extLst>
                      <a:ext uri="{FF2B5EF4-FFF2-40B4-BE49-F238E27FC236}">
                        <a16:creationId xmlns:a16="http://schemas.microsoft.com/office/drawing/2014/main" id="{8F9DA9F7-6E35-3B3C-0761-3210B8D78E00}"/>
                      </a:ext>
                    </a:extLst>
                  </p:cNvPr>
                  <p:cNvSpPr>
                    <a:spLocks noChangeShapeType="1"/>
                  </p:cNvSpPr>
                  <p:nvPr/>
                </p:nvSpPr>
                <p:spPr bwMode="auto">
                  <a:xfrm>
                    <a:off x="2137209" y="184709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7" name="Line 692">
                    <a:extLst>
                      <a:ext uri="{FF2B5EF4-FFF2-40B4-BE49-F238E27FC236}">
                        <a16:creationId xmlns:a16="http://schemas.microsoft.com/office/drawing/2014/main" id="{177B8DA2-6CDC-1265-929E-17AE8992C8B6}"/>
                      </a:ext>
                    </a:extLst>
                  </p:cNvPr>
                  <p:cNvSpPr>
                    <a:spLocks noChangeShapeType="1"/>
                  </p:cNvSpPr>
                  <p:nvPr/>
                </p:nvSpPr>
                <p:spPr bwMode="auto">
                  <a:xfrm>
                    <a:off x="2119344" y="187083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Line 693">
                    <a:extLst>
                      <a:ext uri="{FF2B5EF4-FFF2-40B4-BE49-F238E27FC236}">
                        <a16:creationId xmlns:a16="http://schemas.microsoft.com/office/drawing/2014/main" id="{F44ECEF9-E66B-3517-1DC6-E7828573539F}"/>
                      </a:ext>
                    </a:extLst>
                  </p:cNvPr>
                  <p:cNvSpPr>
                    <a:spLocks noChangeShapeType="1"/>
                  </p:cNvSpPr>
                  <p:nvPr/>
                </p:nvSpPr>
                <p:spPr bwMode="auto">
                  <a:xfrm>
                    <a:off x="2142314" y="184709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Line 694">
                    <a:extLst>
                      <a:ext uri="{FF2B5EF4-FFF2-40B4-BE49-F238E27FC236}">
                        <a16:creationId xmlns:a16="http://schemas.microsoft.com/office/drawing/2014/main" id="{A49F9901-2015-9C52-5320-AC4D75ED1CA3}"/>
                      </a:ext>
                    </a:extLst>
                  </p:cNvPr>
                  <p:cNvSpPr>
                    <a:spLocks noChangeShapeType="1"/>
                  </p:cNvSpPr>
                  <p:nvPr/>
                </p:nvSpPr>
                <p:spPr bwMode="auto">
                  <a:xfrm>
                    <a:off x="2215051" y="19064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Line 695">
                    <a:extLst>
                      <a:ext uri="{FF2B5EF4-FFF2-40B4-BE49-F238E27FC236}">
                        <a16:creationId xmlns:a16="http://schemas.microsoft.com/office/drawing/2014/main" id="{5CDA1AE6-A7AB-0A10-7501-03B06B8818DC}"/>
                      </a:ext>
                    </a:extLst>
                  </p:cNvPr>
                  <p:cNvSpPr>
                    <a:spLocks noChangeShapeType="1"/>
                  </p:cNvSpPr>
                  <p:nvPr/>
                </p:nvSpPr>
                <p:spPr bwMode="auto">
                  <a:xfrm>
                    <a:off x="2238021" y="18827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1" name="Line 696">
                    <a:extLst>
                      <a:ext uri="{FF2B5EF4-FFF2-40B4-BE49-F238E27FC236}">
                        <a16:creationId xmlns:a16="http://schemas.microsoft.com/office/drawing/2014/main" id="{DA4C95E0-917A-F471-A760-5934D23034EB}"/>
                      </a:ext>
                    </a:extLst>
                  </p:cNvPr>
                  <p:cNvSpPr>
                    <a:spLocks noChangeShapeType="1"/>
                  </p:cNvSpPr>
                  <p:nvPr/>
                </p:nvSpPr>
                <p:spPr bwMode="auto">
                  <a:xfrm>
                    <a:off x="2249506" y="192491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2" name="Line 697">
                    <a:extLst>
                      <a:ext uri="{FF2B5EF4-FFF2-40B4-BE49-F238E27FC236}">
                        <a16:creationId xmlns:a16="http://schemas.microsoft.com/office/drawing/2014/main" id="{B9B22666-C2EB-FA83-5692-954BFF81A49C}"/>
                      </a:ext>
                    </a:extLst>
                  </p:cNvPr>
                  <p:cNvSpPr>
                    <a:spLocks noChangeShapeType="1"/>
                  </p:cNvSpPr>
                  <p:nvPr/>
                </p:nvSpPr>
                <p:spPr bwMode="auto">
                  <a:xfrm>
                    <a:off x="2272476" y="190117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3" name="Line 698">
                    <a:extLst>
                      <a:ext uri="{FF2B5EF4-FFF2-40B4-BE49-F238E27FC236}">
                        <a16:creationId xmlns:a16="http://schemas.microsoft.com/office/drawing/2014/main" id="{47268A63-C7C7-E405-6F5E-195CE1F7AA12}"/>
                      </a:ext>
                    </a:extLst>
                  </p:cNvPr>
                  <p:cNvSpPr>
                    <a:spLocks noChangeShapeType="1"/>
                  </p:cNvSpPr>
                  <p:nvPr/>
                </p:nvSpPr>
                <p:spPr bwMode="auto">
                  <a:xfrm>
                    <a:off x="2249506" y="192491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4" name="Line 699">
                    <a:extLst>
                      <a:ext uri="{FF2B5EF4-FFF2-40B4-BE49-F238E27FC236}">
                        <a16:creationId xmlns:a16="http://schemas.microsoft.com/office/drawing/2014/main" id="{113AAF0C-E3CE-BFE7-7E91-F350CADDF41C}"/>
                      </a:ext>
                    </a:extLst>
                  </p:cNvPr>
                  <p:cNvSpPr>
                    <a:spLocks noChangeShapeType="1"/>
                  </p:cNvSpPr>
                  <p:nvPr/>
                </p:nvSpPr>
                <p:spPr bwMode="auto">
                  <a:xfrm>
                    <a:off x="2272476" y="190117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5" name="Line 700">
                    <a:extLst>
                      <a:ext uri="{FF2B5EF4-FFF2-40B4-BE49-F238E27FC236}">
                        <a16:creationId xmlns:a16="http://schemas.microsoft.com/office/drawing/2014/main" id="{6F0AF984-8AF3-17BF-1F05-8372C9FAF340}"/>
                      </a:ext>
                    </a:extLst>
                  </p:cNvPr>
                  <p:cNvSpPr>
                    <a:spLocks noChangeShapeType="1"/>
                  </p:cNvSpPr>
                  <p:nvPr/>
                </p:nvSpPr>
                <p:spPr bwMode="auto">
                  <a:xfrm>
                    <a:off x="2401363" y="201592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6" name="Line 701">
                    <a:extLst>
                      <a:ext uri="{FF2B5EF4-FFF2-40B4-BE49-F238E27FC236}">
                        <a16:creationId xmlns:a16="http://schemas.microsoft.com/office/drawing/2014/main" id="{8A3A72F5-A94C-B7DE-51E3-FDFE7E62C068}"/>
                      </a:ext>
                    </a:extLst>
                  </p:cNvPr>
                  <p:cNvSpPr>
                    <a:spLocks noChangeShapeType="1"/>
                  </p:cNvSpPr>
                  <p:nvPr/>
                </p:nvSpPr>
                <p:spPr bwMode="auto">
                  <a:xfrm>
                    <a:off x="2424332" y="199218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7" name="Line 702">
                    <a:extLst>
                      <a:ext uri="{FF2B5EF4-FFF2-40B4-BE49-F238E27FC236}">
                        <a16:creationId xmlns:a16="http://schemas.microsoft.com/office/drawing/2014/main" id="{52CD28B8-834E-C556-4388-58CFDF4A0356}"/>
                      </a:ext>
                    </a:extLst>
                  </p:cNvPr>
                  <p:cNvSpPr>
                    <a:spLocks noChangeShapeType="1"/>
                  </p:cNvSpPr>
                  <p:nvPr/>
                </p:nvSpPr>
                <p:spPr bwMode="auto">
                  <a:xfrm>
                    <a:off x="2645098" y="212408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Line 703">
                    <a:extLst>
                      <a:ext uri="{FF2B5EF4-FFF2-40B4-BE49-F238E27FC236}">
                        <a16:creationId xmlns:a16="http://schemas.microsoft.com/office/drawing/2014/main" id="{2E883EC1-0B10-31FD-BBF3-A90DCCBB3B35}"/>
                      </a:ext>
                    </a:extLst>
                  </p:cNvPr>
                  <p:cNvSpPr>
                    <a:spLocks noChangeShapeType="1"/>
                  </p:cNvSpPr>
                  <p:nvPr/>
                </p:nvSpPr>
                <p:spPr bwMode="auto">
                  <a:xfrm>
                    <a:off x="2668068" y="210034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9" name="Line 704">
                    <a:extLst>
                      <a:ext uri="{FF2B5EF4-FFF2-40B4-BE49-F238E27FC236}">
                        <a16:creationId xmlns:a16="http://schemas.microsoft.com/office/drawing/2014/main" id="{73990859-AC08-8967-1813-7E4EB0D4D33C}"/>
                      </a:ext>
                    </a:extLst>
                  </p:cNvPr>
                  <p:cNvSpPr>
                    <a:spLocks noChangeShapeType="1"/>
                  </p:cNvSpPr>
                  <p:nvPr/>
                </p:nvSpPr>
                <p:spPr bwMode="auto">
                  <a:xfrm>
                    <a:off x="2738254" y="216101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Line 705">
                    <a:extLst>
                      <a:ext uri="{FF2B5EF4-FFF2-40B4-BE49-F238E27FC236}">
                        <a16:creationId xmlns:a16="http://schemas.microsoft.com/office/drawing/2014/main" id="{8A3A14E6-6C16-94CC-DECC-915E9567EF16}"/>
                      </a:ext>
                    </a:extLst>
                  </p:cNvPr>
                  <p:cNvSpPr>
                    <a:spLocks noChangeShapeType="1"/>
                  </p:cNvSpPr>
                  <p:nvPr/>
                </p:nvSpPr>
                <p:spPr bwMode="auto">
                  <a:xfrm>
                    <a:off x="2761224" y="213727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1" name="Line 706">
                    <a:extLst>
                      <a:ext uri="{FF2B5EF4-FFF2-40B4-BE49-F238E27FC236}">
                        <a16:creationId xmlns:a16="http://schemas.microsoft.com/office/drawing/2014/main" id="{0766B9E7-4B83-2B11-4A37-EC95D0EB2A91}"/>
                      </a:ext>
                    </a:extLst>
                  </p:cNvPr>
                  <p:cNvSpPr>
                    <a:spLocks noChangeShapeType="1"/>
                  </p:cNvSpPr>
                  <p:nvPr/>
                </p:nvSpPr>
                <p:spPr bwMode="auto">
                  <a:xfrm>
                    <a:off x="2961572" y="223487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2" name="Line 707">
                    <a:extLst>
                      <a:ext uri="{FF2B5EF4-FFF2-40B4-BE49-F238E27FC236}">
                        <a16:creationId xmlns:a16="http://schemas.microsoft.com/office/drawing/2014/main" id="{A24BB394-9BFF-5D0C-3F52-481ED8CF7637}"/>
                      </a:ext>
                    </a:extLst>
                  </p:cNvPr>
                  <p:cNvSpPr>
                    <a:spLocks noChangeShapeType="1"/>
                  </p:cNvSpPr>
                  <p:nvPr/>
                </p:nvSpPr>
                <p:spPr bwMode="auto">
                  <a:xfrm>
                    <a:off x="2984542" y="221113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3" name="Line 708">
                    <a:extLst>
                      <a:ext uri="{FF2B5EF4-FFF2-40B4-BE49-F238E27FC236}">
                        <a16:creationId xmlns:a16="http://schemas.microsoft.com/office/drawing/2014/main" id="{8F81A9C0-3EDF-1DF6-CF91-979D6D440AB8}"/>
                      </a:ext>
                    </a:extLst>
                  </p:cNvPr>
                  <p:cNvSpPr>
                    <a:spLocks noChangeShapeType="1"/>
                  </p:cNvSpPr>
                  <p:nvPr/>
                </p:nvSpPr>
                <p:spPr bwMode="auto">
                  <a:xfrm>
                    <a:off x="2965400" y="22427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4" name="Line 709">
                    <a:extLst>
                      <a:ext uri="{FF2B5EF4-FFF2-40B4-BE49-F238E27FC236}">
                        <a16:creationId xmlns:a16="http://schemas.microsoft.com/office/drawing/2014/main" id="{C421C909-37AB-D621-26CC-3D7035B8CF02}"/>
                      </a:ext>
                    </a:extLst>
                  </p:cNvPr>
                  <p:cNvSpPr>
                    <a:spLocks noChangeShapeType="1"/>
                  </p:cNvSpPr>
                  <p:nvPr/>
                </p:nvSpPr>
                <p:spPr bwMode="auto">
                  <a:xfrm>
                    <a:off x="2988370" y="22190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5" name="Line 710">
                    <a:extLst>
                      <a:ext uri="{FF2B5EF4-FFF2-40B4-BE49-F238E27FC236}">
                        <a16:creationId xmlns:a16="http://schemas.microsoft.com/office/drawing/2014/main" id="{3C837B46-AA8F-5FAB-2C42-48392CB10749}"/>
                      </a:ext>
                    </a:extLst>
                  </p:cNvPr>
                  <p:cNvSpPr>
                    <a:spLocks noChangeShapeType="1"/>
                  </p:cNvSpPr>
                  <p:nvPr/>
                </p:nvSpPr>
                <p:spPr bwMode="auto">
                  <a:xfrm>
                    <a:off x="2985818" y="225334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6" name="Line 711">
                    <a:extLst>
                      <a:ext uri="{FF2B5EF4-FFF2-40B4-BE49-F238E27FC236}">
                        <a16:creationId xmlns:a16="http://schemas.microsoft.com/office/drawing/2014/main" id="{D8555D82-4D34-C80D-9740-684A8932D328}"/>
                      </a:ext>
                    </a:extLst>
                  </p:cNvPr>
                  <p:cNvSpPr>
                    <a:spLocks noChangeShapeType="1"/>
                  </p:cNvSpPr>
                  <p:nvPr/>
                </p:nvSpPr>
                <p:spPr bwMode="auto">
                  <a:xfrm>
                    <a:off x="3008788" y="222960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7" name="Line 712">
                    <a:extLst>
                      <a:ext uri="{FF2B5EF4-FFF2-40B4-BE49-F238E27FC236}">
                        <a16:creationId xmlns:a16="http://schemas.microsoft.com/office/drawing/2014/main" id="{59B15EF1-FFC4-2D68-DB90-74A5A79EF7D4}"/>
                      </a:ext>
                    </a:extLst>
                  </p:cNvPr>
                  <p:cNvSpPr>
                    <a:spLocks noChangeShapeType="1"/>
                  </p:cNvSpPr>
                  <p:nvPr/>
                </p:nvSpPr>
                <p:spPr bwMode="auto">
                  <a:xfrm>
                    <a:off x="2998579" y="226257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8" name="Line 713">
                    <a:extLst>
                      <a:ext uri="{FF2B5EF4-FFF2-40B4-BE49-F238E27FC236}">
                        <a16:creationId xmlns:a16="http://schemas.microsoft.com/office/drawing/2014/main" id="{E8712D8B-CDD6-FE59-9D0E-49FDEE071A16}"/>
                      </a:ext>
                    </a:extLst>
                  </p:cNvPr>
                  <p:cNvSpPr>
                    <a:spLocks noChangeShapeType="1"/>
                  </p:cNvSpPr>
                  <p:nvPr/>
                </p:nvSpPr>
                <p:spPr bwMode="auto">
                  <a:xfrm>
                    <a:off x="3021549" y="223883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9" name="Line 714">
                    <a:extLst>
                      <a:ext uri="{FF2B5EF4-FFF2-40B4-BE49-F238E27FC236}">
                        <a16:creationId xmlns:a16="http://schemas.microsoft.com/office/drawing/2014/main" id="{8B5DCB91-30A4-ED04-3D84-5378EC498B5E}"/>
                      </a:ext>
                    </a:extLst>
                  </p:cNvPr>
                  <p:cNvSpPr>
                    <a:spLocks noChangeShapeType="1"/>
                  </p:cNvSpPr>
                  <p:nvPr/>
                </p:nvSpPr>
                <p:spPr bwMode="auto">
                  <a:xfrm>
                    <a:off x="3003683" y="226257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0" name="Line 715">
                    <a:extLst>
                      <a:ext uri="{FF2B5EF4-FFF2-40B4-BE49-F238E27FC236}">
                        <a16:creationId xmlns:a16="http://schemas.microsoft.com/office/drawing/2014/main" id="{B5A316E2-C20D-80F5-F7CF-FF0B7CC01199}"/>
                      </a:ext>
                    </a:extLst>
                  </p:cNvPr>
                  <p:cNvSpPr>
                    <a:spLocks noChangeShapeType="1"/>
                  </p:cNvSpPr>
                  <p:nvPr/>
                </p:nvSpPr>
                <p:spPr bwMode="auto">
                  <a:xfrm>
                    <a:off x="3026653" y="223883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1" name="Line 716">
                    <a:extLst>
                      <a:ext uri="{FF2B5EF4-FFF2-40B4-BE49-F238E27FC236}">
                        <a16:creationId xmlns:a16="http://schemas.microsoft.com/office/drawing/2014/main" id="{15944544-C6E8-3D8B-B041-763DB50073D3}"/>
                      </a:ext>
                    </a:extLst>
                  </p:cNvPr>
                  <p:cNvSpPr>
                    <a:spLocks noChangeShapeType="1"/>
                  </p:cNvSpPr>
                  <p:nvPr/>
                </p:nvSpPr>
                <p:spPr bwMode="auto">
                  <a:xfrm>
                    <a:off x="3049623" y="229027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2" name="Line 717">
                    <a:extLst>
                      <a:ext uri="{FF2B5EF4-FFF2-40B4-BE49-F238E27FC236}">
                        <a16:creationId xmlns:a16="http://schemas.microsoft.com/office/drawing/2014/main" id="{E1F4F42F-ABFA-895B-9364-FED4478EA1C8}"/>
                      </a:ext>
                    </a:extLst>
                  </p:cNvPr>
                  <p:cNvSpPr>
                    <a:spLocks noChangeShapeType="1"/>
                  </p:cNvSpPr>
                  <p:nvPr/>
                </p:nvSpPr>
                <p:spPr bwMode="auto">
                  <a:xfrm>
                    <a:off x="3072593" y="226653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3" name="Line 718">
                    <a:extLst>
                      <a:ext uri="{FF2B5EF4-FFF2-40B4-BE49-F238E27FC236}">
                        <a16:creationId xmlns:a16="http://schemas.microsoft.com/office/drawing/2014/main" id="{213D2BD3-FB84-AA34-6717-C8A45A3F5BB5}"/>
                      </a:ext>
                    </a:extLst>
                  </p:cNvPr>
                  <p:cNvSpPr>
                    <a:spLocks noChangeShapeType="1"/>
                  </p:cNvSpPr>
                  <p:nvPr/>
                </p:nvSpPr>
                <p:spPr bwMode="auto">
                  <a:xfrm>
                    <a:off x="3049623" y="229027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4" name="Line 719">
                    <a:extLst>
                      <a:ext uri="{FF2B5EF4-FFF2-40B4-BE49-F238E27FC236}">
                        <a16:creationId xmlns:a16="http://schemas.microsoft.com/office/drawing/2014/main" id="{9BDCD97C-CA4B-86A5-2EB5-45DD9B77C8EB}"/>
                      </a:ext>
                    </a:extLst>
                  </p:cNvPr>
                  <p:cNvSpPr>
                    <a:spLocks noChangeShapeType="1"/>
                  </p:cNvSpPr>
                  <p:nvPr/>
                </p:nvSpPr>
                <p:spPr bwMode="auto">
                  <a:xfrm>
                    <a:off x="3072593" y="226653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5" name="Line 720">
                    <a:extLst>
                      <a:ext uri="{FF2B5EF4-FFF2-40B4-BE49-F238E27FC236}">
                        <a16:creationId xmlns:a16="http://schemas.microsoft.com/office/drawing/2014/main" id="{EBF667A2-8C58-770F-0D0A-A72C46DE2727}"/>
                      </a:ext>
                    </a:extLst>
                  </p:cNvPr>
                  <p:cNvSpPr>
                    <a:spLocks noChangeShapeType="1"/>
                  </p:cNvSpPr>
                  <p:nvPr/>
                </p:nvSpPr>
                <p:spPr bwMode="auto">
                  <a:xfrm>
                    <a:off x="3091735" y="230874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6" name="Line 721">
                    <a:extLst>
                      <a:ext uri="{FF2B5EF4-FFF2-40B4-BE49-F238E27FC236}">
                        <a16:creationId xmlns:a16="http://schemas.microsoft.com/office/drawing/2014/main" id="{47A3C1A2-02F4-A880-78E8-7D7FC96F977C}"/>
                      </a:ext>
                    </a:extLst>
                  </p:cNvPr>
                  <p:cNvSpPr>
                    <a:spLocks noChangeShapeType="1"/>
                  </p:cNvSpPr>
                  <p:nvPr/>
                </p:nvSpPr>
                <p:spPr bwMode="auto">
                  <a:xfrm>
                    <a:off x="3114704" y="228500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7" name="Line 722">
                    <a:extLst>
                      <a:ext uri="{FF2B5EF4-FFF2-40B4-BE49-F238E27FC236}">
                        <a16:creationId xmlns:a16="http://schemas.microsoft.com/office/drawing/2014/main" id="{D6EE3366-5390-8697-6F46-4C439E5EB8FC}"/>
                      </a:ext>
                    </a:extLst>
                  </p:cNvPr>
                  <p:cNvSpPr>
                    <a:spLocks noChangeShapeType="1"/>
                  </p:cNvSpPr>
                  <p:nvPr/>
                </p:nvSpPr>
                <p:spPr bwMode="auto">
                  <a:xfrm>
                    <a:off x="3108324" y="230874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8" name="Line 723">
                    <a:extLst>
                      <a:ext uri="{FF2B5EF4-FFF2-40B4-BE49-F238E27FC236}">
                        <a16:creationId xmlns:a16="http://schemas.microsoft.com/office/drawing/2014/main" id="{5DB7A26B-693D-E675-09CD-CB35224CDCCE}"/>
                      </a:ext>
                    </a:extLst>
                  </p:cNvPr>
                  <p:cNvSpPr>
                    <a:spLocks noChangeShapeType="1"/>
                  </p:cNvSpPr>
                  <p:nvPr/>
                </p:nvSpPr>
                <p:spPr bwMode="auto">
                  <a:xfrm>
                    <a:off x="3131294" y="228500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9" name="Line 724">
                    <a:extLst>
                      <a:ext uri="{FF2B5EF4-FFF2-40B4-BE49-F238E27FC236}">
                        <a16:creationId xmlns:a16="http://schemas.microsoft.com/office/drawing/2014/main" id="{FC7CFA66-C1EF-8C45-2ED5-A93716F5429B}"/>
                      </a:ext>
                    </a:extLst>
                  </p:cNvPr>
                  <p:cNvSpPr>
                    <a:spLocks noChangeShapeType="1"/>
                  </p:cNvSpPr>
                  <p:nvPr/>
                </p:nvSpPr>
                <p:spPr bwMode="auto">
                  <a:xfrm>
                    <a:off x="3121085" y="231929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112" name="Group 111">
                <a:extLst>
                  <a:ext uri="{FF2B5EF4-FFF2-40B4-BE49-F238E27FC236}">
                    <a16:creationId xmlns:a16="http://schemas.microsoft.com/office/drawing/2014/main" id="{598355B8-FA2D-A56A-9BAD-ACC1308782FB}"/>
                  </a:ext>
                </a:extLst>
              </p:cNvPr>
              <p:cNvGrpSpPr/>
              <p:nvPr/>
            </p:nvGrpSpPr>
            <p:grpSpPr>
              <a:xfrm>
                <a:off x="3130018" y="2295553"/>
                <a:ext cx="643156" cy="261163"/>
                <a:chOff x="3130018" y="2295553"/>
                <a:chExt cx="643156" cy="261163"/>
              </a:xfrm>
            </p:grpSpPr>
            <p:sp>
              <p:nvSpPr>
                <p:cNvPr id="365" name="Line 725">
                  <a:extLst>
                    <a:ext uri="{FF2B5EF4-FFF2-40B4-BE49-F238E27FC236}">
                      <a16:creationId xmlns:a16="http://schemas.microsoft.com/office/drawing/2014/main" id="{F55B3D10-8BB8-A38F-7F17-B6795F2582B2}"/>
                    </a:ext>
                  </a:extLst>
                </p:cNvPr>
                <p:cNvSpPr>
                  <a:spLocks noChangeShapeType="1"/>
                </p:cNvSpPr>
                <p:nvPr/>
              </p:nvSpPr>
              <p:spPr bwMode="auto">
                <a:xfrm>
                  <a:off x="3144055" y="229555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Line 726">
                  <a:extLst>
                    <a:ext uri="{FF2B5EF4-FFF2-40B4-BE49-F238E27FC236}">
                      <a16:creationId xmlns:a16="http://schemas.microsoft.com/office/drawing/2014/main" id="{FC09ACA4-715A-006E-ED02-0E6C8D473458}"/>
                    </a:ext>
                  </a:extLst>
                </p:cNvPr>
                <p:cNvSpPr>
                  <a:spLocks noChangeShapeType="1"/>
                </p:cNvSpPr>
                <p:nvPr/>
              </p:nvSpPr>
              <p:spPr bwMode="auto">
                <a:xfrm>
                  <a:off x="3130018" y="231929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Line 727">
                  <a:extLst>
                    <a:ext uri="{FF2B5EF4-FFF2-40B4-BE49-F238E27FC236}">
                      <a16:creationId xmlns:a16="http://schemas.microsoft.com/office/drawing/2014/main" id="{B1ADD3F3-7E3B-B59D-F412-F3E686ABF902}"/>
                    </a:ext>
                  </a:extLst>
                </p:cNvPr>
                <p:cNvSpPr>
                  <a:spLocks noChangeShapeType="1"/>
                </p:cNvSpPr>
                <p:nvPr/>
              </p:nvSpPr>
              <p:spPr bwMode="auto">
                <a:xfrm>
                  <a:off x="3152988" y="229555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Line 728">
                  <a:extLst>
                    <a:ext uri="{FF2B5EF4-FFF2-40B4-BE49-F238E27FC236}">
                      <a16:creationId xmlns:a16="http://schemas.microsoft.com/office/drawing/2014/main" id="{3235950F-989B-D494-60A1-4DC360941590}"/>
                    </a:ext>
                  </a:extLst>
                </p:cNvPr>
                <p:cNvSpPr>
                  <a:spLocks noChangeShapeType="1"/>
                </p:cNvSpPr>
                <p:nvPr/>
              </p:nvSpPr>
              <p:spPr bwMode="auto">
                <a:xfrm>
                  <a:off x="3141503" y="232852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Line 729">
                  <a:extLst>
                    <a:ext uri="{FF2B5EF4-FFF2-40B4-BE49-F238E27FC236}">
                      <a16:creationId xmlns:a16="http://schemas.microsoft.com/office/drawing/2014/main" id="{FD48DB35-BE03-635F-CE52-5DDB184BFDD5}"/>
                    </a:ext>
                  </a:extLst>
                </p:cNvPr>
                <p:cNvSpPr>
                  <a:spLocks noChangeShapeType="1"/>
                </p:cNvSpPr>
                <p:nvPr/>
              </p:nvSpPr>
              <p:spPr bwMode="auto">
                <a:xfrm>
                  <a:off x="3164472" y="230478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Line 730">
                  <a:extLst>
                    <a:ext uri="{FF2B5EF4-FFF2-40B4-BE49-F238E27FC236}">
                      <a16:creationId xmlns:a16="http://schemas.microsoft.com/office/drawing/2014/main" id="{4206D121-B640-F4F9-E9D3-E7098F3FE2C7}"/>
                    </a:ext>
                  </a:extLst>
                </p:cNvPr>
                <p:cNvSpPr>
                  <a:spLocks noChangeShapeType="1"/>
                </p:cNvSpPr>
                <p:nvPr/>
              </p:nvSpPr>
              <p:spPr bwMode="auto">
                <a:xfrm>
                  <a:off x="3205308" y="236677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1" name="Line 731">
                  <a:extLst>
                    <a:ext uri="{FF2B5EF4-FFF2-40B4-BE49-F238E27FC236}">
                      <a16:creationId xmlns:a16="http://schemas.microsoft.com/office/drawing/2014/main" id="{DC22CEC8-9CA5-F9FD-BDE6-F5962D5902A4}"/>
                    </a:ext>
                  </a:extLst>
                </p:cNvPr>
                <p:cNvSpPr>
                  <a:spLocks noChangeShapeType="1"/>
                </p:cNvSpPr>
                <p:nvPr/>
              </p:nvSpPr>
              <p:spPr bwMode="auto">
                <a:xfrm>
                  <a:off x="3228278" y="234303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Line 732">
                  <a:extLst>
                    <a:ext uri="{FF2B5EF4-FFF2-40B4-BE49-F238E27FC236}">
                      <a16:creationId xmlns:a16="http://schemas.microsoft.com/office/drawing/2014/main" id="{CC583810-60E3-9ADA-984B-518C1C74407D}"/>
                    </a:ext>
                  </a:extLst>
                </p:cNvPr>
                <p:cNvSpPr>
                  <a:spLocks noChangeShapeType="1"/>
                </p:cNvSpPr>
                <p:nvPr/>
              </p:nvSpPr>
              <p:spPr bwMode="auto">
                <a:xfrm>
                  <a:off x="3218069" y="237601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Line 733">
                  <a:extLst>
                    <a:ext uri="{FF2B5EF4-FFF2-40B4-BE49-F238E27FC236}">
                      <a16:creationId xmlns:a16="http://schemas.microsoft.com/office/drawing/2014/main" id="{63BDC6BC-2D16-4A82-655B-B685CAC35331}"/>
                    </a:ext>
                  </a:extLst>
                </p:cNvPr>
                <p:cNvSpPr>
                  <a:spLocks noChangeShapeType="1"/>
                </p:cNvSpPr>
                <p:nvPr/>
              </p:nvSpPr>
              <p:spPr bwMode="auto">
                <a:xfrm>
                  <a:off x="3241039" y="235227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Line 734">
                  <a:extLst>
                    <a:ext uri="{FF2B5EF4-FFF2-40B4-BE49-F238E27FC236}">
                      <a16:creationId xmlns:a16="http://schemas.microsoft.com/office/drawing/2014/main" id="{21F91CA7-8148-29D6-D44E-0CC44CC4F3E8}"/>
                    </a:ext>
                  </a:extLst>
                </p:cNvPr>
                <p:cNvSpPr>
                  <a:spLocks noChangeShapeType="1"/>
                </p:cNvSpPr>
                <p:nvPr/>
              </p:nvSpPr>
              <p:spPr bwMode="auto">
                <a:xfrm>
                  <a:off x="3251248" y="237601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Line 735">
                  <a:extLst>
                    <a:ext uri="{FF2B5EF4-FFF2-40B4-BE49-F238E27FC236}">
                      <a16:creationId xmlns:a16="http://schemas.microsoft.com/office/drawing/2014/main" id="{BC89EC7E-E83E-1CB5-9CF8-447EE534BF12}"/>
                    </a:ext>
                  </a:extLst>
                </p:cNvPr>
                <p:cNvSpPr>
                  <a:spLocks noChangeShapeType="1"/>
                </p:cNvSpPr>
                <p:nvPr/>
              </p:nvSpPr>
              <p:spPr bwMode="auto">
                <a:xfrm>
                  <a:off x="3274217" y="235227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Line 736">
                  <a:extLst>
                    <a:ext uri="{FF2B5EF4-FFF2-40B4-BE49-F238E27FC236}">
                      <a16:creationId xmlns:a16="http://schemas.microsoft.com/office/drawing/2014/main" id="{8F10F391-7046-1448-27B5-4B04E8AFA2C4}"/>
                    </a:ext>
                  </a:extLst>
                </p:cNvPr>
                <p:cNvSpPr>
                  <a:spLocks noChangeShapeType="1"/>
                </p:cNvSpPr>
                <p:nvPr/>
              </p:nvSpPr>
              <p:spPr bwMode="auto">
                <a:xfrm>
                  <a:off x="3260180" y="237601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7" name="Line 737">
                  <a:extLst>
                    <a:ext uri="{FF2B5EF4-FFF2-40B4-BE49-F238E27FC236}">
                      <a16:creationId xmlns:a16="http://schemas.microsoft.com/office/drawing/2014/main" id="{FBD65801-FEF6-FDF1-0173-F79106B66259}"/>
                    </a:ext>
                  </a:extLst>
                </p:cNvPr>
                <p:cNvSpPr>
                  <a:spLocks noChangeShapeType="1"/>
                </p:cNvSpPr>
                <p:nvPr/>
              </p:nvSpPr>
              <p:spPr bwMode="auto">
                <a:xfrm>
                  <a:off x="3283150" y="235227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Line 738">
                  <a:extLst>
                    <a:ext uri="{FF2B5EF4-FFF2-40B4-BE49-F238E27FC236}">
                      <a16:creationId xmlns:a16="http://schemas.microsoft.com/office/drawing/2014/main" id="{CA21B327-BE50-26FD-99C9-3449F4636798}"/>
                    </a:ext>
                  </a:extLst>
                </p:cNvPr>
                <p:cNvSpPr>
                  <a:spLocks noChangeShapeType="1"/>
                </p:cNvSpPr>
                <p:nvPr/>
              </p:nvSpPr>
              <p:spPr bwMode="auto">
                <a:xfrm>
                  <a:off x="3260180" y="237601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Line 739">
                  <a:extLst>
                    <a:ext uri="{FF2B5EF4-FFF2-40B4-BE49-F238E27FC236}">
                      <a16:creationId xmlns:a16="http://schemas.microsoft.com/office/drawing/2014/main" id="{55D60594-28F8-84B6-ACC7-031458444FA5}"/>
                    </a:ext>
                  </a:extLst>
                </p:cNvPr>
                <p:cNvSpPr>
                  <a:spLocks noChangeShapeType="1"/>
                </p:cNvSpPr>
                <p:nvPr/>
              </p:nvSpPr>
              <p:spPr bwMode="auto">
                <a:xfrm>
                  <a:off x="3283150" y="235227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Line 740">
                  <a:extLst>
                    <a:ext uri="{FF2B5EF4-FFF2-40B4-BE49-F238E27FC236}">
                      <a16:creationId xmlns:a16="http://schemas.microsoft.com/office/drawing/2014/main" id="{48428352-1210-21AD-61AB-4CDCF9C32FBF}"/>
                    </a:ext>
                  </a:extLst>
                </p:cNvPr>
                <p:cNvSpPr>
                  <a:spLocks noChangeShapeType="1"/>
                </p:cNvSpPr>
                <p:nvPr/>
              </p:nvSpPr>
              <p:spPr bwMode="auto">
                <a:xfrm>
                  <a:off x="3260180" y="237601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Line 741">
                  <a:extLst>
                    <a:ext uri="{FF2B5EF4-FFF2-40B4-BE49-F238E27FC236}">
                      <a16:creationId xmlns:a16="http://schemas.microsoft.com/office/drawing/2014/main" id="{6919F893-A660-B337-554E-1778CB75F288}"/>
                    </a:ext>
                  </a:extLst>
                </p:cNvPr>
                <p:cNvSpPr>
                  <a:spLocks noChangeShapeType="1"/>
                </p:cNvSpPr>
                <p:nvPr/>
              </p:nvSpPr>
              <p:spPr bwMode="auto">
                <a:xfrm>
                  <a:off x="3283150" y="235227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Line 742">
                  <a:extLst>
                    <a:ext uri="{FF2B5EF4-FFF2-40B4-BE49-F238E27FC236}">
                      <a16:creationId xmlns:a16="http://schemas.microsoft.com/office/drawing/2014/main" id="{AD696D3D-353C-2597-1744-7D8660034A9B}"/>
                    </a:ext>
                  </a:extLst>
                </p:cNvPr>
                <p:cNvSpPr>
                  <a:spLocks noChangeShapeType="1"/>
                </p:cNvSpPr>
                <p:nvPr/>
              </p:nvSpPr>
              <p:spPr bwMode="auto">
                <a:xfrm>
                  <a:off x="3264009" y="237601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3" name="Line 743">
                  <a:extLst>
                    <a:ext uri="{FF2B5EF4-FFF2-40B4-BE49-F238E27FC236}">
                      <a16:creationId xmlns:a16="http://schemas.microsoft.com/office/drawing/2014/main" id="{B70A72C4-3E84-AB30-D587-E32EEDD10778}"/>
                    </a:ext>
                  </a:extLst>
                </p:cNvPr>
                <p:cNvSpPr>
                  <a:spLocks noChangeShapeType="1"/>
                </p:cNvSpPr>
                <p:nvPr/>
              </p:nvSpPr>
              <p:spPr bwMode="auto">
                <a:xfrm>
                  <a:off x="3286978" y="235227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Line 744">
                  <a:extLst>
                    <a:ext uri="{FF2B5EF4-FFF2-40B4-BE49-F238E27FC236}">
                      <a16:creationId xmlns:a16="http://schemas.microsoft.com/office/drawing/2014/main" id="{9CDB5AE5-7F6D-709F-DBCC-28868C7A490B}"/>
                    </a:ext>
                  </a:extLst>
                </p:cNvPr>
                <p:cNvSpPr>
                  <a:spLocks noChangeShapeType="1"/>
                </p:cNvSpPr>
                <p:nvPr/>
              </p:nvSpPr>
              <p:spPr bwMode="auto">
                <a:xfrm>
                  <a:off x="3289531" y="238656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Line 745">
                  <a:extLst>
                    <a:ext uri="{FF2B5EF4-FFF2-40B4-BE49-F238E27FC236}">
                      <a16:creationId xmlns:a16="http://schemas.microsoft.com/office/drawing/2014/main" id="{98460F87-7439-2CD4-D570-50B24BD7A4B7}"/>
                    </a:ext>
                  </a:extLst>
                </p:cNvPr>
                <p:cNvSpPr>
                  <a:spLocks noChangeShapeType="1"/>
                </p:cNvSpPr>
                <p:nvPr/>
              </p:nvSpPr>
              <p:spPr bwMode="auto">
                <a:xfrm>
                  <a:off x="3312500" y="236282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Line 746">
                  <a:extLst>
                    <a:ext uri="{FF2B5EF4-FFF2-40B4-BE49-F238E27FC236}">
                      <a16:creationId xmlns:a16="http://schemas.microsoft.com/office/drawing/2014/main" id="{819B8A0F-FFF3-2DFD-6C5B-35B8C3872508}"/>
                    </a:ext>
                  </a:extLst>
                </p:cNvPr>
                <p:cNvSpPr>
                  <a:spLocks noChangeShapeType="1"/>
                </p:cNvSpPr>
                <p:nvPr/>
              </p:nvSpPr>
              <p:spPr bwMode="auto">
                <a:xfrm>
                  <a:off x="3412037" y="240634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Line 747">
                  <a:extLst>
                    <a:ext uri="{FF2B5EF4-FFF2-40B4-BE49-F238E27FC236}">
                      <a16:creationId xmlns:a16="http://schemas.microsoft.com/office/drawing/2014/main" id="{E597F4D9-B1A1-BC4A-4756-2D95E81F8590}"/>
                    </a:ext>
                  </a:extLst>
                </p:cNvPr>
                <p:cNvSpPr>
                  <a:spLocks noChangeShapeType="1"/>
                </p:cNvSpPr>
                <p:nvPr/>
              </p:nvSpPr>
              <p:spPr bwMode="auto">
                <a:xfrm>
                  <a:off x="3435006" y="238260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Line 748">
                  <a:extLst>
                    <a:ext uri="{FF2B5EF4-FFF2-40B4-BE49-F238E27FC236}">
                      <a16:creationId xmlns:a16="http://schemas.microsoft.com/office/drawing/2014/main" id="{265E3D1A-F175-4DDC-0163-A70CD2753AED}"/>
                    </a:ext>
                  </a:extLst>
                </p:cNvPr>
                <p:cNvSpPr>
                  <a:spLocks noChangeShapeType="1"/>
                </p:cNvSpPr>
                <p:nvPr/>
              </p:nvSpPr>
              <p:spPr bwMode="auto">
                <a:xfrm>
                  <a:off x="3419693" y="240634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9" name="Line 749">
                  <a:extLst>
                    <a:ext uri="{FF2B5EF4-FFF2-40B4-BE49-F238E27FC236}">
                      <a16:creationId xmlns:a16="http://schemas.microsoft.com/office/drawing/2014/main" id="{371850DE-D8C7-3213-EE32-D4C9BD606145}"/>
                    </a:ext>
                  </a:extLst>
                </p:cNvPr>
                <p:cNvSpPr>
                  <a:spLocks noChangeShapeType="1"/>
                </p:cNvSpPr>
                <p:nvPr/>
              </p:nvSpPr>
              <p:spPr bwMode="auto">
                <a:xfrm>
                  <a:off x="3442663" y="238260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Line 750">
                  <a:extLst>
                    <a:ext uri="{FF2B5EF4-FFF2-40B4-BE49-F238E27FC236}">
                      <a16:creationId xmlns:a16="http://schemas.microsoft.com/office/drawing/2014/main" id="{F62F820F-D786-57A0-0656-9E6A2480BC7E}"/>
                    </a:ext>
                  </a:extLst>
                </p:cNvPr>
                <p:cNvSpPr>
                  <a:spLocks noChangeShapeType="1"/>
                </p:cNvSpPr>
                <p:nvPr/>
              </p:nvSpPr>
              <p:spPr bwMode="auto">
                <a:xfrm>
                  <a:off x="3445215" y="241690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Line 751">
                  <a:extLst>
                    <a:ext uri="{FF2B5EF4-FFF2-40B4-BE49-F238E27FC236}">
                      <a16:creationId xmlns:a16="http://schemas.microsoft.com/office/drawing/2014/main" id="{6EC9E3D4-AE62-1CD1-CF0A-BE0407F7CE1E}"/>
                    </a:ext>
                  </a:extLst>
                </p:cNvPr>
                <p:cNvSpPr>
                  <a:spLocks noChangeShapeType="1"/>
                </p:cNvSpPr>
                <p:nvPr/>
              </p:nvSpPr>
              <p:spPr bwMode="auto">
                <a:xfrm>
                  <a:off x="3468185" y="239315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Line 752">
                  <a:extLst>
                    <a:ext uri="{FF2B5EF4-FFF2-40B4-BE49-F238E27FC236}">
                      <a16:creationId xmlns:a16="http://schemas.microsoft.com/office/drawing/2014/main" id="{1AE7C3B6-19C7-3C19-E7B9-3DADB8963F20}"/>
                    </a:ext>
                  </a:extLst>
                </p:cNvPr>
                <p:cNvSpPr>
                  <a:spLocks noChangeShapeType="1"/>
                </p:cNvSpPr>
                <p:nvPr/>
              </p:nvSpPr>
              <p:spPr bwMode="auto">
                <a:xfrm>
                  <a:off x="3457976" y="241690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3" name="Line 753">
                  <a:extLst>
                    <a:ext uri="{FF2B5EF4-FFF2-40B4-BE49-F238E27FC236}">
                      <a16:creationId xmlns:a16="http://schemas.microsoft.com/office/drawing/2014/main" id="{241046AD-8A02-C24A-E825-6998E3DE36DC}"/>
                    </a:ext>
                  </a:extLst>
                </p:cNvPr>
                <p:cNvSpPr>
                  <a:spLocks noChangeShapeType="1"/>
                </p:cNvSpPr>
                <p:nvPr/>
              </p:nvSpPr>
              <p:spPr bwMode="auto">
                <a:xfrm>
                  <a:off x="3480946" y="239315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Line 754">
                  <a:extLst>
                    <a:ext uri="{FF2B5EF4-FFF2-40B4-BE49-F238E27FC236}">
                      <a16:creationId xmlns:a16="http://schemas.microsoft.com/office/drawing/2014/main" id="{1DBA6C39-2DD9-FF39-95A7-61C69AA6458D}"/>
                    </a:ext>
                  </a:extLst>
                </p:cNvPr>
                <p:cNvSpPr>
                  <a:spLocks noChangeShapeType="1"/>
                </p:cNvSpPr>
                <p:nvPr/>
              </p:nvSpPr>
              <p:spPr bwMode="auto">
                <a:xfrm>
                  <a:off x="3465633" y="242745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Line 755">
                  <a:extLst>
                    <a:ext uri="{FF2B5EF4-FFF2-40B4-BE49-F238E27FC236}">
                      <a16:creationId xmlns:a16="http://schemas.microsoft.com/office/drawing/2014/main" id="{91990A7B-BA2F-39B3-F2CA-51A1FA2F5008}"/>
                    </a:ext>
                  </a:extLst>
                </p:cNvPr>
                <p:cNvSpPr>
                  <a:spLocks noChangeShapeType="1"/>
                </p:cNvSpPr>
                <p:nvPr/>
              </p:nvSpPr>
              <p:spPr bwMode="auto">
                <a:xfrm>
                  <a:off x="3488603" y="240371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Line 756">
                  <a:extLst>
                    <a:ext uri="{FF2B5EF4-FFF2-40B4-BE49-F238E27FC236}">
                      <a16:creationId xmlns:a16="http://schemas.microsoft.com/office/drawing/2014/main" id="{691A1A70-C8EB-554D-D613-74798FB52A67}"/>
                    </a:ext>
                  </a:extLst>
                </p:cNvPr>
                <p:cNvSpPr>
                  <a:spLocks noChangeShapeType="1"/>
                </p:cNvSpPr>
                <p:nvPr/>
              </p:nvSpPr>
              <p:spPr bwMode="auto">
                <a:xfrm>
                  <a:off x="3470737" y="242745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Line 757">
                  <a:extLst>
                    <a:ext uri="{FF2B5EF4-FFF2-40B4-BE49-F238E27FC236}">
                      <a16:creationId xmlns:a16="http://schemas.microsoft.com/office/drawing/2014/main" id="{7318F7E8-49DE-AE3C-C3CA-B101408DD7EC}"/>
                    </a:ext>
                  </a:extLst>
                </p:cNvPr>
                <p:cNvSpPr>
                  <a:spLocks noChangeShapeType="1"/>
                </p:cNvSpPr>
                <p:nvPr/>
              </p:nvSpPr>
              <p:spPr bwMode="auto">
                <a:xfrm>
                  <a:off x="3493707" y="240371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Line 758">
                  <a:extLst>
                    <a:ext uri="{FF2B5EF4-FFF2-40B4-BE49-F238E27FC236}">
                      <a16:creationId xmlns:a16="http://schemas.microsoft.com/office/drawing/2014/main" id="{54FBE4EB-801A-4D0F-3D2C-9E0180B2574E}"/>
                    </a:ext>
                  </a:extLst>
                </p:cNvPr>
                <p:cNvSpPr>
                  <a:spLocks noChangeShapeType="1"/>
                </p:cNvSpPr>
                <p:nvPr/>
              </p:nvSpPr>
              <p:spPr bwMode="auto">
                <a:xfrm>
                  <a:off x="3588139" y="245779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9" name="Line 759">
                  <a:extLst>
                    <a:ext uri="{FF2B5EF4-FFF2-40B4-BE49-F238E27FC236}">
                      <a16:creationId xmlns:a16="http://schemas.microsoft.com/office/drawing/2014/main" id="{3EA93C2B-A928-BE07-EFEC-2E443A71A803}"/>
                    </a:ext>
                  </a:extLst>
                </p:cNvPr>
                <p:cNvSpPr>
                  <a:spLocks noChangeShapeType="1"/>
                </p:cNvSpPr>
                <p:nvPr/>
              </p:nvSpPr>
              <p:spPr bwMode="auto">
                <a:xfrm>
                  <a:off x="3611109" y="243404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0" name="Line 760">
                  <a:extLst>
                    <a:ext uri="{FF2B5EF4-FFF2-40B4-BE49-F238E27FC236}">
                      <a16:creationId xmlns:a16="http://schemas.microsoft.com/office/drawing/2014/main" id="{758ECC52-EA8B-7692-4367-3BE558D41C14}"/>
                    </a:ext>
                  </a:extLst>
                </p:cNvPr>
                <p:cNvSpPr>
                  <a:spLocks noChangeShapeType="1"/>
                </p:cNvSpPr>
                <p:nvPr/>
              </p:nvSpPr>
              <p:spPr bwMode="auto">
                <a:xfrm>
                  <a:off x="3588139" y="245779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1" name="Line 761">
                  <a:extLst>
                    <a:ext uri="{FF2B5EF4-FFF2-40B4-BE49-F238E27FC236}">
                      <a16:creationId xmlns:a16="http://schemas.microsoft.com/office/drawing/2014/main" id="{5CFD1361-7EDA-B796-656C-5EACCDD5F659}"/>
                    </a:ext>
                  </a:extLst>
                </p:cNvPr>
                <p:cNvSpPr>
                  <a:spLocks noChangeShapeType="1"/>
                </p:cNvSpPr>
                <p:nvPr/>
              </p:nvSpPr>
              <p:spPr bwMode="auto">
                <a:xfrm>
                  <a:off x="3611109" y="243404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Line 762">
                  <a:extLst>
                    <a:ext uri="{FF2B5EF4-FFF2-40B4-BE49-F238E27FC236}">
                      <a16:creationId xmlns:a16="http://schemas.microsoft.com/office/drawing/2014/main" id="{83FBAF17-258F-90EE-8136-3AE24B5C1150}"/>
                    </a:ext>
                  </a:extLst>
                </p:cNvPr>
                <p:cNvSpPr>
                  <a:spLocks noChangeShapeType="1"/>
                </p:cNvSpPr>
                <p:nvPr/>
              </p:nvSpPr>
              <p:spPr bwMode="auto">
                <a:xfrm>
                  <a:off x="3613661" y="24894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3" name="Line 763">
                  <a:extLst>
                    <a:ext uri="{FF2B5EF4-FFF2-40B4-BE49-F238E27FC236}">
                      <a16:creationId xmlns:a16="http://schemas.microsoft.com/office/drawing/2014/main" id="{66275B57-FCF4-E76A-C636-B3EF51B25C5F}"/>
                    </a:ext>
                  </a:extLst>
                </p:cNvPr>
                <p:cNvSpPr>
                  <a:spLocks noChangeShapeType="1"/>
                </p:cNvSpPr>
                <p:nvPr/>
              </p:nvSpPr>
              <p:spPr bwMode="auto">
                <a:xfrm>
                  <a:off x="3636631" y="24657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Line 764">
                  <a:extLst>
                    <a:ext uri="{FF2B5EF4-FFF2-40B4-BE49-F238E27FC236}">
                      <a16:creationId xmlns:a16="http://schemas.microsoft.com/office/drawing/2014/main" id="{F6BC6B0A-F911-90CB-3CA1-4CB2051B4E01}"/>
                    </a:ext>
                  </a:extLst>
                </p:cNvPr>
                <p:cNvSpPr>
                  <a:spLocks noChangeShapeType="1"/>
                </p:cNvSpPr>
                <p:nvPr/>
              </p:nvSpPr>
              <p:spPr bwMode="auto">
                <a:xfrm>
                  <a:off x="3648116" y="24894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Line 765">
                  <a:extLst>
                    <a:ext uri="{FF2B5EF4-FFF2-40B4-BE49-F238E27FC236}">
                      <a16:creationId xmlns:a16="http://schemas.microsoft.com/office/drawing/2014/main" id="{76615935-3DA2-2CF2-0B03-7CFD27C2103F}"/>
                    </a:ext>
                  </a:extLst>
                </p:cNvPr>
                <p:cNvSpPr>
                  <a:spLocks noChangeShapeType="1"/>
                </p:cNvSpPr>
                <p:nvPr/>
              </p:nvSpPr>
              <p:spPr bwMode="auto">
                <a:xfrm>
                  <a:off x="3671086" y="24657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Line 766">
                  <a:extLst>
                    <a:ext uri="{FF2B5EF4-FFF2-40B4-BE49-F238E27FC236}">
                      <a16:creationId xmlns:a16="http://schemas.microsoft.com/office/drawing/2014/main" id="{93D75957-3D73-4925-BD51-304C96616CF5}"/>
                    </a:ext>
                  </a:extLst>
                </p:cNvPr>
                <p:cNvSpPr>
                  <a:spLocks noChangeShapeType="1"/>
                </p:cNvSpPr>
                <p:nvPr/>
              </p:nvSpPr>
              <p:spPr bwMode="auto">
                <a:xfrm>
                  <a:off x="3648116" y="24894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7" name="Line 767">
                  <a:extLst>
                    <a:ext uri="{FF2B5EF4-FFF2-40B4-BE49-F238E27FC236}">
                      <a16:creationId xmlns:a16="http://schemas.microsoft.com/office/drawing/2014/main" id="{4D4F4882-6386-A79B-F5A7-FD1555C57EE2}"/>
                    </a:ext>
                  </a:extLst>
                </p:cNvPr>
                <p:cNvSpPr>
                  <a:spLocks noChangeShapeType="1"/>
                </p:cNvSpPr>
                <p:nvPr/>
              </p:nvSpPr>
              <p:spPr bwMode="auto">
                <a:xfrm>
                  <a:off x="3671086" y="24657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Line 768">
                  <a:extLst>
                    <a:ext uri="{FF2B5EF4-FFF2-40B4-BE49-F238E27FC236}">
                      <a16:creationId xmlns:a16="http://schemas.microsoft.com/office/drawing/2014/main" id="{1B2C7096-CAB5-7327-EC85-DC6E6D241C07}"/>
                    </a:ext>
                  </a:extLst>
                </p:cNvPr>
                <p:cNvSpPr>
                  <a:spLocks noChangeShapeType="1"/>
                </p:cNvSpPr>
                <p:nvPr/>
              </p:nvSpPr>
              <p:spPr bwMode="auto">
                <a:xfrm>
                  <a:off x="3648116" y="24894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Line 769">
                  <a:extLst>
                    <a:ext uri="{FF2B5EF4-FFF2-40B4-BE49-F238E27FC236}">
                      <a16:creationId xmlns:a16="http://schemas.microsoft.com/office/drawing/2014/main" id="{31CF16E9-4435-BC2A-4518-2C4598B6048A}"/>
                    </a:ext>
                  </a:extLst>
                </p:cNvPr>
                <p:cNvSpPr>
                  <a:spLocks noChangeShapeType="1"/>
                </p:cNvSpPr>
                <p:nvPr/>
              </p:nvSpPr>
              <p:spPr bwMode="auto">
                <a:xfrm>
                  <a:off x="3671086" y="24657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0" name="Line 770">
                  <a:extLst>
                    <a:ext uri="{FF2B5EF4-FFF2-40B4-BE49-F238E27FC236}">
                      <a16:creationId xmlns:a16="http://schemas.microsoft.com/office/drawing/2014/main" id="{DBA8E1A9-ADF8-CEB8-AC5D-5E9CB35680F5}"/>
                    </a:ext>
                  </a:extLst>
                </p:cNvPr>
                <p:cNvSpPr>
                  <a:spLocks noChangeShapeType="1"/>
                </p:cNvSpPr>
                <p:nvPr/>
              </p:nvSpPr>
              <p:spPr bwMode="auto">
                <a:xfrm>
                  <a:off x="3672362" y="252110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1" name="Line 771">
                  <a:extLst>
                    <a:ext uri="{FF2B5EF4-FFF2-40B4-BE49-F238E27FC236}">
                      <a16:creationId xmlns:a16="http://schemas.microsoft.com/office/drawing/2014/main" id="{3AEE2AA0-60FA-8C17-0561-36B54F8E3EC4}"/>
                    </a:ext>
                  </a:extLst>
                </p:cNvPr>
                <p:cNvSpPr>
                  <a:spLocks noChangeShapeType="1"/>
                </p:cNvSpPr>
                <p:nvPr/>
              </p:nvSpPr>
              <p:spPr bwMode="auto">
                <a:xfrm>
                  <a:off x="3695332" y="2497361"/>
                  <a:ext cx="0" cy="4880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2" name="Line 772">
                  <a:extLst>
                    <a:ext uri="{FF2B5EF4-FFF2-40B4-BE49-F238E27FC236}">
                      <a16:creationId xmlns:a16="http://schemas.microsoft.com/office/drawing/2014/main" id="{BC94C40D-6901-EFDD-30A1-00BE8F5939C3}"/>
                    </a:ext>
                  </a:extLst>
                </p:cNvPr>
                <p:cNvSpPr>
                  <a:spLocks noChangeShapeType="1"/>
                </p:cNvSpPr>
                <p:nvPr/>
              </p:nvSpPr>
              <p:spPr bwMode="auto">
                <a:xfrm>
                  <a:off x="3701712" y="253297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Line 773">
                  <a:extLst>
                    <a:ext uri="{FF2B5EF4-FFF2-40B4-BE49-F238E27FC236}">
                      <a16:creationId xmlns:a16="http://schemas.microsoft.com/office/drawing/2014/main" id="{387F159D-0390-BDF8-DD6C-641ABCEB4E6C}"/>
                    </a:ext>
                  </a:extLst>
                </p:cNvPr>
                <p:cNvSpPr>
                  <a:spLocks noChangeShapeType="1"/>
                </p:cNvSpPr>
                <p:nvPr/>
              </p:nvSpPr>
              <p:spPr bwMode="auto">
                <a:xfrm>
                  <a:off x="3724682" y="250923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Line 774">
                  <a:extLst>
                    <a:ext uri="{FF2B5EF4-FFF2-40B4-BE49-F238E27FC236}">
                      <a16:creationId xmlns:a16="http://schemas.microsoft.com/office/drawing/2014/main" id="{BF24DA5F-59A6-AD8E-98AB-71049D3AE279}"/>
                    </a:ext>
                  </a:extLst>
                </p:cNvPr>
                <p:cNvSpPr>
                  <a:spLocks noChangeShapeType="1"/>
                </p:cNvSpPr>
                <p:nvPr/>
              </p:nvSpPr>
              <p:spPr bwMode="auto">
                <a:xfrm>
                  <a:off x="3727234" y="255407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3" name="Group 112">
                <a:extLst>
                  <a:ext uri="{FF2B5EF4-FFF2-40B4-BE49-F238E27FC236}">
                    <a16:creationId xmlns:a16="http://schemas.microsoft.com/office/drawing/2014/main" id="{8424F6BC-B6A0-2A9A-B986-06563A1328CE}"/>
                  </a:ext>
                </a:extLst>
              </p:cNvPr>
              <p:cNvGrpSpPr/>
              <p:nvPr/>
            </p:nvGrpSpPr>
            <p:grpSpPr>
              <a:xfrm>
                <a:off x="3731062" y="2530336"/>
                <a:ext cx="463227" cy="221593"/>
                <a:chOff x="3731062" y="2530336"/>
                <a:chExt cx="463227" cy="221593"/>
              </a:xfrm>
            </p:grpSpPr>
            <p:sp>
              <p:nvSpPr>
                <p:cNvPr id="316" name="Line 775">
                  <a:extLst>
                    <a:ext uri="{FF2B5EF4-FFF2-40B4-BE49-F238E27FC236}">
                      <a16:creationId xmlns:a16="http://schemas.microsoft.com/office/drawing/2014/main" id="{FFAC5539-6E6D-9D01-31F3-1B621C3101AC}"/>
                    </a:ext>
                  </a:extLst>
                </p:cNvPr>
                <p:cNvSpPr>
                  <a:spLocks noChangeShapeType="1"/>
                </p:cNvSpPr>
                <p:nvPr/>
              </p:nvSpPr>
              <p:spPr bwMode="auto">
                <a:xfrm>
                  <a:off x="3750204" y="253033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Line 776">
                  <a:extLst>
                    <a:ext uri="{FF2B5EF4-FFF2-40B4-BE49-F238E27FC236}">
                      <a16:creationId xmlns:a16="http://schemas.microsoft.com/office/drawing/2014/main" id="{96404A2B-B02D-3CBD-459F-9D4F042F4613}"/>
                    </a:ext>
                  </a:extLst>
                </p:cNvPr>
                <p:cNvSpPr>
                  <a:spLocks noChangeShapeType="1"/>
                </p:cNvSpPr>
                <p:nvPr/>
              </p:nvSpPr>
              <p:spPr bwMode="auto">
                <a:xfrm>
                  <a:off x="3731062" y="255407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Line 777">
                  <a:extLst>
                    <a:ext uri="{FF2B5EF4-FFF2-40B4-BE49-F238E27FC236}">
                      <a16:creationId xmlns:a16="http://schemas.microsoft.com/office/drawing/2014/main" id="{2D0ACD80-BC0D-1808-9D6C-C99AA7F757BB}"/>
                    </a:ext>
                  </a:extLst>
                </p:cNvPr>
                <p:cNvSpPr>
                  <a:spLocks noChangeShapeType="1"/>
                </p:cNvSpPr>
                <p:nvPr/>
              </p:nvSpPr>
              <p:spPr bwMode="auto">
                <a:xfrm>
                  <a:off x="3754032" y="253033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Line 778">
                  <a:extLst>
                    <a:ext uri="{FF2B5EF4-FFF2-40B4-BE49-F238E27FC236}">
                      <a16:creationId xmlns:a16="http://schemas.microsoft.com/office/drawing/2014/main" id="{C3E4497B-00A9-5929-F123-A632663FB0FF}"/>
                    </a:ext>
                  </a:extLst>
                </p:cNvPr>
                <p:cNvSpPr>
                  <a:spLocks noChangeShapeType="1"/>
                </p:cNvSpPr>
                <p:nvPr/>
              </p:nvSpPr>
              <p:spPr bwMode="auto">
                <a:xfrm>
                  <a:off x="3765517" y="256594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Line 779">
                  <a:extLst>
                    <a:ext uri="{FF2B5EF4-FFF2-40B4-BE49-F238E27FC236}">
                      <a16:creationId xmlns:a16="http://schemas.microsoft.com/office/drawing/2014/main" id="{AA8C2C24-E48A-CC5E-4CEF-740E0D13AAD8}"/>
                    </a:ext>
                  </a:extLst>
                </p:cNvPr>
                <p:cNvSpPr>
                  <a:spLocks noChangeShapeType="1"/>
                </p:cNvSpPr>
                <p:nvPr/>
              </p:nvSpPr>
              <p:spPr bwMode="auto">
                <a:xfrm>
                  <a:off x="3788487" y="254220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Line 780">
                  <a:extLst>
                    <a:ext uri="{FF2B5EF4-FFF2-40B4-BE49-F238E27FC236}">
                      <a16:creationId xmlns:a16="http://schemas.microsoft.com/office/drawing/2014/main" id="{8023FDBE-D82E-C23B-185B-19A784893E0D}"/>
                    </a:ext>
                  </a:extLst>
                </p:cNvPr>
                <p:cNvSpPr>
                  <a:spLocks noChangeShapeType="1"/>
                </p:cNvSpPr>
                <p:nvPr/>
              </p:nvSpPr>
              <p:spPr bwMode="auto">
                <a:xfrm>
                  <a:off x="3782107" y="256594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Line 781">
                  <a:extLst>
                    <a:ext uri="{FF2B5EF4-FFF2-40B4-BE49-F238E27FC236}">
                      <a16:creationId xmlns:a16="http://schemas.microsoft.com/office/drawing/2014/main" id="{CECE3471-931E-F834-895C-CB5E6FE18A76}"/>
                    </a:ext>
                  </a:extLst>
                </p:cNvPr>
                <p:cNvSpPr>
                  <a:spLocks noChangeShapeType="1"/>
                </p:cNvSpPr>
                <p:nvPr/>
              </p:nvSpPr>
              <p:spPr bwMode="auto">
                <a:xfrm>
                  <a:off x="3805076" y="254220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Line 782">
                  <a:extLst>
                    <a:ext uri="{FF2B5EF4-FFF2-40B4-BE49-F238E27FC236}">
                      <a16:creationId xmlns:a16="http://schemas.microsoft.com/office/drawing/2014/main" id="{E18A33E3-C1F0-6DCA-F6E5-8C3074208F70}"/>
                    </a:ext>
                  </a:extLst>
                </p:cNvPr>
                <p:cNvSpPr>
                  <a:spLocks noChangeShapeType="1"/>
                </p:cNvSpPr>
                <p:nvPr/>
              </p:nvSpPr>
              <p:spPr bwMode="auto">
                <a:xfrm>
                  <a:off x="3845912" y="26213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Line 783">
                  <a:extLst>
                    <a:ext uri="{FF2B5EF4-FFF2-40B4-BE49-F238E27FC236}">
                      <a16:creationId xmlns:a16="http://schemas.microsoft.com/office/drawing/2014/main" id="{4357B875-8149-FB23-7D91-282F8DCB9C6D}"/>
                    </a:ext>
                  </a:extLst>
                </p:cNvPr>
                <p:cNvSpPr>
                  <a:spLocks noChangeShapeType="1"/>
                </p:cNvSpPr>
                <p:nvPr/>
              </p:nvSpPr>
              <p:spPr bwMode="auto">
                <a:xfrm>
                  <a:off x="3868882" y="25976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Line 784">
                  <a:extLst>
                    <a:ext uri="{FF2B5EF4-FFF2-40B4-BE49-F238E27FC236}">
                      <a16:creationId xmlns:a16="http://schemas.microsoft.com/office/drawing/2014/main" id="{7E9806C2-7943-3A5D-081F-60F6EF8B8F4A}"/>
                    </a:ext>
                  </a:extLst>
                </p:cNvPr>
                <p:cNvSpPr>
                  <a:spLocks noChangeShapeType="1"/>
                </p:cNvSpPr>
                <p:nvPr/>
              </p:nvSpPr>
              <p:spPr bwMode="auto">
                <a:xfrm>
                  <a:off x="3849740" y="26213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Line 785">
                  <a:extLst>
                    <a:ext uri="{FF2B5EF4-FFF2-40B4-BE49-F238E27FC236}">
                      <a16:creationId xmlns:a16="http://schemas.microsoft.com/office/drawing/2014/main" id="{8C6DF184-455C-563C-2290-112DC6B33C98}"/>
                    </a:ext>
                  </a:extLst>
                </p:cNvPr>
                <p:cNvSpPr>
                  <a:spLocks noChangeShapeType="1"/>
                </p:cNvSpPr>
                <p:nvPr/>
              </p:nvSpPr>
              <p:spPr bwMode="auto">
                <a:xfrm>
                  <a:off x="3872710" y="25976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Line 786">
                  <a:extLst>
                    <a:ext uri="{FF2B5EF4-FFF2-40B4-BE49-F238E27FC236}">
                      <a16:creationId xmlns:a16="http://schemas.microsoft.com/office/drawing/2014/main" id="{3D9BFF47-F584-8FD0-391A-42DA2E112004}"/>
                    </a:ext>
                  </a:extLst>
                </p:cNvPr>
                <p:cNvSpPr>
                  <a:spLocks noChangeShapeType="1"/>
                </p:cNvSpPr>
                <p:nvPr/>
              </p:nvSpPr>
              <p:spPr bwMode="auto">
                <a:xfrm>
                  <a:off x="3875262" y="26213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Line 787">
                  <a:extLst>
                    <a:ext uri="{FF2B5EF4-FFF2-40B4-BE49-F238E27FC236}">
                      <a16:creationId xmlns:a16="http://schemas.microsoft.com/office/drawing/2014/main" id="{9B7A5CD5-C96A-C9E0-2DB2-0CC4B2C08567}"/>
                    </a:ext>
                  </a:extLst>
                </p:cNvPr>
                <p:cNvSpPr>
                  <a:spLocks noChangeShapeType="1"/>
                </p:cNvSpPr>
                <p:nvPr/>
              </p:nvSpPr>
              <p:spPr bwMode="auto">
                <a:xfrm>
                  <a:off x="3898232" y="25976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Line 788">
                  <a:extLst>
                    <a:ext uri="{FF2B5EF4-FFF2-40B4-BE49-F238E27FC236}">
                      <a16:creationId xmlns:a16="http://schemas.microsoft.com/office/drawing/2014/main" id="{6545B2BE-0FB4-D7F2-34E6-282D48062B64}"/>
                    </a:ext>
                  </a:extLst>
                </p:cNvPr>
                <p:cNvSpPr>
                  <a:spLocks noChangeShapeType="1"/>
                </p:cNvSpPr>
                <p:nvPr/>
              </p:nvSpPr>
              <p:spPr bwMode="auto">
                <a:xfrm>
                  <a:off x="3888023" y="26213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Line 789">
                  <a:extLst>
                    <a:ext uri="{FF2B5EF4-FFF2-40B4-BE49-F238E27FC236}">
                      <a16:creationId xmlns:a16="http://schemas.microsoft.com/office/drawing/2014/main" id="{783648E2-D018-29EA-427F-0697F5D13DF7}"/>
                    </a:ext>
                  </a:extLst>
                </p:cNvPr>
                <p:cNvSpPr>
                  <a:spLocks noChangeShapeType="1"/>
                </p:cNvSpPr>
                <p:nvPr/>
              </p:nvSpPr>
              <p:spPr bwMode="auto">
                <a:xfrm>
                  <a:off x="3910993" y="25976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Line 790">
                  <a:extLst>
                    <a:ext uri="{FF2B5EF4-FFF2-40B4-BE49-F238E27FC236}">
                      <a16:creationId xmlns:a16="http://schemas.microsoft.com/office/drawing/2014/main" id="{F3BC07AD-C98E-40AD-6E23-58473259B19A}"/>
                    </a:ext>
                  </a:extLst>
                </p:cNvPr>
                <p:cNvSpPr>
                  <a:spLocks noChangeShapeType="1"/>
                </p:cNvSpPr>
                <p:nvPr/>
              </p:nvSpPr>
              <p:spPr bwMode="auto">
                <a:xfrm>
                  <a:off x="3904613" y="263189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Line 791">
                  <a:extLst>
                    <a:ext uri="{FF2B5EF4-FFF2-40B4-BE49-F238E27FC236}">
                      <a16:creationId xmlns:a16="http://schemas.microsoft.com/office/drawing/2014/main" id="{D6670187-565E-DDBD-4EB5-22C77A349D92}"/>
                    </a:ext>
                  </a:extLst>
                </p:cNvPr>
                <p:cNvSpPr>
                  <a:spLocks noChangeShapeType="1"/>
                </p:cNvSpPr>
                <p:nvPr/>
              </p:nvSpPr>
              <p:spPr bwMode="auto">
                <a:xfrm>
                  <a:off x="3927582" y="260815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Line 792">
                  <a:extLst>
                    <a:ext uri="{FF2B5EF4-FFF2-40B4-BE49-F238E27FC236}">
                      <a16:creationId xmlns:a16="http://schemas.microsoft.com/office/drawing/2014/main" id="{62E08685-2F21-4496-9A3B-02F9567E2E10}"/>
                    </a:ext>
                  </a:extLst>
                </p:cNvPr>
                <p:cNvSpPr>
                  <a:spLocks noChangeShapeType="1"/>
                </p:cNvSpPr>
                <p:nvPr/>
              </p:nvSpPr>
              <p:spPr bwMode="auto">
                <a:xfrm>
                  <a:off x="3933963" y="264377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Line 793">
                  <a:extLst>
                    <a:ext uri="{FF2B5EF4-FFF2-40B4-BE49-F238E27FC236}">
                      <a16:creationId xmlns:a16="http://schemas.microsoft.com/office/drawing/2014/main" id="{4D4F4934-F560-FF45-EF4D-79CBD3126999}"/>
                    </a:ext>
                  </a:extLst>
                </p:cNvPr>
                <p:cNvSpPr>
                  <a:spLocks noChangeShapeType="1"/>
                </p:cNvSpPr>
                <p:nvPr/>
              </p:nvSpPr>
              <p:spPr bwMode="auto">
                <a:xfrm>
                  <a:off x="3956933" y="262002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Line 794">
                  <a:extLst>
                    <a:ext uri="{FF2B5EF4-FFF2-40B4-BE49-F238E27FC236}">
                      <a16:creationId xmlns:a16="http://schemas.microsoft.com/office/drawing/2014/main" id="{F26A88B9-57F2-AB73-45D1-7BF478A4259D}"/>
                    </a:ext>
                  </a:extLst>
                </p:cNvPr>
                <p:cNvSpPr>
                  <a:spLocks noChangeShapeType="1"/>
                </p:cNvSpPr>
                <p:nvPr/>
              </p:nvSpPr>
              <p:spPr bwMode="auto">
                <a:xfrm>
                  <a:off x="3937791" y="264377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Line 795">
                  <a:extLst>
                    <a:ext uri="{FF2B5EF4-FFF2-40B4-BE49-F238E27FC236}">
                      <a16:creationId xmlns:a16="http://schemas.microsoft.com/office/drawing/2014/main" id="{B2CB6691-14D0-2AAF-6726-25D2BA148796}"/>
                    </a:ext>
                  </a:extLst>
                </p:cNvPr>
                <p:cNvSpPr>
                  <a:spLocks noChangeShapeType="1"/>
                </p:cNvSpPr>
                <p:nvPr/>
              </p:nvSpPr>
              <p:spPr bwMode="auto">
                <a:xfrm>
                  <a:off x="3960761" y="262002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Line 796">
                  <a:extLst>
                    <a:ext uri="{FF2B5EF4-FFF2-40B4-BE49-F238E27FC236}">
                      <a16:creationId xmlns:a16="http://schemas.microsoft.com/office/drawing/2014/main" id="{D0A4034A-1004-778F-E992-B141E6E826B9}"/>
                    </a:ext>
                  </a:extLst>
                </p:cNvPr>
                <p:cNvSpPr>
                  <a:spLocks noChangeShapeType="1"/>
                </p:cNvSpPr>
                <p:nvPr/>
              </p:nvSpPr>
              <p:spPr bwMode="auto">
                <a:xfrm>
                  <a:off x="3959485" y="265564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Line 797">
                  <a:extLst>
                    <a:ext uri="{FF2B5EF4-FFF2-40B4-BE49-F238E27FC236}">
                      <a16:creationId xmlns:a16="http://schemas.microsoft.com/office/drawing/2014/main" id="{FD28A3EB-D6D6-33BD-B2E0-D5F044BEB725}"/>
                    </a:ext>
                  </a:extLst>
                </p:cNvPr>
                <p:cNvSpPr>
                  <a:spLocks noChangeShapeType="1"/>
                </p:cNvSpPr>
                <p:nvPr/>
              </p:nvSpPr>
              <p:spPr bwMode="auto">
                <a:xfrm>
                  <a:off x="3982455" y="263189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Line 798">
                  <a:extLst>
                    <a:ext uri="{FF2B5EF4-FFF2-40B4-BE49-F238E27FC236}">
                      <a16:creationId xmlns:a16="http://schemas.microsoft.com/office/drawing/2014/main" id="{2CF5B807-38B7-FC6A-A302-DD059D4E6A5E}"/>
                    </a:ext>
                  </a:extLst>
                </p:cNvPr>
                <p:cNvSpPr>
                  <a:spLocks noChangeShapeType="1"/>
                </p:cNvSpPr>
                <p:nvPr/>
              </p:nvSpPr>
              <p:spPr bwMode="auto">
                <a:xfrm>
                  <a:off x="3992664" y="267938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Line 799">
                  <a:extLst>
                    <a:ext uri="{FF2B5EF4-FFF2-40B4-BE49-F238E27FC236}">
                      <a16:creationId xmlns:a16="http://schemas.microsoft.com/office/drawing/2014/main" id="{655191CE-55DF-B3C5-7BE6-59F688065867}"/>
                    </a:ext>
                  </a:extLst>
                </p:cNvPr>
                <p:cNvSpPr>
                  <a:spLocks noChangeShapeType="1"/>
                </p:cNvSpPr>
                <p:nvPr/>
              </p:nvSpPr>
              <p:spPr bwMode="auto">
                <a:xfrm>
                  <a:off x="4015634" y="265564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Line 800">
                  <a:extLst>
                    <a:ext uri="{FF2B5EF4-FFF2-40B4-BE49-F238E27FC236}">
                      <a16:creationId xmlns:a16="http://schemas.microsoft.com/office/drawing/2014/main" id="{0185BF16-6603-A7DB-9B26-4C8324F557B3}"/>
                    </a:ext>
                  </a:extLst>
                </p:cNvPr>
                <p:cNvSpPr>
                  <a:spLocks noChangeShapeType="1"/>
                </p:cNvSpPr>
                <p:nvPr/>
              </p:nvSpPr>
              <p:spPr bwMode="auto">
                <a:xfrm>
                  <a:off x="4001596" y="267938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Line 801">
                  <a:extLst>
                    <a:ext uri="{FF2B5EF4-FFF2-40B4-BE49-F238E27FC236}">
                      <a16:creationId xmlns:a16="http://schemas.microsoft.com/office/drawing/2014/main" id="{6290EF99-C8A7-B841-517A-F998190791ED}"/>
                    </a:ext>
                  </a:extLst>
                </p:cNvPr>
                <p:cNvSpPr>
                  <a:spLocks noChangeShapeType="1"/>
                </p:cNvSpPr>
                <p:nvPr/>
              </p:nvSpPr>
              <p:spPr bwMode="auto">
                <a:xfrm>
                  <a:off x="4024566" y="265564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Line 802">
                  <a:extLst>
                    <a:ext uri="{FF2B5EF4-FFF2-40B4-BE49-F238E27FC236}">
                      <a16:creationId xmlns:a16="http://schemas.microsoft.com/office/drawing/2014/main" id="{D412A5FF-589E-664F-4F2C-A0C032A8339D}"/>
                    </a:ext>
                  </a:extLst>
                </p:cNvPr>
                <p:cNvSpPr>
                  <a:spLocks noChangeShapeType="1"/>
                </p:cNvSpPr>
                <p:nvPr/>
              </p:nvSpPr>
              <p:spPr bwMode="auto">
                <a:xfrm>
                  <a:off x="4027118" y="267938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Line 803">
                  <a:extLst>
                    <a:ext uri="{FF2B5EF4-FFF2-40B4-BE49-F238E27FC236}">
                      <a16:creationId xmlns:a16="http://schemas.microsoft.com/office/drawing/2014/main" id="{F8F9F988-F56B-E37E-E916-D368D1E20133}"/>
                    </a:ext>
                  </a:extLst>
                </p:cNvPr>
                <p:cNvSpPr>
                  <a:spLocks noChangeShapeType="1"/>
                </p:cNvSpPr>
                <p:nvPr/>
              </p:nvSpPr>
              <p:spPr bwMode="auto">
                <a:xfrm>
                  <a:off x="4050088" y="265564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Line 804">
                  <a:extLst>
                    <a:ext uri="{FF2B5EF4-FFF2-40B4-BE49-F238E27FC236}">
                      <a16:creationId xmlns:a16="http://schemas.microsoft.com/office/drawing/2014/main" id="{E11AFBC9-6A5A-9532-8B69-3E7E82502E0D}"/>
                    </a:ext>
                  </a:extLst>
                </p:cNvPr>
                <p:cNvSpPr>
                  <a:spLocks noChangeShapeType="1"/>
                </p:cNvSpPr>
                <p:nvPr/>
              </p:nvSpPr>
              <p:spPr bwMode="auto">
                <a:xfrm>
                  <a:off x="4034775" y="267938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Line 805">
                  <a:extLst>
                    <a:ext uri="{FF2B5EF4-FFF2-40B4-BE49-F238E27FC236}">
                      <a16:creationId xmlns:a16="http://schemas.microsoft.com/office/drawing/2014/main" id="{69CAC961-E8EB-AD9E-AEC3-F6F0D1FEF750}"/>
                    </a:ext>
                  </a:extLst>
                </p:cNvPr>
                <p:cNvSpPr>
                  <a:spLocks noChangeShapeType="1"/>
                </p:cNvSpPr>
                <p:nvPr/>
              </p:nvSpPr>
              <p:spPr bwMode="auto">
                <a:xfrm>
                  <a:off x="4057745" y="265564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Line 806">
                  <a:extLst>
                    <a:ext uri="{FF2B5EF4-FFF2-40B4-BE49-F238E27FC236}">
                      <a16:creationId xmlns:a16="http://schemas.microsoft.com/office/drawing/2014/main" id="{F282BAEA-975C-C0A7-E2FC-60F271795269}"/>
                    </a:ext>
                  </a:extLst>
                </p:cNvPr>
                <p:cNvSpPr>
                  <a:spLocks noChangeShapeType="1"/>
                </p:cNvSpPr>
                <p:nvPr/>
              </p:nvSpPr>
              <p:spPr bwMode="auto">
                <a:xfrm>
                  <a:off x="4051364" y="269125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Line 807">
                  <a:extLst>
                    <a:ext uri="{FF2B5EF4-FFF2-40B4-BE49-F238E27FC236}">
                      <a16:creationId xmlns:a16="http://schemas.microsoft.com/office/drawing/2014/main" id="{6E96562B-E81D-A1CA-52B8-5392DEE8AEF6}"/>
                    </a:ext>
                  </a:extLst>
                </p:cNvPr>
                <p:cNvSpPr>
                  <a:spLocks noChangeShapeType="1"/>
                </p:cNvSpPr>
                <p:nvPr/>
              </p:nvSpPr>
              <p:spPr bwMode="auto">
                <a:xfrm>
                  <a:off x="4074334" y="266751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Line 808">
                  <a:extLst>
                    <a:ext uri="{FF2B5EF4-FFF2-40B4-BE49-F238E27FC236}">
                      <a16:creationId xmlns:a16="http://schemas.microsoft.com/office/drawing/2014/main" id="{0F52E3FC-A529-1AA1-A5F9-919552BE842B}"/>
                    </a:ext>
                  </a:extLst>
                </p:cNvPr>
                <p:cNvSpPr>
                  <a:spLocks noChangeShapeType="1"/>
                </p:cNvSpPr>
                <p:nvPr/>
              </p:nvSpPr>
              <p:spPr bwMode="auto">
                <a:xfrm>
                  <a:off x="4076887" y="269125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Line 810">
                  <a:extLst>
                    <a:ext uri="{FF2B5EF4-FFF2-40B4-BE49-F238E27FC236}">
                      <a16:creationId xmlns:a16="http://schemas.microsoft.com/office/drawing/2014/main" id="{46417CDF-F6D3-FCA3-36CF-554D2159A3A9}"/>
                    </a:ext>
                  </a:extLst>
                </p:cNvPr>
                <p:cNvSpPr>
                  <a:spLocks noChangeShapeType="1"/>
                </p:cNvSpPr>
                <p:nvPr/>
              </p:nvSpPr>
              <p:spPr bwMode="auto">
                <a:xfrm>
                  <a:off x="4099857" y="266751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1" name="Line 811">
                  <a:extLst>
                    <a:ext uri="{FF2B5EF4-FFF2-40B4-BE49-F238E27FC236}">
                      <a16:creationId xmlns:a16="http://schemas.microsoft.com/office/drawing/2014/main" id="{BE1F4D03-0F52-C51B-F2EB-B14B4FDB1C76}"/>
                    </a:ext>
                  </a:extLst>
                </p:cNvPr>
                <p:cNvSpPr>
                  <a:spLocks noChangeShapeType="1"/>
                </p:cNvSpPr>
                <p:nvPr/>
              </p:nvSpPr>
              <p:spPr bwMode="auto">
                <a:xfrm>
                  <a:off x="4076887" y="269125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Line 812">
                  <a:extLst>
                    <a:ext uri="{FF2B5EF4-FFF2-40B4-BE49-F238E27FC236}">
                      <a16:creationId xmlns:a16="http://schemas.microsoft.com/office/drawing/2014/main" id="{C310177B-59D1-1724-D0E4-7FB593A37C52}"/>
                    </a:ext>
                  </a:extLst>
                </p:cNvPr>
                <p:cNvSpPr>
                  <a:spLocks noChangeShapeType="1"/>
                </p:cNvSpPr>
                <p:nvPr/>
              </p:nvSpPr>
              <p:spPr bwMode="auto">
                <a:xfrm>
                  <a:off x="4099857" y="266751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3" name="Line 813">
                  <a:extLst>
                    <a:ext uri="{FF2B5EF4-FFF2-40B4-BE49-F238E27FC236}">
                      <a16:creationId xmlns:a16="http://schemas.microsoft.com/office/drawing/2014/main" id="{B9BAA30B-07A6-859F-F62E-23A1B81F3031}"/>
                    </a:ext>
                  </a:extLst>
                </p:cNvPr>
                <p:cNvSpPr>
                  <a:spLocks noChangeShapeType="1"/>
                </p:cNvSpPr>
                <p:nvPr/>
              </p:nvSpPr>
              <p:spPr bwMode="auto">
                <a:xfrm>
                  <a:off x="4085820" y="269125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4" name="Line 814">
                  <a:extLst>
                    <a:ext uri="{FF2B5EF4-FFF2-40B4-BE49-F238E27FC236}">
                      <a16:creationId xmlns:a16="http://schemas.microsoft.com/office/drawing/2014/main" id="{F4F7F9E6-036E-61BE-67E0-28092A2CB465}"/>
                    </a:ext>
                  </a:extLst>
                </p:cNvPr>
                <p:cNvSpPr>
                  <a:spLocks noChangeShapeType="1"/>
                </p:cNvSpPr>
                <p:nvPr/>
              </p:nvSpPr>
              <p:spPr bwMode="auto">
                <a:xfrm>
                  <a:off x="4108790" y="266751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5" name="Line 815">
                  <a:extLst>
                    <a:ext uri="{FF2B5EF4-FFF2-40B4-BE49-F238E27FC236}">
                      <a16:creationId xmlns:a16="http://schemas.microsoft.com/office/drawing/2014/main" id="{A3F1C44D-DFED-4C1F-9093-A9982A25E0A7}"/>
                    </a:ext>
                  </a:extLst>
                </p:cNvPr>
                <p:cNvSpPr>
                  <a:spLocks noChangeShapeType="1"/>
                </p:cNvSpPr>
                <p:nvPr/>
              </p:nvSpPr>
              <p:spPr bwMode="auto">
                <a:xfrm>
                  <a:off x="4115170" y="270312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6" name="Line 816">
                  <a:extLst>
                    <a:ext uri="{FF2B5EF4-FFF2-40B4-BE49-F238E27FC236}">
                      <a16:creationId xmlns:a16="http://schemas.microsoft.com/office/drawing/2014/main" id="{27E1E2A6-EE36-DAC0-F3D5-AFA8BBE144DF}"/>
                    </a:ext>
                  </a:extLst>
                </p:cNvPr>
                <p:cNvSpPr>
                  <a:spLocks noChangeShapeType="1"/>
                </p:cNvSpPr>
                <p:nvPr/>
              </p:nvSpPr>
              <p:spPr bwMode="auto">
                <a:xfrm>
                  <a:off x="4138140" y="2679384"/>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Line 817">
                  <a:extLst>
                    <a:ext uri="{FF2B5EF4-FFF2-40B4-BE49-F238E27FC236}">
                      <a16:creationId xmlns:a16="http://schemas.microsoft.com/office/drawing/2014/main" id="{9B7C15FA-A82E-326B-C528-B4224708239F}"/>
                    </a:ext>
                  </a:extLst>
                </p:cNvPr>
                <p:cNvSpPr>
                  <a:spLocks noChangeShapeType="1"/>
                </p:cNvSpPr>
                <p:nvPr/>
              </p:nvSpPr>
              <p:spPr bwMode="auto">
                <a:xfrm>
                  <a:off x="4115170" y="270312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8" name="Line 818">
                  <a:extLst>
                    <a:ext uri="{FF2B5EF4-FFF2-40B4-BE49-F238E27FC236}">
                      <a16:creationId xmlns:a16="http://schemas.microsoft.com/office/drawing/2014/main" id="{DC35F3DA-621C-9F90-822A-36B38A65111E}"/>
                    </a:ext>
                  </a:extLst>
                </p:cNvPr>
                <p:cNvSpPr>
                  <a:spLocks noChangeShapeType="1"/>
                </p:cNvSpPr>
                <p:nvPr/>
              </p:nvSpPr>
              <p:spPr bwMode="auto">
                <a:xfrm>
                  <a:off x="4138140" y="2679384"/>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9" name="Line 819">
                  <a:extLst>
                    <a:ext uri="{FF2B5EF4-FFF2-40B4-BE49-F238E27FC236}">
                      <a16:creationId xmlns:a16="http://schemas.microsoft.com/office/drawing/2014/main" id="{079C6434-4784-5CD6-FAB0-EAB667984CFD}"/>
                    </a:ext>
                  </a:extLst>
                </p:cNvPr>
                <p:cNvSpPr>
                  <a:spLocks noChangeShapeType="1"/>
                </p:cNvSpPr>
                <p:nvPr/>
              </p:nvSpPr>
              <p:spPr bwMode="auto">
                <a:xfrm>
                  <a:off x="4118998" y="271631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Line 820">
                  <a:extLst>
                    <a:ext uri="{FF2B5EF4-FFF2-40B4-BE49-F238E27FC236}">
                      <a16:creationId xmlns:a16="http://schemas.microsoft.com/office/drawing/2014/main" id="{11182315-95A8-1851-9AF7-FFEDDFAB02AF}"/>
                    </a:ext>
                  </a:extLst>
                </p:cNvPr>
                <p:cNvSpPr>
                  <a:spLocks noChangeShapeType="1"/>
                </p:cNvSpPr>
                <p:nvPr/>
              </p:nvSpPr>
              <p:spPr bwMode="auto">
                <a:xfrm>
                  <a:off x="4141968" y="2692574"/>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1" name="Line 821">
                  <a:extLst>
                    <a:ext uri="{FF2B5EF4-FFF2-40B4-BE49-F238E27FC236}">
                      <a16:creationId xmlns:a16="http://schemas.microsoft.com/office/drawing/2014/main" id="{62630ECB-2B05-E688-74F3-8F02BAA401BF}"/>
                    </a:ext>
                  </a:extLst>
                </p:cNvPr>
                <p:cNvSpPr>
                  <a:spLocks noChangeShapeType="1"/>
                </p:cNvSpPr>
                <p:nvPr/>
              </p:nvSpPr>
              <p:spPr bwMode="auto">
                <a:xfrm>
                  <a:off x="4148349"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Line 822">
                  <a:extLst>
                    <a:ext uri="{FF2B5EF4-FFF2-40B4-BE49-F238E27FC236}">
                      <a16:creationId xmlns:a16="http://schemas.microsoft.com/office/drawing/2014/main" id="{D27A2249-1848-7E3B-B7F3-0F748C2BC2E3}"/>
                    </a:ext>
                  </a:extLst>
                </p:cNvPr>
                <p:cNvSpPr>
                  <a:spLocks noChangeShapeType="1"/>
                </p:cNvSpPr>
                <p:nvPr/>
              </p:nvSpPr>
              <p:spPr bwMode="auto">
                <a:xfrm>
                  <a:off x="4171319"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Line 823">
                  <a:extLst>
                    <a:ext uri="{FF2B5EF4-FFF2-40B4-BE49-F238E27FC236}">
                      <a16:creationId xmlns:a16="http://schemas.microsoft.com/office/drawing/2014/main" id="{CEF32D23-56DA-E91D-83EA-70E6EC456E1C}"/>
                    </a:ext>
                  </a:extLst>
                </p:cNvPr>
                <p:cNvSpPr>
                  <a:spLocks noChangeShapeType="1"/>
                </p:cNvSpPr>
                <p:nvPr/>
              </p:nvSpPr>
              <p:spPr bwMode="auto">
                <a:xfrm>
                  <a:off x="4148349"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Line 824">
                  <a:extLst>
                    <a:ext uri="{FF2B5EF4-FFF2-40B4-BE49-F238E27FC236}">
                      <a16:creationId xmlns:a16="http://schemas.microsoft.com/office/drawing/2014/main" id="{3C3E4DD6-4633-7E56-7137-482C1642E493}"/>
                    </a:ext>
                  </a:extLst>
                </p:cNvPr>
                <p:cNvSpPr>
                  <a:spLocks noChangeShapeType="1"/>
                </p:cNvSpPr>
                <p:nvPr/>
              </p:nvSpPr>
              <p:spPr bwMode="auto">
                <a:xfrm>
                  <a:off x="4171319"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4" name="Group 113">
                <a:extLst>
                  <a:ext uri="{FF2B5EF4-FFF2-40B4-BE49-F238E27FC236}">
                    <a16:creationId xmlns:a16="http://schemas.microsoft.com/office/drawing/2014/main" id="{C3D2E0A7-85B9-194E-658E-FE8308C62299}"/>
                  </a:ext>
                </a:extLst>
              </p:cNvPr>
              <p:cNvGrpSpPr/>
              <p:nvPr/>
            </p:nvGrpSpPr>
            <p:grpSpPr>
              <a:xfrm>
                <a:off x="4199393" y="2704445"/>
                <a:ext cx="505337" cy="172790"/>
                <a:chOff x="4199393" y="2704445"/>
                <a:chExt cx="505337" cy="172790"/>
              </a:xfrm>
            </p:grpSpPr>
            <p:sp>
              <p:nvSpPr>
                <p:cNvPr id="266" name="Line 825">
                  <a:extLst>
                    <a:ext uri="{FF2B5EF4-FFF2-40B4-BE49-F238E27FC236}">
                      <a16:creationId xmlns:a16="http://schemas.microsoft.com/office/drawing/2014/main" id="{0D1E6BBB-E849-72C8-305D-EDC31D62529E}"/>
                    </a:ext>
                  </a:extLst>
                </p:cNvPr>
                <p:cNvSpPr>
                  <a:spLocks noChangeShapeType="1"/>
                </p:cNvSpPr>
                <p:nvPr/>
              </p:nvSpPr>
              <p:spPr bwMode="auto">
                <a:xfrm>
                  <a:off x="4199393"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Line 826">
                  <a:extLst>
                    <a:ext uri="{FF2B5EF4-FFF2-40B4-BE49-F238E27FC236}">
                      <a16:creationId xmlns:a16="http://schemas.microsoft.com/office/drawing/2014/main" id="{88916880-119C-DFE0-DC45-D52078FBFB2F}"/>
                    </a:ext>
                  </a:extLst>
                </p:cNvPr>
                <p:cNvSpPr>
                  <a:spLocks noChangeShapeType="1"/>
                </p:cNvSpPr>
                <p:nvPr/>
              </p:nvSpPr>
              <p:spPr bwMode="auto">
                <a:xfrm>
                  <a:off x="4222363"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Line 827">
                  <a:extLst>
                    <a:ext uri="{FF2B5EF4-FFF2-40B4-BE49-F238E27FC236}">
                      <a16:creationId xmlns:a16="http://schemas.microsoft.com/office/drawing/2014/main" id="{558963EB-C715-E469-25BC-BFE544590E7C}"/>
                    </a:ext>
                  </a:extLst>
                </p:cNvPr>
                <p:cNvSpPr>
                  <a:spLocks noChangeShapeType="1"/>
                </p:cNvSpPr>
                <p:nvPr/>
              </p:nvSpPr>
              <p:spPr bwMode="auto">
                <a:xfrm>
                  <a:off x="4212154"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Line 828">
                  <a:extLst>
                    <a:ext uri="{FF2B5EF4-FFF2-40B4-BE49-F238E27FC236}">
                      <a16:creationId xmlns:a16="http://schemas.microsoft.com/office/drawing/2014/main" id="{F2639E25-12E7-18DE-3B5E-7846727E5C59}"/>
                    </a:ext>
                  </a:extLst>
                </p:cNvPr>
                <p:cNvSpPr>
                  <a:spLocks noChangeShapeType="1"/>
                </p:cNvSpPr>
                <p:nvPr/>
              </p:nvSpPr>
              <p:spPr bwMode="auto">
                <a:xfrm>
                  <a:off x="4235124"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Line 829">
                  <a:extLst>
                    <a:ext uri="{FF2B5EF4-FFF2-40B4-BE49-F238E27FC236}">
                      <a16:creationId xmlns:a16="http://schemas.microsoft.com/office/drawing/2014/main" id="{EBE711BD-C18A-D994-4D8E-6F3ACD1BDDA5}"/>
                    </a:ext>
                  </a:extLst>
                </p:cNvPr>
                <p:cNvSpPr>
                  <a:spLocks noChangeShapeType="1"/>
                </p:cNvSpPr>
                <p:nvPr/>
              </p:nvSpPr>
              <p:spPr bwMode="auto">
                <a:xfrm>
                  <a:off x="4232572"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Line 830">
                  <a:extLst>
                    <a:ext uri="{FF2B5EF4-FFF2-40B4-BE49-F238E27FC236}">
                      <a16:creationId xmlns:a16="http://schemas.microsoft.com/office/drawing/2014/main" id="{CB312427-D155-E327-2488-9F710C2E8766}"/>
                    </a:ext>
                  </a:extLst>
                </p:cNvPr>
                <p:cNvSpPr>
                  <a:spLocks noChangeShapeType="1"/>
                </p:cNvSpPr>
                <p:nvPr/>
              </p:nvSpPr>
              <p:spPr bwMode="auto">
                <a:xfrm>
                  <a:off x="4255541"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Line 831">
                  <a:extLst>
                    <a:ext uri="{FF2B5EF4-FFF2-40B4-BE49-F238E27FC236}">
                      <a16:creationId xmlns:a16="http://schemas.microsoft.com/office/drawing/2014/main" id="{B32AA7FC-E14E-CD19-C13D-2075A0D34810}"/>
                    </a:ext>
                  </a:extLst>
                </p:cNvPr>
                <p:cNvSpPr>
                  <a:spLocks noChangeShapeType="1"/>
                </p:cNvSpPr>
                <p:nvPr/>
              </p:nvSpPr>
              <p:spPr bwMode="auto">
                <a:xfrm>
                  <a:off x="4232572"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Line 832">
                  <a:extLst>
                    <a:ext uri="{FF2B5EF4-FFF2-40B4-BE49-F238E27FC236}">
                      <a16:creationId xmlns:a16="http://schemas.microsoft.com/office/drawing/2014/main" id="{BFD4E55C-8DA3-B40A-7DAF-81DB422BB428}"/>
                    </a:ext>
                  </a:extLst>
                </p:cNvPr>
                <p:cNvSpPr>
                  <a:spLocks noChangeShapeType="1"/>
                </p:cNvSpPr>
                <p:nvPr/>
              </p:nvSpPr>
              <p:spPr bwMode="auto">
                <a:xfrm>
                  <a:off x="4255541"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Line 833">
                  <a:extLst>
                    <a:ext uri="{FF2B5EF4-FFF2-40B4-BE49-F238E27FC236}">
                      <a16:creationId xmlns:a16="http://schemas.microsoft.com/office/drawing/2014/main" id="{E69472F5-C7B7-8D32-C295-E04996150F72}"/>
                    </a:ext>
                  </a:extLst>
                </p:cNvPr>
                <p:cNvSpPr>
                  <a:spLocks noChangeShapeType="1"/>
                </p:cNvSpPr>
                <p:nvPr/>
              </p:nvSpPr>
              <p:spPr bwMode="auto">
                <a:xfrm>
                  <a:off x="4245333"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Line 834">
                  <a:extLst>
                    <a:ext uri="{FF2B5EF4-FFF2-40B4-BE49-F238E27FC236}">
                      <a16:creationId xmlns:a16="http://schemas.microsoft.com/office/drawing/2014/main" id="{19608DF1-7C01-FAE0-8479-691409DE4201}"/>
                    </a:ext>
                  </a:extLst>
                </p:cNvPr>
                <p:cNvSpPr>
                  <a:spLocks noChangeShapeType="1"/>
                </p:cNvSpPr>
                <p:nvPr/>
              </p:nvSpPr>
              <p:spPr bwMode="auto">
                <a:xfrm>
                  <a:off x="4268303"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Line 835">
                  <a:extLst>
                    <a:ext uri="{FF2B5EF4-FFF2-40B4-BE49-F238E27FC236}">
                      <a16:creationId xmlns:a16="http://schemas.microsoft.com/office/drawing/2014/main" id="{C9009EF0-65FE-F653-45AA-E1D1CC0A748F}"/>
                    </a:ext>
                  </a:extLst>
                </p:cNvPr>
                <p:cNvSpPr>
                  <a:spLocks noChangeShapeType="1"/>
                </p:cNvSpPr>
                <p:nvPr/>
              </p:nvSpPr>
              <p:spPr bwMode="auto">
                <a:xfrm>
                  <a:off x="4263198" y="275456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Line 836">
                  <a:extLst>
                    <a:ext uri="{FF2B5EF4-FFF2-40B4-BE49-F238E27FC236}">
                      <a16:creationId xmlns:a16="http://schemas.microsoft.com/office/drawing/2014/main" id="{BDCEF2A5-9F42-3E3C-DA82-D4A818E4F4BF}"/>
                    </a:ext>
                  </a:extLst>
                </p:cNvPr>
                <p:cNvSpPr>
                  <a:spLocks noChangeShapeType="1"/>
                </p:cNvSpPr>
                <p:nvPr/>
              </p:nvSpPr>
              <p:spPr bwMode="auto">
                <a:xfrm>
                  <a:off x="4286168" y="273082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Line 837">
                  <a:extLst>
                    <a:ext uri="{FF2B5EF4-FFF2-40B4-BE49-F238E27FC236}">
                      <a16:creationId xmlns:a16="http://schemas.microsoft.com/office/drawing/2014/main" id="{5B181BB8-5E3F-1C18-ABE3-31D302EAE881}"/>
                    </a:ext>
                  </a:extLst>
                </p:cNvPr>
                <p:cNvSpPr>
                  <a:spLocks noChangeShapeType="1"/>
                </p:cNvSpPr>
                <p:nvPr/>
              </p:nvSpPr>
              <p:spPr bwMode="auto">
                <a:xfrm>
                  <a:off x="4263198" y="275456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9" name="Line 838">
                  <a:extLst>
                    <a:ext uri="{FF2B5EF4-FFF2-40B4-BE49-F238E27FC236}">
                      <a16:creationId xmlns:a16="http://schemas.microsoft.com/office/drawing/2014/main" id="{7A22E364-BCCD-3CB6-29C6-CA7D390B85A5}"/>
                    </a:ext>
                  </a:extLst>
                </p:cNvPr>
                <p:cNvSpPr>
                  <a:spLocks noChangeShapeType="1"/>
                </p:cNvSpPr>
                <p:nvPr/>
              </p:nvSpPr>
              <p:spPr bwMode="auto">
                <a:xfrm>
                  <a:off x="4286168" y="273082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Line 839">
                  <a:extLst>
                    <a:ext uri="{FF2B5EF4-FFF2-40B4-BE49-F238E27FC236}">
                      <a16:creationId xmlns:a16="http://schemas.microsoft.com/office/drawing/2014/main" id="{8CFA71A9-566E-F790-D83C-8AA1CC892AF9}"/>
                    </a:ext>
                  </a:extLst>
                </p:cNvPr>
                <p:cNvSpPr>
                  <a:spLocks noChangeShapeType="1"/>
                </p:cNvSpPr>
                <p:nvPr/>
              </p:nvSpPr>
              <p:spPr bwMode="auto">
                <a:xfrm>
                  <a:off x="4267026" y="275456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Line 840">
                  <a:extLst>
                    <a:ext uri="{FF2B5EF4-FFF2-40B4-BE49-F238E27FC236}">
                      <a16:creationId xmlns:a16="http://schemas.microsoft.com/office/drawing/2014/main" id="{06E04278-9CA5-B504-08C5-60F9346AA135}"/>
                    </a:ext>
                  </a:extLst>
                </p:cNvPr>
                <p:cNvSpPr>
                  <a:spLocks noChangeShapeType="1"/>
                </p:cNvSpPr>
                <p:nvPr/>
              </p:nvSpPr>
              <p:spPr bwMode="auto">
                <a:xfrm>
                  <a:off x="4289996" y="273082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Line 841">
                  <a:extLst>
                    <a:ext uri="{FF2B5EF4-FFF2-40B4-BE49-F238E27FC236}">
                      <a16:creationId xmlns:a16="http://schemas.microsoft.com/office/drawing/2014/main" id="{3B71DAE4-2077-F12A-27AE-2D178DD0AEC6}"/>
                    </a:ext>
                  </a:extLst>
                </p:cNvPr>
                <p:cNvSpPr>
                  <a:spLocks noChangeShapeType="1"/>
                </p:cNvSpPr>
                <p:nvPr/>
              </p:nvSpPr>
              <p:spPr bwMode="auto">
                <a:xfrm>
                  <a:off x="4270855" y="275456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Line 842">
                  <a:extLst>
                    <a:ext uri="{FF2B5EF4-FFF2-40B4-BE49-F238E27FC236}">
                      <a16:creationId xmlns:a16="http://schemas.microsoft.com/office/drawing/2014/main" id="{E1CC5D89-BA38-8906-9EC8-8D2D549DA9A9}"/>
                    </a:ext>
                  </a:extLst>
                </p:cNvPr>
                <p:cNvSpPr>
                  <a:spLocks noChangeShapeType="1"/>
                </p:cNvSpPr>
                <p:nvPr/>
              </p:nvSpPr>
              <p:spPr bwMode="auto">
                <a:xfrm>
                  <a:off x="4293825" y="273082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Line 843">
                  <a:extLst>
                    <a:ext uri="{FF2B5EF4-FFF2-40B4-BE49-F238E27FC236}">
                      <a16:creationId xmlns:a16="http://schemas.microsoft.com/office/drawing/2014/main" id="{88329140-9DB5-CAD3-7BAD-DA76AC304E73}"/>
                    </a:ext>
                  </a:extLst>
                </p:cNvPr>
                <p:cNvSpPr>
                  <a:spLocks noChangeShapeType="1"/>
                </p:cNvSpPr>
                <p:nvPr/>
              </p:nvSpPr>
              <p:spPr bwMode="auto">
                <a:xfrm>
                  <a:off x="4316794" y="280996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Line 844">
                  <a:extLst>
                    <a:ext uri="{FF2B5EF4-FFF2-40B4-BE49-F238E27FC236}">
                      <a16:creationId xmlns:a16="http://schemas.microsoft.com/office/drawing/2014/main" id="{B843846D-FF74-3B8E-64EA-84C69B017A2D}"/>
                    </a:ext>
                  </a:extLst>
                </p:cNvPr>
                <p:cNvSpPr>
                  <a:spLocks noChangeShapeType="1"/>
                </p:cNvSpPr>
                <p:nvPr/>
              </p:nvSpPr>
              <p:spPr bwMode="auto">
                <a:xfrm>
                  <a:off x="4339764" y="2786224"/>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Line 845">
                  <a:extLst>
                    <a:ext uri="{FF2B5EF4-FFF2-40B4-BE49-F238E27FC236}">
                      <a16:creationId xmlns:a16="http://schemas.microsoft.com/office/drawing/2014/main" id="{C960940E-65AB-A1CA-E8AD-4C9AAC510400}"/>
                    </a:ext>
                  </a:extLst>
                </p:cNvPr>
                <p:cNvSpPr>
                  <a:spLocks noChangeShapeType="1"/>
                </p:cNvSpPr>
                <p:nvPr/>
              </p:nvSpPr>
              <p:spPr bwMode="auto">
                <a:xfrm>
                  <a:off x="4321899" y="280996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Line 846">
                  <a:extLst>
                    <a:ext uri="{FF2B5EF4-FFF2-40B4-BE49-F238E27FC236}">
                      <a16:creationId xmlns:a16="http://schemas.microsoft.com/office/drawing/2014/main" id="{1E512A09-0549-0EA0-7483-92F408209EB5}"/>
                    </a:ext>
                  </a:extLst>
                </p:cNvPr>
                <p:cNvSpPr>
                  <a:spLocks noChangeShapeType="1"/>
                </p:cNvSpPr>
                <p:nvPr/>
              </p:nvSpPr>
              <p:spPr bwMode="auto">
                <a:xfrm>
                  <a:off x="4344869" y="2786224"/>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Line 847">
                  <a:extLst>
                    <a:ext uri="{FF2B5EF4-FFF2-40B4-BE49-F238E27FC236}">
                      <a16:creationId xmlns:a16="http://schemas.microsoft.com/office/drawing/2014/main" id="{679FF1F8-88FA-1CB4-3A1F-AA69C44FB2A2}"/>
                    </a:ext>
                  </a:extLst>
                </p:cNvPr>
                <p:cNvSpPr>
                  <a:spLocks noChangeShapeType="1"/>
                </p:cNvSpPr>
                <p:nvPr/>
              </p:nvSpPr>
              <p:spPr bwMode="auto">
                <a:xfrm>
                  <a:off x="4329556" y="282447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Line 848">
                  <a:extLst>
                    <a:ext uri="{FF2B5EF4-FFF2-40B4-BE49-F238E27FC236}">
                      <a16:creationId xmlns:a16="http://schemas.microsoft.com/office/drawing/2014/main" id="{BBC414A0-8F0F-1AB5-265D-05857390E3AB}"/>
                    </a:ext>
                  </a:extLst>
                </p:cNvPr>
                <p:cNvSpPr>
                  <a:spLocks noChangeShapeType="1"/>
                </p:cNvSpPr>
                <p:nvPr/>
              </p:nvSpPr>
              <p:spPr bwMode="auto">
                <a:xfrm>
                  <a:off x="4352525" y="280073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Line 849">
                  <a:extLst>
                    <a:ext uri="{FF2B5EF4-FFF2-40B4-BE49-F238E27FC236}">
                      <a16:creationId xmlns:a16="http://schemas.microsoft.com/office/drawing/2014/main" id="{B719FD2A-47A9-6098-E234-E7B8462E7051}"/>
                    </a:ext>
                  </a:extLst>
                </p:cNvPr>
                <p:cNvSpPr>
                  <a:spLocks noChangeShapeType="1"/>
                </p:cNvSpPr>
                <p:nvPr/>
              </p:nvSpPr>
              <p:spPr bwMode="auto">
                <a:xfrm>
                  <a:off x="4342317" y="282447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Line 850">
                  <a:extLst>
                    <a:ext uri="{FF2B5EF4-FFF2-40B4-BE49-F238E27FC236}">
                      <a16:creationId xmlns:a16="http://schemas.microsoft.com/office/drawing/2014/main" id="{3AE33CB4-477B-5FBC-65A4-AEE04C1B0405}"/>
                    </a:ext>
                  </a:extLst>
                </p:cNvPr>
                <p:cNvSpPr>
                  <a:spLocks noChangeShapeType="1"/>
                </p:cNvSpPr>
                <p:nvPr/>
              </p:nvSpPr>
              <p:spPr bwMode="auto">
                <a:xfrm>
                  <a:off x="4365286" y="280073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Line 851">
                  <a:extLst>
                    <a:ext uri="{FF2B5EF4-FFF2-40B4-BE49-F238E27FC236}">
                      <a16:creationId xmlns:a16="http://schemas.microsoft.com/office/drawing/2014/main" id="{35771220-E2AE-B2F0-949E-9F857AD68729}"/>
                    </a:ext>
                  </a:extLst>
                </p:cNvPr>
                <p:cNvSpPr>
                  <a:spLocks noChangeShapeType="1"/>
                </p:cNvSpPr>
                <p:nvPr/>
              </p:nvSpPr>
              <p:spPr bwMode="auto">
                <a:xfrm>
                  <a:off x="4351249" y="282447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Line 852">
                  <a:extLst>
                    <a:ext uri="{FF2B5EF4-FFF2-40B4-BE49-F238E27FC236}">
                      <a16:creationId xmlns:a16="http://schemas.microsoft.com/office/drawing/2014/main" id="{1CAA3882-D26A-410A-AEDD-FCB7F5C0B84E}"/>
                    </a:ext>
                  </a:extLst>
                </p:cNvPr>
                <p:cNvSpPr>
                  <a:spLocks noChangeShapeType="1"/>
                </p:cNvSpPr>
                <p:nvPr/>
              </p:nvSpPr>
              <p:spPr bwMode="auto">
                <a:xfrm>
                  <a:off x="4374219" y="280073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Line 853">
                  <a:extLst>
                    <a:ext uri="{FF2B5EF4-FFF2-40B4-BE49-F238E27FC236}">
                      <a16:creationId xmlns:a16="http://schemas.microsoft.com/office/drawing/2014/main" id="{099CA205-9BEF-2847-8E64-042A32BE75A9}"/>
                    </a:ext>
                  </a:extLst>
                </p:cNvPr>
                <p:cNvSpPr>
                  <a:spLocks noChangeShapeType="1"/>
                </p:cNvSpPr>
                <p:nvPr/>
              </p:nvSpPr>
              <p:spPr bwMode="auto">
                <a:xfrm>
                  <a:off x="4358906" y="282447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Line 854">
                  <a:extLst>
                    <a:ext uri="{FF2B5EF4-FFF2-40B4-BE49-F238E27FC236}">
                      <a16:creationId xmlns:a16="http://schemas.microsoft.com/office/drawing/2014/main" id="{99150A51-DEB1-033E-EFD2-880E63288D94}"/>
                    </a:ext>
                  </a:extLst>
                </p:cNvPr>
                <p:cNvSpPr>
                  <a:spLocks noChangeShapeType="1"/>
                </p:cNvSpPr>
                <p:nvPr/>
              </p:nvSpPr>
              <p:spPr bwMode="auto">
                <a:xfrm>
                  <a:off x="4381876" y="280073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Line 855">
                  <a:extLst>
                    <a:ext uri="{FF2B5EF4-FFF2-40B4-BE49-F238E27FC236}">
                      <a16:creationId xmlns:a16="http://schemas.microsoft.com/office/drawing/2014/main" id="{2B6BAE91-3D92-B6BC-796B-7BA64373CB7F}"/>
                    </a:ext>
                  </a:extLst>
                </p:cNvPr>
                <p:cNvSpPr>
                  <a:spLocks noChangeShapeType="1"/>
                </p:cNvSpPr>
                <p:nvPr/>
              </p:nvSpPr>
              <p:spPr bwMode="auto">
                <a:xfrm>
                  <a:off x="4375495" y="283898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Line 856">
                  <a:extLst>
                    <a:ext uri="{FF2B5EF4-FFF2-40B4-BE49-F238E27FC236}">
                      <a16:creationId xmlns:a16="http://schemas.microsoft.com/office/drawing/2014/main" id="{7E04AE96-5F21-7914-FEF6-C6697AAF3CCF}"/>
                    </a:ext>
                  </a:extLst>
                </p:cNvPr>
                <p:cNvSpPr>
                  <a:spLocks noChangeShapeType="1"/>
                </p:cNvSpPr>
                <p:nvPr/>
              </p:nvSpPr>
              <p:spPr bwMode="auto">
                <a:xfrm>
                  <a:off x="4398465" y="281524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Line 857">
                  <a:extLst>
                    <a:ext uri="{FF2B5EF4-FFF2-40B4-BE49-F238E27FC236}">
                      <a16:creationId xmlns:a16="http://schemas.microsoft.com/office/drawing/2014/main" id="{984B9A6C-D20F-C1D8-2D7C-AB8322EE1A74}"/>
                    </a:ext>
                  </a:extLst>
                </p:cNvPr>
                <p:cNvSpPr>
                  <a:spLocks noChangeShapeType="1"/>
                </p:cNvSpPr>
                <p:nvPr/>
              </p:nvSpPr>
              <p:spPr bwMode="auto">
                <a:xfrm>
                  <a:off x="4389532" y="283898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Line 858">
                  <a:extLst>
                    <a:ext uri="{FF2B5EF4-FFF2-40B4-BE49-F238E27FC236}">
                      <a16:creationId xmlns:a16="http://schemas.microsoft.com/office/drawing/2014/main" id="{AF2CC4BB-65F2-CC92-5A5D-8D83E24378C2}"/>
                    </a:ext>
                  </a:extLst>
                </p:cNvPr>
                <p:cNvSpPr>
                  <a:spLocks noChangeShapeType="1"/>
                </p:cNvSpPr>
                <p:nvPr/>
              </p:nvSpPr>
              <p:spPr bwMode="auto">
                <a:xfrm>
                  <a:off x="4412502" y="281524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Line 859">
                  <a:extLst>
                    <a:ext uri="{FF2B5EF4-FFF2-40B4-BE49-F238E27FC236}">
                      <a16:creationId xmlns:a16="http://schemas.microsoft.com/office/drawing/2014/main" id="{C171E42A-324A-44F9-D6D8-22DF842271AD}"/>
                    </a:ext>
                  </a:extLst>
                </p:cNvPr>
                <p:cNvSpPr>
                  <a:spLocks noChangeShapeType="1"/>
                </p:cNvSpPr>
                <p:nvPr/>
              </p:nvSpPr>
              <p:spPr bwMode="auto">
                <a:xfrm>
                  <a:off x="4417607" y="2838984"/>
                  <a:ext cx="47216"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Line 860">
                  <a:extLst>
                    <a:ext uri="{FF2B5EF4-FFF2-40B4-BE49-F238E27FC236}">
                      <a16:creationId xmlns:a16="http://schemas.microsoft.com/office/drawing/2014/main" id="{CC42AD83-3CE0-9B1D-B485-0114BE3954CE}"/>
                    </a:ext>
                  </a:extLst>
                </p:cNvPr>
                <p:cNvSpPr>
                  <a:spLocks noChangeShapeType="1"/>
                </p:cNvSpPr>
                <p:nvPr/>
              </p:nvSpPr>
              <p:spPr bwMode="auto">
                <a:xfrm>
                  <a:off x="4440577" y="281524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Line 861">
                  <a:extLst>
                    <a:ext uri="{FF2B5EF4-FFF2-40B4-BE49-F238E27FC236}">
                      <a16:creationId xmlns:a16="http://schemas.microsoft.com/office/drawing/2014/main" id="{3FB263EE-283D-B310-8A12-698D8969A5F8}"/>
                    </a:ext>
                  </a:extLst>
                </p:cNvPr>
                <p:cNvSpPr>
                  <a:spLocks noChangeShapeType="1"/>
                </p:cNvSpPr>
                <p:nvPr/>
              </p:nvSpPr>
              <p:spPr bwMode="auto">
                <a:xfrm>
                  <a:off x="4477584" y="28534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Line 862">
                  <a:extLst>
                    <a:ext uri="{FF2B5EF4-FFF2-40B4-BE49-F238E27FC236}">
                      <a16:creationId xmlns:a16="http://schemas.microsoft.com/office/drawing/2014/main" id="{073F35F5-ADD4-A770-31F9-88FE9BB56D68}"/>
                    </a:ext>
                  </a:extLst>
                </p:cNvPr>
                <p:cNvSpPr>
                  <a:spLocks noChangeShapeType="1"/>
                </p:cNvSpPr>
                <p:nvPr/>
              </p:nvSpPr>
              <p:spPr bwMode="auto">
                <a:xfrm>
                  <a:off x="4500553"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Line 863">
                  <a:extLst>
                    <a:ext uri="{FF2B5EF4-FFF2-40B4-BE49-F238E27FC236}">
                      <a16:creationId xmlns:a16="http://schemas.microsoft.com/office/drawing/2014/main" id="{5A12E396-B7D1-7CE3-C713-3548C8886B11}"/>
                    </a:ext>
                  </a:extLst>
                </p:cNvPr>
                <p:cNvSpPr>
                  <a:spLocks noChangeShapeType="1"/>
                </p:cNvSpPr>
                <p:nvPr/>
              </p:nvSpPr>
              <p:spPr bwMode="auto">
                <a:xfrm>
                  <a:off x="4494173" y="28534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Line 864">
                  <a:extLst>
                    <a:ext uri="{FF2B5EF4-FFF2-40B4-BE49-F238E27FC236}">
                      <a16:creationId xmlns:a16="http://schemas.microsoft.com/office/drawing/2014/main" id="{DF8467C0-C1B9-3B63-2D61-E1EAC6AFAE76}"/>
                    </a:ext>
                  </a:extLst>
                </p:cNvPr>
                <p:cNvSpPr>
                  <a:spLocks noChangeShapeType="1"/>
                </p:cNvSpPr>
                <p:nvPr/>
              </p:nvSpPr>
              <p:spPr bwMode="auto">
                <a:xfrm>
                  <a:off x="4517143"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Line 865">
                  <a:extLst>
                    <a:ext uri="{FF2B5EF4-FFF2-40B4-BE49-F238E27FC236}">
                      <a16:creationId xmlns:a16="http://schemas.microsoft.com/office/drawing/2014/main" id="{7E8ADF9E-0EDF-098E-355F-EE6F6DC08989}"/>
                    </a:ext>
                  </a:extLst>
                </p:cNvPr>
                <p:cNvSpPr>
                  <a:spLocks noChangeShapeType="1"/>
                </p:cNvSpPr>
                <p:nvPr/>
              </p:nvSpPr>
              <p:spPr bwMode="auto">
                <a:xfrm>
                  <a:off x="4506934" y="28534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Line 866">
                  <a:extLst>
                    <a:ext uri="{FF2B5EF4-FFF2-40B4-BE49-F238E27FC236}">
                      <a16:creationId xmlns:a16="http://schemas.microsoft.com/office/drawing/2014/main" id="{21F1611D-AAAD-1F25-ED5F-56A5D12E2A53}"/>
                    </a:ext>
                  </a:extLst>
                </p:cNvPr>
                <p:cNvSpPr>
                  <a:spLocks noChangeShapeType="1"/>
                </p:cNvSpPr>
                <p:nvPr/>
              </p:nvSpPr>
              <p:spPr bwMode="auto">
                <a:xfrm>
                  <a:off x="4529904"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Line 867">
                  <a:extLst>
                    <a:ext uri="{FF2B5EF4-FFF2-40B4-BE49-F238E27FC236}">
                      <a16:creationId xmlns:a16="http://schemas.microsoft.com/office/drawing/2014/main" id="{52B8E995-F174-77F0-DE87-36907F1A3424}"/>
                    </a:ext>
                  </a:extLst>
                </p:cNvPr>
                <p:cNvSpPr>
                  <a:spLocks noChangeShapeType="1"/>
                </p:cNvSpPr>
                <p:nvPr/>
              </p:nvSpPr>
              <p:spPr bwMode="auto">
                <a:xfrm>
                  <a:off x="4506934" y="28534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Line 868">
                  <a:extLst>
                    <a:ext uri="{FF2B5EF4-FFF2-40B4-BE49-F238E27FC236}">
                      <a16:creationId xmlns:a16="http://schemas.microsoft.com/office/drawing/2014/main" id="{638FAB66-77B2-FCA2-C4DB-9DE6184C1F97}"/>
                    </a:ext>
                  </a:extLst>
                </p:cNvPr>
                <p:cNvSpPr>
                  <a:spLocks noChangeShapeType="1"/>
                </p:cNvSpPr>
                <p:nvPr/>
              </p:nvSpPr>
              <p:spPr bwMode="auto">
                <a:xfrm>
                  <a:off x="4529904"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Line 869">
                  <a:extLst>
                    <a:ext uri="{FF2B5EF4-FFF2-40B4-BE49-F238E27FC236}">
                      <a16:creationId xmlns:a16="http://schemas.microsoft.com/office/drawing/2014/main" id="{3E31F998-95CB-AD63-AFC1-03390E764288}"/>
                    </a:ext>
                  </a:extLst>
                </p:cNvPr>
                <p:cNvSpPr>
                  <a:spLocks noChangeShapeType="1"/>
                </p:cNvSpPr>
                <p:nvPr/>
              </p:nvSpPr>
              <p:spPr bwMode="auto">
                <a:xfrm>
                  <a:off x="4506934" y="28534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Line 870">
                  <a:extLst>
                    <a:ext uri="{FF2B5EF4-FFF2-40B4-BE49-F238E27FC236}">
                      <a16:creationId xmlns:a16="http://schemas.microsoft.com/office/drawing/2014/main" id="{1826F392-E0DB-D449-E92D-F040CF372EC5}"/>
                    </a:ext>
                  </a:extLst>
                </p:cNvPr>
                <p:cNvSpPr>
                  <a:spLocks noChangeShapeType="1"/>
                </p:cNvSpPr>
                <p:nvPr/>
              </p:nvSpPr>
              <p:spPr bwMode="auto">
                <a:xfrm>
                  <a:off x="4529904"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Line 871">
                  <a:extLst>
                    <a:ext uri="{FF2B5EF4-FFF2-40B4-BE49-F238E27FC236}">
                      <a16:creationId xmlns:a16="http://schemas.microsoft.com/office/drawing/2014/main" id="{BB56F8CF-0C88-D4DC-B727-9DFF520B8CCC}"/>
                    </a:ext>
                  </a:extLst>
                </p:cNvPr>
                <p:cNvSpPr>
                  <a:spLocks noChangeShapeType="1"/>
                </p:cNvSpPr>
                <p:nvPr/>
              </p:nvSpPr>
              <p:spPr bwMode="auto">
                <a:xfrm>
                  <a:off x="4532456" y="28534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Line 872">
                  <a:extLst>
                    <a:ext uri="{FF2B5EF4-FFF2-40B4-BE49-F238E27FC236}">
                      <a16:creationId xmlns:a16="http://schemas.microsoft.com/office/drawing/2014/main" id="{B9D69F6D-485E-1078-CF99-C5CF4F09178E}"/>
                    </a:ext>
                  </a:extLst>
                </p:cNvPr>
                <p:cNvSpPr>
                  <a:spLocks noChangeShapeType="1"/>
                </p:cNvSpPr>
                <p:nvPr/>
              </p:nvSpPr>
              <p:spPr bwMode="auto">
                <a:xfrm>
                  <a:off x="4555426"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Line 873">
                  <a:extLst>
                    <a:ext uri="{FF2B5EF4-FFF2-40B4-BE49-F238E27FC236}">
                      <a16:creationId xmlns:a16="http://schemas.microsoft.com/office/drawing/2014/main" id="{4FD36AD5-1C67-5F21-BC4C-8B34D4A8DCD4}"/>
                    </a:ext>
                  </a:extLst>
                </p:cNvPr>
                <p:cNvSpPr>
                  <a:spLocks noChangeShapeType="1"/>
                </p:cNvSpPr>
                <p:nvPr/>
              </p:nvSpPr>
              <p:spPr bwMode="auto">
                <a:xfrm>
                  <a:off x="4657514" y="2853493"/>
                  <a:ext cx="47216"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Line 874">
                  <a:extLst>
                    <a:ext uri="{FF2B5EF4-FFF2-40B4-BE49-F238E27FC236}">
                      <a16:creationId xmlns:a16="http://schemas.microsoft.com/office/drawing/2014/main" id="{CDB1B1B6-D8FB-4DFA-0DD2-3D89DF97F57B}"/>
                    </a:ext>
                  </a:extLst>
                </p:cNvPr>
                <p:cNvSpPr>
                  <a:spLocks noChangeShapeType="1"/>
                </p:cNvSpPr>
                <p:nvPr/>
              </p:nvSpPr>
              <p:spPr bwMode="auto">
                <a:xfrm>
                  <a:off x="4680484"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5" name="Group 114">
                <a:extLst>
                  <a:ext uri="{FF2B5EF4-FFF2-40B4-BE49-F238E27FC236}">
                    <a16:creationId xmlns:a16="http://schemas.microsoft.com/office/drawing/2014/main" id="{D7B16A75-7097-6376-7F75-CDCD2EC44358}"/>
                  </a:ext>
                </a:extLst>
              </p:cNvPr>
              <p:cNvGrpSpPr/>
              <p:nvPr/>
            </p:nvGrpSpPr>
            <p:grpSpPr>
              <a:xfrm>
                <a:off x="4683036" y="2862726"/>
                <a:ext cx="1027264" cy="345579"/>
                <a:chOff x="4683036" y="2862726"/>
                <a:chExt cx="1027264" cy="345579"/>
              </a:xfrm>
            </p:grpSpPr>
            <p:sp>
              <p:nvSpPr>
                <p:cNvPr id="214" name="Line 875">
                  <a:extLst>
                    <a:ext uri="{FF2B5EF4-FFF2-40B4-BE49-F238E27FC236}">
                      <a16:creationId xmlns:a16="http://schemas.microsoft.com/office/drawing/2014/main" id="{E96A906E-C786-04C9-BEE1-FF5BDE02071D}"/>
                    </a:ext>
                  </a:extLst>
                </p:cNvPr>
                <p:cNvSpPr>
                  <a:spLocks noChangeShapeType="1"/>
                </p:cNvSpPr>
                <p:nvPr/>
              </p:nvSpPr>
              <p:spPr bwMode="auto">
                <a:xfrm>
                  <a:off x="4683036" y="288646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Line 876">
                  <a:extLst>
                    <a:ext uri="{FF2B5EF4-FFF2-40B4-BE49-F238E27FC236}">
                      <a16:creationId xmlns:a16="http://schemas.microsoft.com/office/drawing/2014/main" id="{522CFBC6-1BCF-D59D-7F55-CAABDF2E0F7C}"/>
                    </a:ext>
                  </a:extLst>
                </p:cNvPr>
                <p:cNvSpPr>
                  <a:spLocks noChangeShapeType="1"/>
                </p:cNvSpPr>
                <p:nvPr/>
              </p:nvSpPr>
              <p:spPr bwMode="auto">
                <a:xfrm>
                  <a:off x="4706006" y="286272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Line 877">
                  <a:extLst>
                    <a:ext uri="{FF2B5EF4-FFF2-40B4-BE49-F238E27FC236}">
                      <a16:creationId xmlns:a16="http://schemas.microsoft.com/office/drawing/2014/main" id="{54DC5022-9FE6-1F21-2CCA-2783B0C43CB6}"/>
                    </a:ext>
                  </a:extLst>
                </p:cNvPr>
                <p:cNvSpPr>
                  <a:spLocks noChangeShapeType="1"/>
                </p:cNvSpPr>
                <p:nvPr/>
              </p:nvSpPr>
              <p:spPr bwMode="auto">
                <a:xfrm>
                  <a:off x="4683036" y="288646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Line 878">
                  <a:extLst>
                    <a:ext uri="{FF2B5EF4-FFF2-40B4-BE49-F238E27FC236}">
                      <a16:creationId xmlns:a16="http://schemas.microsoft.com/office/drawing/2014/main" id="{B3D7649B-FF0B-C79E-7496-1359FB16F731}"/>
                    </a:ext>
                  </a:extLst>
                </p:cNvPr>
                <p:cNvSpPr>
                  <a:spLocks noChangeShapeType="1"/>
                </p:cNvSpPr>
                <p:nvPr/>
              </p:nvSpPr>
              <p:spPr bwMode="auto">
                <a:xfrm>
                  <a:off x="4706006" y="286272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Line 879">
                  <a:extLst>
                    <a:ext uri="{FF2B5EF4-FFF2-40B4-BE49-F238E27FC236}">
                      <a16:creationId xmlns:a16="http://schemas.microsoft.com/office/drawing/2014/main" id="{747C2DEB-5D5E-B7A7-6D3D-0AB5F93B0742}"/>
                    </a:ext>
                  </a:extLst>
                </p:cNvPr>
                <p:cNvSpPr>
                  <a:spLocks noChangeShapeType="1"/>
                </p:cNvSpPr>
                <p:nvPr/>
              </p:nvSpPr>
              <p:spPr bwMode="auto">
                <a:xfrm>
                  <a:off x="4700902" y="290361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Line 880">
                  <a:extLst>
                    <a:ext uri="{FF2B5EF4-FFF2-40B4-BE49-F238E27FC236}">
                      <a16:creationId xmlns:a16="http://schemas.microsoft.com/office/drawing/2014/main" id="{8F2FAE19-D5D6-C776-0D9B-218FF7A58512}"/>
                    </a:ext>
                  </a:extLst>
                </p:cNvPr>
                <p:cNvSpPr>
                  <a:spLocks noChangeShapeType="1"/>
                </p:cNvSpPr>
                <p:nvPr/>
              </p:nvSpPr>
              <p:spPr bwMode="auto">
                <a:xfrm>
                  <a:off x="4723872" y="287987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Line 881">
                  <a:extLst>
                    <a:ext uri="{FF2B5EF4-FFF2-40B4-BE49-F238E27FC236}">
                      <a16:creationId xmlns:a16="http://schemas.microsoft.com/office/drawing/2014/main" id="{1FEFF836-25ED-B489-9F84-EEC5D25D755E}"/>
                    </a:ext>
                  </a:extLst>
                </p:cNvPr>
                <p:cNvSpPr>
                  <a:spLocks noChangeShapeType="1"/>
                </p:cNvSpPr>
                <p:nvPr/>
              </p:nvSpPr>
              <p:spPr bwMode="auto">
                <a:xfrm>
                  <a:off x="4902526" y="293659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Line 882">
                  <a:extLst>
                    <a:ext uri="{FF2B5EF4-FFF2-40B4-BE49-F238E27FC236}">
                      <a16:creationId xmlns:a16="http://schemas.microsoft.com/office/drawing/2014/main" id="{E10C0591-A57D-A1B6-9366-E659DE702EBF}"/>
                    </a:ext>
                  </a:extLst>
                </p:cNvPr>
                <p:cNvSpPr>
                  <a:spLocks noChangeShapeType="1"/>
                </p:cNvSpPr>
                <p:nvPr/>
              </p:nvSpPr>
              <p:spPr bwMode="auto">
                <a:xfrm>
                  <a:off x="4925496" y="291284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Line 883">
                  <a:extLst>
                    <a:ext uri="{FF2B5EF4-FFF2-40B4-BE49-F238E27FC236}">
                      <a16:creationId xmlns:a16="http://schemas.microsoft.com/office/drawing/2014/main" id="{75A22B1C-A6C5-B421-40F9-115A4ED4FAC1}"/>
                    </a:ext>
                  </a:extLst>
                </p:cNvPr>
                <p:cNvSpPr>
                  <a:spLocks noChangeShapeType="1"/>
                </p:cNvSpPr>
                <p:nvPr/>
              </p:nvSpPr>
              <p:spPr bwMode="auto">
                <a:xfrm>
                  <a:off x="4961227" y="293659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Line 884">
                  <a:extLst>
                    <a:ext uri="{FF2B5EF4-FFF2-40B4-BE49-F238E27FC236}">
                      <a16:creationId xmlns:a16="http://schemas.microsoft.com/office/drawing/2014/main" id="{D70851E4-BCD8-2186-6DCD-C86DA85E5862}"/>
                    </a:ext>
                  </a:extLst>
                </p:cNvPr>
                <p:cNvSpPr>
                  <a:spLocks noChangeShapeType="1"/>
                </p:cNvSpPr>
                <p:nvPr/>
              </p:nvSpPr>
              <p:spPr bwMode="auto">
                <a:xfrm>
                  <a:off x="4984197" y="291284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Line 885">
                  <a:extLst>
                    <a:ext uri="{FF2B5EF4-FFF2-40B4-BE49-F238E27FC236}">
                      <a16:creationId xmlns:a16="http://schemas.microsoft.com/office/drawing/2014/main" id="{FA8D1D8F-5D5F-8E21-D926-E7B26DCA76FA}"/>
                    </a:ext>
                  </a:extLst>
                </p:cNvPr>
                <p:cNvSpPr>
                  <a:spLocks noChangeShapeType="1"/>
                </p:cNvSpPr>
                <p:nvPr/>
              </p:nvSpPr>
              <p:spPr bwMode="auto">
                <a:xfrm>
                  <a:off x="4995682" y="295373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Line 886">
                  <a:extLst>
                    <a:ext uri="{FF2B5EF4-FFF2-40B4-BE49-F238E27FC236}">
                      <a16:creationId xmlns:a16="http://schemas.microsoft.com/office/drawing/2014/main" id="{E0BF7B48-0794-517F-26AA-ED4E0B85168E}"/>
                    </a:ext>
                  </a:extLst>
                </p:cNvPr>
                <p:cNvSpPr>
                  <a:spLocks noChangeShapeType="1"/>
                </p:cNvSpPr>
                <p:nvPr/>
              </p:nvSpPr>
              <p:spPr bwMode="auto">
                <a:xfrm>
                  <a:off x="5018651" y="292999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Line 887">
                  <a:extLst>
                    <a:ext uri="{FF2B5EF4-FFF2-40B4-BE49-F238E27FC236}">
                      <a16:creationId xmlns:a16="http://schemas.microsoft.com/office/drawing/2014/main" id="{B4D9AC89-3D04-7BFC-B3DA-9A23813BE6CA}"/>
                    </a:ext>
                  </a:extLst>
                </p:cNvPr>
                <p:cNvSpPr>
                  <a:spLocks noChangeShapeType="1"/>
                </p:cNvSpPr>
                <p:nvPr/>
              </p:nvSpPr>
              <p:spPr bwMode="auto">
                <a:xfrm>
                  <a:off x="5003338" y="295373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Line 888">
                  <a:extLst>
                    <a:ext uri="{FF2B5EF4-FFF2-40B4-BE49-F238E27FC236}">
                      <a16:creationId xmlns:a16="http://schemas.microsoft.com/office/drawing/2014/main" id="{F496FBD8-C22A-DA73-5A34-D1D6C6AE52B0}"/>
                    </a:ext>
                  </a:extLst>
                </p:cNvPr>
                <p:cNvSpPr>
                  <a:spLocks noChangeShapeType="1"/>
                </p:cNvSpPr>
                <p:nvPr/>
              </p:nvSpPr>
              <p:spPr bwMode="auto">
                <a:xfrm>
                  <a:off x="5026308" y="292999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Line 889">
                  <a:extLst>
                    <a:ext uri="{FF2B5EF4-FFF2-40B4-BE49-F238E27FC236}">
                      <a16:creationId xmlns:a16="http://schemas.microsoft.com/office/drawing/2014/main" id="{BBAE8724-9CB3-77B7-475C-E3176299DD56}"/>
                    </a:ext>
                  </a:extLst>
                </p:cNvPr>
                <p:cNvSpPr>
                  <a:spLocks noChangeShapeType="1"/>
                </p:cNvSpPr>
                <p:nvPr/>
              </p:nvSpPr>
              <p:spPr bwMode="auto">
                <a:xfrm>
                  <a:off x="5091389" y="297088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Line 890">
                  <a:extLst>
                    <a:ext uri="{FF2B5EF4-FFF2-40B4-BE49-F238E27FC236}">
                      <a16:creationId xmlns:a16="http://schemas.microsoft.com/office/drawing/2014/main" id="{AE8DF501-FD17-9CBD-C0D5-164784370D73}"/>
                    </a:ext>
                  </a:extLst>
                </p:cNvPr>
                <p:cNvSpPr>
                  <a:spLocks noChangeShapeType="1"/>
                </p:cNvSpPr>
                <p:nvPr/>
              </p:nvSpPr>
              <p:spPr bwMode="auto">
                <a:xfrm>
                  <a:off x="5114359" y="294714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Line 891">
                  <a:extLst>
                    <a:ext uri="{FF2B5EF4-FFF2-40B4-BE49-F238E27FC236}">
                      <a16:creationId xmlns:a16="http://schemas.microsoft.com/office/drawing/2014/main" id="{C510827F-AE5C-1C5C-8CE4-293FC3160547}"/>
                    </a:ext>
                  </a:extLst>
                </p:cNvPr>
                <p:cNvSpPr>
                  <a:spLocks noChangeShapeType="1"/>
                </p:cNvSpPr>
                <p:nvPr/>
              </p:nvSpPr>
              <p:spPr bwMode="auto">
                <a:xfrm>
                  <a:off x="5210067" y="297088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Line 892">
                  <a:extLst>
                    <a:ext uri="{FF2B5EF4-FFF2-40B4-BE49-F238E27FC236}">
                      <a16:creationId xmlns:a16="http://schemas.microsoft.com/office/drawing/2014/main" id="{49C10428-D890-6C49-58C4-4A71CA3B32E0}"/>
                    </a:ext>
                  </a:extLst>
                </p:cNvPr>
                <p:cNvSpPr>
                  <a:spLocks noChangeShapeType="1"/>
                </p:cNvSpPr>
                <p:nvPr/>
              </p:nvSpPr>
              <p:spPr bwMode="auto">
                <a:xfrm>
                  <a:off x="5233037" y="294714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Line 893">
                  <a:extLst>
                    <a:ext uri="{FF2B5EF4-FFF2-40B4-BE49-F238E27FC236}">
                      <a16:creationId xmlns:a16="http://schemas.microsoft.com/office/drawing/2014/main" id="{490FB663-6D5F-D7B7-2812-0F2649EBDD59}"/>
                    </a:ext>
                  </a:extLst>
                </p:cNvPr>
                <p:cNvSpPr>
                  <a:spLocks noChangeShapeType="1"/>
                </p:cNvSpPr>
                <p:nvPr/>
              </p:nvSpPr>
              <p:spPr bwMode="auto">
                <a:xfrm>
                  <a:off x="5219000" y="298935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Line 894">
                  <a:extLst>
                    <a:ext uri="{FF2B5EF4-FFF2-40B4-BE49-F238E27FC236}">
                      <a16:creationId xmlns:a16="http://schemas.microsoft.com/office/drawing/2014/main" id="{68474FC5-55E8-326F-AB6A-F755DC89F142}"/>
                    </a:ext>
                  </a:extLst>
                </p:cNvPr>
                <p:cNvSpPr>
                  <a:spLocks noChangeShapeType="1"/>
                </p:cNvSpPr>
                <p:nvPr/>
              </p:nvSpPr>
              <p:spPr bwMode="auto">
                <a:xfrm>
                  <a:off x="5241970" y="296560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Line 895">
                  <a:extLst>
                    <a:ext uri="{FF2B5EF4-FFF2-40B4-BE49-F238E27FC236}">
                      <a16:creationId xmlns:a16="http://schemas.microsoft.com/office/drawing/2014/main" id="{0CBC67C2-484B-460C-E2A7-69418A208BA5}"/>
                    </a:ext>
                  </a:extLst>
                </p:cNvPr>
                <p:cNvSpPr>
                  <a:spLocks noChangeShapeType="1"/>
                </p:cNvSpPr>
                <p:nvPr/>
              </p:nvSpPr>
              <p:spPr bwMode="auto">
                <a:xfrm>
                  <a:off x="5235589" y="300781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Line 896">
                  <a:extLst>
                    <a:ext uri="{FF2B5EF4-FFF2-40B4-BE49-F238E27FC236}">
                      <a16:creationId xmlns:a16="http://schemas.microsoft.com/office/drawing/2014/main" id="{40019916-1DA5-8A33-DE06-B9A55CA60B76}"/>
                    </a:ext>
                  </a:extLst>
                </p:cNvPr>
                <p:cNvSpPr>
                  <a:spLocks noChangeShapeType="1"/>
                </p:cNvSpPr>
                <p:nvPr/>
              </p:nvSpPr>
              <p:spPr bwMode="auto">
                <a:xfrm>
                  <a:off x="5258559" y="2982755"/>
                  <a:ext cx="0" cy="4880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Line 897">
                  <a:extLst>
                    <a:ext uri="{FF2B5EF4-FFF2-40B4-BE49-F238E27FC236}">
                      <a16:creationId xmlns:a16="http://schemas.microsoft.com/office/drawing/2014/main" id="{E00A6334-8F52-D948-59A4-0EF477C83ED9}"/>
                    </a:ext>
                  </a:extLst>
                </p:cNvPr>
                <p:cNvSpPr>
                  <a:spLocks noChangeShapeType="1"/>
                </p:cNvSpPr>
                <p:nvPr/>
              </p:nvSpPr>
              <p:spPr bwMode="auto">
                <a:xfrm>
                  <a:off x="5285357" y="302496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Line 898">
                  <a:extLst>
                    <a:ext uri="{FF2B5EF4-FFF2-40B4-BE49-F238E27FC236}">
                      <a16:creationId xmlns:a16="http://schemas.microsoft.com/office/drawing/2014/main" id="{B3F5C991-812C-AD75-9FD2-9D58E9E34709}"/>
                    </a:ext>
                  </a:extLst>
                </p:cNvPr>
                <p:cNvSpPr>
                  <a:spLocks noChangeShapeType="1"/>
                </p:cNvSpPr>
                <p:nvPr/>
              </p:nvSpPr>
              <p:spPr bwMode="auto">
                <a:xfrm>
                  <a:off x="5308327" y="300122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Line 899">
                  <a:extLst>
                    <a:ext uri="{FF2B5EF4-FFF2-40B4-BE49-F238E27FC236}">
                      <a16:creationId xmlns:a16="http://schemas.microsoft.com/office/drawing/2014/main" id="{7909DE28-3BE4-8B71-C777-7B8E092C14DC}"/>
                    </a:ext>
                  </a:extLst>
                </p:cNvPr>
                <p:cNvSpPr>
                  <a:spLocks noChangeShapeType="1"/>
                </p:cNvSpPr>
                <p:nvPr/>
              </p:nvSpPr>
              <p:spPr bwMode="auto">
                <a:xfrm>
                  <a:off x="5298118" y="302496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Line 900">
                  <a:extLst>
                    <a:ext uri="{FF2B5EF4-FFF2-40B4-BE49-F238E27FC236}">
                      <a16:creationId xmlns:a16="http://schemas.microsoft.com/office/drawing/2014/main" id="{057E9399-8CA3-6B27-E7FE-0D6DDFCBD78D}"/>
                    </a:ext>
                  </a:extLst>
                </p:cNvPr>
                <p:cNvSpPr>
                  <a:spLocks noChangeShapeType="1"/>
                </p:cNvSpPr>
                <p:nvPr/>
              </p:nvSpPr>
              <p:spPr bwMode="auto">
                <a:xfrm>
                  <a:off x="5321088" y="300122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Line 901">
                  <a:extLst>
                    <a:ext uri="{FF2B5EF4-FFF2-40B4-BE49-F238E27FC236}">
                      <a16:creationId xmlns:a16="http://schemas.microsoft.com/office/drawing/2014/main" id="{05B17A4E-07CE-AA69-7293-8A75DDBFDB26}"/>
                    </a:ext>
                  </a:extLst>
                </p:cNvPr>
                <p:cNvSpPr>
                  <a:spLocks noChangeShapeType="1"/>
                </p:cNvSpPr>
                <p:nvPr/>
              </p:nvSpPr>
              <p:spPr bwMode="auto">
                <a:xfrm>
                  <a:off x="5361923" y="308168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Line 902">
                  <a:extLst>
                    <a:ext uri="{FF2B5EF4-FFF2-40B4-BE49-F238E27FC236}">
                      <a16:creationId xmlns:a16="http://schemas.microsoft.com/office/drawing/2014/main" id="{A1AC83E0-DB90-D2E4-17F2-95549EBFE40F}"/>
                    </a:ext>
                  </a:extLst>
                </p:cNvPr>
                <p:cNvSpPr>
                  <a:spLocks noChangeShapeType="1"/>
                </p:cNvSpPr>
                <p:nvPr/>
              </p:nvSpPr>
              <p:spPr bwMode="auto">
                <a:xfrm>
                  <a:off x="5384893" y="305793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Line 903">
                  <a:extLst>
                    <a:ext uri="{FF2B5EF4-FFF2-40B4-BE49-F238E27FC236}">
                      <a16:creationId xmlns:a16="http://schemas.microsoft.com/office/drawing/2014/main" id="{9E7B3F2F-1C22-A67C-9385-1699D18F224A}"/>
                    </a:ext>
                  </a:extLst>
                </p:cNvPr>
                <p:cNvSpPr>
                  <a:spLocks noChangeShapeType="1"/>
                </p:cNvSpPr>
                <p:nvPr/>
              </p:nvSpPr>
              <p:spPr bwMode="auto">
                <a:xfrm>
                  <a:off x="5361923" y="308168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Line 904">
                  <a:extLst>
                    <a:ext uri="{FF2B5EF4-FFF2-40B4-BE49-F238E27FC236}">
                      <a16:creationId xmlns:a16="http://schemas.microsoft.com/office/drawing/2014/main" id="{D7745E8F-0D28-716D-79F0-F6A52B63EE0B}"/>
                    </a:ext>
                  </a:extLst>
                </p:cNvPr>
                <p:cNvSpPr>
                  <a:spLocks noChangeShapeType="1"/>
                </p:cNvSpPr>
                <p:nvPr/>
              </p:nvSpPr>
              <p:spPr bwMode="auto">
                <a:xfrm>
                  <a:off x="5384893" y="305793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Line 905">
                  <a:extLst>
                    <a:ext uri="{FF2B5EF4-FFF2-40B4-BE49-F238E27FC236}">
                      <a16:creationId xmlns:a16="http://schemas.microsoft.com/office/drawing/2014/main" id="{8E8A791F-A5F2-5300-FF58-AEED95D9ACF4}"/>
                    </a:ext>
                  </a:extLst>
                </p:cNvPr>
                <p:cNvSpPr>
                  <a:spLocks noChangeShapeType="1"/>
                </p:cNvSpPr>
                <p:nvPr/>
              </p:nvSpPr>
              <p:spPr bwMode="auto">
                <a:xfrm>
                  <a:off x="5382341" y="310146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Line 906">
                  <a:extLst>
                    <a:ext uri="{FF2B5EF4-FFF2-40B4-BE49-F238E27FC236}">
                      <a16:creationId xmlns:a16="http://schemas.microsoft.com/office/drawing/2014/main" id="{4B5DF138-CAD2-DE29-A930-8550F425230F}"/>
                    </a:ext>
                  </a:extLst>
                </p:cNvPr>
                <p:cNvSpPr>
                  <a:spLocks noChangeShapeType="1"/>
                </p:cNvSpPr>
                <p:nvPr/>
              </p:nvSpPr>
              <p:spPr bwMode="auto">
                <a:xfrm>
                  <a:off x="5405311" y="3077724"/>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Line 907">
                  <a:extLst>
                    <a:ext uri="{FF2B5EF4-FFF2-40B4-BE49-F238E27FC236}">
                      <a16:creationId xmlns:a16="http://schemas.microsoft.com/office/drawing/2014/main" id="{287B8F93-E35C-2BA8-A3F2-AEC425D4B9D8}"/>
                    </a:ext>
                  </a:extLst>
                </p:cNvPr>
                <p:cNvSpPr>
                  <a:spLocks noChangeShapeType="1"/>
                </p:cNvSpPr>
                <p:nvPr/>
              </p:nvSpPr>
              <p:spPr bwMode="auto">
                <a:xfrm>
                  <a:off x="5395102" y="312125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Line 908">
                  <a:extLst>
                    <a:ext uri="{FF2B5EF4-FFF2-40B4-BE49-F238E27FC236}">
                      <a16:creationId xmlns:a16="http://schemas.microsoft.com/office/drawing/2014/main" id="{36FBFA04-6168-5819-A608-70B461D81C64}"/>
                    </a:ext>
                  </a:extLst>
                </p:cNvPr>
                <p:cNvSpPr>
                  <a:spLocks noChangeShapeType="1"/>
                </p:cNvSpPr>
                <p:nvPr/>
              </p:nvSpPr>
              <p:spPr bwMode="auto">
                <a:xfrm>
                  <a:off x="5418072" y="309750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Line 909">
                  <a:extLst>
                    <a:ext uri="{FF2B5EF4-FFF2-40B4-BE49-F238E27FC236}">
                      <a16:creationId xmlns:a16="http://schemas.microsoft.com/office/drawing/2014/main" id="{1E3C11BA-A6D4-A401-3151-FC231FACD9F2}"/>
                    </a:ext>
                  </a:extLst>
                </p:cNvPr>
                <p:cNvSpPr>
                  <a:spLocks noChangeShapeType="1"/>
                </p:cNvSpPr>
                <p:nvPr/>
              </p:nvSpPr>
              <p:spPr bwMode="auto">
                <a:xfrm>
                  <a:off x="5398930" y="312125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Line 910">
                  <a:extLst>
                    <a:ext uri="{FF2B5EF4-FFF2-40B4-BE49-F238E27FC236}">
                      <a16:creationId xmlns:a16="http://schemas.microsoft.com/office/drawing/2014/main" id="{10CE4F07-926B-99A0-02A5-E0B4AC880143}"/>
                    </a:ext>
                  </a:extLst>
                </p:cNvPr>
                <p:cNvSpPr>
                  <a:spLocks noChangeShapeType="1"/>
                </p:cNvSpPr>
                <p:nvPr/>
              </p:nvSpPr>
              <p:spPr bwMode="auto">
                <a:xfrm>
                  <a:off x="5421900" y="309750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Line 911">
                  <a:extLst>
                    <a:ext uri="{FF2B5EF4-FFF2-40B4-BE49-F238E27FC236}">
                      <a16:creationId xmlns:a16="http://schemas.microsoft.com/office/drawing/2014/main" id="{28A1AD62-7DE9-2DF5-F027-7F81588971E4}"/>
                    </a:ext>
                  </a:extLst>
                </p:cNvPr>
                <p:cNvSpPr>
                  <a:spLocks noChangeShapeType="1"/>
                </p:cNvSpPr>
                <p:nvPr/>
              </p:nvSpPr>
              <p:spPr bwMode="auto">
                <a:xfrm>
                  <a:off x="5446146" y="316214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Line 912">
                  <a:extLst>
                    <a:ext uri="{FF2B5EF4-FFF2-40B4-BE49-F238E27FC236}">
                      <a16:creationId xmlns:a16="http://schemas.microsoft.com/office/drawing/2014/main" id="{27069473-B12C-AD3E-B270-F867BBA3ACD1}"/>
                    </a:ext>
                  </a:extLst>
                </p:cNvPr>
                <p:cNvSpPr>
                  <a:spLocks noChangeShapeType="1"/>
                </p:cNvSpPr>
                <p:nvPr/>
              </p:nvSpPr>
              <p:spPr bwMode="auto">
                <a:xfrm>
                  <a:off x="5469116" y="313839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Line 913">
                  <a:extLst>
                    <a:ext uri="{FF2B5EF4-FFF2-40B4-BE49-F238E27FC236}">
                      <a16:creationId xmlns:a16="http://schemas.microsoft.com/office/drawing/2014/main" id="{5E6F530D-99C1-4F7C-6131-0D8C2FFF96C8}"/>
                    </a:ext>
                  </a:extLst>
                </p:cNvPr>
                <p:cNvSpPr>
                  <a:spLocks noChangeShapeType="1"/>
                </p:cNvSpPr>
                <p:nvPr/>
              </p:nvSpPr>
              <p:spPr bwMode="auto">
                <a:xfrm>
                  <a:off x="5483153" y="316214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Line 914">
                  <a:extLst>
                    <a:ext uri="{FF2B5EF4-FFF2-40B4-BE49-F238E27FC236}">
                      <a16:creationId xmlns:a16="http://schemas.microsoft.com/office/drawing/2014/main" id="{38A6DC44-0192-5DD2-8123-1A70C6271B2D}"/>
                    </a:ext>
                  </a:extLst>
                </p:cNvPr>
                <p:cNvSpPr>
                  <a:spLocks noChangeShapeType="1"/>
                </p:cNvSpPr>
                <p:nvPr/>
              </p:nvSpPr>
              <p:spPr bwMode="auto">
                <a:xfrm>
                  <a:off x="5506123" y="313839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Line 915">
                  <a:extLst>
                    <a:ext uri="{FF2B5EF4-FFF2-40B4-BE49-F238E27FC236}">
                      <a16:creationId xmlns:a16="http://schemas.microsoft.com/office/drawing/2014/main" id="{A03D0307-5363-CF9F-70C5-AFF05321590D}"/>
                    </a:ext>
                  </a:extLst>
                </p:cNvPr>
                <p:cNvSpPr>
                  <a:spLocks noChangeShapeType="1"/>
                </p:cNvSpPr>
                <p:nvPr/>
              </p:nvSpPr>
              <p:spPr bwMode="auto">
                <a:xfrm>
                  <a:off x="5504847" y="316214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Line 916">
                  <a:extLst>
                    <a:ext uri="{FF2B5EF4-FFF2-40B4-BE49-F238E27FC236}">
                      <a16:creationId xmlns:a16="http://schemas.microsoft.com/office/drawing/2014/main" id="{DB7D6D92-D57F-5BDD-673F-548D92DA4377}"/>
                    </a:ext>
                  </a:extLst>
                </p:cNvPr>
                <p:cNvSpPr>
                  <a:spLocks noChangeShapeType="1"/>
                </p:cNvSpPr>
                <p:nvPr/>
              </p:nvSpPr>
              <p:spPr bwMode="auto">
                <a:xfrm>
                  <a:off x="5527817" y="313839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Line 917">
                  <a:extLst>
                    <a:ext uri="{FF2B5EF4-FFF2-40B4-BE49-F238E27FC236}">
                      <a16:creationId xmlns:a16="http://schemas.microsoft.com/office/drawing/2014/main" id="{C06179D6-2B8B-BF2B-572E-3DF04B728FFE}"/>
                    </a:ext>
                  </a:extLst>
                </p:cNvPr>
                <p:cNvSpPr>
                  <a:spLocks noChangeShapeType="1"/>
                </p:cNvSpPr>
                <p:nvPr/>
              </p:nvSpPr>
              <p:spPr bwMode="auto">
                <a:xfrm>
                  <a:off x="5525265" y="316214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Line 918">
                  <a:extLst>
                    <a:ext uri="{FF2B5EF4-FFF2-40B4-BE49-F238E27FC236}">
                      <a16:creationId xmlns:a16="http://schemas.microsoft.com/office/drawing/2014/main" id="{B61FD643-B6B6-EEBC-5D37-3DA55B152EFA}"/>
                    </a:ext>
                  </a:extLst>
                </p:cNvPr>
                <p:cNvSpPr>
                  <a:spLocks noChangeShapeType="1"/>
                </p:cNvSpPr>
                <p:nvPr/>
              </p:nvSpPr>
              <p:spPr bwMode="auto">
                <a:xfrm>
                  <a:off x="5548234" y="313839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Line 919">
                  <a:extLst>
                    <a:ext uri="{FF2B5EF4-FFF2-40B4-BE49-F238E27FC236}">
                      <a16:creationId xmlns:a16="http://schemas.microsoft.com/office/drawing/2014/main" id="{CAAFD071-7AAF-7A18-F01A-B18882290330}"/>
                    </a:ext>
                  </a:extLst>
                </p:cNvPr>
                <p:cNvSpPr>
                  <a:spLocks noChangeShapeType="1"/>
                </p:cNvSpPr>
                <p:nvPr/>
              </p:nvSpPr>
              <p:spPr bwMode="auto">
                <a:xfrm>
                  <a:off x="5601831" y="318456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Line 920">
                  <a:extLst>
                    <a:ext uri="{FF2B5EF4-FFF2-40B4-BE49-F238E27FC236}">
                      <a16:creationId xmlns:a16="http://schemas.microsoft.com/office/drawing/2014/main" id="{8AEFA35D-A0E6-5928-11E1-FAF9A2EA6EE2}"/>
                    </a:ext>
                  </a:extLst>
                </p:cNvPr>
                <p:cNvSpPr>
                  <a:spLocks noChangeShapeType="1"/>
                </p:cNvSpPr>
                <p:nvPr/>
              </p:nvSpPr>
              <p:spPr bwMode="auto">
                <a:xfrm>
                  <a:off x="5624801" y="316082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Line 921">
                  <a:extLst>
                    <a:ext uri="{FF2B5EF4-FFF2-40B4-BE49-F238E27FC236}">
                      <a16:creationId xmlns:a16="http://schemas.microsoft.com/office/drawing/2014/main" id="{D736FB01-FE7F-15F7-0C0B-E8ABAD9E5848}"/>
                    </a:ext>
                  </a:extLst>
                </p:cNvPr>
                <p:cNvSpPr>
                  <a:spLocks noChangeShapeType="1"/>
                </p:cNvSpPr>
                <p:nvPr/>
              </p:nvSpPr>
              <p:spPr bwMode="auto">
                <a:xfrm>
                  <a:off x="5614592" y="318456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Line 922">
                  <a:extLst>
                    <a:ext uri="{FF2B5EF4-FFF2-40B4-BE49-F238E27FC236}">
                      <a16:creationId xmlns:a16="http://schemas.microsoft.com/office/drawing/2014/main" id="{1CC2EEA0-AAAB-7FDA-E837-302B369D0DF4}"/>
                    </a:ext>
                  </a:extLst>
                </p:cNvPr>
                <p:cNvSpPr>
                  <a:spLocks noChangeShapeType="1"/>
                </p:cNvSpPr>
                <p:nvPr/>
              </p:nvSpPr>
              <p:spPr bwMode="auto">
                <a:xfrm>
                  <a:off x="5637562" y="316082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Line 923">
                  <a:extLst>
                    <a:ext uri="{FF2B5EF4-FFF2-40B4-BE49-F238E27FC236}">
                      <a16:creationId xmlns:a16="http://schemas.microsoft.com/office/drawing/2014/main" id="{E42115B8-A0F4-D0CF-B1D8-3A3DF47F62FE}"/>
                    </a:ext>
                  </a:extLst>
                </p:cNvPr>
                <p:cNvSpPr>
                  <a:spLocks noChangeShapeType="1"/>
                </p:cNvSpPr>
                <p:nvPr/>
              </p:nvSpPr>
              <p:spPr bwMode="auto">
                <a:xfrm>
                  <a:off x="5652875" y="318456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Line 924">
                  <a:extLst>
                    <a:ext uri="{FF2B5EF4-FFF2-40B4-BE49-F238E27FC236}">
                      <a16:creationId xmlns:a16="http://schemas.microsoft.com/office/drawing/2014/main" id="{A2EAA6B6-C301-1F32-22E6-AB7BEBFC494E}"/>
                    </a:ext>
                  </a:extLst>
                </p:cNvPr>
                <p:cNvSpPr>
                  <a:spLocks noChangeShapeType="1"/>
                </p:cNvSpPr>
                <p:nvPr/>
              </p:nvSpPr>
              <p:spPr bwMode="auto">
                <a:xfrm>
                  <a:off x="5675845" y="316082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Line 925">
                  <a:extLst>
                    <a:ext uri="{FF2B5EF4-FFF2-40B4-BE49-F238E27FC236}">
                      <a16:creationId xmlns:a16="http://schemas.microsoft.com/office/drawing/2014/main" id="{6BD56D97-FC56-73C4-AC48-FA0B8B3707DE}"/>
                    </a:ext>
                  </a:extLst>
                </p:cNvPr>
                <p:cNvSpPr>
                  <a:spLocks noChangeShapeType="1"/>
                </p:cNvSpPr>
                <p:nvPr/>
              </p:nvSpPr>
              <p:spPr bwMode="auto">
                <a:xfrm>
                  <a:off x="5664360" y="318456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Line 926">
                  <a:extLst>
                    <a:ext uri="{FF2B5EF4-FFF2-40B4-BE49-F238E27FC236}">
                      <a16:creationId xmlns:a16="http://schemas.microsoft.com/office/drawing/2014/main" id="{7F8E5B59-DDF6-9ADF-1804-23E1D59EDF77}"/>
                    </a:ext>
                  </a:extLst>
                </p:cNvPr>
                <p:cNvSpPr>
                  <a:spLocks noChangeShapeType="1"/>
                </p:cNvSpPr>
                <p:nvPr/>
              </p:nvSpPr>
              <p:spPr bwMode="auto">
                <a:xfrm>
                  <a:off x="5687330" y="316082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6" name="Group 115">
                <a:extLst>
                  <a:ext uri="{FF2B5EF4-FFF2-40B4-BE49-F238E27FC236}">
                    <a16:creationId xmlns:a16="http://schemas.microsoft.com/office/drawing/2014/main" id="{622E21C4-67F3-9104-3527-ACC8CDB1F404}"/>
                  </a:ext>
                </a:extLst>
              </p:cNvPr>
              <p:cNvGrpSpPr/>
              <p:nvPr/>
            </p:nvGrpSpPr>
            <p:grpSpPr>
              <a:xfrm>
                <a:off x="5779209" y="3208305"/>
                <a:ext cx="1979237" cy="164876"/>
                <a:chOff x="5779209" y="3208305"/>
                <a:chExt cx="1979237" cy="164876"/>
              </a:xfrm>
            </p:grpSpPr>
            <p:sp>
              <p:nvSpPr>
                <p:cNvPr id="117" name="Line 927">
                  <a:extLst>
                    <a:ext uri="{FF2B5EF4-FFF2-40B4-BE49-F238E27FC236}">
                      <a16:creationId xmlns:a16="http://schemas.microsoft.com/office/drawing/2014/main" id="{640B60B5-123F-5780-89B3-1C988C83A64F}"/>
                    </a:ext>
                  </a:extLst>
                </p:cNvPr>
                <p:cNvSpPr>
                  <a:spLocks noChangeShapeType="1"/>
                </p:cNvSpPr>
                <p:nvPr/>
              </p:nvSpPr>
              <p:spPr bwMode="auto">
                <a:xfrm>
                  <a:off x="5779209" y="32320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Line 928">
                  <a:extLst>
                    <a:ext uri="{FF2B5EF4-FFF2-40B4-BE49-F238E27FC236}">
                      <a16:creationId xmlns:a16="http://schemas.microsoft.com/office/drawing/2014/main" id="{00B1552C-EB0B-DC9F-F2F1-4882C57A54AE}"/>
                    </a:ext>
                  </a:extLst>
                </p:cNvPr>
                <p:cNvSpPr>
                  <a:spLocks noChangeShapeType="1"/>
                </p:cNvSpPr>
                <p:nvPr/>
              </p:nvSpPr>
              <p:spPr bwMode="auto">
                <a:xfrm>
                  <a:off x="5802179" y="32083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Line 929">
                  <a:extLst>
                    <a:ext uri="{FF2B5EF4-FFF2-40B4-BE49-F238E27FC236}">
                      <a16:creationId xmlns:a16="http://schemas.microsoft.com/office/drawing/2014/main" id="{81A52EAB-1152-AD5E-EAF6-03A2FEE11A6B}"/>
                    </a:ext>
                  </a:extLst>
                </p:cNvPr>
                <p:cNvSpPr>
                  <a:spLocks noChangeShapeType="1"/>
                </p:cNvSpPr>
                <p:nvPr/>
              </p:nvSpPr>
              <p:spPr bwMode="auto">
                <a:xfrm>
                  <a:off x="5828977"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Line 930">
                  <a:extLst>
                    <a:ext uri="{FF2B5EF4-FFF2-40B4-BE49-F238E27FC236}">
                      <a16:creationId xmlns:a16="http://schemas.microsoft.com/office/drawing/2014/main" id="{A00AA3F2-D5CF-0964-4A3F-A49A3E25EA0D}"/>
                    </a:ext>
                  </a:extLst>
                </p:cNvPr>
                <p:cNvSpPr>
                  <a:spLocks noChangeShapeType="1"/>
                </p:cNvSpPr>
                <p:nvPr/>
              </p:nvSpPr>
              <p:spPr bwMode="auto">
                <a:xfrm>
                  <a:off x="5851947"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Line 931">
                  <a:extLst>
                    <a:ext uri="{FF2B5EF4-FFF2-40B4-BE49-F238E27FC236}">
                      <a16:creationId xmlns:a16="http://schemas.microsoft.com/office/drawing/2014/main" id="{2DE40F67-EC76-BAA5-C0D4-85AFE602E6D8}"/>
                    </a:ext>
                  </a:extLst>
                </p:cNvPr>
                <p:cNvSpPr>
                  <a:spLocks noChangeShapeType="1"/>
                </p:cNvSpPr>
                <p:nvPr/>
              </p:nvSpPr>
              <p:spPr bwMode="auto">
                <a:xfrm>
                  <a:off x="5938722"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Line 932">
                  <a:extLst>
                    <a:ext uri="{FF2B5EF4-FFF2-40B4-BE49-F238E27FC236}">
                      <a16:creationId xmlns:a16="http://schemas.microsoft.com/office/drawing/2014/main" id="{B78565DA-E344-C10C-4A42-C8B4FFF747DD}"/>
                    </a:ext>
                  </a:extLst>
                </p:cNvPr>
                <p:cNvSpPr>
                  <a:spLocks noChangeShapeType="1"/>
                </p:cNvSpPr>
                <p:nvPr/>
              </p:nvSpPr>
              <p:spPr bwMode="auto">
                <a:xfrm>
                  <a:off x="5961692"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Line 933">
                  <a:extLst>
                    <a:ext uri="{FF2B5EF4-FFF2-40B4-BE49-F238E27FC236}">
                      <a16:creationId xmlns:a16="http://schemas.microsoft.com/office/drawing/2014/main" id="{A2A0E492-BE06-DD0D-89AD-E9A86F10AC26}"/>
                    </a:ext>
                  </a:extLst>
                </p:cNvPr>
                <p:cNvSpPr>
                  <a:spLocks noChangeShapeType="1"/>
                </p:cNvSpPr>
                <p:nvPr/>
              </p:nvSpPr>
              <p:spPr bwMode="auto">
                <a:xfrm>
                  <a:off x="5968072"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Line 934">
                  <a:extLst>
                    <a:ext uri="{FF2B5EF4-FFF2-40B4-BE49-F238E27FC236}">
                      <a16:creationId xmlns:a16="http://schemas.microsoft.com/office/drawing/2014/main" id="{42CA0A17-C517-B659-632F-2E3E1BD15147}"/>
                    </a:ext>
                  </a:extLst>
                </p:cNvPr>
                <p:cNvSpPr>
                  <a:spLocks noChangeShapeType="1"/>
                </p:cNvSpPr>
                <p:nvPr/>
              </p:nvSpPr>
              <p:spPr bwMode="auto">
                <a:xfrm>
                  <a:off x="5991042"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Line 935">
                  <a:extLst>
                    <a:ext uri="{FF2B5EF4-FFF2-40B4-BE49-F238E27FC236}">
                      <a16:creationId xmlns:a16="http://schemas.microsoft.com/office/drawing/2014/main" id="{491F03FE-7DEA-E3B4-955E-3C4E4C56113F}"/>
                    </a:ext>
                  </a:extLst>
                </p:cNvPr>
                <p:cNvSpPr>
                  <a:spLocks noChangeShapeType="1"/>
                </p:cNvSpPr>
                <p:nvPr/>
              </p:nvSpPr>
              <p:spPr bwMode="auto">
                <a:xfrm>
                  <a:off x="6001251"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Line 936">
                  <a:extLst>
                    <a:ext uri="{FF2B5EF4-FFF2-40B4-BE49-F238E27FC236}">
                      <a16:creationId xmlns:a16="http://schemas.microsoft.com/office/drawing/2014/main" id="{EB084290-D589-C3A5-C32F-4980EEEB2D3E}"/>
                    </a:ext>
                  </a:extLst>
                </p:cNvPr>
                <p:cNvSpPr>
                  <a:spLocks noChangeShapeType="1"/>
                </p:cNvSpPr>
                <p:nvPr/>
              </p:nvSpPr>
              <p:spPr bwMode="auto">
                <a:xfrm>
                  <a:off x="6024221"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Line 937">
                  <a:extLst>
                    <a:ext uri="{FF2B5EF4-FFF2-40B4-BE49-F238E27FC236}">
                      <a16:creationId xmlns:a16="http://schemas.microsoft.com/office/drawing/2014/main" id="{4D5EAAD8-C673-E81D-A483-C6533B5BA3F3}"/>
                    </a:ext>
                  </a:extLst>
                </p:cNvPr>
                <p:cNvSpPr>
                  <a:spLocks noChangeShapeType="1"/>
                </p:cNvSpPr>
                <p:nvPr/>
              </p:nvSpPr>
              <p:spPr bwMode="auto">
                <a:xfrm>
                  <a:off x="6010184"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Line 938">
                  <a:extLst>
                    <a:ext uri="{FF2B5EF4-FFF2-40B4-BE49-F238E27FC236}">
                      <a16:creationId xmlns:a16="http://schemas.microsoft.com/office/drawing/2014/main" id="{0AA20ACD-5E94-23A9-8451-120ED7664103}"/>
                    </a:ext>
                  </a:extLst>
                </p:cNvPr>
                <p:cNvSpPr>
                  <a:spLocks noChangeShapeType="1"/>
                </p:cNvSpPr>
                <p:nvPr/>
              </p:nvSpPr>
              <p:spPr bwMode="auto">
                <a:xfrm>
                  <a:off x="6033154"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Line 939">
                  <a:extLst>
                    <a:ext uri="{FF2B5EF4-FFF2-40B4-BE49-F238E27FC236}">
                      <a16:creationId xmlns:a16="http://schemas.microsoft.com/office/drawing/2014/main" id="{3AD323A7-8975-2721-EC33-231DDFF42695}"/>
                    </a:ext>
                  </a:extLst>
                </p:cNvPr>
                <p:cNvSpPr>
                  <a:spLocks noChangeShapeType="1"/>
                </p:cNvSpPr>
                <p:nvPr/>
              </p:nvSpPr>
              <p:spPr bwMode="auto">
                <a:xfrm>
                  <a:off x="6035706"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Line 940">
                  <a:extLst>
                    <a:ext uri="{FF2B5EF4-FFF2-40B4-BE49-F238E27FC236}">
                      <a16:creationId xmlns:a16="http://schemas.microsoft.com/office/drawing/2014/main" id="{573BE35A-DF83-6ED2-D28F-FE30AC0B911D}"/>
                    </a:ext>
                  </a:extLst>
                </p:cNvPr>
                <p:cNvSpPr>
                  <a:spLocks noChangeShapeType="1"/>
                </p:cNvSpPr>
                <p:nvPr/>
              </p:nvSpPr>
              <p:spPr bwMode="auto">
                <a:xfrm>
                  <a:off x="6058676"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Line 941">
                  <a:extLst>
                    <a:ext uri="{FF2B5EF4-FFF2-40B4-BE49-F238E27FC236}">
                      <a16:creationId xmlns:a16="http://schemas.microsoft.com/office/drawing/2014/main" id="{C8602596-E772-90CB-F276-D4DBEED03210}"/>
                    </a:ext>
                  </a:extLst>
                </p:cNvPr>
                <p:cNvSpPr>
                  <a:spLocks noChangeShapeType="1"/>
                </p:cNvSpPr>
                <p:nvPr/>
              </p:nvSpPr>
              <p:spPr bwMode="auto">
                <a:xfrm>
                  <a:off x="6061228"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Line 942">
                  <a:extLst>
                    <a:ext uri="{FF2B5EF4-FFF2-40B4-BE49-F238E27FC236}">
                      <a16:creationId xmlns:a16="http://schemas.microsoft.com/office/drawing/2014/main" id="{C3202840-A689-018A-E89F-A8F2D983AF77}"/>
                    </a:ext>
                  </a:extLst>
                </p:cNvPr>
                <p:cNvSpPr>
                  <a:spLocks noChangeShapeType="1"/>
                </p:cNvSpPr>
                <p:nvPr/>
              </p:nvSpPr>
              <p:spPr bwMode="auto">
                <a:xfrm>
                  <a:off x="6084198"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Line 943">
                  <a:extLst>
                    <a:ext uri="{FF2B5EF4-FFF2-40B4-BE49-F238E27FC236}">
                      <a16:creationId xmlns:a16="http://schemas.microsoft.com/office/drawing/2014/main" id="{D10BDBFA-0516-7ADF-6EB1-58D6F7C1A990}"/>
                    </a:ext>
                  </a:extLst>
                </p:cNvPr>
                <p:cNvSpPr>
                  <a:spLocks noChangeShapeType="1"/>
                </p:cNvSpPr>
                <p:nvPr/>
              </p:nvSpPr>
              <p:spPr bwMode="auto">
                <a:xfrm>
                  <a:off x="6094407"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Line 944">
                  <a:extLst>
                    <a:ext uri="{FF2B5EF4-FFF2-40B4-BE49-F238E27FC236}">
                      <a16:creationId xmlns:a16="http://schemas.microsoft.com/office/drawing/2014/main" id="{4B4F23DB-2D83-5621-3B3D-B8CE46E83F76}"/>
                    </a:ext>
                  </a:extLst>
                </p:cNvPr>
                <p:cNvSpPr>
                  <a:spLocks noChangeShapeType="1"/>
                </p:cNvSpPr>
                <p:nvPr/>
              </p:nvSpPr>
              <p:spPr bwMode="auto">
                <a:xfrm>
                  <a:off x="6117377"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Line 945">
                  <a:extLst>
                    <a:ext uri="{FF2B5EF4-FFF2-40B4-BE49-F238E27FC236}">
                      <a16:creationId xmlns:a16="http://schemas.microsoft.com/office/drawing/2014/main" id="{C8C4EB4E-3D72-8B23-6C55-35EC06AFDF8B}"/>
                    </a:ext>
                  </a:extLst>
                </p:cNvPr>
                <p:cNvSpPr>
                  <a:spLocks noChangeShapeType="1"/>
                </p:cNvSpPr>
                <p:nvPr/>
              </p:nvSpPr>
              <p:spPr bwMode="auto">
                <a:xfrm>
                  <a:off x="6098235"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Line 946">
                  <a:extLst>
                    <a:ext uri="{FF2B5EF4-FFF2-40B4-BE49-F238E27FC236}">
                      <a16:creationId xmlns:a16="http://schemas.microsoft.com/office/drawing/2014/main" id="{C3F826D8-8DAA-BE7A-1C94-82F6E53E080B}"/>
                    </a:ext>
                  </a:extLst>
                </p:cNvPr>
                <p:cNvSpPr>
                  <a:spLocks noChangeShapeType="1"/>
                </p:cNvSpPr>
                <p:nvPr/>
              </p:nvSpPr>
              <p:spPr bwMode="auto">
                <a:xfrm>
                  <a:off x="6121205"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Line 947">
                  <a:extLst>
                    <a:ext uri="{FF2B5EF4-FFF2-40B4-BE49-F238E27FC236}">
                      <a16:creationId xmlns:a16="http://schemas.microsoft.com/office/drawing/2014/main" id="{ECFF4794-A9D4-579D-9F73-8213ED9179E5}"/>
                    </a:ext>
                  </a:extLst>
                </p:cNvPr>
                <p:cNvSpPr>
                  <a:spLocks noChangeShapeType="1"/>
                </p:cNvSpPr>
                <p:nvPr/>
              </p:nvSpPr>
              <p:spPr bwMode="auto">
                <a:xfrm>
                  <a:off x="6156936"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Line 948">
                  <a:extLst>
                    <a:ext uri="{FF2B5EF4-FFF2-40B4-BE49-F238E27FC236}">
                      <a16:creationId xmlns:a16="http://schemas.microsoft.com/office/drawing/2014/main" id="{2A681104-F7C5-09F0-0ABA-838B717537D3}"/>
                    </a:ext>
                  </a:extLst>
                </p:cNvPr>
                <p:cNvSpPr>
                  <a:spLocks noChangeShapeType="1"/>
                </p:cNvSpPr>
                <p:nvPr/>
              </p:nvSpPr>
              <p:spPr bwMode="auto">
                <a:xfrm>
                  <a:off x="6179906"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Line 949">
                  <a:extLst>
                    <a:ext uri="{FF2B5EF4-FFF2-40B4-BE49-F238E27FC236}">
                      <a16:creationId xmlns:a16="http://schemas.microsoft.com/office/drawing/2014/main" id="{C8C8DEAD-FE9A-EE05-FCD4-E5CD639D1277}"/>
                    </a:ext>
                  </a:extLst>
                </p:cNvPr>
                <p:cNvSpPr>
                  <a:spLocks noChangeShapeType="1"/>
                </p:cNvSpPr>
                <p:nvPr/>
              </p:nvSpPr>
              <p:spPr bwMode="auto">
                <a:xfrm>
                  <a:off x="6220741"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Line 950">
                  <a:extLst>
                    <a:ext uri="{FF2B5EF4-FFF2-40B4-BE49-F238E27FC236}">
                      <a16:creationId xmlns:a16="http://schemas.microsoft.com/office/drawing/2014/main" id="{A6760193-CAE5-5FD6-538C-464EB534EF96}"/>
                    </a:ext>
                  </a:extLst>
                </p:cNvPr>
                <p:cNvSpPr>
                  <a:spLocks noChangeShapeType="1"/>
                </p:cNvSpPr>
                <p:nvPr/>
              </p:nvSpPr>
              <p:spPr bwMode="auto">
                <a:xfrm>
                  <a:off x="6243711"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Line 951">
                  <a:extLst>
                    <a:ext uri="{FF2B5EF4-FFF2-40B4-BE49-F238E27FC236}">
                      <a16:creationId xmlns:a16="http://schemas.microsoft.com/office/drawing/2014/main" id="{3FD36552-76DD-9300-6E2A-4F6543BCA25D}"/>
                    </a:ext>
                  </a:extLst>
                </p:cNvPr>
                <p:cNvSpPr>
                  <a:spLocks noChangeShapeType="1"/>
                </p:cNvSpPr>
                <p:nvPr/>
              </p:nvSpPr>
              <p:spPr bwMode="auto">
                <a:xfrm>
                  <a:off x="6330486"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Line 952">
                  <a:extLst>
                    <a:ext uri="{FF2B5EF4-FFF2-40B4-BE49-F238E27FC236}">
                      <a16:creationId xmlns:a16="http://schemas.microsoft.com/office/drawing/2014/main" id="{625CD7DF-268D-068E-2360-3ABC0A7675A9}"/>
                    </a:ext>
                  </a:extLst>
                </p:cNvPr>
                <p:cNvSpPr>
                  <a:spLocks noChangeShapeType="1"/>
                </p:cNvSpPr>
                <p:nvPr/>
              </p:nvSpPr>
              <p:spPr bwMode="auto">
                <a:xfrm>
                  <a:off x="6353456"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Line 953">
                  <a:extLst>
                    <a:ext uri="{FF2B5EF4-FFF2-40B4-BE49-F238E27FC236}">
                      <a16:creationId xmlns:a16="http://schemas.microsoft.com/office/drawing/2014/main" id="{53771FFA-A6C4-26C3-6894-940ABF8D1FAD}"/>
                    </a:ext>
                  </a:extLst>
                </p:cNvPr>
                <p:cNvSpPr>
                  <a:spLocks noChangeShapeType="1"/>
                </p:cNvSpPr>
                <p:nvPr/>
              </p:nvSpPr>
              <p:spPr bwMode="auto">
                <a:xfrm>
                  <a:off x="6398119" y="331250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Line 954">
                  <a:extLst>
                    <a:ext uri="{FF2B5EF4-FFF2-40B4-BE49-F238E27FC236}">
                      <a16:creationId xmlns:a16="http://schemas.microsoft.com/office/drawing/2014/main" id="{A0F3545A-B7BB-7BFA-41CA-BF9F0ACA402A}"/>
                    </a:ext>
                  </a:extLst>
                </p:cNvPr>
                <p:cNvSpPr>
                  <a:spLocks noChangeShapeType="1"/>
                </p:cNvSpPr>
                <p:nvPr/>
              </p:nvSpPr>
              <p:spPr bwMode="auto">
                <a:xfrm>
                  <a:off x="6421089" y="328876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Line 955">
                  <a:extLst>
                    <a:ext uri="{FF2B5EF4-FFF2-40B4-BE49-F238E27FC236}">
                      <a16:creationId xmlns:a16="http://schemas.microsoft.com/office/drawing/2014/main" id="{679543C5-0D97-0A1B-AC76-5C5114FD1C3F}"/>
                    </a:ext>
                  </a:extLst>
                </p:cNvPr>
                <p:cNvSpPr>
                  <a:spLocks noChangeShapeType="1"/>
                </p:cNvSpPr>
                <p:nvPr/>
              </p:nvSpPr>
              <p:spPr bwMode="auto">
                <a:xfrm>
                  <a:off x="6418537" y="331250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Line 956">
                  <a:extLst>
                    <a:ext uri="{FF2B5EF4-FFF2-40B4-BE49-F238E27FC236}">
                      <a16:creationId xmlns:a16="http://schemas.microsoft.com/office/drawing/2014/main" id="{09D65762-83EF-CEAC-8080-852E6B352635}"/>
                    </a:ext>
                  </a:extLst>
                </p:cNvPr>
                <p:cNvSpPr>
                  <a:spLocks noChangeShapeType="1"/>
                </p:cNvSpPr>
                <p:nvPr/>
              </p:nvSpPr>
              <p:spPr bwMode="auto">
                <a:xfrm>
                  <a:off x="6441507" y="328876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Line 957">
                  <a:extLst>
                    <a:ext uri="{FF2B5EF4-FFF2-40B4-BE49-F238E27FC236}">
                      <a16:creationId xmlns:a16="http://schemas.microsoft.com/office/drawing/2014/main" id="{1C2AEFBB-71E3-7BE4-FD8E-7B9A94AB5AE6}"/>
                    </a:ext>
                  </a:extLst>
                </p:cNvPr>
                <p:cNvSpPr>
                  <a:spLocks noChangeShapeType="1"/>
                </p:cNvSpPr>
                <p:nvPr/>
              </p:nvSpPr>
              <p:spPr bwMode="auto">
                <a:xfrm>
                  <a:off x="6440231" y="331250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Line 958">
                  <a:extLst>
                    <a:ext uri="{FF2B5EF4-FFF2-40B4-BE49-F238E27FC236}">
                      <a16:creationId xmlns:a16="http://schemas.microsoft.com/office/drawing/2014/main" id="{009D6831-1427-6895-8E02-67BCF11DBA64}"/>
                    </a:ext>
                  </a:extLst>
                </p:cNvPr>
                <p:cNvSpPr>
                  <a:spLocks noChangeShapeType="1"/>
                </p:cNvSpPr>
                <p:nvPr/>
              </p:nvSpPr>
              <p:spPr bwMode="auto">
                <a:xfrm>
                  <a:off x="6463201" y="328876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Line 959">
                  <a:extLst>
                    <a:ext uri="{FF2B5EF4-FFF2-40B4-BE49-F238E27FC236}">
                      <a16:creationId xmlns:a16="http://schemas.microsoft.com/office/drawing/2014/main" id="{F5DB9DF3-0447-D0A4-A5C3-5FA0D127EA4C}"/>
                    </a:ext>
                  </a:extLst>
                </p:cNvPr>
                <p:cNvSpPr>
                  <a:spLocks noChangeShapeType="1"/>
                </p:cNvSpPr>
                <p:nvPr/>
              </p:nvSpPr>
              <p:spPr bwMode="auto">
                <a:xfrm>
                  <a:off x="6447887" y="331250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Line 960">
                  <a:extLst>
                    <a:ext uri="{FF2B5EF4-FFF2-40B4-BE49-F238E27FC236}">
                      <a16:creationId xmlns:a16="http://schemas.microsoft.com/office/drawing/2014/main" id="{F5068A24-967E-6249-63A6-B084CFB060C0}"/>
                    </a:ext>
                  </a:extLst>
                </p:cNvPr>
                <p:cNvSpPr>
                  <a:spLocks noChangeShapeType="1"/>
                </p:cNvSpPr>
                <p:nvPr/>
              </p:nvSpPr>
              <p:spPr bwMode="auto">
                <a:xfrm>
                  <a:off x="6470857" y="328876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Line 961">
                  <a:extLst>
                    <a:ext uri="{FF2B5EF4-FFF2-40B4-BE49-F238E27FC236}">
                      <a16:creationId xmlns:a16="http://schemas.microsoft.com/office/drawing/2014/main" id="{BE2E8EEC-A1A9-8AF2-6DFC-864E1166A8EB}"/>
                    </a:ext>
                  </a:extLst>
                </p:cNvPr>
                <p:cNvSpPr>
                  <a:spLocks noChangeShapeType="1"/>
                </p:cNvSpPr>
                <p:nvPr/>
              </p:nvSpPr>
              <p:spPr bwMode="auto">
                <a:xfrm>
                  <a:off x="6537215"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Line 962">
                  <a:extLst>
                    <a:ext uri="{FF2B5EF4-FFF2-40B4-BE49-F238E27FC236}">
                      <a16:creationId xmlns:a16="http://schemas.microsoft.com/office/drawing/2014/main" id="{227FA0EE-2B92-E64A-FAC0-75332D94BBB2}"/>
                    </a:ext>
                  </a:extLst>
                </p:cNvPr>
                <p:cNvSpPr>
                  <a:spLocks noChangeShapeType="1"/>
                </p:cNvSpPr>
                <p:nvPr/>
              </p:nvSpPr>
              <p:spPr bwMode="auto">
                <a:xfrm>
                  <a:off x="6560185"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Line 963">
                  <a:extLst>
                    <a:ext uri="{FF2B5EF4-FFF2-40B4-BE49-F238E27FC236}">
                      <a16:creationId xmlns:a16="http://schemas.microsoft.com/office/drawing/2014/main" id="{56CD8990-CF64-DB10-CD99-2E03BAC867E5}"/>
                    </a:ext>
                  </a:extLst>
                </p:cNvPr>
                <p:cNvSpPr>
                  <a:spLocks noChangeShapeType="1"/>
                </p:cNvSpPr>
                <p:nvPr/>
              </p:nvSpPr>
              <p:spPr bwMode="auto">
                <a:xfrm>
                  <a:off x="6595915"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Line 964">
                  <a:extLst>
                    <a:ext uri="{FF2B5EF4-FFF2-40B4-BE49-F238E27FC236}">
                      <a16:creationId xmlns:a16="http://schemas.microsoft.com/office/drawing/2014/main" id="{4C0AAD10-1DFA-63EC-FA9A-4992D3437AA2}"/>
                    </a:ext>
                  </a:extLst>
                </p:cNvPr>
                <p:cNvSpPr>
                  <a:spLocks noChangeShapeType="1"/>
                </p:cNvSpPr>
                <p:nvPr/>
              </p:nvSpPr>
              <p:spPr bwMode="auto">
                <a:xfrm>
                  <a:off x="6618885"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Line 965">
                  <a:extLst>
                    <a:ext uri="{FF2B5EF4-FFF2-40B4-BE49-F238E27FC236}">
                      <a16:creationId xmlns:a16="http://schemas.microsoft.com/office/drawing/2014/main" id="{71D6F71A-7D8F-F2E0-5042-1BEE9BBD147B}"/>
                    </a:ext>
                  </a:extLst>
                </p:cNvPr>
                <p:cNvSpPr>
                  <a:spLocks noChangeShapeType="1"/>
                </p:cNvSpPr>
                <p:nvPr/>
              </p:nvSpPr>
              <p:spPr bwMode="auto">
                <a:xfrm>
                  <a:off x="6599744"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Line 966">
                  <a:extLst>
                    <a:ext uri="{FF2B5EF4-FFF2-40B4-BE49-F238E27FC236}">
                      <a16:creationId xmlns:a16="http://schemas.microsoft.com/office/drawing/2014/main" id="{C8006E0E-D2AE-A2FE-BCE5-0336D1A8B862}"/>
                    </a:ext>
                  </a:extLst>
                </p:cNvPr>
                <p:cNvSpPr>
                  <a:spLocks noChangeShapeType="1"/>
                </p:cNvSpPr>
                <p:nvPr/>
              </p:nvSpPr>
              <p:spPr bwMode="auto">
                <a:xfrm>
                  <a:off x="6622714"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Line 967">
                  <a:extLst>
                    <a:ext uri="{FF2B5EF4-FFF2-40B4-BE49-F238E27FC236}">
                      <a16:creationId xmlns:a16="http://schemas.microsoft.com/office/drawing/2014/main" id="{735B3134-8F6B-404C-3FC8-F0736858A974}"/>
                    </a:ext>
                  </a:extLst>
                </p:cNvPr>
                <p:cNvSpPr>
                  <a:spLocks noChangeShapeType="1"/>
                </p:cNvSpPr>
                <p:nvPr/>
              </p:nvSpPr>
              <p:spPr bwMode="auto">
                <a:xfrm>
                  <a:off x="6599744"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Line 968">
                  <a:extLst>
                    <a:ext uri="{FF2B5EF4-FFF2-40B4-BE49-F238E27FC236}">
                      <a16:creationId xmlns:a16="http://schemas.microsoft.com/office/drawing/2014/main" id="{33A02392-525A-65E2-B802-60BC127594DB}"/>
                    </a:ext>
                  </a:extLst>
                </p:cNvPr>
                <p:cNvSpPr>
                  <a:spLocks noChangeShapeType="1"/>
                </p:cNvSpPr>
                <p:nvPr/>
              </p:nvSpPr>
              <p:spPr bwMode="auto">
                <a:xfrm>
                  <a:off x="6622714"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Line 969">
                  <a:extLst>
                    <a:ext uri="{FF2B5EF4-FFF2-40B4-BE49-F238E27FC236}">
                      <a16:creationId xmlns:a16="http://schemas.microsoft.com/office/drawing/2014/main" id="{E6C668BC-77E3-69C1-07BD-DE720D48DBE8}"/>
                    </a:ext>
                  </a:extLst>
                </p:cNvPr>
                <p:cNvSpPr>
                  <a:spLocks noChangeShapeType="1"/>
                </p:cNvSpPr>
                <p:nvPr/>
              </p:nvSpPr>
              <p:spPr bwMode="auto">
                <a:xfrm>
                  <a:off x="6612505"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Line 970">
                  <a:extLst>
                    <a:ext uri="{FF2B5EF4-FFF2-40B4-BE49-F238E27FC236}">
                      <a16:creationId xmlns:a16="http://schemas.microsoft.com/office/drawing/2014/main" id="{B3377F2D-8979-75A3-A13B-CA80F5FCC99B}"/>
                    </a:ext>
                  </a:extLst>
                </p:cNvPr>
                <p:cNvSpPr>
                  <a:spLocks noChangeShapeType="1"/>
                </p:cNvSpPr>
                <p:nvPr/>
              </p:nvSpPr>
              <p:spPr bwMode="auto">
                <a:xfrm>
                  <a:off x="6635475"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Line 971">
                  <a:extLst>
                    <a:ext uri="{FF2B5EF4-FFF2-40B4-BE49-F238E27FC236}">
                      <a16:creationId xmlns:a16="http://schemas.microsoft.com/office/drawing/2014/main" id="{AD24066C-CE77-A7E8-587F-F3F2EAC0FAD5}"/>
                    </a:ext>
                  </a:extLst>
                </p:cNvPr>
                <p:cNvSpPr>
                  <a:spLocks noChangeShapeType="1"/>
                </p:cNvSpPr>
                <p:nvPr/>
              </p:nvSpPr>
              <p:spPr bwMode="auto">
                <a:xfrm>
                  <a:off x="6621438"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Line 972">
                  <a:extLst>
                    <a:ext uri="{FF2B5EF4-FFF2-40B4-BE49-F238E27FC236}">
                      <a16:creationId xmlns:a16="http://schemas.microsoft.com/office/drawing/2014/main" id="{315BC7AE-9195-8DE1-7427-36E2CEFF9921}"/>
                    </a:ext>
                  </a:extLst>
                </p:cNvPr>
                <p:cNvSpPr>
                  <a:spLocks noChangeShapeType="1"/>
                </p:cNvSpPr>
                <p:nvPr/>
              </p:nvSpPr>
              <p:spPr bwMode="auto">
                <a:xfrm>
                  <a:off x="6644407"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Line 973">
                  <a:extLst>
                    <a:ext uri="{FF2B5EF4-FFF2-40B4-BE49-F238E27FC236}">
                      <a16:creationId xmlns:a16="http://schemas.microsoft.com/office/drawing/2014/main" id="{F21C0928-B17E-E437-27D0-6FE953E9614E}"/>
                    </a:ext>
                  </a:extLst>
                </p:cNvPr>
                <p:cNvSpPr>
                  <a:spLocks noChangeShapeType="1"/>
                </p:cNvSpPr>
                <p:nvPr/>
              </p:nvSpPr>
              <p:spPr bwMode="auto">
                <a:xfrm>
                  <a:off x="6650788"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Line 974">
                  <a:extLst>
                    <a:ext uri="{FF2B5EF4-FFF2-40B4-BE49-F238E27FC236}">
                      <a16:creationId xmlns:a16="http://schemas.microsoft.com/office/drawing/2014/main" id="{805E7338-9438-E9B0-3E74-EACCF1692C4A}"/>
                    </a:ext>
                  </a:extLst>
                </p:cNvPr>
                <p:cNvSpPr>
                  <a:spLocks noChangeShapeType="1"/>
                </p:cNvSpPr>
                <p:nvPr/>
              </p:nvSpPr>
              <p:spPr bwMode="auto">
                <a:xfrm>
                  <a:off x="6673758"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Line 975">
                  <a:extLst>
                    <a:ext uri="{FF2B5EF4-FFF2-40B4-BE49-F238E27FC236}">
                      <a16:creationId xmlns:a16="http://schemas.microsoft.com/office/drawing/2014/main" id="{8A086D2D-D914-6D09-5183-D73CD28C8ED0}"/>
                    </a:ext>
                  </a:extLst>
                </p:cNvPr>
                <p:cNvSpPr>
                  <a:spLocks noChangeShapeType="1"/>
                </p:cNvSpPr>
                <p:nvPr/>
              </p:nvSpPr>
              <p:spPr bwMode="auto">
                <a:xfrm>
                  <a:off x="6675034"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Line 976">
                  <a:extLst>
                    <a:ext uri="{FF2B5EF4-FFF2-40B4-BE49-F238E27FC236}">
                      <a16:creationId xmlns:a16="http://schemas.microsoft.com/office/drawing/2014/main" id="{B8814DF6-3DFC-4D04-BA2B-9825FA9F3377}"/>
                    </a:ext>
                  </a:extLst>
                </p:cNvPr>
                <p:cNvSpPr>
                  <a:spLocks noChangeShapeType="1"/>
                </p:cNvSpPr>
                <p:nvPr/>
              </p:nvSpPr>
              <p:spPr bwMode="auto">
                <a:xfrm>
                  <a:off x="6698004"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Line 977">
                  <a:extLst>
                    <a:ext uri="{FF2B5EF4-FFF2-40B4-BE49-F238E27FC236}">
                      <a16:creationId xmlns:a16="http://schemas.microsoft.com/office/drawing/2014/main" id="{28846062-57E3-DFA5-2996-C3BB63058E7A}"/>
                    </a:ext>
                  </a:extLst>
                </p:cNvPr>
                <p:cNvSpPr>
                  <a:spLocks noChangeShapeType="1"/>
                </p:cNvSpPr>
                <p:nvPr/>
              </p:nvSpPr>
              <p:spPr bwMode="auto">
                <a:xfrm>
                  <a:off x="6700556"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Line 978">
                  <a:extLst>
                    <a:ext uri="{FF2B5EF4-FFF2-40B4-BE49-F238E27FC236}">
                      <a16:creationId xmlns:a16="http://schemas.microsoft.com/office/drawing/2014/main" id="{5FF391D7-6E14-E802-425E-C5B35B5AAEE9}"/>
                    </a:ext>
                  </a:extLst>
                </p:cNvPr>
                <p:cNvSpPr>
                  <a:spLocks noChangeShapeType="1"/>
                </p:cNvSpPr>
                <p:nvPr/>
              </p:nvSpPr>
              <p:spPr bwMode="auto">
                <a:xfrm>
                  <a:off x="6723526"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Line 979">
                  <a:extLst>
                    <a:ext uri="{FF2B5EF4-FFF2-40B4-BE49-F238E27FC236}">
                      <a16:creationId xmlns:a16="http://schemas.microsoft.com/office/drawing/2014/main" id="{87568043-1903-3BEB-845C-D9D612EF4DBE}"/>
                    </a:ext>
                  </a:extLst>
                </p:cNvPr>
                <p:cNvSpPr>
                  <a:spLocks noChangeShapeType="1"/>
                </p:cNvSpPr>
                <p:nvPr/>
              </p:nvSpPr>
              <p:spPr bwMode="auto">
                <a:xfrm>
                  <a:off x="6772018"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Line 980">
                  <a:extLst>
                    <a:ext uri="{FF2B5EF4-FFF2-40B4-BE49-F238E27FC236}">
                      <a16:creationId xmlns:a16="http://schemas.microsoft.com/office/drawing/2014/main" id="{71860748-1AEC-19BF-3184-9A15EA9EB049}"/>
                    </a:ext>
                  </a:extLst>
                </p:cNvPr>
                <p:cNvSpPr>
                  <a:spLocks noChangeShapeType="1"/>
                </p:cNvSpPr>
                <p:nvPr/>
              </p:nvSpPr>
              <p:spPr bwMode="auto">
                <a:xfrm>
                  <a:off x="6794988"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Line 981">
                  <a:extLst>
                    <a:ext uri="{FF2B5EF4-FFF2-40B4-BE49-F238E27FC236}">
                      <a16:creationId xmlns:a16="http://schemas.microsoft.com/office/drawing/2014/main" id="{CA3AB050-3EA0-6EBA-7979-41458C7ABAC0}"/>
                    </a:ext>
                  </a:extLst>
                </p:cNvPr>
                <p:cNvSpPr>
                  <a:spLocks noChangeShapeType="1"/>
                </p:cNvSpPr>
                <p:nvPr/>
              </p:nvSpPr>
              <p:spPr bwMode="auto">
                <a:xfrm>
                  <a:off x="6793711"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Line 982">
                  <a:extLst>
                    <a:ext uri="{FF2B5EF4-FFF2-40B4-BE49-F238E27FC236}">
                      <a16:creationId xmlns:a16="http://schemas.microsoft.com/office/drawing/2014/main" id="{5F8713CF-9E3C-6BF1-4AB6-A62B4C496034}"/>
                    </a:ext>
                  </a:extLst>
                </p:cNvPr>
                <p:cNvSpPr>
                  <a:spLocks noChangeShapeType="1"/>
                </p:cNvSpPr>
                <p:nvPr/>
              </p:nvSpPr>
              <p:spPr bwMode="auto">
                <a:xfrm>
                  <a:off x="6816681"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Line 983">
                  <a:extLst>
                    <a:ext uri="{FF2B5EF4-FFF2-40B4-BE49-F238E27FC236}">
                      <a16:creationId xmlns:a16="http://schemas.microsoft.com/office/drawing/2014/main" id="{04BD56F4-6B30-3621-3A00-295636C5C4F8}"/>
                    </a:ext>
                  </a:extLst>
                </p:cNvPr>
                <p:cNvSpPr>
                  <a:spLocks noChangeShapeType="1"/>
                </p:cNvSpPr>
                <p:nvPr/>
              </p:nvSpPr>
              <p:spPr bwMode="auto">
                <a:xfrm>
                  <a:off x="6797540"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Line 984">
                  <a:extLst>
                    <a:ext uri="{FF2B5EF4-FFF2-40B4-BE49-F238E27FC236}">
                      <a16:creationId xmlns:a16="http://schemas.microsoft.com/office/drawing/2014/main" id="{43F2BE6C-2F59-2F41-9B26-25C3C7F822F1}"/>
                    </a:ext>
                  </a:extLst>
                </p:cNvPr>
                <p:cNvSpPr>
                  <a:spLocks noChangeShapeType="1"/>
                </p:cNvSpPr>
                <p:nvPr/>
              </p:nvSpPr>
              <p:spPr bwMode="auto">
                <a:xfrm>
                  <a:off x="6820510"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Line 985">
                  <a:extLst>
                    <a:ext uri="{FF2B5EF4-FFF2-40B4-BE49-F238E27FC236}">
                      <a16:creationId xmlns:a16="http://schemas.microsoft.com/office/drawing/2014/main" id="{4B88301E-6EA6-48C0-E6AF-EAF215D4DBEC}"/>
                    </a:ext>
                  </a:extLst>
                </p:cNvPr>
                <p:cNvSpPr>
                  <a:spLocks noChangeShapeType="1"/>
                </p:cNvSpPr>
                <p:nvPr/>
              </p:nvSpPr>
              <p:spPr bwMode="auto">
                <a:xfrm>
                  <a:off x="6797540"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Line 986">
                  <a:extLst>
                    <a:ext uri="{FF2B5EF4-FFF2-40B4-BE49-F238E27FC236}">
                      <a16:creationId xmlns:a16="http://schemas.microsoft.com/office/drawing/2014/main" id="{65DB6E20-7BC7-CFD4-3359-BF60CC44AD3D}"/>
                    </a:ext>
                  </a:extLst>
                </p:cNvPr>
                <p:cNvSpPr>
                  <a:spLocks noChangeShapeType="1"/>
                </p:cNvSpPr>
                <p:nvPr/>
              </p:nvSpPr>
              <p:spPr bwMode="auto">
                <a:xfrm>
                  <a:off x="6820510"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Line 987">
                  <a:extLst>
                    <a:ext uri="{FF2B5EF4-FFF2-40B4-BE49-F238E27FC236}">
                      <a16:creationId xmlns:a16="http://schemas.microsoft.com/office/drawing/2014/main" id="{78B0FD6F-F3DF-8CA9-E381-AE6AA6684742}"/>
                    </a:ext>
                  </a:extLst>
                </p:cNvPr>
                <p:cNvSpPr>
                  <a:spLocks noChangeShapeType="1"/>
                </p:cNvSpPr>
                <p:nvPr/>
              </p:nvSpPr>
              <p:spPr bwMode="auto">
                <a:xfrm>
                  <a:off x="6823062"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Line 988">
                  <a:extLst>
                    <a:ext uri="{FF2B5EF4-FFF2-40B4-BE49-F238E27FC236}">
                      <a16:creationId xmlns:a16="http://schemas.microsoft.com/office/drawing/2014/main" id="{3A395A46-049A-BCBE-E904-878EA6D04568}"/>
                    </a:ext>
                  </a:extLst>
                </p:cNvPr>
                <p:cNvSpPr>
                  <a:spLocks noChangeShapeType="1"/>
                </p:cNvSpPr>
                <p:nvPr/>
              </p:nvSpPr>
              <p:spPr bwMode="auto">
                <a:xfrm>
                  <a:off x="6846032"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Line 989">
                  <a:extLst>
                    <a:ext uri="{FF2B5EF4-FFF2-40B4-BE49-F238E27FC236}">
                      <a16:creationId xmlns:a16="http://schemas.microsoft.com/office/drawing/2014/main" id="{3F2B583C-5421-3FF0-30EF-171DE937CD64}"/>
                    </a:ext>
                  </a:extLst>
                </p:cNvPr>
                <p:cNvSpPr>
                  <a:spLocks noChangeShapeType="1"/>
                </p:cNvSpPr>
                <p:nvPr/>
              </p:nvSpPr>
              <p:spPr bwMode="auto">
                <a:xfrm>
                  <a:off x="6826890"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Line 990">
                  <a:extLst>
                    <a:ext uri="{FF2B5EF4-FFF2-40B4-BE49-F238E27FC236}">
                      <a16:creationId xmlns:a16="http://schemas.microsoft.com/office/drawing/2014/main" id="{98FCD068-7053-7E14-FD2D-5387D9C31084}"/>
                    </a:ext>
                  </a:extLst>
                </p:cNvPr>
                <p:cNvSpPr>
                  <a:spLocks noChangeShapeType="1"/>
                </p:cNvSpPr>
                <p:nvPr/>
              </p:nvSpPr>
              <p:spPr bwMode="auto">
                <a:xfrm>
                  <a:off x="6849860"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Line 991">
                  <a:extLst>
                    <a:ext uri="{FF2B5EF4-FFF2-40B4-BE49-F238E27FC236}">
                      <a16:creationId xmlns:a16="http://schemas.microsoft.com/office/drawing/2014/main" id="{E3BE4D32-7D99-E243-DFF8-7850E0E4E544}"/>
                    </a:ext>
                  </a:extLst>
                </p:cNvPr>
                <p:cNvSpPr>
                  <a:spLocks noChangeShapeType="1"/>
                </p:cNvSpPr>
                <p:nvPr/>
              </p:nvSpPr>
              <p:spPr bwMode="auto">
                <a:xfrm>
                  <a:off x="6861345"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Line 992">
                  <a:extLst>
                    <a:ext uri="{FF2B5EF4-FFF2-40B4-BE49-F238E27FC236}">
                      <a16:creationId xmlns:a16="http://schemas.microsoft.com/office/drawing/2014/main" id="{625B1D04-CD94-7BB3-307B-CAD4D1AD1D5A}"/>
                    </a:ext>
                  </a:extLst>
                </p:cNvPr>
                <p:cNvSpPr>
                  <a:spLocks noChangeShapeType="1"/>
                </p:cNvSpPr>
                <p:nvPr/>
              </p:nvSpPr>
              <p:spPr bwMode="auto">
                <a:xfrm>
                  <a:off x="6884315"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Line 993">
                  <a:extLst>
                    <a:ext uri="{FF2B5EF4-FFF2-40B4-BE49-F238E27FC236}">
                      <a16:creationId xmlns:a16="http://schemas.microsoft.com/office/drawing/2014/main" id="{8C4DF907-87CF-30AB-E892-E3E6A72218B2}"/>
                    </a:ext>
                  </a:extLst>
                </p:cNvPr>
                <p:cNvSpPr>
                  <a:spLocks noChangeShapeType="1"/>
                </p:cNvSpPr>
                <p:nvPr/>
              </p:nvSpPr>
              <p:spPr bwMode="auto">
                <a:xfrm>
                  <a:off x="6894524"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Line 994">
                  <a:extLst>
                    <a:ext uri="{FF2B5EF4-FFF2-40B4-BE49-F238E27FC236}">
                      <a16:creationId xmlns:a16="http://schemas.microsoft.com/office/drawing/2014/main" id="{B966D9C3-380A-FDCA-22DB-57E105A23617}"/>
                    </a:ext>
                  </a:extLst>
                </p:cNvPr>
                <p:cNvSpPr>
                  <a:spLocks noChangeShapeType="1"/>
                </p:cNvSpPr>
                <p:nvPr/>
              </p:nvSpPr>
              <p:spPr bwMode="auto">
                <a:xfrm>
                  <a:off x="6917494"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Line 995">
                  <a:extLst>
                    <a:ext uri="{FF2B5EF4-FFF2-40B4-BE49-F238E27FC236}">
                      <a16:creationId xmlns:a16="http://schemas.microsoft.com/office/drawing/2014/main" id="{303C814F-5345-1EA1-7F4F-20EC06312AA8}"/>
                    </a:ext>
                  </a:extLst>
                </p:cNvPr>
                <p:cNvSpPr>
                  <a:spLocks noChangeShapeType="1"/>
                </p:cNvSpPr>
                <p:nvPr/>
              </p:nvSpPr>
              <p:spPr bwMode="auto">
                <a:xfrm>
                  <a:off x="6914941"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Line 996">
                  <a:extLst>
                    <a:ext uri="{FF2B5EF4-FFF2-40B4-BE49-F238E27FC236}">
                      <a16:creationId xmlns:a16="http://schemas.microsoft.com/office/drawing/2014/main" id="{C4DC90E3-3501-5EC4-7C49-D550D6A24143}"/>
                    </a:ext>
                  </a:extLst>
                </p:cNvPr>
                <p:cNvSpPr>
                  <a:spLocks noChangeShapeType="1"/>
                </p:cNvSpPr>
                <p:nvPr/>
              </p:nvSpPr>
              <p:spPr bwMode="auto">
                <a:xfrm>
                  <a:off x="6937911"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Line 997">
                  <a:extLst>
                    <a:ext uri="{FF2B5EF4-FFF2-40B4-BE49-F238E27FC236}">
                      <a16:creationId xmlns:a16="http://schemas.microsoft.com/office/drawing/2014/main" id="{81A979AE-7454-638F-6D5C-64CC87BF5FD6}"/>
                    </a:ext>
                  </a:extLst>
                </p:cNvPr>
                <p:cNvSpPr>
                  <a:spLocks noChangeShapeType="1"/>
                </p:cNvSpPr>
                <p:nvPr/>
              </p:nvSpPr>
              <p:spPr bwMode="auto">
                <a:xfrm>
                  <a:off x="6965985"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Line 998">
                  <a:extLst>
                    <a:ext uri="{FF2B5EF4-FFF2-40B4-BE49-F238E27FC236}">
                      <a16:creationId xmlns:a16="http://schemas.microsoft.com/office/drawing/2014/main" id="{FA7764FF-F0DC-916B-1F6A-88B42A49EAFA}"/>
                    </a:ext>
                  </a:extLst>
                </p:cNvPr>
                <p:cNvSpPr>
                  <a:spLocks noChangeShapeType="1"/>
                </p:cNvSpPr>
                <p:nvPr/>
              </p:nvSpPr>
              <p:spPr bwMode="auto">
                <a:xfrm>
                  <a:off x="6988955"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Line 999">
                  <a:extLst>
                    <a:ext uri="{FF2B5EF4-FFF2-40B4-BE49-F238E27FC236}">
                      <a16:creationId xmlns:a16="http://schemas.microsoft.com/office/drawing/2014/main" id="{A398AE09-7177-1193-5179-C619B4D9DF07}"/>
                    </a:ext>
                  </a:extLst>
                </p:cNvPr>
                <p:cNvSpPr>
                  <a:spLocks noChangeShapeType="1"/>
                </p:cNvSpPr>
                <p:nvPr/>
              </p:nvSpPr>
              <p:spPr bwMode="auto">
                <a:xfrm>
                  <a:off x="7097424"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Line 1000">
                  <a:extLst>
                    <a:ext uri="{FF2B5EF4-FFF2-40B4-BE49-F238E27FC236}">
                      <a16:creationId xmlns:a16="http://schemas.microsoft.com/office/drawing/2014/main" id="{F5B3721B-AA84-9B7B-EA4E-56A98C01D738}"/>
                    </a:ext>
                  </a:extLst>
                </p:cNvPr>
                <p:cNvSpPr>
                  <a:spLocks noChangeShapeType="1"/>
                </p:cNvSpPr>
                <p:nvPr/>
              </p:nvSpPr>
              <p:spPr bwMode="auto">
                <a:xfrm>
                  <a:off x="7120394"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Line 1001">
                  <a:extLst>
                    <a:ext uri="{FF2B5EF4-FFF2-40B4-BE49-F238E27FC236}">
                      <a16:creationId xmlns:a16="http://schemas.microsoft.com/office/drawing/2014/main" id="{BCBF3871-C4B5-6AA5-BA30-B7A946B128E9}"/>
                    </a:ext>
                  </a:extLst>
                </p:cNvPr>
                <p:cNvSpPr>
                  <a:spLocks noChangeShapeType="1"/>
                </p:cNvSpPr>
                <p:nvPr/>
              </p:nvSpPr>
              <p:spPr bwMode="auto">
                <a:xfrm>
                  <a:off x="7159953"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Line 1002">
                  <a:extLst>
                    <a:ext uri="{FF2B5EF4-FFF2-40B4-BE49-F238E27FC236}">
                      <a16:creationId xmlns:a16="http://schemas.microsoft.com/office/drawing/2014/main" id="{9A4CDEF6-0ED2-E32A-C026-E3847A41AAA7}"/>
                    </a:ext>
                  </a:extLst>
                </p:cNvPr>
                <p:cNvSpPr>
                  <a:spLocks noChangeShapeType="1"/>
                </p:cNvSpPr>
                <p:nvPr/>
              </p:nvSpPr>
              <p:spPr bwMode="auto">
                <a:xfrm>
                  <a:off x="7182923"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Line 1003">
                  <a:extLst>
                    <a:ext uri="{FF2B5EF4-FFF2-40B4-BE49-F238E27FC236}">
                      <a16:creationId xmlns:a16="http://schemas.microsoft.com/office/drawing/2014/main" id="{9E5DA87C-6779-D48B-6DD0-1F769F8FFB30}"/>
                    </a:ext>
                  </a:extLst>
                </p:cNvPr>
                <p:cNvSpPr>
                  <a:spLocks noChangeShapeType="1"/>
                </p:cNvSpPr>
                <p:nvPr/>
              </p:nvSpPr>
              <p:spPr bwMode="auto">
                <a:xfrm>
                  <a:off x="7264594"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Line 1004">
                  <a:extLst>
                    <a:ext uri="{FF2B5EF4-FFF2-40B4-BE49-F238E27FC236}">
                      <a16:creationId xmlns:a16="http://schemas.microsoft.com/office/drawing/2014/main" id="{4481C2D3-4304-05F9-B2D5-7D25434F9223}"/>
                    </a:ext>
                  </a:extLst>
                </p:cNvPr>
                <p:cNvSpPr>
                  <a:spLocks noChangeShapeType="1"/>
                </p:cNvSpPr>
                <p:nvPr/>
              </p:nvSpPr>
              <p:spPr bwMode="auto">
                <a:xfrm>
                  <a:off x="7287564"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Line 1005">
                  <a:extLst>
                    <a:ext uri="{FF2B5EF4-FFF2-40B4-BE49-F238E27FC236}">
                      <a16:creationId xmlns:a16="http://schemas.microsoft.com/office/drawing/2014/main" id="{FF5E3960-FCEE-3C06-7B51-EF0ECEF0D5B2}"/>
                    </a:ext>
                  </a:extLst>
                </p:cNvPr>
                <p:cNvSpPr>
                  <a:spLocks noChangeShapeType="1"/>
                </p:cNvSpPr>
                <p:nvPr/>
              </p:nvSpPr>
              <p:spPr bwMode="auto">
                <a:xfrm>
                  <a:off x="7269698"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Line 1006">
                  <a:extLst>
                    <a:ext uri="{FF2B5EF4-FFF2-40B4-BE49-F238E27FC236}">
                      <a16:creationId xmlns:a16="http://schemas.microsoft.com/office/drawing/2014/main" id="{9B1EADBF-4D3B-9C56-4EF3-C02CF84C4D05}"/>
                    </a:ext>
                  </a:extLst>
                </p:cNvPr>
                <p:cNvSpPr>
                  <a:spLocks noChangeShapeType="1"/>
                </p:cNvSpPr>
                <p:nvPr/>
              </p:nvSpPr>
              <p:spPr bwMode="auto">
                <a:xfrm>
                  <a:off x="7292668"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Line 1007">
                  <a:extLst>
                    <a:ext uri="{FF2B5EF4-FFF2-40B4-BE49-F238E27FC236}">
                      <a16:creationId xmlns:a16="http://schemas.microsoft.com/office/drawing/2014/main" id="{EFC36D5D-7BC1-7744-2D8B-5636CB624056}"/>
                    </a:ext>
                  </a:extLst>
                </p:cNvPr>
                <p:cNvSpPr>
                  <a:spLocks noChangeShapeType="1"/>
                </p:cNvSpPr>
                <p:nvPr/>
              </p:nvSpPr>
              <p:spPr bwMode="auto">
                <a:xfrm>
                  <a:off x="7302877"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Line 1008">
                  <a:extLst>
                    <a:ext uri="{FF2B5EF4-FFF2-40B4-BE49-F238E27FC236}">
                      <a16:creationId xmlns:a16="http://schemas.microsoft.com/office/drawing/2014/main" id="{20500FD8-9AD4-7AC3-FBC6-D948A83D3830}"/>
                    </a:ext>
                  </a:extLst>
                </p:cNvPr>
                <p:cNvSpPr>
                  <a:spLocks noChangeShapeType="1"/>
                </p:cNvSpPr>
                <p:nvPr/>
              </p:nvSpPr>
              <p:spPr bwMode="auto">
                <a:xfrm>
                  <a:off x="7325847"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Line 1009">
                  <a:extLst>
                    <a:ext uri="{FF2B5EF4-FFF2-40B4-BE49-F238E27FC236}">
                      <a16:creationId xmlns:a16="http://schemas.microsoft.com/office/drawing/2014/main" id="{7FEC03E0-EDA0-6BAA-5B55-4D333A74BADD}"/>
                    </a:ext>
                  </a:extLst>
                </p:cNvPr>
                <p:cNvSpPr>
                  <a:spLocks noChangeShapeType="1"/>
                </p:cNvSpPr>
                <p:nvPr/>
              </p:nvSpPr>
              <p:spPr bwMode="auto">
                <a:xfrm>
                  <a:off x="7505777"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Line 1011">
                  <a:extLst>
                    <a:ext uri="{FF2B5EF4-FFF2-40B4-BE49-F238E27FC236}">
                      <a16:creationId xmlns:a16="http://schemas.microsoft.com/office/drawing/2014/main" id="{C5C87937-AB7D-2D56-C13D-BC2622959D2D}"/>
                    </a:ext>
                  </a:extLst>
                </p:cNvPr>
                <p:cNvSpPr>
                  <a:spLocks noChangeShapeType="1"/>
                </p:cNvSpPr>
                <p:nvPr/>
              </p:nvSpPr>
              <p:spPr bwMode="auto">
                <a:xfrm>
                  <a:off x="7528747" y="332569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Line 1012">
                  <a:extLst>
                    <a:ext uri="{FF2B5EF4-FFF2-40B4-BE49-F238E27FC236}">
                      <a16:creationId xmlns:a16="http://schemas.microsoft.com/office/drawing/2014/main" id="{BFD64027-CC6F-48EB-558E-35729FD2921F}"/>
                    </a:ext>
                  </a:extLst>
                </p:cNvPr>
                <p:cNvSpPr>
                  <a:spLocks noChangeShapeType="1"/>
                </p:cNvSpPr>
                <p:nvPr/>
              </p:nvSpPr>
              <p:spPr bwMode="auto">
                <a:xfrm>
                  <a:off x="7538956" y="334943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Line 1013">
                  <a:extLst>
                    <a:ext uri="{FF2B5EF4-FFF2-40B4-BE49-F238E27FC236}">
                      <a16:creationId xmlns:a16="http://schemas.microsoft.com/office/drawing/2014/main" id="{2DA4C381-6F22-BAF5-F646-640CC1064F4C}"/>
                    </a:ext>
                  </a:extLst>
                </p:cNvPr>
                <p:cNvSpPr>
                  <a:spLocks noChangeShapeType="1"/>
                </p:cNvSpPr>
                <p:nvPr/>
              </p:nvSpPr>
              <p:spPr bwMode="auto">
                <a:xfrm>
                  <a:off x="7561925" y="332569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Line 1014">
                  <a:extLst>
                    <a:ext uri="{FF2B5EF4-FFF2-40B4-BE49-F238E27FC236}">
                      <a16:creationId xmlns:a16="http://schemas.microsoft.com/office/drawing/2014/main" id="{E42F268C-D18C-5A57-F905-F160A3F97F57}"/>
                    </a:ext>
                  </a:extLst>
                </p:cNvPr>
                <p:cNvSpPr>
                  <a:spLocks noChangeShapeType="1"/>
                </p:cNvSpPr>
                <p:nvPr/>
              </p:nvSpPr>
              <p:spPr bwMode="auto">
                <a:xfrm>
                  <a:off x="7703573" y="334943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Line 1015">
                  <a:extLst>
                    <a:ext uri="{FF2B5EF4-FFF2-40B4-BE49-F238E27FC236}">
                      <a16:creationId xmlns:a16="http://schemas.microsoft.com/office/drawing/2014/main" id="{CC75F4AA-9335-BF7E-7F0F-3477BDFF4F79}"/>
                    </a:ext>
                  </a:extLst>
                </p:cNvPr>
                <p:cNvSpPr>
                  <a:spLocks noChangeShapeType="1"/>
                </p:cNvSpPr>
                <p:nvPr/>
              </p:nvSpPr>
              <p:spPr bwMode="auto">
                <a:xfrm>
                  <a:off x="7726543" y="332569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Line 1016">
                  <a:extLst>
                    <a:ext uri="{FF2B5EF4-FFF2-40B4-BE49-F238E27FC236}">
                      <a16:creationId xmlns:a16="http://schemas.microsoft.com/office/drawing/2014/main" id="{174AC5E0-D462-80D3-83C9-DF9A9FF2C937}"/>
                    </a:ext>
                  </a:extLst>
                </p:cNvPr>
                <p:cNvSpPr>
                  <a:spLocks noChangeShapeType="1"/>
                </p:cNvSpPr>
                <p:nvPr/>
              </p:nvSpPr>
              <p:spPr bwMode="auto">
                <a:xfrm>
                  <a:off x="7711230" y="3349438"/>
                  <a:ext cx="47216"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Line 1017">
                  <a:extLst>
                    <a:ext uri="{FF2B5EF4-FFF2-40B4-BE49-F238E27FC236}">
                      <a16:creationId xmlns:a16="http://schemas.microsoft.com/office/drawing/2014/main" id="{9F01EF5E-8D58-CB5F-0ECF-D08269489A99}"/>
                    </a:ext>
                  </a:extLst>
                </p:cNvPr>
                <p:cNvSpPr>
                  <a:spLocks noChangeShapeType="1"/>
                </p:cNvSpPr>
                <p:nvPr/>
              </p:nvSpPr>
              <p:spPr bwMode="auto">
                <a:xfrm>
                  <a:off x="7735476" y="332569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sp>
        <p:nvSpPr>
          <p:cNvPr id="69" name="Rectangle 1096">
            <a:extLst>
              <a:ext uri="{FF2B5EF4-FFF2-40B4-BE49-F238E27FC236}">
                <a16:creationId xmlns:a16="http://schemas.microsoft.com/office/drawing/2014/main" id="{9C586B72-C439-1051-B1CC-2914130FB844}"/>
              </a:ext>
            </a:extLst>
          </p:cNvPr>
          <p:cNvSpPr>
            <a:spLocks noChangeArrowheads="1"/>
          </p:cNvSpPr>
          <p:nvPr/>
        </p:nvSpPr>
        <p:spPr bwMode="auto">
          <a:xfrm>
            <a:off x="803266" y="4776039"/>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70" name="Rectangle 1098">
            <a:extLst>
              <a:ext uri="{FF2B5EF4-FFF2-40B4-BE49-F238E27FC236}">
                <a16:creationId xmlns:a16="http://schemas.microsoft.com/office/drawing/2014/main" id="{67AF5F43-9F8C-AF6F-8FDB-3205A13BD74E}"/>
              </a:ext>
            </a:extLst>
          </p:cNvPr>
          <p:cNvSpPr>
            <a:spLocks noChangeArrowheads="1"/>
          </p:cNvSpPr>
          <p:nvPr/>
        </p:nvSpPr>
        <p:spPr bwMode="auto">
          <a:xfrm>
            <a:off x="710294" y="400271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71" name="Rectangle 1100">
            <a:extLst>
              <a:ext uri="{FF2B5EF4-FFF2-40B4-BE49-F238E27FC236}">
                <a16:creationId xmlns:a16="http://schemas.microsoft.com/office/drawing/2014/main" id="{0ADC9DAC-4E7F-E0B8-4624-018CEBE1EFFD}"/>
              </a:ext>
            </a:extLst>
          </p:cNvPr>
          <p:cNvSpPr>
            <a:spLocks noChangeArrowheads="1"/>
          </p:cNvSpPr>
          <p:nvPr/>
        </p:nvSpPr>
        <p:spPr bwMode="auto">
          <a:xfrm>
            <a:off x="710294" y="3230940"/>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50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72" name="Rectangle 1102">
            <a:extLst>
              <a:ext uri="{FF2B5EF4-FFF2-40B4-BE49-F238E27FC236}">
                <a16:creationId xmlns:a16="http://schemas.microsoft.com/office/drawing/2014/main" id="{6D333F39-8516-DDB1-185F-4B57DC50EF3A}"/>
              </a:ext>
            </a:extLst>
          </p:cNvPr>
          <p:cNvSpPr>
            <a:spLocks noChangeArrowheads="1"/>
          </p:cNvSpPr>
          <p:nvPr/>
        </p:nvSpPr>
        <p:spPr bwMode="auto">
          <a:xfrm>
            <a:off x="710294" y="2464213"/>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75</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74" name="Rectangle 1104">
            <a:extLst>
              <a:ext uri="{FF2B5EF4-FFF2-40B4-BE49-F238E27FC236}">
                <a16:creationId xmlns:a16="http://schemas.microsoft.com/office/drawing/2014/main" id="{51F67CE4-8664-A7B6-8D0B-49A9FDCB96CE}"/>
              </a:ext>
            </a:extLst>
          </p:cNvPr>
          <p:cNvSpPr>
            <a:spLocks noChangeArrowheads="1"/>
          </p:cNvSpPr>
          <p:nvPr/>
        </p:nvSpPr>
        <p:spPr bwMode="auto">
          <a:xfrm>
            <a:off x="617319" y="1696235"/>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100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76" name="Rectangle 3992">
            <a:extLst>
              <a:ext uri="{FF2B5EF4-FFF2-40B4-BE49-F238E27FC236}">
                <a16:creationId xmlns:a16="http://schemas.microsoft.com/office/drawing/2014/main" id="{8BB7D6F7-C032-331E-FAAE-AF465FADFD24}"/>
              </a:ext>
            </a:extLst>
          </p:cNvPr>
          <p:cNvSpPr>
            <a:spLocks noChangeArrowheads="1"/>
          </p:cNvSpPr>
          <p:nvPr/>
        </p:nvSpPr>
        <p:spPr bwMode="auto">
          <a:xfrm rot="16200000">
            <a:off x="-404614" y="3265650"/>
            <a:ext cx="155010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Overall survival (%)</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cxnSp>
        <p:nvCxnSpPr>
          <p:cNvPr id="80" name="Straight Connector 79">
            <a:extLst>
              <a:ext uri="{FF2B5EF4-FFF2-40B4-BE49-F238E27FC236}">
                <a16:creationId xmlns:a16="http://schemas.microsoft.com/office/drawing/2014/main" id="{339D9E36-BC4C-EDB7-9F1F-9E29C666B6D9}"/>
              </a:ext>
            </a:extLst>
          </p:cNvPr>
          <p:cNvCxnSpPr>
            <a:cxnSpLocks/>
          </p:cNvCxnSpPr>
          <p:nvPr/>
        </p:nvCxnSpPr>
        <p:spPr>
          <a:xfrm flipV="1">
            <a:off x="7598664" y="3490961"/>
            <a:ext cx="0" cy="1444752"/>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EF931246-3322-0C52-F997-C2F9E01F5EE1}"/>
              </a:ext>
            </a:extLst>
          </p:cNvPr>
          <p:cNvSpPr txBox="1"/>
          <p:nvPr/>
        </p:nvSpPr>
        <p:spPr>
          <a:xfrm>
            <a:off x="6322686" y="2758266"/>
            <a:ext cx="1374715" cy="36163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Calibri" panose="020F0502020204030204" pitchFamily="34" charset="0"/>
                <a:cs typeface="Calibri" panose="020F0502020204030204" pitchFamily="34" charset="0"/>
              </a:rPr>
              <a:t>54.3%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764"/>
                </a:solidFill>
                <a:effectLst/>
                <a:uLnTx/>
                <a:uFillTx/>
                <a:latin typeface="Arial" panose="020B0604020202020204"/>
                <a:ea typeface="Calibri" panose="020F0502020204030204" pitchFamily="34" charset="0"/>
                <a:cs typeface="Calibri" panose="020F0502020204030204" pitchFamily="34" charset="0"/>
              </a:rPr>
              <a:t>(95% CI: 47.6–60.5)</a:t>
            </a:r>
          </a:p>
        </p:txBody>
      </p:sp>
      <p:sp>
        <p:nvSpPr>
          <p:cNvPr id="83" name="TextBox 82">
            <a:extLst>
              <a:ext uri="{FF2B5EF4-FFF2-40B4-BE49-F238E27FC236}">
                <a16:creationId xmlns:a16="http://schemas.microsoft.com/office/drawing/2014/main" id="{38301612-360E-75AE-ADA0-E952C73693AC}"/>
              </a:ext>
            </a:extLst>
          </p:cNvPr>
          <p:cNvSpPr txBox="1"/>
          <p:nvPr/>
        </p:nvSpPr>
        <p:spPr>
          <a:xfrm>
            <a:off x="7653948" y="4092558"/>
            <a:ext cx="1408466" cy="3539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rPr>
              <a:t>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rPr>
              <a:t>(95% CI: 23.4–36.8)</a:t>
            </a:r>
          </a:p>
        </p:txBody>
      </p:sp>
      <p:sp>
        <p:nvSpPr>
          <p:cNvPr id="84" name="TextBox 83">
            <a:extLst>
              <a:ext uri="{FF2B5EF4-FFF2-40B4-BE49-F238E27FC236}">
                <a16:creationId xmlns:a16="http://schemas.microsoft.com/office/drawing/2014/main" id="{E1EAE05E-2E9C-F534-4279-E588B0469066}"/>
              </a:ext>
            </a:extLst>
          </p:cNvPr>
          <p:cNvSpPr txBox="1"/>
          <p:nvPr/>
        </p:nvSpPr>
        <p:spPr>
          <a:xfrm>
            <a:off x="7639163" y="3111760"/>
            <a:ext cx="1973657" cy="3539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Calibri" panose="020F0502020204030204" pitchFamily="34" charset="0"/>
                <a:cs typeface="Calibri" panose="020F0502020204030204" pitchFamily="34" charset="0"/>
              </a:rPr>
              <a:t>43.8%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764"/>
                </a:solidFill>
                <a:effectLst/>
                <a:uLnTx/>
                <a:uFillTx/>
                <a:latin typeface="Arial" panose="020B0604020202020204"/>
                <a:ea typeface="Calibri" panose="020F0502020204030204" pitchFamily="34" charset="0"/>
                <a:cs typeface="Calibri" panose="020F0502020204030204" pitchFamily="34" charset="0"/>
              </a:rPr>
              <a:t>(95% CI: 36.5–50.9)</a:t>
            </a:r>
          </a:p>
        </p:txBody>
      </p:sp>
      <p:grpSp>
        <p:nvGrpSpPr>
          <p:cNvPr id="11" name="Group 10">
            <a:extLst>
              <a:ext uri="{FF2B5EF4-FFF2-40B4-BE49-F238E27FC236}">
                <a16:creationId xmlns:a16="http://schemas.microsoft.com/office/drawing/2014/main" id="{BD0F3C21-09A6-9A15-31D4-CA731EED373E}"/>
              </a:ext>
            </a:extLst>
          </p:cNvPr>
          <p:cNvGrpSpPr/>
          <p:nvPr/>
        </p:nvGrpSpPr>
        <p:grpSpPr>
          <a:xfrm>
            <a:off x="1137363" y="4743581"/>
            <a:ext cx="863828" cy="180049"/>
            <a:chOff x="1253043" y="4743581"/>
            <a:chExt cx="863828" cy="180049"/>
          </a:xfrm>
        </p:grpSpPr>
        <p:grpSp>
          <p:nvGrpSpPr>
            <p:cNvPr id="1711" name="Group 1710">
              <a:extLst>
                <a:ext uri="{FF2B5EF4-FFF2-40B4-BE49-F238E27FC236}">
                  <a16:creationId xmlns:a16="http://schemas.microsoft.com/office/drawing/2014/main" id="{5AECD9D7-AA98-B6EC-912E-37BD6D2E5197}"/>
                </a:ext>
              </a:extLst>
            </p:cNvPr>
            <p:cNvGrpSpPr/>
            <p:nvPr/>
          </p:nvGrpSpPr>
          <p:grpSpPr>
            <a:xfrm>
              <a:off x="1253043" y="4789636"/>
              <a:ext cx="80648" cy="87939"/>
              <a:chOff x="6644411" y="4748796"/>
              <a:chExt cx="37228" cy="51934"/>
            </a:xfrm>
          </p:grpSpPr>
          <p:sp>
            <p:nvSpPr>
              <p:cNvPr id="1713" name="Line 3328">
                <a:extLst>
                  <a:ext uri="{FF2B5EF4-FFF2-40B4-BE49-F238E27FC236}">
                    <a16:creationId xmlns:a16="http://schemas.microsoft.com/office/drawing/2014/main" id="{19081233-1E2F-3A78-256E-D5C3D76A5E9A}"/>
                  </a:ext>
                </a:extLst>
              </p:cNvPr>
              <p:cNvSpPr>
                <a:spLocks noChangeShapeType="1"/>
              </p:cNvSpPr>
              <p:nvPr/>
            </p:nvSpPr>
            <p:spPr bwMode="auto">
              <a:xfrm>
                <a:off x="6644411" y="4774763"/>
                <a:ext cx="37228"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4" name="Line 3329">
                <a:extLst>
                  <a:ext uri="{FF2B5EF4-FFF2-40B4-BE49-F238E27FC236}">
                    <a16:creationId xmlns:a16="http://schemas.microsoft.com/office/drawing/2014/main" id="{66EFAF48-DE7F-EB6F-5FAD-9B361B0147B5}"/>
                  </a:ext>
                </a:extLst>
              </p:cNvPr>
              <p:cNvSpPr>
                <a:spLocks noChangeShapeType="1"/>
              </p:cNvSpPr>
              <p:nvPr/>
            </p:nvSpPr>
            <p:spPr bwMode="auto">
              <a:xfrm>
                <a:off x="6663025" y="4748796"/>
                <a:ext cx="0" cy="51934"/>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712" name="Rectangle 3084">
              <a:extLst>
                <a:ext uri="{FF2B5EF4-FFF2-40B4-BE49-F238E27FC236}">
                  <a16:creationId xmlns:a16="http://schemas.microsoft.com/office/drawing/2014/main" id="{B8226008-78D9-0F94-36B8-0B7389866714}"/>
                </a:ext>
              </a:extLst>
            </p:cNvPr>
            <p:cNvSpPr>
              <a:spLocks noChangeArrowheads="1"/>
            </p:cNvSpPr>
            <p:nvPr/>
          </p:nvSpPr>
          <p:spPr bwMode="auto">
            <a:xfrm>
              <a:off x="1392314" y="4743581"/>
              <a:ext cx="724557" cy="1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Censored</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E8C42782-9EA5-1C42-5FE4-E8DEF28DDF1B}"/>
              </a:ext>
            </a:extLst>
          </p:cNvPr>
          <p:cNvSpPr txBox="1"/>
          <p:nvPr/>
        </p:nvSpPr>
        <p:spPr>
          <a:xfrm>
            <a:off x="3269471" y="2125228"/>
            <a:ext cx="282481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mn-ea"/>
                <a:cs typeface="+mn-cs"/>
              </a:rPr>
              <a:t>Zanidatamab + tislelizumab + CT </a:t>
            </a:r>
          </a:p>
        </p:txBody>
      </p:sp>
      <p:sp>
        <p:nvSpPr>
          <p:cNvPr id="20" name="TextBox 19">
            <a:extLst>
              <a:ext uri="{FF2B5EF4-FFF2-40B4-BE49-F238E27FC236}">
                <a16:creationId xmlns:a16="http://schemas.microsoft.com/office/drawing/2014/main" id="{F4244820-AB53-3286-B4AA-AC902B22D897}"/>
              </a:ext>
            </a:extLst>
          </p:cNvPr>
          <p:cNvSpPr txBox="1"/>
          <p:nvPr/>
        </p:nvSpPr>
        <p:spPr>
          <a:xfrm>
            <a:off x="2265247" y="2797658"/>
            <a:ext cx="1629420"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rPr>
              <a:t>Trastuzumab + CT</a:t>
            </a:r>
          </a:p>
        </p:txBody>
      </p:sp>
      <p:sp>
        <p:nvSpPr>
          <p:cNvPr id="2928" name="Line 1021">
            <a:extLst>
              <a:ext uri="{FF2B5EF4-FFF2-40B4-BE49-F238E27FC236}">
                <a16:creationId xmlns:a16="http://schemas.microsoft.com/office/drawing/2014/main" id="{B0A810C4-B3A1-890F-5AE8-B0B82F4B059B}"/>
              </a:ext>
            </a:extLst>
          </p:cNvPr>
          <p:cNvSpPr>
            <a:spLocks noChangeShapeType="1"/>
          </p:cNvSpPr>
          <p:nvPr/>
        </p:nvSpPr>
        <p:spPr bwMode="auto">
          <a:xfrm flipV="1">
            <a:off x="1051470" y="1696394"/>
            <a:ext cx="0" cy="3241184"/>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9" name="Line 1095">
            <a:extLst>
              <a:ext uri="{FF2B5EF4-FFF2-40B4-BE49-F238E27FC236}">
                <a16:creationId xmlns:a16="http://schemas.microsoft.com/office/drawing/2014/main" id="{2ABABBF4-F946-9D69-44A3-A2C5878DB452}"/>
              </a:ext>
            </a:extLst>
          </p:cNvPr>
          <p:cNvSpPr>
            <a:spLocks noChangeShapeType="1"/>
          </p:cNvSpPr>
          <p:nvPr/>
        </p:nvSpPr>
        <p:spPr bwMode="auto">
          <a:xfrm flipH="1">
            <a:off x="979029" y="4863423"/>
            <a:ext cx="7244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0" name="Line 1097">
            <a:extLst>
              <a:ext uri="{FF2B5EF4-FFF2-40B4-BE49-F238E27FC236}">
                <a16:creationId xmlns:a16="http://schemas.microsoft.com/office/drawing/2014/main" id="{395B9C8D-E893-0C38-9C83-90E950E492B8}"/>
              </a:ext>
            </a:extLst>
          </p:cNvPr>
          <p:cNvSpPr>
            <a:spLocks noChangeShapeType="1"/>
          </p:cNvSpPr>
          <p:nvPr/>
        </p:nvSpPr>
        <p:spPr bwMode="auto">
          <a:xfrm flipH="1">
            <a:off x="979029" y="4090978"/>
            <a:ext cx="7244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1" name="Line 1099">
            <a:extLst>
              <a:ext uri="{FF2B5EF4-FFF2-40B4-BE49-F238E27FC236}">
                <a16:creationId xmlns:a16="http://schemas.microsoft.com/office/drawing/2014/main" id="{CA042FEB-D879-0F64-252E-E8CE17137E0B}"/>
              </a:ext>
            </a:extLst>
          </p:cNvPr>
          <p:cNvSpPr>
            <a:spLocks noChangeShapeType="1"/>
          </p:cNvSpPr>
          <p:nvPr/>
        </p:nvSpPr>
        <p:spPr bwMode="auto">
          <a:xfrm flipH="1">
            <a:off x="979029" y="3316986"/>
            <a:ext cx="7244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2" name="Line 1101">
            <a:extLst>
              <a:ext uri="{FF2B5EF4-FFF2-40B4-BE49-F238E27FC236}">
                <a16:creationId xmlns:a16="http://schemas.microsoft.com/office/drawing/2014/main" id="{17A87111-B219-B013-7199-03C1E2EE9CDD}"/>
              </a:ext>
            </a:extLst>
          </p:cNvPr>
          <p:cNvSpPr>
            <a:spLocks noChangeShapeType="1"/>
          </p:cNvSpPr>
          <p:nvPr/>
        </p:nvSpPr>
        <p:spPr bwMode="auto">
          <a:xfrm flipH="1">
            <a:off x="979029" y="2544540"/>
            <a:ext cx="7244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3" name="Line 1103">
            <a:extLst>
              <a:ext uri="{FF2B5EF4-FFF2-40B4-BE49-F238E27FC236}">
                <a16:creationId xmlns:a16="http://schemas.microsoft.com/office/drawing/2014/main" id="{CAF5B73D-E742-5B8E-E734-1DBE43DB407E}"/>
              </a:ext>
            </a:extLst>
          </p:cNvPr>
          <p:cNvSpPr>
            <a:spLocks noChangeShapeType="1"/>
          </p:cNvSpPr>
          <p:nvPr/>
        </p:nvSpPr>
        <p:spPr bwMode="auto">
          <a:xfrm flipH="1">
            <a:off x="979029" y="1770550"/>
            <a:ext cx="7244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4" name="Rectangle 1056">
            <a:extLst>
              <a:ext uri="{FF2B5EF4-FFF2-40B4-BE49-F238E27FC236}">
                <a16:creationId xmlns:a16="http://schemas.microsoft.com/office/drawing/2014/main" id="{3401837B-5604-744F-71E7-5B8246AB3A6E}"/>
              </a:ext>
            </a:extLst>
          </p:cNvPr>
          <p:cNvSpPr>
            <a:spLocks noChangeArrowheads="1"/>
          </p:cNvSpPr>
          <p:nvPr/>
        </p:nvSpPr>
        <p:spPr bwMode="auto">
          <a:xfrm>
            <a:off x="1140555" y="5033360"/>
            <a:ext cx="931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35" name="Rectangle 1058">
            <a:extLst>
              <a:ext uri="{FF2B5EF4-FFF2-40B4-BE49-F238E27FC236}">
                <a16:creationId xmlns:a16="http://schemas.microsoft.com/office/drawing/2014/main" id="{6EC18BF1-A3B5-007E-7C74-036BBFA50BC9}"/>
              </a:ext>
            </a:extLst>
          </p:cNvPr>
          <p:cNvSpPr>
            <a:spLocks noChangeArrowheads="1"/>
          </p:cNvSpPr>
          <p:nvPr/>
        </p:nvSpPr>
        <p:spPr bwMode="auto">
          <a:xfrm>
            <a:off x="1779749" y="5033360"/>
            <a:ext cx="931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36" name="Rectangle 1060">
            <a:extLst>
              <a:ext uri="{FF2B5EF4-FFF2-40B4-BE49-F238E27FC236}">
                <a16:creationId xmlns:a16="http://schemas.microsoft.com/office/drawing/2014/main" id="{02C89F4E-E565-2ED3-1A22-097E88181832}"/>
              </a:ext>
            </a:extLst>
          </p:cNvPr>
          <p:cNvSpPr>
            <a:spLocks noChangeArrowheads="1"/>
          </p:cNvSpPr>
          <p:nvPr/>
        </p:nvSpPr>
        <p:spPr bwMode="auto">
          <a:xfrm>
            <a:off x="2421073" y="5033360"/>
            <a:ext cx="931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37" name="Rectangle 1062">
            <a:extLst>
              <a:ext uri="{FF2B5EF4-FFF2-40B4-BE49-F238E27FC236}">
                <a16:creationId xmlns:a16="http://schemas.microsoft.com/office/drawing/2014/main" id="{7351AA00-CB7C-3371-E0E1-1EB308134F46}"/>
              </a:ext>
            </a:extLst>
          </p:cNvPr>
          <p:cNvSpPr>
            <a:spLocks noChangeArrowheads="1"/>
          </p:cNvSpPr>
          <p:nvPr/>
        </p:nvSpPr>
        <p:spPr bwMode="auto">
          <a:xfrm>
            <a:off x="3073051" y="5033360"/>
            <a:ext cx="931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38" name="Rectangle 1064">
            <a:extLst>
              <a:ext uri="{FF2B5EF4-FFF2-40B4-BE49-F238E27FC236}">
                <a16:creationId xmlns:a16="http://schemas.microsoft.com/office/drawing/2014/main" id="{38366020-4F2C-A999-C43B-795E431B9875}"/>
              </a:ext>
            </a:extLst>
          </p:cNvPr>
          <p:cNvSpPr>
            <a:spLocks noChangeArrowheads="1"/>
          </p:cNvSpPr>
          <p:nvPr/>
        </p:nvSpPr>
        <p:spPr bwMode="auto">
          <a:xfrm>
            <a:off x="3659292"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12</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39" name="Rectangle 1066">
            <a:extLst>
              <a:ext uri="{FF2B5EF4-FFF2-40B4-BE49-F238E27FC236}">
                <a16:creationId xmlns:a16="http://schemas.microsoft.com/office/drawing/2014/main" id="{98BC4AE8-2284-E44D-C5D1-D59280E8EF51}"/>
              </a:ext>
            </a:extLst>
          </p:cNvPr>
          <p:cNvSpPr>
            <a:spLocks noChangeArrowheads="1"/>
          </p:cNvSpPr>
          <p:nvPr/>
        </p:nvSpPr>
        <p:spPr bwMode="auto">
          <a:xfrm>
            <a:off x="4298484"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40" name="Rectangle 1068">
            <a:extLst>
              <a:ext uri="{FF2B5EF4-FFF2-40B4-BE49-F238E27FC236}">
                <a16:creationId xmlns:a16="http://schemas.microsoft.com/office/drawing/2014/main" id="{ACFF598C-896E-0FB4-0A06-4D298B9C45F9}"/>
              </a:ext>
            </a:extLst>
          </p:cNvPr>
          <p:cNvSpPr>
            <a:spLocks noChangeArrowheads="1"/>
          </p:cNvSpPr>
          <p:nvPr/>
        </p:nvSpPr>
        <p:spPr bwMode="auto">
          <a:xfrm>
            <a:off x="4950460"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18</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41" name="Rectangle 1070">
            <a:extLst>
              <a:ext uri="{FF2B5EF4-FFF2-40B4-BE49-F238E27FC236}">
                <a16:creationId xmlns:a16="http://schemas.microsoft.com/office/drawing/2014/main" id="{7CB4A37C-9BA6-6DFB-A289-8CDF5ACF8F8A}"/>
              </a:ext>
            </a:extLst>
          </p:cNvPr>
          <p:cNvSpPr>
            <a:spLocks noChangeArrowheads="1"/>
          </p:cNvSpPr>
          <p:nvPr/>
        </p:nvSpPr>
        <p:spPr bwMode="auto">
          <a:xfrm>
            <a:off x="5591786"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21</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42" name="Rectangle 1072">
            <a:extLst>
              <a:ext uri="{FF2B5EF4-FFF2-40B4-BE49-F238E27FC236}">
                <a16:creationId xmlns:a16="http://schemas.microsoft.com/office/drawing/2014/main" id="{EFFB96E0-E7B5-CF03-B425-21EF1F2EFB2C}"/>
              </a:ext>
            </a:extLst>
          </p:cNvPr>
          <p:cNvSpPr>
            <a:spLocks noChangeArrowheads="1"/>
          </p:cNvSpPr>
          <p:nvPr/>
        </p:nvSpPr>
        <p:spPr bwMode="auto">
          <a:xfrm>
            <a:off x="6230980"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24</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43" name="Rectangle 1074">
            <a:extLst>
              <a:ext uri="{FF2B5EF4-FFF2-40B4-BE49-F238E27FC236}">
                <a16:creationId xmlns:a16="http://schemas.microsoft.com/office/drawing/2014/main" id="{2F8F5DED-F6F8-1953-0D77-DF6DC257E118}"/>
              </a:ext>
            </a:extLst>
          </p:cNvPr>
          <p:cNvSpPr>
            <a:spLocks noChangeArrowheads="1"/>
          </p:cNvSpPr>
          <p:nvPr/>
        </p:nvSpPr>
        <p:spPr bwMode="auto">
          <a:xfrm>
            <a:off x="6870173"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27</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44" name="Rectangle 1076">
            <a:extLst>
              <a:ext uri="{FF2B5EF4-FFF2-40B4-BE49-F238E27FC236}">
                <a16:creationId xmlns:a16="http://schemas.microsoft.com/office/drawing/2014/main" id="{271BCDC2-A3F8-310B-B1FA-2875080C7788}"/>
              </a:ext>
            </a:extLst>
          </p:cNvPr>
          <p:cNvSpPr>
            <a:spLocks noChangeArrowheads="1"/>
          </p:cNvSpPr>
          <p:nvPr/>
        </p:nvSpPr>
        <p:spPr bwMode="auto">
          <a:xfrm>
            <a:off x="7509366"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45" name="Rectangle 1078">
            <a:extLst>
              <a:ext uri="{FF2B5EF4-FFF2-40B4-BE49-F238E27FC236}">
                <a16:creationId xmlns:a16="http://schemas.microsoft.com/office/drawing/2014/main" id="{ADB63170-0565-8374-19C0-F2A794F9CF97}"/>
              </a:ext>
            </a:extLst>
          </p:cNvPr>
          <p:cNvSpPr>
            <a:spLocks noChangeArrowheads="1"/>
          </p:cNvSpPr>
          <p:nvPr/>
        </p:nvSpPr>
        <p:spPr bwMode="auto">
          <a:xfrm>
            <a:off x="8163474"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33</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46" name="Rectangle 1080">
            <a:extLst>
              <a:ext uri="{FF2B5EF4-FFF2-40B4-BE49-F238E27FC236}">
                <a16:creationId xmlns:a16="http://schemas.microsoft.com/office/drawing/2014/main" id="{158BA6D1-D3C6-E29C-D613-37129E4E5DFA}"/>
              </a:ext>
            </a:extLst>
          </p:cNvPr>
          <p:cNvSpPr>
            <a:spLocks noChangeArrowheads="1"/>
          </p:cNvSpPr>
          <p:nvPr/>
        </p:nvSpPr>
        <p:spPr bwMode="auto">
          <a:xfrm>
            <a:off x="8802669"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47" name="Rectangle 1082">
            <a:extLst>
              <a:ext uri="{FF2B5EF4-FFF2-40B4-BE49-F238E27FC236}">
                <a16:creationId xmlns:a16="http://schemas.microsoft.com/office/drawing/2014/main" id="{091AEEAB-2FAC-A2E1-15AD-BA00A234FD74}"/>
              </a:ext>
            </a:extLst>
          </p:cNvPr>
          <p:cNvSpPr>
            <a:spLocks noChangeArrowheads="1"/>
          </p:cNvSpPr>
          <p:nvPr/>
        </p:nvSpPr>
        <p:spPr bwMode="auto">
          <a:xfrm>
            <a:off x="9441861"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39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48" name="Rectangle 1084">
            <a:extLst>
              <a:ext uri="{FF2B5EF4-FFF2-40B4-BE49-F238E27FC236}">
                <a16:creationId xmlns:a16="http://schemas.microsoft.com/office/drawing/2014/main" id="{AFB691DE-CDB8-F21E-D47F-4FB4F4C2DACA}"/>
              </a:ext>
            </a:extLst>
          </p:cNvPr>
          <p:cNvSpPr>
            <a:spLocks noChangeArrowheads="1"/>
          </p:cNvSpPr>
          <p:nvPr/>
        </p:nvSpPr>
        <p:spPr bwMode="auto">
          <a:xfrm>
            <a:off x="10081054"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42</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49" name="Rectangle 1086">
            <a:extLst>
              <a:ext uri="{FF2B5EF4-FFF2-40B4-BE49-F238E27FC236}">
                <a16:creationId xmlns:a16="http://schemas.microsoft.com/office/drawing/2014/main" id="{F7BE5AFB-3452-C70D-A7D1-C0462B677592}"/>
              </a:ext>
            </a:extLst>
          </p:cNvPr>
          <p:cNvSpPr>
            <a:spLocks noChangeArrowheads="1"/>
          </p:cNvSpPr>
          <p:nvPr/>
        </p:nvSpPr>
        <p:spPr bwMode="auto">
          <a:xfrm>
            <a:off x="10720249"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45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grpSp>
        <p:nvGrpSpPr>
          <p:cNvPr id="2950" name="Group 2949">
            <a:extLst>
              <a:ext uri="{FF2B5EF4-FFF2-40B4-BE49-F238E27FC236}">
                <a16:creationId xmlns:a16="http://schemas.microsoft.com/office/drawing/2014/main" id="{1D5480B4-B97E-84A1-15C9-1E4E553D95DA}"/>
              </a:ext>
            </a:extLst>
          </p:cNvPr>
          <p:cNvGrpSpPr/>
          <p:nvPr/>
        </p:nvGrpSpPr>
        <p:grpSpPr>
          <a:xfrm>
            <a:off x="1051470" y="4937577"/>
            <a:ext cx="10529648" cy="52526"/>
            <a:chOff x="1875608" y="4450807"/>
            <a:chExt cx="6306504" cy="44846"/>
          </a:xfrm>
        </p:grpSpPr>
        <p:sp>
          <p:nvSpPr>
            <p:cNvPr id="2951" name="Line 1018">
              <a:extLst>
                <a:ext uri="{FF2B5EF4-FFF2-40B4-BE49-F238E27FC236}">
                  <a16:creationId xmlns:a16="http://schemas.microsoft.com/office/drawing/2014/main" id="{75CA68EF-9EA2-560F-83EB-A3D8FAA67982}"/>
                </a:ext>
              </a:extLst>
            </p:cNvPr>
            <p:cNvSpPr>
              <a:spLocks noChangeShapeType="1"/>
            </p:cNvSpPr>
            <p:nvPr/>
          </p:nvSpPr>
          <p:spPr bwMode="auto">
            <a:xfrm>
              <a:off x="1875608" y="4450807"/>
              <a:ext cx="63065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2" name="Line 1055">
              <a:extLst>
                <a:ext uri="{FF2B5EF4-FFF2-40B4-BE49-F238E27FC236}">
                  <a16:creationId xmlns:a16="http://schemas.microsoft.com/office/drawing/2014/main" id="{434C02CC-D2DC-42E6-CED8-4506347365A5}"/>
                </a:ext>
              </a:extLst>
            </p:cNvPr>
            <p:cNvSpPr>
              <a:spLocks noChangeShapeType="1"/>
            </p:cNvSpPr>
            <p:nvPr/>
          </p:nvSpPr>
          <p:spPr bwMode="auto">
            <a:xfrm>
              <a:off x="1952174"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3" name="Line 1057">
              <a:extLst>
                <a:ext uri="{FF2B5EF4-FFF2-40B4-BE49-F238E27FC236}">
                  <a16:creationId xmlns:a16="http://schemas.microsoft.com/office/drawing/2014/main" id="{B9B6DB35-DD16-B602-F751-E2BEA575927F}"/>
                </a:ext>
              </a:extLst>
            </p:cNvPr>
            <p:cNvSpPr>
              <a:spLocks noChangeShapeType="1"/>
            </p:cNvSpPr>
            <p:nvPr/>
          </p:nvSpPr>
          <p:spPr bwMode="auto">
            <a:xfrm>
              <a:off x="2336282"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4" name="Line 1059">
              <a:extLst>
                <a:ext uri="{FF2B5EF4-FFF2-40B4-BE49-F238E27FC236}">
                  <a16:creationId xmlns:a16="http://schemas.microsoft.com/office/drawing/2014/main" id="{5A87F14F-7825-39C1-21AF-E15518827DCF}"/>
                </a:ext>
              </a:extLst>
            </p:cNvPr>
            <p:cNvSpPr>
              <a:spLocks noChangeShapeType="1"/>
            </p:cNvSpPr>
            <p:nvPr/>
          </p:nvSpPr>
          <p:spPr bwMode="auto">
            <a:xfrm>
              <a:off x="272166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5" name="Line 1061">
              <a:extLst>
                <a:ext uri="{FF2B5EF4-FFF2-40B4-BE49-F238E27FC236}">
                  <a16:creationId xmlns:a16="http://schemas.microsoft.com/office/drawing/2014/main" id="{C27E8680-4C29-7E2D-14D4-7F902AB381BA}"/>
                </a:ext>
              </a:extLst>
            </p:cNvPr>
            <p:cNvSpPr>
              <a:spLocks noChangeShapeType="1"/>
            </p:cNvSpPr>
            <p:nvPr/>
          </p:nvSpPr>
          <p:spPr bwMode="auto">
            <a:xfrm>
              <a:off x="3105772"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6" name="Line 1063">
              <a:extLst>
                <a:ext uri="{FF2B5EF4-FFF2-40B4-BE49-F238E27FC236}">
                  <a16:creationId xmlns:a16="http://schemas.microsoft.com/office/drawing/2014/main" id="{57FEA8EA-405D-CAE7-1886-53398320A4CD}"/>
                </a:ext>
              </a:extLst>
            </p:cNvPr>
            <p:cNvSpPr>
              <a:spLocks noChangeShapeType="1"/>
            </p:cNvSpPr>
            <p:nvPr/>
          </p:nvSpPr>
          <p:spPr bwMode="auto">
            <a:xfrm>
              <a:off x="349115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7" name="Line 1065">
              <a:extLst>
                <a:ext uri="{FF2B5EF4-FFF2-40B4-BE49-F238E27FC236}">
                  <a16:creationId xmlns:a16="http://schemas.microsoft.com/office/drawing/2014/main" id="{A9768230-1E8B-59F8-377D-F1CC5980C8BA}"/>
                </a:ext>
              </a:extLst>
            </p:cNvPr>
            <p:cNvSpPr>
              <a:spLocks noChangeShapeType="1"/>
            </p:cNvSpPr>
            <p:nvPr/>
          </p:nvSpPr>
          <p:spPr bwMode="auto">
            <a:xfrm>
              <a:off x="3875262"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8" name="Line 1067">
              <a:extLst>
                <a:ext uri="{FF2B5EF4-FFF2-40B4-BE49-F238E27FC236}">
                  <a16:creationId xmlns:a16="http://schemas.microsoft.com/office/drawing/2014/main" id="{A5334058-EE49-1384-E3A2-E7B532558C05}"/>
                </a:ext>
              </a:extLst>
            </p:cNvPr>
            <p:cNvSpPr>
              <a:spLocks noChangeShapeType="1"/>
            </p:cNvSpPr>
            <p:nvPr/>
          </p:nvSpPr>
          <p:spPr bwMode="auto">
            <a:xfrm>
              <a:off x="4259370"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9" name="Line 1069">
              <a:extLst>
                <a:ext uri="{FF2B5EF4-FFF2-40B4-BE49-F238E27FC236}">
                  <a16:creationId xmlns:a16="http://schemas.microsoft.com/office/drawing/2014/main" id="{FDA27B23-C4DE-443E-5774-974E95F3C54E}"/>
                </a:ext>
              </a:extLst>
            </p:cNvPr>
            <p:cNvSpPr>
              <a:spLocks noChangeShapeType="1"/>
            </p:cNvSpPr>
            <p:nvPr/>
          </p:nvSpPr>
          <p:spPr bwMode="auto">
            <a:xfrm>
              <a:off x="4644753"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0" name="Line 1071">
              <a:extLst>
                <a:ext uri="{FF2B5EF4-FFF2-40B4-BE49-F238E27FC236}">
                  <a16:creationId xmlns:a16="http://schemas.microsoft.com/office/drawing/2014/main" id="{48B238E7-3A8B-8CC5-1584-96E97EAB2F0F}"/>
                </a:ext>
              </a:extLst>
            </p:cNvPr>
            <p:cNvSpPr>
              <a:spLocks noChangeShapeType="1"/>
            </p:cNvSpPr>
            <p:nvPr/>
          </p:nvSpPr>
          <p:spPr bwMode="auto">
            <a:xfrm>
              <a:off x="5028860"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1" name="Line 1073">
              <a:extLst>
                <a:ext uri="{FF2B5EF4-FFF2-40B4-BE49-F238E27FC236}">
                  <a16:creationId xmlns:a16="http://schemas.microsoft.com/office/drawing/2014/main" id="{5F2F83F0-8AAE-4B2C-6405-2B11112F3192}"/>
                </a:ext>
              </a:extLst>
            </p:cNvPr>
            <p:cNvSpPr>
              <a:spLocks noChangeShapeType="1"/>
            </p:cNvSpPr>
            <p:nvPr/>
          </p:nvSpPr>
          <p:spPr bwMode="auto">
            <a:xfrm>
              <a:off x="5412967"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2" name="Line 1075">
              <a:extLst>
                <a:ext uri="{FF2B5EF4-FFF2-40B4-BE49-F238E27FC236}">
                  <a16:creationId xmlns:a16="http://schemas.microsoft.com/office/drawing/2014/main" id="{E92EB5BC-9DFE-9765-625D-89228F33297E}"/>
                </a:ext>
              </a:extLst>
            </p:cNvPr>
            <p:cNvSpPr>
              <a:spLocks noChangeShapeType="1"/>
            </p:cNvSpPr>
            <p:nvPr/>
          </p:nvSpPr>
          <p:spPr bwMode="auto">
            <a:xfrm>
              <a:off x="5798350"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3" name="Line 1077">
              <a:extLst>
                <a:ext uri="{FF2B5EF4-FFF2-40B4-BE49-F238E27FC236}">
                  <a16:creationId xmlns:a16="http://schemas.microsoft.com/office/drawing/2014/main" id="{4F75334B-0140-3611-440D-BF1E5540DF3E}"/>
                </a:ext>
              </a:extLst>
            </p:cNvPr>
            <p:cNvSpPr>
              <a:spLocks noChangeShapeType="1"/>
            </p:cNvSpPr>
            <p:nvPr/>
          </p:nvSpPr>
          <p:spPr bwMode="auto">
            <a:xfrm>
              <a:off x="6182458"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4" name="Line 1079">
              <a:extLst>
                <a:ext uri="{FF2B5EF4-FFF2-40B4-BE49-F238E27FC236}">
                  <a16:creationId xmlns:a16="http://schemas.microsoft.com/office/drawing/2014/main" id="{EDBCF804-A59D-2B9C-CD1D-703D96C1A0A1}"/>
                </a:ext>
              </a:extLst>
            </p:cNvPr>
            <p:cNvSpPr>
              <a:spLocks noChangeShapeType="1"/>
            </p:cNvSpPr>
            <p:nvPr/>
          </p:nvSpPr>
          <p:spPr bwMode="auto">
            <a:xfrm>
              <a:off x="656656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5" name="Line 1081">
              <a:extLst>
                <a:ext uri="{FF2B5EF4-FFF2-40B4-BE49-F238E27FC236}">
                  <a16:creationId xmlns:a16="http://schemas.microsoft.com/office/drawing/2014/main" id="{AEA3AD31-0B1D-CDA5-870D-714D79450D41}"/>
                </a:ext>
              </a:extLst>
            </p:cNvPr>
            <p:cNvSpPr>
              <a:spLocks noChangeShapeType="1"/>
            </p:cNvSpPr>
            <p:nvPr/>
          </p:nvSpPr>
          <p:spPr bwMode="auto">
            <a:xfrm>
              <a:off x="6951948"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6" name="Line 1083">
              <a:extLst>
                <a:ext uri="{FF2B5EF4-FFF2-40B4-BE49-F238E27FC236}">
                  <a16:creationId xmlns:a16="http://schemas.microsoft.com/office/drawing/2014/main" id="{0E13B9D6-8679-94EC-4177-8D59C1AD5B9F}"/>
                </a:ext>
              </a:extLst>
            </p:cNvPr>
            <p:cNvSpPr>
              <a:spLocks noChangeShapeType="1"/>
            </p:cNvSpPr>
            <p:nvPr/>
          </p:nvSpPr>
          <p:spPr bwMode="auto">
            <a:xfrm>
              <a:off x="733605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7" name="Line 1085">
              <a:extLst>
                <a:ext uri="{FF2B5EF4-FFF2-40B4-BE49-F238E27FC236}">
                  <a16:creationId xmlns:a16="http://schemas.microsoft.com/office/drawing/2014/main" id="{4A167D12-BDB4-48B1-1945-714BBA8B9BBF}"/>
                </a:ext>
              </a:extLst>
            </p:cNvPr>
            <p:cNvSpPr>
              <a:spLocks noChangeShapeType="1"/>
            </p:cNvSpPr>
            <p:nvPr/>
          </p:nvSpPr>
          <p:spPr bwMode="auto">
            <a:xfrm>
              <a:off x="7721438"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8" name="Line 1087">
              <a:extLst>
                <a:ext uri="{FF2B5EF4-FFF2-40B4-BE49-F238E27FC236}">
                  <a16:creationId xmlns:a16="http://schemas.microsoft.com/office/drawing/2014/main" id="{0555A286-4DE3-8BA9-57C8-ED355BBC5CAC}"/>
                </a:ext>
              </a:extLst>
            </p:cNvPr>
            <p:cNvSpPr>
              <a:spLocks noChangeShapeType="1"/>
            </p:cNvSpPr>
            <p:nvPr/>
          </p:nvSpPr>
          <p:spPr bwMode="auto">
            <a:xfrm>
              <a:off x="8105546"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969" name="Rectangle 1088">
            <a:extLst>
              <a:ext uri="{FF2B5EF4-FFF2-40B4-BE49-F238E27FC236}">
                <a16:creationId xmlns:a16="http://schemas.microsoft.com/office/drawing/2014/main" id="{24A9DD45-B30B-A4AE-2AB2-ECD489E0E01D}"/>
              </a:ext>
            </a:extLst>
          </p:cNvPr>
          <p:cNvSpPr>
            <a:spLocks noChangeArrowheads="1"/>
          </p:cNvSpPr>
          <p:nvPr/>
        </p:nvSpPr>
        <p:spPr bwMode="auto">
          <a:xfrm>
            <a:off x="11362045" y="5033360"/>
            <a:ext cx="1862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48</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970" name="Rectangle 3992">
            <a:extLst>
              <a:ext uri="{FF2B5EF4-FFF2-40B4-BE49-F238E27FC236}">
                <a16:creationId xmlns:a16="http://schemas.microsoft.com/office/drawing/2014/main" id="{7D4202C1-E828-83DF-111D-C4A054BDE505}"/>
              </a:ext>
            </a:extLst>
          </p:cNvPr>
          <p:cNvSpPr>
            <a:spLocks noChangeArrowheads="1"/>
          </p:cNvSpPr>
          <p:nvPr/>
        </p:nvSpPr>
        <p:spPr bwMode="auto">
          <a:xfrm>
            <a:off x="5492989" y="5322951"/>
            <a:ext cx="22060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Months from randomization</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04AB29AC-E2B5-8099-F27C-D43242030DE3}"/>
              </a:ext>
            </a:extLst>
          </p:cNvPr>
          <p:cNvCxnSpPr>
            <a:cxnSpLocks/>
          </p:cNvCxnSpPr>
          <p:nvPr/>
        </p:nvCxnSpPr>
        <p:spPr>
          <a:xfrm flipH="1" flipV="1">
            <a:off x="6319425" y="3180121"/>
            <a:ext cx="0" cy="1755648"/>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D85E585-ECD7-3A42-73D0-A9B468E69500}"/>
              </a:ext>
            </a:extLst>
          </p:cNvPr>
          <p:cNvSpPr txBox="1"/>
          <p:nvPr/>
        </p:nvSpPr>
        <p:spPr>
          <a:xfrm>
            <a:off x="5022761" y="3686937"/>
            <a:ext cx="1250900" cy="3539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rPr>
              <a:t>38.8%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rPr>
              <a:t>(95% CI: 32.2–45.4)</a:t>
            </a:r>
          </a:p>
        </p:txBody>
      </p:sp>
      <p:pic>
        <p:nvPicPr>
          <p:cNvPr id="6" name="Picture 5" descr="Clinical Trials | Jazz Pharmaceuticals">
            <a:extLst>
              <a:ext uri="{FF2B5EF4-FFF2-40B4-BE49-F238E27FC236}">
                <a16:creationId xmlns:a16="http://schemas.microsoft.com/office/drawing/2014/main" id="{AA7C37E4-0214-7224-5D09-5F99AFFD8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239" y="100578"/>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1E02CC8-593E-EC31-7C22-CD17096156CE}"/>
              </a:ext>
            </a:extLst>
          </p:cNvPr>
          <p:cNvSpPr/>
          <p:nvPr/>
        </p:nvSpPr>
        <p:spPr>
          <a:xfrm>
            <a:off x="3227942" y="6586499"/>
            <a:ext cx="4207654" cy="1888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001523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83187-E4A6-725B-6812-E2F4B815F92B}"/>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7F8410C-394B-56CC-125C-974C0EDA7025}"/>
              </a:ext>
            </a:extLst>
          </p:cNvPr>
          <p:cNvSpPr txBox="1"/>
          <p:nvPr/>
        </p:nvSpPr>
        <p:spPr>
          <a:xfrm>
            <a:off x="256032" y="5916931"/>
            <a:ext cx="6871296" cy="369332"/>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rPr>
              <a:t>a</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The</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widths of the confidence intervals were not adjusted for multiplicity and cannot be used to infer treatment effects.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CT, chemotherapy; ECOG PS, Eastern Cooperative Oncology Group performance status; EU, European Union; GEJ, gastroesophageal junction; HER2, human epidermal growth factor receptor 2; HR, hazard ratio; IHC, immunohistochemistry; ISH, in situ hybridization; NA, North America; </a:t>
            </a:r>
            <a:b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OS, overall survival; PD-L1, programmed death-ligand 1; ROW, rest of world; TAP, tumor area positivity; TIS, tislelizumab;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Tras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trastuzumab; </a:t>
            </a:r>
            <a:b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Zani, zanidatamab. </a:t>
            </a:r>
          </a:p>
        </p:txBody>
      </p:sp>
      <p:sp>
        <p:nvSpPr>
          <p:cNvPr id="10" name="Title 1">
            <a:extLst>
              <a:ext uri="{FF2B5EF4-FFF2-40B4-BE49-F238E27FC236}">
                <a16:creationId xmlns:a16="http://schemas.microsoft.com/office/drawing/2014/main" id="{2A9F8C89-0C4F-BCFC-B44C-D54E4026BC17}"/>
              </a:ext>
            </a:extLst>
          </p:cNvPr>
          <p:cNvSpPr txBox="1">
            <a:spLocks/>
          </p:cNvSpPr>
          <p:nvPr/>
        </p:nvSpPr>
        <p:spPr>
          <a:xfrm>
            <a:off x="256032" y="317499"/>
            <a:ext cx="10972800" cy="907864"/>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OS in Key Prespecified Subgroups</a:t>
            </a:r>
          </a:p>
        </p:txBody>
      </p:sp>
      <p:graphicFrame>
        <p:nvGraphicFramePr>
          <p:cNvPr id="6" name="Table 5">
            <a:extLst>
              <a:ext uri="{FF2B5EF4-FFF2-40B4-BE49-F238E27FC236}">
                <a16:creationId xmlns:a16="http://schemas.microsoft.com/office/drawing/2014/main" id="{D87380FD-69B0-E1D8-A9C0-BD877634299F}"/>
              </a:ext>
            </a:extLst>
          </p:cNvPr>
          <p:cNvGraphicFramePr>
            <a:graphicFrameLocks noGrp="1"/>
          </p:cNvGraphicFramePr>
          <p:nvPr/>
        </p:nvGraphicFramePr>
        <p:xfrm>
          <a:off x="256032" y="1641592"/>
          <a:ext cx="11676888" cy="4017234"/>
        </p:xfrm>
        <a:graphic>
          <a:graphicData uri="http://schemas.openxmlformats.org/drawingml/2006/table">
            <a:tbl>
              <a:tblPr firstRow="1" bandRow="1">
                <a:tableStyleId>{5940675A-B579-460E-94D1-54222C63F5DA}</a:tableStyleId>
              </a:tblPr>
              <a:tblGrid>
                <a:gridCol w="1884726">
                  <a:extLst>
                    <a:ext uri="{9D8B030D-6E8A-4147-A177-3AD203B41FA5}">
                      <a16:colId xmlns:a16="http://schemas.microsoft.com/office/drawing/2014/main" val="3526603741"/>
                    </a:ext>
                  </a:extLst>
                </a:gridCol>
                <a:gridCol w="1271705">
                  <a:extLst>
                    <a:ext uri="{9D8B030D-6E8A-4147-A177-3AD203B41FA5}">
                      <a16:colId xmlns:a16="http://schemas.microsoft.com/office/drawing/2014/main" val="783007081"/>
                    </a:ext>
                  </a:extLst>
                </a:gridCol>
                <a:gridCol w="1921219">
                  <a:extLst>
                    <a:ext uri="{9D8B030D-6E8A-4147-A177-3AD203B41FA5}">
                      <a16:colId xmlns:a16="http://schemas.microsoft.com/office/drawing/2014/main" val="1176789207"/>
                    </a:ext>
                  </a:extLst>
                </a:gridCol>
                <a:gridCol w="1921219">
                  <a:extLst>
                    <a:ext uri="{9D8B030D-6E8A-4147-A177-3AD203B41FA5}">
                      <a16:colId xmlns:a16="http://schemas.microsoft.com/office/drawing/2014/main" val="98861419"/>
                    </a:ext>
                  </a:extLst>
                </a:gridCol>
                <a:gridCol w="113501">
                  <a:extLst>
                    <a:ext uri="{9D8B030D-6E8A-4147-A177-3AD203B41FA5}">
                      <a16:colId xmlns:a16="http://schemas.microsoft.com/office/drawing/2014/main" val="2810662557"/>
                    </a:ext>
                  </a:extLst>
                </a:gridCol>
                <a:gridCol w="2403150">
                  <a:extLst>
                    <a:ext uri="{9D8B030D-6E8A-4147-A177-3AD203B41FA5}">
                      <a16:colId xmlns:a16="http://schemas.microsoft.com/office/drawing/2014/main" val="1586498817"/>
                    </a:ext>
                  </a:extLst>
                </a:gridCol>
                <a:gridCol w="2161368">
                  <a:extLst>
                    <a:ext uri="{9D8B030D-6E8A-4147-A177-3AD203B41FA5}">
                      <a16:colId xmlns:a16="http://schemas.microsoft.com/office/drawing/2014/main" val="449299739"/>
                    </a:ext>
                  </a:extLst>
                </a:gridCol>
              </a:tblGrid>
              <a:tr h="371719">
                <a:tc>
                  <a:txBody>
                    <a:bodyPr/>
                    <a:lstStyle/>
                    <a:p>
                      <a:pPr algn="l">
                        <a:lnSpc>
                          <a:spcPct val="90000"/>
                        </a:lnSpc>
                      </a:pPr>
                      <a:r>
                        <a:rPr lang="en-US" sz="1200" b="1" dirty="0">
                          <a:solidFill>
                            <a:schemeClr val="tx1"/>
                          </a:solidFill>
                        </a:rPr>
                        <a:t>Subgroup</a:t>
                      </a:r>
                    </a:p>
                  </a:txBody>
                  <a:tcPr marL="45720" marR="45720" marT="27432" marB="27432" anchor="b">
                    <a:lnL w="12700" cmpd="sng">
                      <a:noFill/>
                    </a:lnL>
                    <a:lnR w="12700" cmpd="sng">
                      <a:noFill/>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90000"/>
                        </a:lnSpc>
                      </a:pPr>
                      <a:r>
                        <a:rPr lang="en-US" sz="1200" b="1" dirty="0">
                          <a:solidFill>
                            <a:schemeClr val="tx1"/>
                          </a:solidFill>
                        </a:rPr>
                        <a:t>Category</a:t>
                      </a:r>
                    </a:p>
                  </a:txBody>
                  <a:tcPr marL="45720" marR="45720" marT="27432" marB="27432" anchor="b">
                    <a:lnL w="12700" cmpd="sng">
                      <a:noFill/>
                    </a:lnL>
                    <a:lnR w="12700" cmpd="sng">
                      <a:noFill/>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200" b="1" dirty="0">
                          <a:solidFill>
                            <a:schemeClr val="bg1"/>
                          </a:solidFill>
                        </a:rPr>
                        <a:t>Zanidatamab + tislelizumab + CT </a:t>
                      </a:r>
                    </a:p>
                  </a:txBody>
                  <a:tcPr marL="45720" marR="45720" marT="27432" marB="27432" anchor="b">
                    <a:lnL w="12700" cmpd="sng">
                      <a:noFill/>
                    </a:lnL>
                    <a:lnR w="12700" cmpd="sng">
                      <a:noFill/>
                    </a:lnR>
                    <a:lnT w="12700" cap="flat" cmpd="sng" algn="ctr">
                      <a:solidFill>
                        <a:srgbClr val="002557"/>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764"/>
                    </a:solidFill>
                  </a:tcPr>
                </a:tc>
                <a:tc>
                  <a:txBody>
                    <a:bodyPr/>
                    <a:lstStyle/>
                    <a:p>
                      <a:pPr algn="ctr">
                        <a:lnSpc>
                          <a:spcPct val="100000"/>
                        </a:lnSpc>
                      </a:pPr>
                      <a:r>
                        <a:rPr lang="en-US" sz="1200" b="1" dirty="0">
                          <a:solidFill>
                            <a:schemeClr val="bg1"/>
                          </a:solidFill>
                        </a:rPr>
                        <a:t>Trastuzumab + CT</a:t>
                      </a:r>
                    </a:p>
                  </a:txBody>
                  <a:tcPr marL="45720" marR="45720" marT="27432" marB="27432" anchor="b">
                    <a:lnL w="12700" cmpd="sng">
                      <a:noFill/>
                    </a:lnL>
                    <a:lnR w="12700" cmpd="sng">
                      <a:noFill/>
                    </a:lnR>
                    <a:lnT w="12700" cap="flat" cmpd="sng" algn="ctr">
                      <a:solidFill>
                        <a:srgbClr val="002557"/>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90000"/>
                        </a:lnSpc>
                      </a:pPr>
                      <a:endParaRPr lang="en-US" sz="100" b="1" dirty="0">
                        <a:solidFill>
                          <a:schemeClr val="bg1"/>
                        </a:solidFill>
                      </a:endParaRPr>
                    </a:p>
                  </a:txBody>
                  <a:tcPr marL="0"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000" b="1" dirty="0">
                        <a:solidFill>
                          <a:schemeClr val="bg1"/>
                        </a:solidFill>
                      </a:endParaRPr>
                    </a:p>
                  </a:txBody>
                  <a:tcPr marL="45720" marR="45720" marT="27432" marB="27432" anchor="ctr">
                    <a:lnL w="12700" cmpd="sng">
                      <a:noFill/>
                    </a:lnL>
                    <a:lnR w="12700" cmpd="sng">
                      <a:noFill/>
                    </a:lnR>
                    <a:lnT w="12700" cap="flat" cmpd="sng" algn="ctr">
                      <a:noFill/>
                      <a:prstDash val="solid"/>
                      <a:round/>
                      <a:headEnd type="none" w="med" len="med"/>
                      <a:tailEnd type="none" w="med" len="med"/>
                    </a:lnT>
                    <a:lnB w="28575" cap="flat" cmpd="sng" algn="ctr">
                      <a:solidFill>
                        <a:srgbClr val="00876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200" b="1" dirty="0">
                          <a:solidFill>
                            <a:srgbClr val="008764"/>
                          </a:solidFill>
                        </a:rPr>
                        <a:t>OS </a:t>
                      </a:r>
                      <a:r>
                        <a:rPr lang="en-US" sz="1200" b="1" dirty="0" err="1">
                          <a:solidFill>
                            <a:srgbClr val="008764"/>
                          </a:solidFill>
                        </a:rPr>
                        <a:t>HR</a:t>
                      </a:r>
                      <a:r>
                        <a:rPr lang="en-US" sz="1200" b="1" baseline="30000" dirty="0" err="1">
                          <a:solidFill>
                            <a:srgbClr val="008764"/>
                          </a:solidFill>
                        </a:rPr>
                        <a:t>a</a:t>
                      </a:r>
                      <a:r>
                        <a:rPr lang="en-US" sz="1200" b="1" dirty="0">
                          <a:solidFill>
                            <a:srgbClr val="008764"/>
                          </a:solidFill>
                        </a:rPr>
                        <a:t> </a:t>
                      </a:r>
                      <a:br>
                        <a:rPr lang="en-US" sz="1200" b="1" dirty="0">
                          <a:solidFill>
                            <a:srgbClr val="008764"/>
                          </a:solidFill>
                        </a:rPr>
                      </a:br>
                      <a:r>
                        <a:rPr lang="en-US" sz="1200" b="1" dirty="0">
                          <a:solidFill>
                            <a:srgbClr val="008764"/>
                          </a:solidFill>
                        </a:rPr>
                        <a:t>(95% CI)</a:t>
                      </a:r>
                    </a:p>
                  </a:txBody>
                  <a:tcPr marL="45720" marR="45720" marT="27432" marB="27432" anchor="ctr">
                    <a:lnL w="12700" cmpd="sng">
                      <a:noFill/>
                    </a:lnL>
                    <a:lnR w="12700" cmpd="sng">
                      <a:noFill/>
                    </a:lnR>
                    <a:lnT w="12700" cap="flat" cmpd="sng" algn="ctr">
                      <a:noFill/>
                      <a:prstDash val="solid"/>
                      <a:round/>
                      <a:headEnd type="none" w="med" len="med"/>
                      <a:tailEnd type="none" w="med" len="med"/>
                    </a:lnT>
                    <a:lnB w="28575" cap="flat" cmpd="sng" algn="ctr">
                      <a:solidFill>
                        <a:srgbClr val="00876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2138102"/>
                  </a:ext>
                </a:extLst>
              </a:tr>
              <a:tr h="239774">
                <a:tc>
                  <a:txBody>
                    <a:bodyPr/>
                    <a:lstStyle/>
                    <a:p>
                      <a:pPr algn="l">
                        <a:lnSpc>
                          <a:spcPct val="90000"/>
                        </a:lnSpc>
                      </a:pPr>
                      <a:r>
                        <a:rPr lang="en-US" sz="1000" b="1" dirty="0">
                          <a:solidFill>
                            <a:schemeClr val="tx1"/>
                          </a:solidFill>
                        </a:rPr>
                        <a:t>All patients</a:t>
                      </a:r>
                      <a:endParaRPr lang="en-US" sz="1000" dirty="0">
                        <a:solidFill>
                          <a:schemeClr val="tx1"/>
                        </a:solidFill>
                      </a:endParaRPr>
                    </a:p>
                  </a:txBody>
                  <a:tcPr marL="45720" marR="45720" marT="27432" marB="27432" anchor="ctr">
                    <a:lnL w="19050" cap="flat" cmpd="sng" algn="ctr">
                      <a:no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lnSpc>
                          <a:spcPct val="90000"/>
                        </a:lnSpc>
                      </a:pPr>
                      <a:endParaRPr lang="en-US" sz="1000" dirty="0">
                        <a:solidFill>
                          <a:schemeClr val="tx1"/>
                        </a:solidFill>
                      </a:endParaRPr>
                    </a:p>
                  </a:txBody>
                  <a:tcPr marL="45720" marR="45720" marT="27432" marB="27432" anchor="ct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r>
                        <a:rPr lang="en-US" sz="1000" b="1" dirty="0">
                          <a:solidFill>
                            <a:schemeClr val="tx1"/>
                          </a:solidFill>
                        </a:rPr>
                        <a:t>134/302</a:t>
                      </a:r>
                    </a:p>
                  </a:txBody>
                  <a:tcPr marL="45720" marR="45720" marT="27432" marB="27432" anchor="ct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b="1" dirty="0">
                          <a:solidFill>
                            <a:schemeClr val="tx1"/>
                          </a:solidFill>
                        </a:rPr>
                        <a:t>170/308</a:t>
                      </a:r>
                    </a:p>
                  </a:txBody>
                  <a:tcPr marL="45720" marR="45720" marT="27432" marB="27432" anchor="ctr">
                    <a:lnL w="12700" cmpd="sng">
                      <a:noFill/>
                    </a:lnL>
                    <a:lnR w="190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b="1" dirty="0">
                        <a:solidFill>
                          <a:schemeClr val="tx1"/>
                        </a:solidFill>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28575" cap="flat" cmpd="sng" algn="ctr">
                      <a:solidFill>
                        <a:srgbClr val="008764"/>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8764">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b="1" dirty="0">
                          <a:solidFill>
                            <a:schemeClr val="tx1"/>
                          </a:solidFill>
                        </a:rPr>
                        <a:t>0.72 (0.57</a:t>
                      </a:r>
                      <a:r>
                        <a:rPr lang="en-US" sz="1000" b="1" dirty="0">
                          <a:solidFill>
                            <a:schemeClr val="tx1"/>
                          </a:solidFill>
                          <a:latin typeface="+mj-lt"/>
                          <a:ea typeface="Calibri" panose="020F0502020204030204" pitchFamily="34" charset="0"/>
                          <a:cs typeface="Calibri" panose="020F0502020204030204" pitchFamily="34" charset="0"/>
                        </a:rPr>
                        <a:t>–</a:t>
                      </a:r>
                      <a:r>
                        <a:rPr lang="en-US" sz="1000" b="1" dirty="0">
                          <a:solidFill>
                            <a:schemeClr val="tx1"/>
                          </a:solidFill>
                        </a:rPr>
                        <a:t>0.90)</a:t>
                      </a:r>
                    </a:p>
                  </a:txBody>
                  <a:tcPr marL="45720" marR="45720" marT="27432" marB="27432" anchor="ctr">
                    <a:lnL w="12700" cmpd="sng">
                      <a:noFill/>
                    </a:lnL>
                    <a:lnR w="28575" cap="flat" cmpd="sng" algn="ctr">
                      <a:solidFill>
                        <a:srgbClr val="008764"/>
                      </a:solidFill>
                      <a:prstDash val="solid"/>
                      <a:round/>
                      <a:headEnd type="none" w="med" len="med"/>
                      <a:tailEnd type="none" w="med" len="med"/>
                    </a:lnR>
                    <a:lnT w="28575" cap="flat" cmpd="sng" algn="ctr">
                      <a:solidFill>
                        <a:srgbClr val="008764"/>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547285790"/>
                  </a:ext>
                </a:extLst>
              </a:tr>
              <a:tr h="239774">
                <a:tc>
                  <a:txBody>
                    <a:bodyPr/>
                    <a:lstStyle/>
                    <a:p>
                      <a:pPr algn="l">
                        <a:lnSpc>
                          <a:spcPct val="90000"/>
                        </a:lnSpc>
                      </a:pPr>
                      <a:r>
                        <a:rPr lang="en-US" sz="1000" b="1" dirty="0">
                          <a:solidFill>
                            <a:schemeClr val="tx1"/>
                          </a:solidFill>
                        </a:rPr>
                        <a:t>Age, years</a:t>
                      </a:r>
                    </a:p>
                  </a:txBody>
                  <a:tcPr marL="45720" marR="45720" marT="27432" marB="27432"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marL="91440" algn="l">
                        <a:lnSpc>
                          <a:spcPct val="90000"/>
                        </a:lnSpc>
                      </a:pPr>
                      <a:r>
                        <a:rPr lang="en-US" sz="1000" dirty="0">
                          <a:solidFill>
                            <a:schemeClr val="tx1"/>
                          </a:solidFill>
                        </a:rPr>
                        <a:t>&lt;65</a:t>
                      </a: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algn="ctr" fontAlgn="t"/>
                      <a:r>
                        <a:rPr lang="en-US" sz="1000" b="0" i="0" u="none" strike="noStrike" dirty="0">
                          <a:solidFill>
                            <a:schemeClr val="tx1"/>
                          </a:solidFill>
                          <a:effectLst/>
                          <a:latin typeface="+mj-lt"/>
                        </a:rPr>
                        <a:t>68/163</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algn="ctr" fontAlgn="t"/>
                      <a:r>
                        <a:rPr lang="en-US" sz="1000" b="0" i="0" u="none" strike="noStrike" dirty="0">
                          <a:solidFill>
                            <a:schemeClr val="tx1"/>
                          </a:solidFill>
                          <a:effectLst/>
                          <a:latin typeface="+mj-lt"/>
                        </a:rPr>
                        <a:t>99/162</a:t>
                      </a:r>
                    </a:p>
                  </a:txBody>
                  <a:tcPr marL="9525" marR="9525" marT="9525" marB="0" anchor="ctr">
                    <a:lnL w="12700" cmpd="sng">
                      <a:noFill/>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algn="ctr" fontAlgn="t"/>
                      <a:endParaRPr lang="en-US" sz="100" b="0" i="0" u="none" strike="noStrike" dirty="0">
                        <a:solidFill>
                          <a:schemeClr val="tx1"/>
                        </a:solidFill>
                        <a:effectLst/>
                        <a:latin typeface="+mj-lt"/>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8764">
                        <a:alpha val="5098"/>
                      </a:srgbClr>
                    </a:solidFill>
                  </a:tcPr>
                </a:tc>
                <a:tc>
                  <a:txBody>
                    <a:bodyPr/>
                    <a:lstStyle/>
                    <a:p>
                      <a:pPr algn="ctr" fontAlgn="t"/>
                      <a:r>
                        <a:rPr lang="en-US" sz="1000" b="0" i="0" u="none" strike="noStrike" dirty="0">
                          <a:solidFill>
                            <a:schemeClr val="tx1"/>
                          </a:solidFill>
                          <a:effectLst/>
                          <a:latin typeface="+mj-lt"/>
                          <a:ea typeface="Calibri" panose="020F0502020204030204" pitchFamily="34" charset="0"/>
                          <a:cs typeface="Calibri" panose="020F0502020204030204" pitchFamily="34" charset="0"/>
                        </a:rPr>
                        <a:t>0.60 (0.44</a:t>
                      </a:r>
                      <a:r>
                        <a:rPr lang="en-US" sz="1000" kern="1200" dirty="0">
                          <a:solidFill>
                            <a:schemeClr val="tx1"/>
                          </a:solidFill>
                          <a:latin typeface="+mn-lt"/>
                          <a:ea typeface="Calibri" panose="020F0502020204030204" pitchFamily="34" charset="0"/>
                          <a:cs typeface="Calibri" panose="020F0502020204030204" pitchFamily="34" charset="0"/>
                        </a:rPr>
                        <a:t>–</a:t>
                      </a:r>
                      <a:r>
                        <a:rPr lang="en-US" sz="1000" b="0" i="0" u="none" strike="noStrike" dirty="0">
                          <a:solidFill>
                            <a:schemeClr val="tx1"/>
                          </a:solidFill>
                          <a:effectLst/>
                          <a:latin typeface="+mj-lt"/>
                          <a:ea typeface="Calibri" panose="020F0502020204030204" pitchFamily="34" charset="0"/>
                          <a:cs typeface="Calibri" panose="020F0502020204030204" pitchFamily="34" charset="0"/>
                        </a:rPr>
                        <a:t>0.82)</a:t>
                      </a:r>
                    </a:p>
                  </a:txBody>
                  <a:tcPr marL="9525" marR="9525" marT="9525" marB="0" anchor="ctr">
                    <a:lnL w="12700" cmpd="sng">
                      <a:noFill/>
                    </a:lnL>
                    <a:lnR w="28575" cap="flat" cmpd="sng" algn="ctr">
                      <a:solidFill>
                        <a:srgbClr val="008764"/>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442300945"/>
                  </a:ext>
                </a:extLst>
              </a:tr>
              <a:tr h="239774">
                <a:tc>
                  <a:txBody>
                    <a:bodyPr/>
                    <a:lstStyle/>
                    <a:p>
                      <a:pPr algn="l">
                        <a:lnSpc>
                          <a:spcPct val="90000"/>
                        </a:lnSpc>
                      </a:pPr>
                      <a:endParaRPr lang="en-US" sz="1000" dirty="0">
                        <a:solidFill>
                          <a:schemeClr val="tx1"/>
                        </a:solidFill>
                      </a:endParaRPr>
                    </a:p>
                  </a:txBody>
                  <a:tcPr marL="45720" marR="45720" marT="27432" marB="27432"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marL="91440" algn="l">
                        <a:lnSpc>
                          <a:spcPct val="90000"/>
                        </a:lnSpc>
                      </a:pPr>
                      <a:r>
                        <a:rPr lang="en-US" sz="1000" dirty="0">
                          <a:solidFill>
                            <a:schemeClr val="tx1"/>
                          </a:solidFill>
                        </a:rPr>
                        <a:t>≥65</a:t>
                      </a: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algn="ctr" fontAlgn="t"/>
                      <a:r>
                        <a:rPr lang="en-US" sz="1000" b="0" i="0" u="none" strike="noStrike" dirty="0">
                          <a:solidFill>
                            <a:schemeClr val="tx1"/>
                          </a:solidFill>
                          <a:effectLst/>
                          <a:latin typeface="+mj-lt"/>
                        </a:rPr>
                        <a:t>66/139</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algn="ctr" fontAlgn="t"/>
                      <a:r>
                        <a:rPr lang="en-US" sz="1000" b="0" i="0" u="none" strike="noStrike" dirty="0">
                          <a:solidFill>
                            <a:schemeClr val="tx1"/>
                          </a:solidFill>
                          <a:effectLst/>
                          <a:latin typeface="+mj-lt"/>
                        </a:rPr>
                        <a:t>71/146</a:t>
                      </a:r>
                    </a:p>
                  </a:txBody>
                  <a:tcPr marL="9525" marR="9525" marT="9525" marB="0" anchor="ctr">
                    <a:lnL w="12700" cmpd="sng">
                      <a:noFill/>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algn="ctr" fontAlgn="t"/>
                      <a:endParaRPr lang="en-US" sz="100" b="0" i="0" u="none" strike="noStrike" dirty="0">
                        <a:solidFill>
                          <a:schemeClr val="tx1"/>
                        </a:solidFill>
                        <a:effectLst/>
                        <a:latin typeface="+mj-lt"/>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8764">
                        <a:alpha val="5098"/>
                      </a:srgbClr>
                    </a:solidFill>
                  </a:tcPr>
                </a:tc>
                <a:tc>
                  <a:txBody>
                    <a:bodyPr/>
                    <a:lstStyle/>
                    <a:p>
                      <a:pPr algn="ctr" fontAlgn="t"/>
                      <a:r>
                        <a:rPr lang="en-US" sz="1000" b="0" i="0" u="none" strike="noStrike" dirty="0">
                          <a:solidFill>
                            <a:schemeClr val="tx1"/>
                          </a:solidFill>
                          <a:effectLst/>
                          <a:latin typeface="+mj-lt"/>
                          <a:ea typeface="Calibri" panose="020F0502020204030204" pitchFamily="34" charset="0"/>
                          <a:cs typeface="Calibri" panose="020F0502020204030204" pitchFamily="34" charset="0"/>
                        </a:rPr>
                        <a:t>0.91 (0.65</a:t>
                      </a:r>
                      <a:r>
                        <a:rPr lang="en-US" sz="1000" kern="1200" dirty="0">
                          <a:solidFill>
                            <a:schemeClr val="tx1"/>
                          </a:solidFill>
                          <a:latin typeface="+mn-lt"/>
                          <a:ea typeface="Calibri" panose="020F0502020204030204" pitchFamily="34" charset="0"/>
                          <a:cs typeface="Calibri" panose="020F0502020204030204" pitchFamily="34" charset="0"/>
                        </a:rPr>
                        <a:t>–</a:t>
                      </a:r>
                      <a:r>
                        <a:rPr lang="en-US" sz="1000" b="0" i="0" u="none" strike="noStrike" dirty="0">
                          <a:solidFill>
                            <a:schemeClr val="tx1"/>
                          </a:solidFill>
                          <a:effectLst/>
                          <a:latin typeface="+mj-lt"/>
                          <a:ea typeface="Calibri" panose="020F0502020204030204" pitchFamily="34" charset="0"/>
                          <a:cs typeface="Calibri" panose="020F0502020204030204" pitchFamily="34" charset="0"/>
                        </a:rPr>
                        <a:t>1.28)</a:t>
                      </a:r>
                    </a:p>
                  </a:txBody>
                  <a:tcPr marL="9525" marR="9525" marT="9525" marB="0" anchor="ctr">
                    <a:lnL w="12700" cmpd="sng">
                      <a:noFill/>
                    </a:lnL>
                    <a:lnR w="28575" cap="flat" cmpd="sng" algn="ctr">
                      <a:solidFill>
                        <a:srgbClr val="008764"/>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3303220375"/>
                  </a:ext>
                </a:extLst>
              </a:tr>
              <a:tr h="239774">
                <a:tc>
                  <a:txBody>
                    <a:bodyPr/>
                    <a:lstStyle/>
                    <a:p>
                      <a:pPr algn="l">
                        <a:lnSpc>
                          <a:spcPct val="90000"/>
                        </a:lnSpc>
                      </a:pPr>
                      <a:r>
                        <a:rPr lang="en-US" sz="1000" b="1" dirty="0">
                          <a:solidFill>
                            <a:schemeClr val="tx1"/>
                          </a:solidFill>
                        </a:rPr>
                        <a:t>Geographic region</a:t>
                      </a:r>
                      <a:endParaRPr lang="en-US" sz="1000" dirty="0">
                        <a:solidFill>
                          <a:schemeClr val="tx1"/>
                        </a:solidFill>
                      </a:endParaRPr>
                    </a:p>
                  </a:txBody>
                  <a:tcPr marL="45720" marR="45720" marT="27432" marB="27432"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91440" algn="l">
                        <a:lnSpc>
                          <a:spcPct val="90000"/>
                        </a:lnSpc>
                      </a:pPr>
                      <a:r>
                        <a:rPr lang="en-US" sz="1000" dirty="0">
                          <a:solidFill>
                            <a:schemeClr val="tx1"/>
                          </a:solidFill>
                        </a:rPr>
                        <a:t>Asia</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1000" b="0" i="0" u="none" strike="noStrike" dirty="0">
                          <a:solidFill>
                            <a:schemeClr val="tx1"/>
                          </a:solidFill>
                          <a:effectLst/>
                          <a:latin typeface="+mj-lt"/>
                        </a:rPr>
                        <a:t>63/159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1000" b="0" i="0" u="none" strike="noStrike" dirty="0">
                          <a:solidFill>
                            <a:schemeClr val="tx1"/>
                          </a:solidFill>
                          <a:effectLst/>
                          <a:latin typeface="+mj-lt"/>
                        </a:rPr>
                        <a:t>89/165</a:t>
                      </a:r>
                    </a:p>
                  </a:txBody>
                  <a:tcPr marL="9525" marR="9525" marT="9525" marB="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endParaRPr lang="en-US" sz="100" b="0" i="0" u="none" strike="noStrike" dirty="0">
                        <a:solidFill>
                          <a:schemeClr val="tx1"/>
                        </a:solidFill>
                        <a:effectLst/>
                        <a:latin typeface="+mj-lt"/>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8764">
                        <a:alpha val="5098"/>
                      </a:srgbClr>
                    </a:solidFill>
                  </a:tcPr>
                </a:tc>
                <a:tc>
                  <a:txBody>
                    <a:bodyPr/>
                    <a:lstStyle/>
                    <a:p>
                      <a:pPr algn="ctr" fontAlgn="t"/>
                      <a:r>
                        <a:rPr lang="en-US" sz="1000" b="0" i="0" u="none" strike="noStrike" dirty="0">
                          <a:solidFill>
                            <a:schemeClr val="tx1"/>
                          </a:solidFill>
                          <a:effectLst/>
                          <a:latin typeface="+mj-lt"/>
                          <a:ea typeface="Calibri" panose="020F0502020204030204" pitchFamily="34" charset="0"/>
                          <a:cs typeface="Calibri" panose="020F0502020204030204" pitchFamily="34" charset="0"/>
                        </a:rPr>
                        <a:t>0.64 (0.46</a:t>
                      </a:r>
                      <a:r>
                        <a:rPr lang="en-US" sz="1000" kern="1200" dirty="0">
                          <a:solidFill>
                            <a:schemeClr val="tx1"/>
                          </a:solidFill>
                          <a:latin typeface="+mn-lt"/>
                          <a:ea typeface="Calibri" panose="020F0502020204030204" pitchFamily="34" charset="0"/>
                          <a:cs typeface="Calibri" panose="020F0502020204030204" pitchFamily="34" charset="0"/>
                        </a:rPr>
                        <a:t>–</a:t>
                      </a:r>
                      <a:r>
                        <a:rPr lang="en-US" sz="1000" b="0" i="0" u="none" strike="noStrike" dirty="0">
                          <a:solidFill>
                            <a:schemeClr val="tx1"/>
                          </a:solidFill>
                          <a:effectLst/>
                          <a:latin typeface="+mj-lt"/>
                          <a:ea typeface="Calibri" panose="020F0502020204030204" pitchFamily="34" charset="0"/>
                          <a:cs typeface="Calibri" panose="020F0502020204030204" pitchFamily="34" charset="0"/>
                        </a:rPr>
                        <a:t>0.88)</a:t>
                      </a:r>
                    </a:p>
                  </a:txBody>
                  <a:tcPr marL="9525" marR="9525" marT="9525" marB="0" anchor="ctr">
                    <a:lnL w="12700" cmpd="sng">
                      <a:noFill/>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197453733"/>
                  </a:ext>
                </a:extLst>
              </a:tr>
              <a:tr h="239774">
                <a:tc>
                  <a:txBody>
                    <a:bodyPr/>
                    <a:lstStyle/>
                    <a:p>
                      <a:pPr marL="91440" algn="l">
                        <a:lnSpc>
                          <a:spcPct val="90000"/>
                        </a:lnSpc>
                      </a:pPr>
                      <a:endParaRPr lang="en-US" sz="1000" dirty="0">
                        <a:solidFill>
                          <a:schemeClr val="tx1"/>
                        </a:solidFill>
                      </a:endParaRPr>
                    </a:p>
                  </a:txBody>
                  <a:tcPr marL="45720" marR="45720" marT="27432" marB="27432"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91440" algn="l">
                        <a:lnSpc>
                          <a:spcPct val="90000"/>
                        </a:lnSpc>
                      </a:pPr>
                      <a:r>
                        <a:rPr lang="en-US" sz="1000" dirty="0">
                          <a:solidFill>
                            <a:schemeClr val="tx1"/>
                          </a:solidFill>
                        </a:rPr>
                        <a:t>EU/NA</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1000" b="0" i="0" u="none" strike="noStrike" dirty="0">
                          <a:solidFill>
                            <a:schemeClr val="tx1"/>
                          </a:solidFill>
                          <a:effectLst/>
                          <a:latin typeface="+mj-lt"/>
                        </a:rPr>
                        <a:t>46/95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1000" b="0" i="0" u="none" strike="noStrike" dirty="0">
                          <a:solidFill>
                            <a:schemeClr val="tx1"/>
                          </a:solidFill>
                          <a:effectLst/>
                          <a:latin typeface="+mj-lt"/>
                        </a:rPr>
                        <a:t>52/93</a:t>
                      </a:r>
                    </a:p>
                  </a:txBody>
                  <a:tcPr marL="9525" marR="9525" marT="9525" marB="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endParaRPr lang="en-US" sz="100" b="0" i="0" u="none" strike="noStrike" dirty="0">
                        <a:solidFill>
                          <a:schemeClr val="tx1"/>
                        </a:solidFill>
                        <a:effectLst/>
                        <a:latin typeface="+mj-lt"/>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8764">
                        <a:alpha val="5098"/>
                      </a:srgbClr>
                    </a:solidFill>
                  </a:tcPr>
                </a:tc>
                <a:tc>
                  <a:txBody>
                    <a:bodyPr/>
                    <a:lstStyle/>
                    <a:p>
                      <a:pPr algn="ctr" fontAlgn="t"/>
                      <a:r>
                        <a:rPr lang="en-US" sz="1000" b="0" i="0" u="none" strike="noStrike" dirty="0">
                          <a:solidFill>
                            <a:schemeClr val="tx1"/>
                          </a:solidFill>
                          <a:effectLst/>
                          <a:latin typeface="+mj-lt"/>
                          <a:ea typeface="Calibri" panose="020F0502020204030204" pitchFamily="34" charset="0"/>
                          <a:cs typeface="Calibri" panose="020F0502020204030204" pitchFamily="34" charset="0"/>
                        </a:rPr>
                        <a:t>0.84 (0.57</a:t>
                      </a:r>
                      <a:r>
                        <a:rPr lang="en-US" sz="1000" kern="1200" dirty="0">
                          <a:solidFill>
                            <a:schemeClr val="tx1"/>
                          </a:solidFill>
                          <a:latin typeface="+mn-lt"/>
                          <a:ea typeface="Calibri" panose="020F0502020204030204" pitchFamily="34" charset="0"/>
                          <a:cs typeface="Calibri" panose="020F0502020204030204" pitchFamily="34" charset="0"/>
                        </a:rPr>
                        <a:t>–</a:t>
                      </a:r>
                      <a:r>
                        <a:rPr lang="en-US" sz="1000" b="0" i="0" u="none" strike="noStrike" dirty="0">
                          <a:solidFill>
                            <a:schemeClr val="tx1"/>
                          </a:solidFill>
                          <a:effectLst/>
                          <a:latin typeface="+mj-lt"/>
                          <a:ea typeface="Calibri" panose="020F0502020204030204" pitchFamily="34" charset="0"/>
                          <a:cs typeface="Calibri" panose="020F0502020204030204" pitchFamily="34" charset="0"/>
                        </a:rPr>
                        <a:t>1.25)</a:t>
                      </a:r>
                    </a:p>
                  </a:txBody>
                  <a:tcPr marL="9525" marR="9525" marT="9525" marB="0" anchor="ctr">
                    <a:lnL w="12700" cmpd="sng">
                      <a:noFill/>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4040875887"/>
                  </a:ext>
                </a:extLst>
              </a:tr>
              <a:tr h="239774">
                <a:tc>
                  <a:txBody>
                    <a:bodyPr/>
                    <a:lstStyle/>
                    <a:p>
                      <a:pPr marL="91440" algn="l">
                        <a:lnSpc>
                          <a:spcPct val="90000"/>
                        </a:lnSpc>
                      </a:pPr>
                      <a:endParaRPr lang="en-US" sz="1000" dirty="0">
                        <a:solidFill>
                          <a:schemeClr val="tx1"/>
                        </a:solidFill>
                      </a:endParaRPr>
                    </a:p>
                  </a:txBody>
                  <a:tcPr marL="45720" marR="45720" marT="27432" marB="27432"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91440" algn="l">
                        <a:lnSpc>
                          <a:spcPct val="90000"/>
                        </a:lnSpc>
                      </a:pPr>
                      <a:r>
                        <a:rPr lang="en-US" sz="1000" dirty="0">
                          <a:solidFill>
                            <a:schemeClr val="tx1"/>
                          </a:solidFill>
                        </a:rPr>
                        <a:t>ROW</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1000" b="0" i="0" u="none" strike="noStrike" dirty="0">
                          <a:solidFill>
                            <a:schemeClr val="tx1"/>
                          </a:solidFill>
                          <a:effectLst/>
                          <a:latin typeface="+mj-lt"/>
                        </a:rPr>
                        <a:t>25/48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1000" b="0" i="0" u="none" strike="noStrike" dirty="0">
                          <a:solidFill>
                            <a:schemeClr val="tx1"/>
                          </a:solidFill>
                          <a:effectLst/>
                          <a:latin typeface="+mj-lt"/>
                        </a:rPr>
                        <a:t>29/50</a:t>
                      </a:r>
                    </a:p>
                  </a:txBody>
                  <a:tcPr marL="9525" marR="9525" marT="9525" marB="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endParaRPr lang="en-US" sz="100" b="0" i="0" u="none" strike="noStrike" dirty="0">
                        <a:solidFill>
                          <a:schemeClr val="tx1"/>
                        </a:solidFill>
                        <a:effectLst/>
                        <a:latin typeface="+mj-lt"/>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8764">
                        <a:alpha val="5098"/>
                      </a:srgbClr>
                    </a:solidFill>
                  </a:tcPr>
                </a:tc>
                <a:tc>
                  <a:txBody>
                    <a:bodyPr/>
                    <a:lstStyle/>
                    <a:p>
                      <a:pPr algn="ctr" fontAlgn="t"/>
                      <a:r>
                        <a:rPr lang="en-US" sz="1000" b="0" i="0" u="none" strike="noStrike" dirty="0">
                          <a:solidFill>
                            <a:schemeClr val="tx1"/>
                          </a:solidFill>
                          <a:effectLst/>
                          <a:latin typeface="+mj-lt"/>
                          <a:ea typeface="Calibri" panose="020F0502020204030204" pitchFamily="34" charset="0"/>
                          <a:cs typeface="Calibri" panose="020F0502020204030204" pitchFamily="34" charset="0"/>
                        </a:rPr>
                        <a:t>0.80 (0.47</a:t>
                      </a:r>
                      <a:r>
                        <a:rPr lang="en-US" sz="1000" kern="1200" dirty="0">
                          <a:solidFill>
                            <a:schemeClr val="tx1"/>
                          </a:solidFill>
                          <a:latin typeface="+mn-lt"/>
                          <a:ea typeface="Calibri" panose="020F0502020204030204" pitchFamily="34" charset="0"/>
                          <a:cs typeface="Calibri" panose="020F0502020204030204" pitchFamily="34" charset="0"/>
                        </a:rPr>
                        <a:t>–</a:t>
                      </a:r>
                      <a:r>
                        <a:rPr lang="en-US" sz="1000" b="0" i="0" u="none" strike="noStrike" dirty="0">
                          <a:solidFill>
                            <a:schemeClr val="tx1"/>
                          </a:solidFill>
                          <a:effectLst/>
                          <a:latin typeface="+mj-lt"/>
                          <a:ea typeface="Calibri" panose="020F0502020204030204" pitchFamily="34" charset="0"/>
                          <a:cs typeface="Calibri" panose="020F0502020204030204" pitchFamily="34" charset="0"/>
                        </a:rPr>
                        <a:t>1.36)</a:t>
                      </a:r>
                    </a:p>
                  </a:txBody>
                  <a:tcPr marL="9525" marR="9525" marT="9525" marB="0" anchor="ctr">
                    <a:lnL w="12700" cmpd="sng">
                      <a:noFill/>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748739560"/>
                  </a:ext>
                </a:extLst>
              </a:tr>
              <a:tr h="239774">
                <a:tc>
                  <a:txBody>
                    <a:bodyPr/>
                    <a:lstStyle/>
                    <a:p>
                      <a:pPr algn="l">
                        <a:lnSpc>
                          <a:spcPct val="90000"/>
                        </a:lnSpc>
                      </a:pPr>
                      <a:r>
                        <a:rPr lang="en-US" sz="1000" b="1" dirty="0">
                          <a:solidFill>
                            <a:schemeClr val="tx1"/>
                          </a:solidFill>
                        </a:rPr>
                        <a:t>ECOG PS</a:t>
                      </a:r>
                      <a:endParaRPr lang="en-US" sz="1000" dirty="0">
                        <a:solidFill>
                          <a:schemeClr val="tx1"/>
                        </a:solidFill>
                      </a:endParaRPr>
                    </a:p>
                  </a:txBody>
                  <a:tcPr marL="45720" marR="45720" marT="27432" marB="27432"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91440" algn="l">
                        <a:lnSpc>
                          <a:spcPct val="90000"/>
                        </a:lnSpc>
                      </a:pPr>
                      <a:r>
                        <a:rPr lang="en-US" sz="1000">
                          <a:solidFill>
                            <a:schemeClr val="tx1"/>
                          </a:solidFill>
                        </a:rPr>
                        <a:t>0</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t"/>
                      <a:r>
                        <a:rPr lang="en-US" sz="1000" b="0" i="0" u="none" strike="noStrike" dirty="0">
                          <a:solidFill>
                            <a:schemeClr val="tx1"/>
                          </a:solidFill>
                          <a:effectLst/>
                          <a:latin typeface="+mj-lt"/>
                        </a:rPr>
                        <a:t>41/121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t"/>
                      <a:r>
                        <a:rPr lang="en-US" sz="1000" b="0" i="0" u="none" strike="noStrike" dirty="0">
                          <a:solidFill>
                            <a:schemeClr val="tx1"/>
                          </a:solidFill>
                          <a:effectLst/>
                          <a:latin typeface="+mj-lt"/>
                        </a:rPr>
                        <a:t>52/120</a:t>
                      </a:r>
                    </a:p>
                  </a:txBody>
                  <a:tcPr marL="9525" marR="9525" marT="9525" marB="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t"/>
                      <a:endParaRPr lang="en-US" sz="100" b="0" i="0" u="none" strike="noStrike" dirty="0">
                        <a:solidFill>
                          <a:schemeClr val="tx1"/>
                        </a:solidFill>
                        <a:effectLst/>
                        <a:latin typeface="+mj-lt"/>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8764">
                        <a:alpha val="5098"/>
                      </a:srgbClr>
                    </a:solidFill>
                  </a:tcPr>
                </a:tc>
                <a:tc>
                  <a:txBody>
                    <a:bodyPr/>
                    <a:lstStyle/>
                    <a:p>
                      <a:pPr algn="ctr" fontAlgn="t"/>
                      <a:r>
                        <a:rPr lang="en-US" sz="1000" b="0" i="0" u="none" strike="noStrike" dirty="0">
                          <a:solidFill>
                            <a:schemeClr val="tx1"/>
                          </a:solidFill>
                          <a:effectLst/>
                          <a:latin typeface="+mj-lt"/>
                          <a:ea typeface="Calibri" panose="020F0502020204030204" pitchFamily="34" charset="0"/>
                          <a:cs typeface="Calibri" panose="020F0502020204030204" pitchFamily="34" charset="0"/>
                        </a:rPr>
                        <a:t>0.72 (0.48</a:t>
                      </a:r>
                      <a:r>
                        <a:rPr lang="en-US" sz="1000" kern="1200" dirty="0">
                          <a:solidFill>
                            <a:schemeClr val="tx1"/>
                          </a:solidFill>
                          <a:latin typeface="+mn-lt"/>
                          <a:ea typeface="Calibri" panose="020F0502020204030204" pitchFamily="34" charset="0"/>
                          <a:cs typeface="Calibri" panose="020F0502020204030204" pitchFamily="34" charset="0"/>
                        </a:rPr>
                        <a:t>–</a:t>
                      </a:r>
                      <a:r>
                        <a:rPr lang="en-US" sz="1000" b="0" i="0" u="none" strike="noStrike" dirty="0">
                          <a:solidFill>
                            <a:schemeClr val="tx1"/>
                          </a:solidFill>
                          <a:effectLst/>
                          <a:latin typeface="+mj-lt"/>
                          <a:ea typeface="Calibri" panose="020F0502020204030204" pitchFamily="34" charset="0"/>
                          <a:cs typeface="Calibri" panose="020F0502020204030204" pitchFamily="34" charset="0"/>
                        </a:rPr>
                        <a:t>1.09)</a:t>
                      </a:r>
                    </a:p>
                  </a:txBody>
                  <a:tcPr marL="9525" marR="9525" marT="9525" marB="0" anchor="ctr">
                    <a:lnL w="12700" cmpd="sng">
                      <a:noFill/>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1324822824"/>
                  </a:ext>
                </a:extLst>
              </a:tr>
              <a:tr h="239774">
                <a:tc>
                  <a:txBody>
                    <a:bodyPr/>
                    <a:lstStyle/>
                    <a:p>
                      <a:pPr marL="91440" algn="l">
                        <a:lnSpc>
                          <a:spcPct val="90000"/>
                        </a:lnSpc>
                      </a:pPr>
                      <a:endParaRPr lang="en-US" sz="1000" dirty="0">
                        <a:solidFill>
                          <a:schemeClr val="tx1"/>
                        </a:solidFill>
                      </a:endParaRPr>
                    </a:p>
                  </a:txBody>
                  <a:tcPr marL="45720" marR="45720" marT="27432" marB="27432"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91440" algn="l">
                        <a:lnSpc>
                          <a:spcPct val="90000"/>
                        </a:lnSpc>
                      </a:pPr>
                      <a:r>
                        <a:rPr lang="en-US" sz="1000" dirty="0">
                          <a:solidFill>
                            <a:schemeClr val="tx1"/>
                          </a:solidFill>
                        </a:rPr>
                        <a:t>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t"/>
                      <a:r>
                        <a:rPr lang="en-US" sz="1000" b="0" i="0" u="none" strike="noStrike" dirty="0">
                          <a:solidFill>
                            <a:schemeClr val="tx1"/>
                          </a:solidFill>
                          <a:effectLst/>
                          <a:latin typeface="+mj-lt"/>
                        </a:rPr>
                        <a:t>92/180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t"/>
                      <a:r>
                        <a:rPr lang="en-US" sz="1000" b="0" i="0" u="none" strike="noStrike" dirty="0">
                          <a:solidFill>
                            <a:schemeClr val="tx1"/>
                          </a:solidFill>
                          <a:effectLst/>
                          <a:latin typeface="+mj-lt"/>
                        </a:rPr>
                        <a:t>118/188</a:t>
                      </a:r>
                    </a:p>
                  </a:txBody>
                  <a:tcPr marL="9525" marR="9525" marT="9525" marB="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t"/>
                      <a:endParaRPr lang="en-US" sz="100" b="0" i="0" u="none" strike="noStrike" dirty="0">
                        <a:solidFill>
                          <a:schemeClr val="tx1"/>
                        </a:solidFill>
                        <a:effectLst/>
                        <a:latin typeface="+mj-lt"/>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8764">
                        <a:alpha val="5098"/>
                      </a:srgbClr>
                    </a:solidFill>
                  </a:tcPr>
                </a:tc>
                <a:tc>
                  <a:txBody>
                    <a:bodyPr/>
                    <a:lstStyle/>
                    <a:p>
                      <a:pPr algn="ctr" fontAlgn="t"/>
                      <a:r>
                        <a:rPr lang="en-US" sz="1000" b="0" i="0" u="none" strike="noStrike" dirty="0">
                          <a:solidFill>
                            <a:schemeClr val="tx1"/>
                          </a:solidFill>
                          <a:effectLst/>
                          <a:latin typeface="+mj-lt"/>
                          <a:ea typeface="Calibri" panose="020F0502020204030204" pitchFamily="34" charset="0"/>
                          <a:cs typeface="Calibri" panose="020F0502020204030204" pitchFamily="34" charset="0"/>
                        </a:rPr>
                        <a:t>0.72 (0.55</a:t>
                      </a:r>
                      <a:r>
                        <a:rPr lang="en-US" sz="1000" kern="1200" dirty="0">
                          <a:solidFill>
                            <a:schemeClr val="tx1"/>
                          </a:solidFill>
                          <a:latin typeface="+mn-lt"/>
                          <a:ea typeface="Calibri" panose="020F0502020204030204" pitchFamily="34" charset="0"/>
                          <a:cs typeface="Calibri" panose="020F0502020204030204" pitchFamily="34" charset="0"/>
                        </a:rPr>
                        <a:t>–</a:t>
                      </a:r>
                      <a:r>
                        <a:rPr lang="en-US" sz="1000" b="0" i="0" u="none" strike="noStrike" dirty="0">
                          <a:solidFill>
                            <a:schemeClr val="tx1"/>
                          </a:solidFill>
                          <a:effectLst/>
                          <a:latin typeface="+mj-lt"/>
                          <a:ea typeface="Calibri" panose="020F0502020204030204" pitchFamily="34" charset="0"/>
                          <a:cs typeface="Calibri" panose="020F0502020204030204" pitchFamily="34" charset="0"/>
                        </a:rPr>
                        <a:t>0.95)</a:t>
                      </a:r>
                    </a:p>
                  </a:txBody>
                  <a:tcPr marL="9525" marR="9525" marT="9525" marB="0" anchor="ctr">
                    <a:lnL w="12700" cmpd="sng">
                      <a:noFill/>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731391611"/>
                  </a:ext>
                </a:extLst>
              </a:tr>
              <a:tr h="239774">
                <a:tc>
                  <a:txBody>
                    <a:bodyPr/>
                    <a:lstStyle/>
                    <a:p>
                      <a:pPr algn="l">
                        <a:lnSpc>
                          <a:spcPct val="90000"/>
                        </a:lnSpc>
                      </a:pPr>
                      <a:r>
                        <a:rPr lang="en-US" sz="1000" b="1" dirty="0">
                          <a:solidFill>
                            <a:schemeClr val="tx1"/>
                          </a:solidFill>
                        </a:rPr>
                        <a:t>Anatomical subtype</a:t>
                      </a:r>
                    </a:p>
                  </a:txBody>
                  <a:tcPr marL="45720" marR="45720" marT="27432" marB="27432"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91440" algn="l">
                        <a:lnSpc>
                          <a:spcPct val="90000"/>
                        </a:lnSpc>
                      </a:pPr>
                      <a:r>
                        <a:rPr lang="en-US" sz="1000" dirty="0">
                          <a:solidFill>
                            <a:schemeClr val="tx1"/>
                          </a:solidFill>
                        </a:rPr>
                        <a:t>Gastric</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1000" b="0" i="0" u="none" strike="noStrike" dirty="0">
                          <a:solidFill>
                            <a:schemeClr val="tx1"/>
                          </a:solidFill>
                          <a:effectLst/>
                          <a:latin typeface="+mj-lt"/>
                        </a:rPr>
                        <a:t>87/208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1000" b="0" i="0" u="none" strike="noStrike" dirty="0">
                          <a:solidFill>
                            <a:schemeClr val="tx1"/>
                          </a:solidFill>
                          <a:effectLst/>
                          <a:latin typeface="+mj-lt"/>
                        </a:rPr>
                        <a:t>127/226</a:t>
                      </a:r>
                    </a:p>
                  </a:txBody>
                  <a:tcPr marL="9525" marR="9525" marT="9525" marB="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endParaRPr lang="en-US" sz="100" b="0" i="0" u="none" strike="noStrike" dirty="0">
                        <a:solidFill>
                          <a:schemeClr val="tx1"/>
                        </a:solidFill>
                        <a:effectLst/>
                        <a:latin typeface="+mj-lt"/>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8764">
                        <a:alpha val="5098"/>
                      </a:srgbClr>
                    </a:solidFill>
                  </a:tcPr>
                </a:tc>
                <a:tc>
                  <a:txBody>
                    <a:bodyPr/>
                    <a:lstStyle/>
                    <a:p>
                      <a:pPr algn="ctr" fontAlgn="t"/>
                      <a:r>
                        <a:rPr lang="en-US" sz="1000" b="0" i="0" u="none" strike="noStrike" dirty="0">
                          <a:solidFill>
                            <a:schemeClr val="tx1"/>
                          </a:solidFill>
                          <a:effectLst/>
                          <a:latin typeface="+mj-lt"/>
                          <a:ea typeface="Calibri" panose="020F0502020204030204" pitchFamily="34" charset="0"/>
                          <a:cs typeface="Calibri" panose="020F0502020204030204" pitchFamily="34" charset="0"/>
                        </a:rPr>
                        <a:t>0.63 (0.48</a:t>
                      </a:r>
                      <a:r>
                        <a:rPr lang="en-US" sz="1000" kern="1200" dirty="0">
                          <a:solidFill>
                            <a:schemeClr val="tx1"/>
                          </a:solidFill>
                          <a:latin typeface="+mn-lt"/>
                          <a:ea typeface="Calibri" panose="020F0502020204030204" pitchFamily="34" charset="0"/>
                          <a:cs typeface="Calibri" panose="020F0502020204030204" pitchFamily="34" charset="0"/>
                        </a:rPr>
                        <a:t>–</a:t>
                      </a:r>
                      <a:r>
                        <a:rPr lang="en-US" sz="1000" b="0" i="0" u="none" strike="noStrike" dirty="0">
                          <a:solidFill>
                            <a:schemeClr val="tx1"/>
                          </a:solidFill>
                          <a:effectLst/>
                          <a:latin typeface="+mj-lt"/>
                          <a:ea typeface="Calibri" panose="020F0502020204030204" pitchFamily="34" charset="0"/>
                          <a:cs typeface="Calibri" panose="020F0502020204030204" pitchFamily="34" charset="0"/>
                        </a:rPr>
                        <a:t>0.83)</a:t>
                      </a:r>
                    </a:p>
                  </a:txBody>
                  <a:tcPr marL="9525" marR="9525" marT="9525" marB="0" anchor="ctr">
                    <a:lnL w="12700" cmpd="sng">
                      <a:noFill/>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681080515"/>
                  </a:ext>
                </a:extLst>
              </a:tr>
              <a:tr h="239774">
                <a:tc>
                  <a:txBody>
                    <a:bodyPr/>
                    <a:lstStyle/>
                    <a:p>
                      <a:pPr algn="l">
                        <a:lnSpc>
                          <a:spcPct val="90000"/>
                        </a:lnSpc>
                      </a:pPr>
                      <a:endParaRPr lang="en-US" sz="1000" dirty="0">
                        <a:solidFill>
                          <a:schemeClr val="tx1"/>
                        </a:solidFill>
                      </a:endParaRPr>
                    </a:p>
                  </a:txBody>
                  <a:tcPr marL="45720" marR="45720" marT="27432" marB="27432"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91440" algn="l">
                        <a:lnSpc>
                          <a:spcPct val="90000"/>
                        </a:lnSpc>
                      </a:pPr>
                      <a:r>
                        <a:rPr lang="en-US" sz="1000" dirty="0">
                          <a:solidFill>
                            <a:schemeClr val="tx1"/>
                          </a:solidFill>
                        </a:rPr>
                        <a:t>GEJ</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1000" b="0" i="0" u="none" strike="noStrike" dirty="0">
                          <a:solidFill>
                            <a:schemeClr val="tx1"/>
                          </a:solidFill>
                          <a:effectLst/>
                          <a:latin typeface="+mj-lt"/>
                        </a:rPr>
                        <a:t>42/74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1000" b="0" i="0" u="none" strike="noStrike" dirty="0">
                          <a:solidFill>
                            <a:schemeClr val="tx1"/>
                          </a:solidFill>
                          <a:effectLst/>
                          <a:latin typeface="+mj-lt"/>
                        </a:rPr>
                        <a:t>33/60</a:t>
                      </a:r>
                    </a:p>
                  </a:txBody>
                  <a:tcPr marL="9525" marR="9525" marT="9525" marB="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endParaRPr lang="en-US" sz="100" b="0" i="0" u="none" strike="noStrike" dirty="0">
                        <a:solidFill>
                          <a:schemeClr val="tx1"/>
                        </a:solidFill>
                        <a:effectLst/>
                        <a:latin typeface="+mj-lt"/>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8764">
                        <a:alpha val="5098"/>
                      </a:srgbClr>
                    </a:solidFill>
                  </a:tcPr>
                </a:tc>
                <a:tc>
                  <a:txBody>
                    <a:bodyPr/>
                    <a:lstStyle/>
                    <a:p>
                      <a:pPr algn="ctr" fontAlgn="t"/>
                      <a:r>
                        <a:rPr lang="en-US" sz="1000" b="0" i="0" u="none" strike="noStrike" dirty="0">
                          <a:solidFill>
                            <a:schemeClr val="tx1"/>
                          </a:solidFill>
                          <a:effectLst/>
                          <a:latin typeface="+mj-lt"/>
                          <a:ea typeface="Calibri" panose="020F0502020204030204" pitchFamily="34" charset="0"/>
                          <a:cs typeface="Calibri" panose="020F0502020204030204" pitchFamily="34" charset="0"/>
                        </a:rPr>
                        <a:t>1.14 (0.72</a:t>
                      </a:r>
                      <a:r>
                        <a:rPr lang="en-US" sz="1000" kern="1200" dirty="0">
                          <a:solidFill>
                            <a:schemeClr val="tx1"/>
                          </a:solidFill>
                          <a:latin typeface="+mn-lt"/>
                          <a:ea typeface="Calibri" panose="020F0502020204030204" pitchFamily="34" charset="0"/>
                          <a:cs typeface="Calibri" panose="020F0502020204030204" pitchFamily="34" charset="0"/>
                        </a:rPr>
                        <a:t>–</a:t>
                      </a:r>
                      <a:r>
                        <a:rPr lang="en-US" sz="1000" b="0" i="0" u="none" strike="noStrike" dirty="0">
                          <a:solidFill>
                            <a:schemeClr val="tx1"/>
                          </a:solidFill>
                          <a:effectLst/>
                          <a:latin typeface="+mj-lt"/>
                          <a:ea typeface="Calibri" panose="020F0502020204030204" pitchFamily="34" charset="0"/>
                          <a:cs typeface="Calibri" panose="020F0502020204030204" pitchFamily="34" charset="0"/>
                        </a:rPr>
                        <a:t>1.80)</a:t>
                      </a:r>
                    </a:p>
                  </a:txBody>
                  <a:tcPr marL="9525" marR="9525" marT="9525" marB="0" anchor="ctr">
                    <a:lnL w="12700" cmpd="sng">
                      <a:noFill/>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1970608773"/>
                  </a:ext>
                </a:extLst>
              </a:tr>
              <a:tr h="239774">
                <a:tc>
                  <a:txBody>
                    <a:bodyPr/>
                    <a:lstStyle/>
                    <a:p>
                      <a:pPr algn="l">
                        <a:lnSpc>
                          <a:spcPct val="90000"/>
                        </a:lnSpc>
                      </a:pPr>
                      <a:endParaRPr lang="en-US" sz="1000" dirty="0">
                        <a:solidFill>
                          <a:schemeClr val="tx1"/>
                        </a:solidFill>
                      </a:endParaRPr>
                    </a:p>
                  </a:txBody>
                  <a:tcPr marL="45720" marR="45720" marT="27432" marB="27432"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91440" algn="l">
                        <a:lnSpc>
                          <a:spcPct val="90000"/>
                        </a:lnSpc>
                      </a:pPr>
                      <a:r>
                        <a:rPr lang="en-US" sz="1000" dirty="0">
                          <a:solidFill>
                            <a:schemeClr val="tx1"/>
                          </a:solidFill>
                        </a:rPr>
                        <a:t>Esophageal</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1000" b="0" i="0" u="none" strike="noStrike" dirty="0">
                          <a:solidFill>
                            <a:schemeClr val="tx1"/>
                          </a:solidFill>
                          <a:effectLst/>
                          <a:latin typeface="+mj-lt"/>
                        </a:rPr>
                        <a:t>5/20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1000" b="0" i="0" u="none" strike="noStrike" dirty="0">
                          <a:solidFill>
                            <a:schemeClr val="tx1"/>
                          </a:solidFill>
                          <a:effectLst/>
                          <a:latin typeface="+mj-lt"/>
                        </a:rPr>
                        <a:t>10/22</a:t>
                      </a:r>
                    </a:p>
                  </a:txBody>
                  <a:tcPr marL="9525" marR="9525" marT="9525" marB="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endParaRPr lang="en-US" sz="100" b="0" i="0" u="none" strike="noStrike" dirty="0">
                        <a:solidFill>
                          <a:schemeClr val="tx1"/>
                        </a:solidFill>
                        <a:effectLst/>
                        <a:latin typeface="+mj-lt"/>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8764">
                        <a:alpha val="5098"/>
                      </a:srgbClr>
                    </a:solidFill>
                  </a:tcPr>
                </a:tc>
                <a:tc>
                  <a:txBody>
                    <a:bodyPr/>
                    <a:lstStyle/>
                    <a:p>
                      <a:pPr marL="0" marR="0" lvl="0" indent="0" algn="ctr" defTabSz="1524030" rtl="0" eaLnBrk="1" fontAlgn="t" latinLnBrk="0" hangingPunct="1">
                        <a:lnSpc>
                          <a:spcPct val="100000"/>
                        </a:lnSpc>
                        <a:spcBef>
                          <a:spcPts val="0"/>
                        </a:spcBef>
                        <a:spcAft>
                          <a:spcPts val="0"/>
                        </a:spcAft>
                        <a:buClrTx/>
                        <a:buSzTx/>
                        <a:buFontTx/>
                        <a:buNone/>
                        <a:tabLst/>
                        <a:defRPr/>
                      </a:pPr>
                      <a:r>
                        <a:rPr lang="en-US" sz="1000" b="0" i="0" u="none" strike="noStrike" dirty="0">
                          <a:solidFill>
                            <a:schemeClr val="tx1"/>
                          </a:solidFill>
                          <a:effectLst/>
                          <a:latin typeface="+mj-lt"/>
                          <a:ea typeface="Calibri" panose="020F0502020204030204" pitchFamily="34" charset="0"/>
                          <a:cs typeface="Calibri" panose="020F0502020204030204" pitchFamily="34" charset="0"/>
                        </a:rPr>
                        <a:t>0.51 (0.17</a:t>
                      </a:r>
                      <a:r>
                        <a:rPr lang="en-US" sz="1000" kern="1200" dirty="0">
                          <a:solidFill>
                            <a:schemeClr val="tx1"/>
                          </a:solidFill>
                          <a:latin typeface="+mn-lt"/>
                          <a:ea typeface="Calibri" panose="020F0502020204030204" pitchFamily="34" charset="0"/>
                          <a:cs typeface="Calibri" panose="020F0502020204030204" pitchFamily="34" charset="0"/>
                        </a:rPr>
                        <a:t>–</a:t>
                      </a:r>
                      <a:r>
                        <a:rPr lang="en-US" sz="1000" b="0" i="0" u="none" strike="noStrike" dirty="0">
                          <a:solidFill>
                            <a:schemeClr val="tx1"/>
                          </a:solidFill>
                          <a:effectLst/>
                          <a:latin typeface="+mj-lt"/>
                          <a:ea typeface="Calibri" panose="020F0502020204030204" pitchFamily="34" charset="0"/>
                          <a:cs typeface="Calibri" panose="020F0502020204030204" pitchFamily="34" charset="0"/>
                        </a:rPr>
                        <a:t>1.52)</a:t>
                      </a:r>
                    </a:p>
                  </a:txBody>
                  <a:tcPr marL="9525" marR="9525" marT="9525" marB="0" anchor="ctr">
                    <a:lnL w="12700" cmpd="sng">
                      <a:noFill/>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2045966147"/>
                  </a:ext>
                </a:extLst>
              </a:tr>
              <a:tr h="239774">
                <a:tc>
                  <a:txBody>
                    <a:bodyPr/>
                    <a:lstStyle/>
                    <a:p>
                      <a:pPr algn="l">
                        <a:lnSpc>
                          <a:spcPct val="90000"/>
                        </a:lnSpc>
                      </a:pPr>
                      <a:r>
                        <a:rPr lang="en-US" sz="1000" b="1" dirty="0">
                          <a:solidFill>
                            <a:schemeClr val="tx1"/>
                          </a:solidFill>
                        </a:rPr>
                        <a:t>HER2 status</a:t>
                      </a:r>
                    </a:p>
                  </a:txBody>
                  <a:tcPr marL="45720" marR="45720" marT="27432" marB="27432"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91440" algn="l">
                        <a:lnSpc>
                          <a:spcPct val="90000"/>
                        </a:lnSpc>
                      </a:pPr>
                      <a:r>
                        <a:rPr lang="en-US" sz="1000" dirty="0">
                          <a:solidFill>
                            <a:schemeClr val="tx1"/>
                          </a:solidFill>
                        </a:rPr>
                        <a:t>IHC 3+</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t"/>
                      <a:r>
                        <a:rPr lang="en-US" sz="1000" b="0" i="0" u="none" strike="noStrike" dirty="0">
                          <a:solidFill>
                            <a:schemeClr val="tx1"/>
                          </a:solidFill>
                          <a:effectLst/>
                          <a:latin typeface="+mj-lt"/>
                        </a:rPr>
                        <a:t>106/251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t"/>
                      <a:r>
                        <a:rPr lang="en-US" sz="1000" b="0" i="0" u="none" strike="noStrike" dirty="0">
                          <a:solidFill>
                            <a:schemeClr val="tx1"/>
                          </a:solidFill>
                          <a:effectLst/>
                          <a:latin typeface="+mj-lt"/>
                        </a:rPr>
                        <a:t>138/255</a:t>
                      </a:r>
                    </a:p>
                  </a:txBody>
                  <a:tcPr marL="9525" marR="9525" marT="9525" marB="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t"/>
                      <a:endParaRPr lang="en-US" sz="100" b="0" i="0" u="none" strike="noStrike" dirty="0">
                        <a:solidFill>
                          <a:schemeClr val="tx1"/>
                        </a:solidFill>
                        <a:effectLst/>
                        <a:latin typeface="+mj-lt"/>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8764">
                        <a:alpha val="5098"/>
                      </a:srgbClr>
                    </a:solidFill>
                  </a:tcPr>
                </a:tc>
                <a:tc>
                  <a:txBody>
                    <a:bodyPr/>
                    <a:lstStyle/>
                    <a:p>
                      <a:pPr marL="0" marR="0" lvl="0" indent="0" algn="ctr" defTabSz="1524030" rtl="0" eaLnBrk="1" fontAlgn="t" latinLnBrk="0" hangingPunct="1">
                        <a:lnSpc>
                          <a:spcPct val="100000"/>
                        </a:lnSpc>
                        <a:spcBef>
                          <a:spcPts val="0"/>
                        </a:spcBef>
                        <a:spcAft>
                          <a:spcPts val="0"/>
                        </a:spcAft>
                        <a:buClrTx/>
                        <a:buSzTx/>
                        <a:buFontTx/>
                        <a:buNone/>
                        <a:tabLst/>
                        <a:defRPr/>
                      </a:pPr>
                      <a:r>
                        <a:rPr lang="en-US" sz="1000" b="0" i="0" u="none" strike="noStrike" dirty="0">
                          <a:solidFill>
                            <a:schemeClr val="tx1"/>
                          </a:solidFill>
                          <a:effectLst/>
                          <a:latin typeface="+mj-lt"/>
                          <a:ea typeface="Calibri" panose="020F0502020204030204" pitchFamily="34" charset="0"/>
                          <a:cs typeface="Calibri" panose="020F0502020204030204" pitchFamily="34" charset="0"/>
                        </a:rPr>
                        <a:t>0.70 (0.55, 0.91)</a:t>
                      </a:r>
                    </a:p>
                  </a:txBody>
                  <a:tcPr marL="9525" marR="9525" marT="9525" marB="0" anchor="ctr">
                    <a:lnL w="12700" cmpd="sng">
                      <a:noFill/>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1601076854"/>
                  </a:ext>
                </a:extLst>
              </a:tr>
              <a:tr h="239774">
                <a:tc>
                  <a:txBody>
                    <a:bodyPr/>
                    <a:lstStyle/>
                    <a:p>
                      <a:pPr algn="l">
                        <a:lnSpc>
                          <a:spcPct val="90000"/>
                        </a:lnSpc>
                      </a:pPr>
                      <a:endParaRPr lang="en-US" sz="1000" dirty="0">
                        <a:solidFill>
                          <a:schemeClr val="tx1"/>
                        </a:solidFill>
                      </a:endParaRPr>
                    </a:p>
                  </a:txBody>
                  <a:tcPr marL="45720" marR="45720" marT="27432" marB="27432"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91440" algn="l">
                        <a:lnSpc>
                          <a:spcPct val="90000"/>
                        </a:lnSpc>
                      </a:pPr>
                      <a:r>
                        <a:rPr lang="en-US" sz="1000" dirty="0">
                          <a:solidFill>
                            <a:schemeClr val="tx1"/>
                          </a:solidFill>
                        </a:rPr>
                        <a:t>IHC 2+/ISH+</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t"/>
                      <a:r>
                        <a:rPr lang="en-US" sz="1000" b="0" i="0" u="none" strike="noStrike" dirty="0">
                          <a:solidFill>
                            <a:schemeClr val="tx1"/>
                          </a:solidFill>
                          <a:effectLst/>
                          <a:latin typeface="+mj-lt"/>
                        </a:rPr>
                        <a:t>28/51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t"/>
                      <a:r>
                        <a:rPr lang="en-US" sz="1000" b="0" i="0" u="none" strike="noStrike" dirty="0">
                          <a:solidFill>
                            <a:schemeClr val="tx1"/>
                          </a:solidFill>
                          <a:effectLst/>
                          <a:latin typeface="+mj-lt"/>
                        </a:rPr>
                        <a:t>31/52</a:t>
                      </a:r>
                    </a:p>
                  </a:txBody>
                  <a:tcPr marL="9525" marR="9525" marT="9525" marB="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t"/>
                      <a:endParaRPr lang="en-US" sz="100" b="0" i="0" u="none" strike="noStrike" dirty="0">
                        <a:solidFill>
                          <a:schemeClr val="tx1"/>
                        </a:solidFill>
                        <a:effectLst/>
                        <a:latin typeface="+mj-lt"/>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8764">
                        <a:alpha val="5098"/>
                      </a:srgbClr>
                    </a:solidFill>
                  </a:tcPr>
                </a:tc>
                <a:tc>
                  <a:txBody>
                    <a:bodyPr/>
                    <a:lstStyle/>
                    <a:p>
                      <a:pPr marL="0" marR="0" lvl="0" indent="0" algn="ctr" defTabSz="1524030" rtl="0" eaLnBrk="1" fontAlgn="t" latinLnBrk="0" hangingPunct="1">
                        <a:lnSpc>
                          <a:spcPct val="100000"/>
                        </a:lnSpc>
                        <a:spcBef>
                          <a:spcPts val="0"/>
                        </a:spcBef>
                        <a:spcAft>
                          <a:spcPts val="0"/>
                        </a:spcAft>
                        <a:buClrTx/>
                        <a:buSzTx/>
                        <a:buFontTx/>
                        <a:buNone/>
                        <a:tabLst/>
                        <a:defRPr/>
                      </a:pPr>
                      <a:r>
                        <a:rPr lang="en-US" sz="1000" b="0" i="0" u="none" strike="noStrike" dirty="0">
                          <a:solidFill>
                            <a:schemeClr val="tx1"/>
                          </a:solidFill>
                          <a:effectLst/>
                          <a:latin typeface="+mj-lt"/>
                          <a:ea typeface="Calibri" panose="020F0502020204030204" pitchFamily="34" charset="0"/>
                          <a:cs typeface="Calibri" panose="020F0502020204030204" pitchFamily="34" charset="0"/>
                        </a:rPr>
                        <a:t>0.83 (0.50, 1.39)</a:t>
                      </a:r>
                    </a:p>
                  </a:txBody>
                  <a:tcPr marL="9525" marR="9525" marT="9525" marB="0" anchor="ctr">
                    <a:lnL w="12700" cmpd="sng">
                      <a:noFill/>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150067053"/>
                  </a:ext>
                </a:extLst>
              </a:tr>
              <a:tr h="239774">
                <a:tc>
                  <a:txBody>
                    <a:bodyPr/>
                    <a:lstStyle/>
                    <a:p>
                      <a:pPr marL="0" algn="l">
                        <a:lnSpc>
                          <a:spcPct val="90000"/>
                        </a:lnSpc>
                      </a:pPr>
                      <a:r>
                        <a:rPr lang="en-US" sz="1000" b="1" dirty="0">
                          <a:solidFill>
                            <a:schemeClr val="tx1"/>
                          </a:solidFill>
                        </a:rPr>
                        <a:t>PD-L1 status</a:t>
                      </a:r>
                    </a:p>
                  </a:txBody>
                  <a:tcPr marL="45720" marR="45720" marT="27432" marB="27432" anchor="ctr">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91440" algn="l">
                        <a:lnSpc>
                          <a:spcPct val="90000"/>
                        </a:lnSpc>
                      </a:pPr>
                      <a:r>
                        <a:rPr lang="en-US" sz="1000" dirty="0">
                          <a:solidFill>
                            <a:schemeClr val="tx1"/>
                          </a:solidFill>
                        </a:rPr>
                        <a:t>TAP &lt;1%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52403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j-lt"/>
                          <a:cs typeface="Calibri" panose="020F0502020204030204" pitchFamily="34" charset="0"/>
                        </a:rPr>
                        <a:t>38/90</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52403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j-lt"/>
                          <a:cs typeface="Calibri" panose="020F0502020204030204" pitchFamily="34" charset="0"/>
                        </a:rPr>
                        <a:t>65/98</a:t>
                      </a:r>
                    </a:p>
                  </a:txBody>
                  <a:tcPr marL="68580" marR="68580" marT="34290" marB="34290" anchor="ctr">
                    <a:lnL w="12700" cmpd="sng">
                      <a:noFill/>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524030" rtl="0" eaLnBrk="1" fontAlgn="auto" latinLnBrk="0" hangingPunct="1">
                        <a:lnSpc>
                          <a:spcPct val="100000"/>
                        </a:lnSpc>
                        <a:spcBef>
                          <a:spcPts val="0"/>
                        </a:spcBef>
                        <a:spcAft>
                          <a:spcPts val="0"/>
                        </a:spcAft>
                        <a:buClrTx/>
                        <a:buSzTx/>
                        <a:buFontTx/>
                        <a:buNone/>
                        <a:tabLst/>
                        <a:defRPr/>
                      </a:pPr>
                      <a:endParaRPr lang="en-US" sz="100" dirty="0">
                        <a:solidFill>
                          <a:schemeClr val="tx1"/>
                        </a:solidFill>
                        <a:latin typeface="+mj-lt"/>
                        <a:cs typeface="Calibri" panose="020F0502020204030204" pitchFamily="34" charset="0"/>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8764">
                        <a:alpha val="5098"/>
                      </a:srgbClr>
                    </a:solidFill>
                  </a:tcPr>
                </a:tc>
                <a:tc>
                  <a:txBody>
                    <a:bodyPr/>
                    <a:lstStyle/>
                    <a:p>
                      <a:pPr marL="0" marR="0" lvl="0" indent="0" algn="ctr" defTabSz="152403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j-lt"/>
                          <a:cs typeface="Calibri" panose="020F0502020204030204" pitchFamily="34" charset="0"/>
                        </a:rPr>
                        <a:t>0.49 (0.33</a:t>
                      </a:r>
                      <a:r>
                        <a:rPr lang="en-US" sz="1000" kern="1200" dirty="0">
                          <a:solidFill>
                            <a:schemeClr val="tx1"/>
                          </a:solidFill>
                          <a:latin typeface="+mn-lt"/>
                          <a:ea typeface="Calibri" panose="020F0502020204030204" pitchFamily="34" charset="0"/>
                          <a:cs typeface="Calibri" panose="020F0502020204030204" pitchFamily="34" charset="0"/>
                        </a:rPr>
                        <a:t>–</a:t>
                      </a:r>
                      <a:r>
                        <a:rPr lang="en-US" sz="1000" dirty="0">
                          <a:solidFill>
                            <a:schemeClr val="tx1"/>
                          </a:solidFill>
                          <a:latin typeface="+mj-lt"/>
                          <a:cs typeface="Calibri" panose="020F0502020204030204" pitchFamily="34" charset="0"/>
                        </a:rPr>
                        <a:t>0.74)</a:t>
                      </a:r>
                    </a:p>
                  </a:txBody>
                  <a:tcPr marL="68580" marR="68580" marT="34290" marB="34290" anchor="ctr">
                    <a:lnL w="12700" cmpd="sng">
                      <a:noFill/>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2143154927"/>
                  </a:ext>
                </a:extLst>
              </a:tr>
              <a:tr h="239774">
                <a:tc>
                  <a:txBody>
                    <a:bodyPr/>
                    <a:lstStyle/>
                    <a:p>
                      <a:pPr marL="91440" algn="l">
                        <a:lnSpc>
                          <a:spcPct val="90000"/>
                        </a:lnSpc>
                      </a:pPr>
                      <a:endParaRPr lang="en-US" sz="1000" dirty="0">
                        <a:solidFill>
                          <a:schemeClr val="tx1"/>
                        </a:solidFill>
                      </a:endParaRPr>
                    </a:p>
                  </a:txBody>
                  <a:tcPr marL="45720" marR="45720" marT="27432" marB="27432" anchor="ctr">
                    <a:lnL w="1905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TAP ≥1%</a:t>
                      </a:r>
                    </a:p>
                  </a:txBody>
                  <a:tcPr marL="45720" marR="4572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52403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j-lt"/>
                          <a:cs typeface="Calibri" panose="020F0502020204030204" pitchFamily="34" charset="0"/>
                        </a:rPr>
                        <a:t>79/187</a:t>
                      </a:r>
                    </a:p>
                  </a:txBody>
                  <a:tcPr marL="68580" marR="68580" marT="34290" marB="342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52403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j-lt"/>
                          <a:cs typeface="Calibri" panose="020F0502020204030204" pitchFamily="34" charset="0"/>
                        </a:rPr>
                        <a:t>92/188</a:t>
                      </a:r>
                    </a:p>
                  </a:txBody>
                  <a:tcPr marL="68580" marR="68580" marT="34290" marB="34290" anchor="ctr">
                    <a:lnL w="12700" cmpd="sng">
                      <a:noFill/>
                    </a:lnL>
                    <a:lnR w="1905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524030" rtl="0" eaLnBrk="1" fontAlgn="auto" latinLnBrk="0" hangingPunct="1">
                        <a:lnSpc>
                          <a:spcPct val="100000"/>
                        </a:lnSpc>
                        <a:spcBef>
                          <a:spcPts val="0"/>
                        </a:spcBef>
                        <a:spcAft>
                          <a:spcPts val="0"/>
                        </a:spcAft>
                        <a:buClrTx/>
                        <a:buSzTx/>
                        <a:buFontTx/>
                        <a:buNone/>
                        <a:tabLst/>
                        <a:defRPr/>
                      </a:pPr>
                      <a:endParaRPr lang="en-US" sz="100" dirty="0">
                        <a:solidFill>
                          <a:schemeClr val="tx1"/>
                        </a:solidFill>
                        <a:latin typeface="+mj-lt"/>
                        <a:cs typeface="Calibri" panose="020F0502020204030204" pitchFamily="34" charset="0"/>
                      </a:endParaRPr>
                    </a:p>
                  </a:txBody>
                  <a:tcPr marL="0" marR="0" marT="0" marB="0" anchor="ctr">
                    <a:lnL w="1905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8764"/>
                      </a:solidFill>
                      <a:prstDash val="solid"/>
                      <a:round/>
                      <a:headEnd type="none" w="med" len="med"/>
                      <a:tailEnd type="none" w="med" len="med"/>
                    </a:lnL>
                    <a:lnR w="12700" cmpd="sng">
                      <a:noFill/>
                    </a:lnR>
                    <a:lnT w="12700" cmpd="sng">
                      <a:noFill/>
                    </a:lnT>
                    <a:lnB w="28575" cap="flat" cmpd="sng" algn="ctr">
                      <a:solidFill>
                        <a:srgbClr val="008764"/>
                      </a:solidFill>
                      <a:prstDash val="solid"/>
                      <a:round/>
                      <a:headEnd type="none" w="med" len="med"/>
                      <a:tailEnd type="none" w="med" len="med"/>
                    </a:lnB>
                    <a:lnTlToBr w="12700" cmpd="sng">
                      <a:noFill/>
                      <a:prstDash val="solid"/>
                    </a:lnTlToBr>
                    <a:lnBlToTr w="12700" cmpd="sng">
                      <a:noFill/>
                      <a:prstDash val="solid"/>
                    </a:lnBlToTr>
                    <a:solidFill>
                      <a:srgbClr val="008764">
                        <a:alpha val="5098"/>
                      </a:srgbClr>
                    </a:solidFill>
                  </a:tcPr>
                </a:tc>
                <a:tc>
                  <a:txBody>
                    <a:bodyPr/>
                    <a:lstStyle/>
                    <a:p>
                      <a:pPr marL="0" marR="0" lvl="0" indent="0" algn="ctr" defTabSz="152403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j-lt"/>
                          <a:cs typeface="Calibri" panose="020F0502020204030204" pitchFamily="34" charset="0"/>
                        </a:rPr>
                        <a:t>0.82 (0.60</a:t>
                      </a:r>
                      <a:r>
                        <a:rPr lang="en-US" sz="1000" kern="1200" dirty="0">
                          <a:solidFill>
                            <a:schemeClr val="tx1"/>
                          </a:solidFill>
                          <a:latin typeface="+mn-lt"/>
                          <a:ea typeface="Calibri" panose="020F0502020204030204" pitchFamily="34" charset="0"/>
                          <a:cs typeface="Calibri" panose="020F0502020204030204" pitchFamily="34" charset="0"/>
                        </a:rPr>
                        <a:t>–</a:t>
                      </a:r>
                      <a:r>
                        <a:rPr lang="en-US" sz="1000" dirty="0">
                          <a:solidFill>
                            <a:schemeClr val="tx1"/>
                          </a:solidFill>
                          <a:latin typeface="+mj-lt"/>
                          <a:cs typeface="Calibri" panose="020F0502020204030204" pitchFamily="34" charset="0"/>
                        </a:rPr>
                        <a:t>1.10)</a:t>
                      </a:r>
                    </a:p>
                  </a:txBody>
                  <a:tcPr marL="68580" marR="68580" marT="34290" marB="34290" anchor="ctr">
                    <a:lnL w="12700" cmpd="sng">
                      <a:noFill/>
                    </a:lnL>
                    <a:lnR w="28575" cap="flat" cmpd="sng" algn="ctr">
                      <a:solidFill>
                        <a:srgbClr val="008764"/>
                      </a:solidFill>
                      <a:prstDash val="solid"/>
                      <a:round/>
                      <a:headEnd type="none" w="med" len="med"/>
                      <a:tailEnd type="none" w="med" len="med"/>
                    </a:lnR>
                    <a:lnT w="12700" cmpd="sng">
                      <a:noFill/>
                    </a:lnT>
                    <a:lnB w="28575" cap="flat" cmpd="sng" algn="ctr">
                      <a:solidFill>
                        <a:srgbClr val="008764"/>
                      </a:solidFill>
                      <a:prstDash val="solid"/>
                      <a:round/>
                      <a:headEnd type="none" w="med" len="med"/>
                      <a:tailEnd type="none" w="med" len="med"/>
                    </a:lnB>
                    <a:lnTlToBr w="12700" cmpd="sng">
                      <a:noFill/>
                      <a:prstDash val="solid"/>
                    </a:lnTlToBr>
                    <a:lnBlToTr w="12700" cmpd="sng">
                      <a:noFill/>
                      <a:prstDash val="solid"/>
                    </a:lnBlToTr>
                    <a:solidFill>
                      <a:srgbClr val="008764">
                        <a:alpha val="5098"/>
                      </a:srgbClr>
                    </a:solidFill>
                  </a:tcPr>
                </a:tc>
                <a:extLst>
                  <a:ext uri="{0D108BD9-81ED-4DB2-BD59-A6C34878D82A}">
                    <a16:rowId xmlns:a16="http://schemas.microsoft.com/office/drawing/2014/main" val="488927548"/>
                  </a:ext>
                </a:extLst>
              </a:tr>
            </a:tbl>
          </a:graphicData>
        </a:graphic>
      </p:graphicFrame>
      <p:grpSp>
        <p:nvGrpSpPr>
          <p:cNvPr id="4" name="Group 3">
            <a:extLst>
              <a:ext uri="{FF2B5EF4-FFF2-40B4-BE49-F238E27FC236}">
                <a16:creationId xmlns:a16="http://schemas.microsoft.com/office/drawing/2014/main" id="{06045B5F-3A06-F3C4-D9BC-04E69E063388}"/>
              </a:ext>
            </a:extLst>
          </p:cNvPr>
          <p:cNvGrpSpPr/>
          <p:nvPr/>
        </p:nvGrpSpPr>
        <p:grpSpPr>
          <a:xfrm>
            <a:off x="7576104" y="6084282"/>
            <a:ext cx="2458269" cy="226202"/>
            <a:chOff x="7148311" y="6325510"/>
            <a:chExt cx="2458269" cy="226202"/>
          </a:xfrm>
        </p:grpSpPr>
        <p:sp>
          <p:nvSpPr>
            <p:cNvPr id="16" name="TextBox 15">
              <a:extLst>
                <a:ext uri="{FF2B5EF4-FFF2-40B4-BE49-F238E27FC236}">
                  <a16:creationId xmlns:a16="http://schemas.microsoft.com/office/drawing/2014/main" id="{6DE11B1D-9DF1-7248-D676-2C34BE4489CA}"/>
                </a:ext>
              </a:extLst>
            </p:cNvPr>
            <p:cNvSpPr txBox="1"/>
            <p:nvPr/>
          </p:nvSpPr>
          <p:spPr>
            <a:xfrm>
              <a:off x="7148311" y="6336268"/>
              <a:ext cx="1303481"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8764"/>
                  </a:solidFill>
                  <a:effectLst/>
                  <a:uLnTx/>
                  <a:uFillTx/>
                  <a:latin typeface="Arial" panose="020B0604020202020204"/>
                  <a:ea typeface="+mn-ea"/>
                  <a:cs typeface="+mn-cs"/>
                </a:rPr>
                <a:t>Favors Zani + TIS + CT</a:t>
              </a:r>
            </a:p>
          </p:txBody>
        </p:sp>
        <p:sp>
          <p:nvSpPr>
            <p:cNvPr id="17" name="TextBox 16">
              <a:extLst>
                <a:ext uri="{FF2B5EF4-FFF2-40B4-BE49-F238E27FC236}">
                  <a16:creationId xmlns:a16="http://schemas.microsoft.com/office/drawing/2014/main" id="{951DAEA1-C5D1-DAA7-68B0-0B1D9595A274}"/>
                </a:ext>
              </a:extLst>
            </p:cNvPr>
            <p:cNvSpPr txBox="1"/>
            <p:nvPr/>
          </p:nvSpPr>
          <p:spPr>
            <a:xfrm>
              <a:off x="8604266" y="6336268"/>
              <a:ext cx="100231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46466"/>
                  </a:solidFill>
                  <a:effectLst/>
                  <a:uLnTx/>
                  <a:uFillTx/>
                  <a:latin typeface="Arial" panose="020B0604020202020204"/>
                  <a:ea typeface="+mn-ea"/>
                  <a:cs typeface="+mn-cs"/>
                </a:rPr>
                <a:t>Favors </a:t>
              </a:r>
              <a:r>
                <a:rPr kumimoji="0" lang="en-US" sz="800" b="0" i="0" u="none" strike="noStrike" kern="1200" cap="none" spc="0" normalizeH="0" baseline="0" noProof="0" dirty="0" err="1">
                  <a:ln>
                    <a:noFill/>
                  </a:ln>
                  <a:solidFill>
                    <a:srgbClr val="646466"/>
                  </a:solidFill>
                  <a:effectLst/>
                  <a:uLnTx/>
                  <a:uFillTx/>
                  <a:latin typeface="Arial" panose="020B0604020202020204"/>
                  <a:ea typeface="+mn-ea"/>
                  <a:cs typeface="+mn-cs"/>
                </a:rPr>
                <a:t>Tras</a:t>
              </a:r>
              <a:r>
                <a:rPr kumimoji="0" lang="en-US" sz="800" b="0" i="0" u="none" strike="noStrike" kern="1200" cap="none" spc="0" normalizeH="0" baseline="0" noProof="0" dirty="0">
                  <a:ln>
                    <a:noFill/>
                  </a:ln>
                  <a:solidFill>
                    <a:srgbClr val="646466"/>
                  </a:solidFill>
                  <a:effectLst/>
                  <a:uLnTx/>
                  <a:uFillTx/>
                  <a:latin typeface="Arial" panose="020B0604020202020204"/>
                  <a:ea typeface="+mn-ea"/>
                  <a:cs typeface="+mn-cs"/>
                </a:rPr>
                <a:t> + CT</a:t>
              </a:r>
            </a:p>
          </p:txBody>
        </p:sp>
        <p:cxnSp>
          <p:nvCxnSpPr>
            <p:cNvPr id="34" name="Straight Arrow Connector 33">
              <a:extLst>
                <a:ext uri="{FF2B5EF4-FFF2-40B4-BE49-F238E27FC236}">
                  <a16:creationId xmlns:a16="http://schemas.microsoft.com/office/drawing/2014/main" id="{EB2BD052-C1DA-5F15-4B19-3D2A08E91129}"/>
                </a:ext>
              </a:extLst>
            </p:cNvPr>
            <p:cNvCxnSpPr>
              <a:cxnSpLocks/>
            </p:cNvCxnSpPr>
            <p:nvPr/>
          </p:nvCxnSpPr>
          <p:spPr>
            <a:xfrm flipH="1">
              <a:off x="7599225" y="6325510"/>
              <a:ext cx="745360"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E3EE6A1-0822-8FDC-5321-F7156846B8B5}"/>
                </a:ext>
              </a:extLst>
            </p:cNvPr>
            <p:cNvCxnSpPr>
              <a:cxnSpLocks/>
            </p:cNvCxnSpPr>
            <p:nvPr/>
          </p:nvCxnSpPr>
          <p:spPr>
            <a:xfrm>
              <a:off x="8678217" y="6325510"/>
              <a:ext cx="749808"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C7AE5106-7027-BAE4-DB30-F2553816A712}"/>
              </a:ext>
            </a:extLst>
          </p:cNvPr>
          <p:cNvSpPr txBox="1"/>
          <p:nvPr/>
        </p:nvSpPr>
        <p:spPr>
          <a:xfrm>
            <a:off x="4699521" y="1391781"/>
            <a:ext cx="132119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rial" panose="020B0604020202020204"/>
                <a:ea typeface="+mn-ea"/>
                <a:cs typeface="+mn-cs"/>
              </a:rPr>
              <a:t>Events/patients</a:t>
            </a:r>
          </a:p>
        </p:txBody>
      </p:sp>
      <p:graphicFrame>
        <p:nvGraphicFramePr>
          <p:cNvPr id="7" name="Chart 6">
            <a:extLst>
              <a:ext uri="{FF2B5EF4-FFF2-40B4-BE49-F238E27FC236}">
                <a16:creationId xmlns:a16="http://schemas.microsoft.com/office/drawing/2014/main" id="{08CDF207-AEA7-894D-E752-E0FD27EE418C}"/>
              </a:ext>
            </a:extLst>
          </p:cNvPr>
          <p:cNvGraphicFramePr/>
          <p:nvPr/>
        </p:nvGraphicFramePr>
        <p:xfrm>
          <a:off x="7817896" y="1937005"/>
          <a:ext cx="2286000" cy="417874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FD1BCEC-F83A-1EE3-4546-035A5177F05D}"/>
              </a:ext>
            </a:extLst>
          </p:cNvPr>
          <p:cNvSpPr txBox="1"/>
          <p:nvPr/>
        </p:nvSpPr>
        <p:spPr>
          <a:xfrm>
            <a:off x="256032" y="1034768"/>
            <a:ext cx="11676888" cy="369332"/>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rPr>
              <a:t>Improvements in OS occurred across major prespecified subgroups, including regions and PD-L1 TAP scores</a:t>
            </a:r>
          </a:p>
        </p:txBody>
      </p:sp>
      <p:sp>
        <p:nvSpPr>
          <p:cNvPr id="2" name="TextBox 1">
            <a:extLst>
              <a:ext uri="{FF2B5EF4-FFF2-40B4-BE49-F238E27FC236}">
                <a16:creationId xmlns:a16="http://schemas.microsoft.com/office/drawing/2014/main" id="{403A39E2-C3E9-6141-3899-939B9734BD51}"/>
              </a:ext>
            </a:extLst>
          </p:cNvPr>
          <p:cNvSpPr txBox="1"/>
          <p:nvPr/>
        </p:nvSpPr>
        <p:spPr>
          <a:xfrm>
            <a:off x="8252477" y="1616109"/>
            <a:ext cx="13436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764"/>
                </a:solidFill>
                <a:effectLst/>
                <a:uLnTx/>
                <a:uFillTx/>
                <a:latin typeface="Arial" panose="020B0604020202020204"/>
                <a:ea typeface="+mn-ea"/>
                <a:cs typeface="+mn-cs"/>
              </a:rPr>
              <a:t>Zani + TIS + CT </a:t>
            </a:r>
            <a:br>
              <a:rPr kumimoji="0" lang="en-US" sz="1200" b="1" i="0" u="none" strike="noStrike" kern="1200" cap="none" spc="0" normalizeH="0" baseline="0" noProof="0" dirty="0">
                <a:ln>
                  <a:noFill/>
                </a:ln>
                <a:solidFill>
                  <a:srgbClr val="008764"/>
                </a:solidFill>
                <a:effectLst/>
                <a:uLnTx/>
                <a:uFillTx/>
                <a:latin typeface="Arial" panose="020B0604020202020204"/>
                <a:ea typeface="+mn-ea"/>
                <a:cs typeface="+mn-cs"/>
              </a:rPr>
            </a:br>
            <a:r>
              <a:rPr kumimoji="0" lang="en-US" sz="1200" b="1" i="0" u="none" strike="noStrike" kern="1200" cap="none" spc="0" normalizeH="0" baseline="0" noProof="0" dirty="0">
                <a:ln>
                  <a:noFill/>
                </a:ln>
                <a:solidFill>
                  <a:srgbClr val="008764"/>
                </a:solidFill>
                <a:effectLst/>
                <a:uLnTx/>
                <a:uFillTx/>
                <a:latin typeface="Arial" panose="020B0604020202020204"/>
                <a:ea typeface="+mn-ea"/>
                <a:cs typeface="+mn-cs"/>
              </a:rPr>
              <a:t>vs </a:t>
            </a:r>
            <a:r>
              <a:rPr kumimoji="0" lang="en-US" sz="1200" b="1" i="0" u="none" strike="noStrike" kern="1200" cap="none" spc="0" normalizeH="0" baseline="0" noProof="0" dirty="0" err="1">
                <a:ln>
                  <a:noFill/>
                </a:ln>
                <a:solidFill>
                  <a:srgbClr val="008764"/>
                </a:solidFill>
                <a:effectLst/>
                <a:uLnTx/>
                <a:uFillTx/>
                <a:latin typeface="Arial" panose="020B0604020202020204"/>
                <a:ea typeface="+mn-ea"/>
                <a:cs typeface="+mn-cs"/>
              </a:rPr>
              <a:t>Tras</a:t>
            </a:r>
            <a:r>
              <a:rPr kumimoji="0" lang="en-US" sz="1200" b="1" i="0" u="none" strike="noStrike" kern="1200" cap="none" spc="0" normalizeH="0" baseline="0" noProof="0" dirty="0">
                <a:ln>
                  <a:noFill/>
                </a:ln>
                <a:solidFill>
                  <a:srgbClr val="008764"/>
                </a:solidFill>
                <a:effectLst/>
                <a:uLnTx/>
                <a:uFillTx/>
                <a:latin typeface="Arial" panose="020B0604020202020204"/>
                <a:ea typeface="+mn-ea"/>
                <a:cs typeface="+mn-cs"/>
              </a:rPr>
              <a:t> + CT</a:t>
            </a:r>
          </a:p>
        </p:txBody>
      </p:sp>
      <p:pic>
        <p:nvPicPr>
          <p:cNvPr id="3" name="Picture 2" descr="Clinical Trials | Jazz Pharmaceuticals">
            <a:extLst>
              <a:ext uri="{FF2B5EF4-FFF2-40B4-BE49-F238E27FC236}">
                <a16:creationId xmlns:a16="http://schemas.microsoft.com/office/drawing/2014/main" id="{784C9037-5E7D-476B-8106-AD96BC3EE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7239" y="100578"/>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E313E984-6DDD-CB00-1331-66805F567D4E}"/>
              </a:ext>
            </a:extLst>
          </p:cNvPr>
          <p:cNvSpPr>
            <a:spLocks noGrp="1"/>
          </p:cNvSpPr>
          <p:nvPr>
            <p:ph type="body" sz="quarter" idx="15"/>
          </p:nvPr>
        </p:nvSpPr>
        <p:spPr/>
        <p:txBody>
          <a:bodyPr/>
          <a:lstStyle/>
          <a:p>
            <a:r>
              <a:rPr lang="en-US" dirty="0"/>
              <a:t>Elena Elimova, MD</a:t>
            </a:r>
          </a:p>
        </p:txBody>
      </p:sp>
      <p:sp>
        <p:nvSpPr>
          <p:cNvPr id="5" name="Rectangle 4">
            <a:extLst>
              <a:ext uri="{FF2B5EF4-FFF2-40B4-BE49-F238E27FC236}">
                <a16:creationId xmlns:a16="http://schemas.microsoft.com/office/drawing/2014/main" id="{C6CDCF9E-9B81-7639-E770-755E7DA86AB6}"/>
              </a:ext>
            </a:extLst>
          </p:cNvPr>
          <p:cNvSpPr/>
          <p:nvPr/>
        </p:nvSpPr>
        <p:spPr>
          <a:xfrm>
            <a:off x="3227942" y="6586499"/>
            <a:ext cx="4207654" cy="1888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62708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B7832-0249-86F2-BC3F-6F8C86353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12AA88-FF6D-3EAF-4DD2-10401436F667}"/>
              </a:ext>
            </a:extLst>
          </p:cNvPr>
          <p:cNvSpPr>
            <a:spLocks noGrp="1"/>
          </p:cNvSpPr>
          <p:nvPr>
            <p:ph type="title"/>
          </p:nvPr>
        </p:nvSpPr>
        <p:spPr>
          <a:xfrm>
            <a:off x="256032" y="317499"/>
            <a:ext cx="10972800" cy="907864"/>
          </a:xfrm>
        </p:spPr>
        <p:txBody>
          <a:bodyPr>
            <a:normAutofit/>
          </a:bodyPr>
          <a:lstStyle/>
          <a:p>
            <a:r>
              <a:rPr lang="en-US" dirty="0"/>
              <a:t>Common TRAEs (≥20% of Patients in Any Arm)</a:t>
            </a:r>
          </a:p>
        </p:txBody>
      </p:sp>
      <p:sp>
        <p:nvSpPr>
          <p:cNvPr id="5" name="Text Placeholder 4">
            <a:extLst>
              <a:ext uri="{FF2B5EF4-FFF2-40B4-BE49-F238E27FC236}">
                <a16:creationId xmlns:a16="http://schemas.microsoft.com/office/drawing/2014/main" id="{42A09A06-6311-BC88-43FD-9A12F4C642FE}"/>
              </a:ext>
            </a:extLst>
          </p:cNvPr>
          <p:cNvSpPr>
            <a:spLocks noGrp="1"/>
          </p:cNvSpPr>
          <p:nvPr>
            <p:ph type="body" sz="quarter" idx="15"/>
          </p:nvPr>
        </p:nvSpPr>
        <p:spPr/>
        <p:txBody>
          <a:bodyPr/>
          <a:lstStyle/>
          <a:p>
            <a:r>
              <a:rPr lang="en-US" dirty="0"/>
              <a:t>Elena </a:t>
            </a:r>
            <a:r>
              <a:rPr lang="en-US" dirty="0" err="1"/>
              <a:t>Elimova</a:t>
            </a:r>
            <a:r>
              <a:rPr lang="en-US" dirty="0"/>
              <a:t>, MD</a:t>
            </a:r>
          </a:p>
        </p:txBody>
      </p:sp>
      <p:sp>
        <p:nvSpPr>
          <p:cNvPr id="12" name="TextBox 11">
            <a:extLst>
              <a:ext uri="{FF2B5EF4-FFF2-40B4-BE49-F238E27FC236}">
                <a16:creationId xmlns:a16="http://schemas.microsoft.com/office/drawing/2014/main" id="{B63D90CB-FE66-B426-B4E5-A5D17452ED63}"/>
              </a:ext>
            </a:extLst>
          </p:cNvPr>
          <p:cNvSpPr txBox="1"/>
          <p:nvPr/>
        </p:nvSpPr>
        <p:spPr>
          <a:xfrm>
            <a:off x="256032" y="1023962"/>
            <a:ext cx="11091834" cy="369332"/>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rPr>
              <a:t>Diarrhea was the most common TRAE in all treatment arms</a:t>
            </a:r>
          </a:p>
        </p:txBody>
      </p:sp>
      <p:sp>
        <p:nvSpPr>
          <p:cNvPr id="7" name="TextBox 6">
            <a:extLst>
              <a:ext uri="{FF2B5EF4-FFF2-40B4-BE49-F238E27FC236}">
                <a16:creationId xmlns:a16="http://schemas.microsoft.com/office/drawing/2014/main" id="{5FA1930E-2255-5DB9-6972-30CB841F4966}"/>
              </a:ext>
            </a:extLst>
          </p:cNvPr>
          <p:cNvSpPr txBox="1"/>
          <p:nvPr/>
        </p:nvSpPr>
        <p:spPr>
          <a:xfrm>
            <a:off x="256032" y="5916071"/>
            <a:ext cx="11623915" cy="369332"/>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rPr>
              <a:t>a</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Five</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patients who were assigned to the zanidatamab-tislelizumab-chemotherapy arm did not receive tislelizumab. Data from these patients are summarized in the zanidatamab-chemotherapy arm.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CT, chemotherapy; IRR, infusion-related reaction; PPES, palmar-plantar erythrodysesthesia syndrome; PSN, peripheral sensory neuropathy; TIS, tislelizumab; TRAE, treatment-related adverse event;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rPr>
              <a:t>Tras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rPr>
              <a:t>, trastuzumab; Zani, zanidatamab. </a:t>
            </a:r>
          </a:p>
        </p:txBody>
      </p:sp>
      <p:grpSp>
        <p:nvGrpSpPr>
          <p:cNvPr id="37" name="Group 36">
            <a:extLst>
              <a:ext uri="{FF2B5EF4-FFF2-40B4-BE49-F238E27FC236}">
                <a16:creationId xmlns:a16="http://schemas.microsoft.com/office/drawing/2014/main" id="{0E0C2ED3-7308-D008-AAC3-AEB5C2D0D640}"/>
              </a:ext>
            </a:extLst>
          </p:cNvPr>
          <p:cNvGrpSpPr/>
          <p:nvPr/>
        </p:nvGrpSpPr>
        <p:grpSpPr>
          <a:xfrm>
            <a:off x="181035" y="1404345"/>
            <a:ext cx="11795760" cy="4563988"/>
            <a:chOff x="244833" y="1404345"/>
            <a:chExt cx="11399874" cy="4563988"/>
          </a:xfrm>
        </p:grpSpPr>
        <p:sp>
          <p:nvSpPr>
            <p:cNvPr id="518" name="Rectangle 162">
              <a:extLst>
                <a:ext uri="{FF2B5EF4-FFF2-40B4-BE49-F238E27FC236}">
                  <a16:creationId xmlns:a16="http://schemas.microsoft.com/office/drawing/2014/main" id="{E2CA7B35-3DA5-5176-B19A-5207839D577E}"/>
                </a:ext>
              </a:extLst>
            </p:cNvPr>
            <p:cNvSpPr>
              <a:spLocks noChangeArrowheads="1"/>
            </p:cNvSpPr>
            <p:nvPr/>
          </p:nvSpPr>
          <p:spPr bwMode="auto">
            <a:xfrm>
              <a:off x="3274491" y="4349508"/>
              <a:ext cx="222675" cy="104102"/>
            </a:xfrm>
            <a:prstGeom prst="rect">
              <a:avLst/>
            </a:prstGeom>
            <a:solidFill>
              <a:srgbClr val="646466"/>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2" name="Rectangle 90">
              <a:extLst>
                <a:ext uri="{FF2B5EF4-FFF2-40B4-BE49-F238E27FC236}">
                  <a16:creationId xmlns:a16="http://schemas.microsoft.com/office/drawing/2014/main" id="{4D62CE75-FDED-4E73-B0AD-1D4B3C488D96}"/>
                </a:ext>
              </a:extLst>
            </p:cNvPr>
            <p:cNvSpPr>
              <a:spLocks noChangeArrowheads="1"/>
            </p:cNvSpPr>
            <p:nvPr/>
          </p:nvSpPr>
          <p:spPr bwMode="auto">
            <a:xfrm>
              <a:off x="3274491" y="4453610"/>
              <a:ext cx="222675" cy="996410"/>
            </a:xfrm>
            <a:prstGeom prst="rect">
              <a:avLst/>
            </a:prstGeom>
            <a:solidFill>
              <a:srgbClr val="A2A2A3"/>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3" name="Rectangle 96">
              <a:extLst>
                <a:ext uri="{FF2B5EF4-FFF2-40B4-BE49-F238E27FC236}">
                  <a16:creationId xmlns:a16="http://schemas.microsoft.com/office/drawing/2014/main" id="{97D9CC3F-C5A6-95A1-0BCB-0DF0BCCDF9F0}"/>
                </a:ext>
              </a:extLst>
            </p:cNvPr>
            <p:cNvSpPr>
              <a:spLocks noChangeArrowheads="1"/>
            </p:cNvSpPr>
            <p:nvPr/>
          </p:nvSpPr>
          <p:spPr bwMode="auto">
            <a:xfrm>
              <a:off x="4174646" y="4453612"/>
              <a:ext cx="223221" cy="996411"/>
            </a:xfrm>
            <a:prstGeom prst="rect">
              <a:avLst/>
            </a:prstGeom>
            <a:solidFill>
              <a:srgbClr val="A2A2A3"/>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6" name="Rectangle 168">
              <a:extLst>
                <a:ext uri="{FF2B5EF4-FFF2-40B4-BE49-F238E27FC236}">
                  <a16:creationId xmlns:a16="http://schemas.microsoft.com/office/drawing/2014/main" id="{9A5D4AEB-670B-F41B-9806-639A013F261F}"/>
                </a:ext>
              </a:extLst>
            </p:cNvPr>
            <p:cNvSpPr>
              <a:spLocks noChangeArrowheads="1"/>
            </p:cNvSpPr>
            <p:nvPr/>
          </p:nvSpPr>
          <p:spPr bwMode="auto">
            <a:xfrm>
              <a:off x="4174647" y="4336144"/>
              <a:ext cx="223221" cy="117488"/>
            </a:xfrm>
            <a:prstGeom prst="rect">
              <a:avLst/>
            </a:prstGeom>
            <a:solidFill>
              <a:srgbClr val="646466"/>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3" name="Rectangle 102">
              <a:extLst>
                <a:ext uri="{FF2B5EF4-FFF2-40B4-BE49-F238E27FC236}">
                  <a16:creationId xmlns:a16="http://schemas.microsoft.com/office/drawing/2014/main" id="{996CF37C-1F3C-3578-229E-86B7811E36E4}"/>
                </a:ext>
              </a:extLst>
            </p:cNvPr>
            <p:cNvSpPr>
              <a:spLocks noChangeArrowheads="1"/>
            </p:cNvSpPr>
            <p:nvPr/>
          </p:nvSpPr>
          <p:spPr bwMode="auto">
            <a:xfrm>
              <a:off x="5075349" y="4440225"/>
              <a:ext cx="223221" cy="1009795"/>
            </a:xfrm>
            <a:prstGeom prst="rect">
              <a:avLst/>
            </a:prstGeom>
            <a:solidFill>
              <a:srgbClr val="A2A2A3"/>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6" name="Rectangle 174">
              <a:extLst>
                <a:ext uri="{FF2B5EF4-FFF2-40B4-BE49-F238E27FC236}">
                  <a16:creationId xmlns:a16="http://schemas.microsoft.com/office/drawing/2014/main" id="{2E1AFCD1-AF77-EACD-43C2-CF6E91552294}"/>
                </a:ext>
              </a:extLst>
            </p:cNvPr>
            <p:cNvSpPr>
              <a:spLocks noChangeArrowheads="1"/>
            </p:cNvSpPr>
            <p:nvPr/>
          </p:nvSpPr>
          <p:spPr bwMode="auto">
            <a:xfrm>
              <a:off x="5075347" y="3995557"/>
              <a:ext cx="223221" cy="444667"/>
            </a:xfrm>
            <a:prstGeom prst="rect">
              <a:avLst/>
            </a:prstGeom>
            <a:solidFill>
              <a:srgbClr val="646466"/>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7" name="Rectangle 108">
              <a:extLst>
                <a:ext uri="{FF2B5EF4-FFF2-40B4-BE49-F238E27FC236}">
                  <a16:creationId xmlns:a16="http://schemas.microsoft.com/office/drawing/2014/main" id="{45260A68-BE3B-87F3-9935-5DCFE9EF9507}"/>
                </a:ext>
              </a:extLst>
            </p:cNvPr>
            <p:cNvSpPr>
              <a:spLocks noChangeArrowheads="1"/>
            </p:cNvSpPr>
            <p:nvPr/>
          </p:nvSpPr>
          <p:spPr bwMode="auto">
            <a:xfrm>
              <a:off x="5976051" y="4295969"/>
              <a:ext cx="223221" cy="1154050"/>
            </a:xfrm>
            <a:prstGeom prst="rect">
              <a:avLst/>
            </a:prstGeom>
            <a:solidFill>
              <a:srgbClr val="A2A2A3"/>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Rectangle 180">
              <a:extLst>
                <a:ext uri="{FF2B5EF4-FFF2-40B4-BE49-F238E27FC236}">
                  <a16:creationId xmlns:a16="http://schemas.microsoft.com/office/drawing/2014/main" id="{3BF5D4A2-4D0B-4BB0-E93D-B92CBD138639}"/>
                </a:ext>
              </a:extLst>
            </p:cNvPr>
            <p:cNvSpPr>
              <a:spLocks noChangeArrowheads="1"/>
            </p:cNvSpPr>
            <p:nvPr/>
          </p:nvSpPr>
          <p:spPr bwMode="auto">
            <a:xfrm>
              <a:off x="5976049" y="4178500"/>
              <a:ext cx="223221" cy="117488"/>
            </a:xfrm>
            <a:prstGeom prst="rect">
              <a:avLst/>
            </a:prstGeom>
            <a:solidFill>
              <a:srgbClr val="646466"/>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1" name="Rectangle 114">
              <a:extLst>
                <a:ext uri="{FF2B5EF4-FFF2-40B4-BE49-F238E27FC236}">
                  <a16:creationId xmlns:a16="http://schemas.microsoft.com/office/drawing/2014/main" id="{A5CDFA68-84BA-58BC-B9CF-29C58E208047}"/>
                </a:ext>
              </a:extLst>
            </p:cNvPr>
            <p:cNvSpPr>
              <a:spLocks noChangeArrowheads="1"/>
            </p:cNvSpPr>
            <p:nvPr/>
          </p:nvSpPr>
          <p:spPr bwMode="auto">
            <a:xfrm>
              <a:off x="6876755" y="5005354"/>
              <a:ext cx="223221" cy="444667"/>
            </a:xfrm>
            <a:prstGeom prst="rect">
              <a:avLst/>
            </a:prstGeom>
            <a:solidFill>
              <a:srgbClr val="A2A2A3"/>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4" name="Rectangle 186">
              <a:extLst>
                <a:ext uri="{FF2B5EF4-FFF2-40B4-BE49-F238E27FC236}">
                  <a16:creationId xmlns:a16="http://schemas.microsoft.com/office/drawing/2014/main" id="{528316F7-A072-8CE2-5A25-D57C960894D8}"/>
                </a:ext>
              </a:extLst>
            </p:cNvPr>
            <p:cNvSpPr>
              <a:spLocks noChangeArrowheads="1"/>
            </p:cNvSpPr>
            <p:nvPr/>
          </p:nvSpPr>
          <p:spPr bwMode="auto">
            <a:xfrm>
              <a:off x="6876740" y="4965165"/>
              <a:ext cx="223221" cy="40154"/>
            </a:xfrm>
            <a:prstGeom prst="rect">
              <a:avLst/>
            </a:prstGeom>
            <a:solidFill>
              <a:srgbClr val="646466"/>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Rectangle 120">
              <a:extLst>
                <a:ext uri="{FF2B5EF4-FFF2-40B4-BE49-F238E27FC236}">
                  <a16:creationId xmlns:a16="http://schemas.microsoft.com/office/drawing/2014/main" id="{3124BF51-DCE6-6D41-5476-BEED8377F056}"/>
                </a:ext>
              </a:extLst>
            </p:cNvPr>
            <p:cNvSpPr>
              <a:spLocks noChangeArrowheads="1"/>
            </p:cNvSpPr>
            <p:nvPr/>
          </p:nvSpPr>
          <p:spPr bwMode="auto">
            <a:xfrm>
              <a:off x="7777457" y="4951820"/>
              <a:ext cx="223221" cy="498206"/>
            </a:xfrm>
            <a:prstGeom prst="rect">
              <a:avLst/>
            </a:prstGeom>
            <a:solidFill>
              <a:srgbClr val="A2A2A3"/>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Rectangle 192">
              <a:extLst>
                <a:ext uri="{FF2B5EF4-FFF2-40B4-BE49-F238E27FC236}">
                  <a16:creationId xmlns:a16="http://schemas.microsoft.com/office/drawing/2014/main" id="{1CB6A2BD-C3E6-2E72-C78F-DB43544BF983}"/>
                </a:ext>
              </a:extLst>
            </p:cNvPr>
            <p:cNvSpPr>
              <a:spLocks noChangeArrowheads="1"/>
            </p:cNvSpPr>
            <p:nvPr/>
          </p:nvSpPr>
          <p:spPr bwMode="auto">
            <a:xfrm>
              <a:off x="7777442" y="4926455"/>
              <a:ext cx="223221" cy="25283"/>
            </a:xfrm>
            <a:prstGeom prst="rect">
              <a:avLst/>
            </a:prstGeom>
            <a:solidFill>
              <a:srgbClr val="646466"/>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9" name="Rectangle 126">
              <a:extLst>
                <a:ext uri="{FF2B5EF4-FFF2-40B4-BE49-F238E27FC236}">
                  <a16:creationId xmlns:a16="http://schemas.microsoft.com/office/drawing/2014/main" id="{DD0F2E4B-200A-75CC-8BA5-FBDFFBF087FC}"/>
                </a:ext>
              </a:extLst>
            </p:cNvPr>
            <p:cNvSpPr>
              <a:spLocks noChangeArrowheads="1"/>
            </p:cNvSpPr>
            <p:nvPr/>
          </p:nvSpPr>
          <p:spPr bwMode="auto">
            <a:xfrm>
              <a:off x="8678168" y="4754022"/>
              <a:ext cx="223221" cy="696001"/>
            </a:xfrm>
            <a:prstGeom prst="rect">
              <a:avLst/>
            </a:prstGeom>
            <a:solidFill>
              <a:srgbClr val="A2A2A3"/>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Rectangle 198">
              <a:extLst>
                <a:ext uri="{FF2B5EF4-FFF2-40B4-BE49-F238E27FC236}">
                  <a16:creationId xmlns:a16="http://schemas.microsoft.com/office/drawing/2014/main" id="{8B7798C4-0527-6B36-CF1A-F28049325645}"/>
                </a:ext>
              </a:extLst>
            </p:cNvPr>
            <p:cNvSpPr>
              <a:spLocks noChangeArrowheads="1"/>
            </p:cNvSpPr>
            <p:nvPr/>
          </p:nvSpPr>
          <p:spPr bwMode="auto">
            <a:xfrm>
              <a:off x="8678150" y="4284073"/>
              <a:ext cx="223221" cy="469948"/>
            </a:xfrm>
            <a:prstGeom prst="rect">
              <a:avLst/>
            </a:prstGeom>
            <a:solidFill>
              <a:srgbClr val="646466"/>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Rectangle 132">
              <a:extLst>
                <a:ext uri="{FF2B5EF4-FFF2-40B4-BE49-F238E27FC236}">
                  <a16:creationId xmlns:a16="http://schemas.microsoft.com/office/drawing/2014/main" id="{012B891E-0B84-57B9-307E-B0EDB0B1D294}"/>
                </a:ext>
              </a:extLst>
            </p:cNvPr>
            <p:cNvSpPr>
              <a:spLocks noChangeArrowheads="1"/>
            </p:cNvSpPr>
            <p:nvPr/>
          </p:nvSpPr>
          <p:spPr bwMode="auto">
            <a:xfrm>
              <a:off x="9579412" y="5149613"/>
              <a:ext cx="222676" cy="300410"/>
            </a:xfrm>
            <a:prstGeom prst="rect">
              <a:avLst/>
            </a:prstGeom>
            <a:solidFill>
              <a:srgbClr val="A2A2A3"/>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6" name="Rectangle 204">
              <a:extLst>
                <a:ext uri="{FF2B5EF4-FFF2-40B4-BE49-F238E27FC236}">
                  <a16:creationId xmlns:a16="http://schemas.microsoft.com/office/drawing/2014/main" id="{1C572245-594B-C56A-7256-C2A48025845C}"/>
                </a:ext>
              </a:extLst>
            </p:cNvPr>
            <p:cNvSpPr>
              <a:spLocks noChangeArrowheads="1"/>
            </p:cNvSpPr>
            <p:nvPr/>
          </p:nvSpPr>
          <p:spPr bwMode="auto">
            <a:xfrm>
              <a:off x="9579423" y="4911669"/>
              <a:ext cx="222676" cy="237949"/>
            </a:xfrm>
            <a:prstGeom prst="rect">
              <a:avLst/>
            </a:prstGeom>
            <a:solidFill>
              <a:srgbClr val="646466"/>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Rectangle 138">
              <a:extLst>
                <a:ext uri="{FF2B5EF4-FFF2-40B4-BE49-F238E27FC236}">
                  <a16:creationId xmlns:a16="http://schemas.microsoft.com/office/drawing/2014/main" id="{F6B9DBE0-5158-FCB0-F426-14AB588E3B90}"/>
                </a:ext>
              </a:extLst>
            </p:cNvPr>
            <p:cNvSpPr>
              <a:spLocks noChangeArrowheads="1"/>
            </p:cNvSpPr>
            <p:nvPr/>
          </p:nvSpPr>
          <p:spPr bwMode="auto">
            <a:xfrm>
              <a:off x="10479586" y="4663302"/>
              <a:ext cx="223221" cy="786718"/>
            </a:xfrm>
            <a:prstGeom prst="rect">
              <a:avLst/>
            </a:prstGeom>
            <a:solidFill>
              <a:srgbClr val="A2A2A3"/>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0" name="Rectangle 210">
              <a:extLst>
                <a:ext uri="{FF2B5EF4-FFF2-40B4-BE49-F238E27FC236}">
                  <a16:creationId xmlns:a16="http://schemas.microsoft.com/office/drawing/2014/main" id="{4DE8C461-6B34-3EC9-20A1-25865AD9499D}"/>
                </a:ext>
              </a:extLst>
            </p:cNvPr>
            <p:cNvSpPr>
              <a:spLocks noChangeArrowheads="1"/>
            </p:cNvSpPr>
            <p:nvPr/>
          </p:nvSpPr>
          <p:spPr bwMode="auto">
            <a:xfrm>
              <a:off x="10479582" y="4257297"/>
              <a:ext cx="223221" cy="406000"/>
            </a:xfrm>
            <a:prstGeom prst="rect">
              <a:avLst/>
            </a:prstGeom>
            <a:solidFill>
              <a:srgbClr val="646466"/>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Rectangle 144">
              <a:extLst>
                <a:ext uri="{FF2B5EF4-FFF2-40B4-BE49-F238E27FC236}">
                  <a16:creationId xmlns:a16="http://schemas.microsoft.com/office/drawing/2014/main" id="{042D9844-8582-C091-F593-FA45E53665D7}"/>
                </a:ext>
              </a:extLst>
            </p:cNvPr>
            <p:cNvSpPr>
              <a:spLocks noChangeArrowheads="1"/>
            </p:cNvSpPr>
            <p:nvPr/>
          </p:nvSpPr>
          <p:spPr bwMode="auto">
            <a:xfrm>
              <a:off x="11380284" y="4782278"/>
              <a:ext cx="223221" cy="667743"/>
            </a:xfrm>
            <a:prstGeom prst="rect">
              <a:avLst/>
            </a:prstGeom>
            <a:solidFill>
              <a:srgbClr val="A2A2A3"/>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0" name="Rectangle 216">
              <a:extLst>
                <a:ext uri="{FF2B5EF4-FFF2-40B4-BE49-F238E27FC236}">
                  <a16:creationId xmlns:a16="http://schemas.microsoft.com/office/drawing/2014/main" id="{882A5FBA-9B61-C2E2-B2E1-58E35B7435F0}"/>
                </a:ext>
              </a:extLst>
            </p:cNvPr>
            <p:cNvSpPr>
              <a:spLocks noChangeArrowheads="1"/>
            </p:cNvSpPr>
            <p:nvPr/>
          </p:nvSpPr>
          <p:spPr bwMode="auto">
            <a:xfrm>
              <a:off x="11380287" y="4609776"/>
              <a:ext cx="223221" cy="172513"/>
            </a:xfrm>
            <a:prstGeom prst="rect">
              <a:avLst/>
            </a:prstGeom>
            <a:solidFill>
              <a:srgbClr val="646466"/>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Rectangle 150">
              <a:extLst>
                <a:ext uri="{FF2B5EF4-FFF2-40B4-BE49-F238E27FC236}">
                  <a16:creationId xmlns:a16="http://schemas.microsoft.com/office/drawing/2014/main" id="{2E4B8562-99D3-D9AC-9CCF-819F3D4A9C88}"/>
                </a:ext>
              </a:extLst>
            </p:cNvPr>
            <p:cNvSpPr>
              <a:spLocks noChangeArrowheads="1"/>
            </p:cNvSpPr>
            <p:nvPr/>
          </p:nvSpPr>
          <p:spPr bwMode="auto">
            <a:xfrm>
              <a:off x="1472539" y="3536022"/>
              <a:ext cx="223221" cy="511589"/>
            </a:xfrm>
            <a:prstGeom prst="rect">
              <a:avLst/>
            </a:prstGeom>
            <a:solidFill>
              <a:srgbClr val="646466"/>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Rectangle 78">
              <a:extLst>
                <a:ext uri="{FF2B5EF4-FFF2-40B4-BE49-F238E27FC236}">
                  <a16:creationId xmlns:a16="http://schemas.microsoft.com/office/drawing/2014/main" id="{C634BD24-916C-F377-99F8-8F06DAF460F3}"/>
                </a:ext>
              </a:extLst>
            </p:cNvPr>
            <p:cNvSpPr>
              <a:spLocks noChangeArrowheads="1"/>
            </p:cNvSpPr>
            <p:nvPr/>
          </p:nvSpPr>
          <p:spPr bwMode="auto">
            <a:xfrm>
              <a:off x="1472541" y="4047611"/>
              <a:ext cx="223221" cy="1402410"/>
            </a:xfrm>
            <a:prstGeom prst="rect">
              <a:avLst/>
            </a:prstGeom>
            <a:solidFill>
              <a:srgbClr val="A2A2A3"/>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Rectangle 84">
              <a:extLst>
                <a:ext uri="{FF2B5EF4-FFF2-40B4-BE49-F238E27FC236}">
                  <a16:creationId xmlns:a16="http://schemas.microsoft.com/office/drawing/2014/main" id="{28D37D2B-B1B7-690B-4986-7F0C3B97F968}"/>
                </a:ext>
              </a:extLst>
            </p:cNvPr>
            <p:cNvSpPr>
              <a:spLocks noChangeArrowheads="1"/>
            </p:cNvSpPr>
            <p:nvPr/>
          </p:nvSpPr>
          <p:spPr bwMode="auto">
            <a:xfrm>
              <a:off x="2371932" y="3876586"/>
              <a:ext cx="224531" cy="1573434"/>
            </a:xfrm>
            <a:prstGeom prst="rect">
              <a:avLst/>
            </a:prstGeom>
            <a:solidFill>
              <a:srgbClr val="A2A2A3"/>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Rectangle 156">
              <a:extLst>
                <a:ext uri="{FF2B5EF4-FFF2-40B4-BE49-F238E27FC236}">
                  <a16:creationId xmlns:a16="http://schemas.microsoft.com/office/drawing/2014/main" id="{C3A38B1F-79BF-98ED-4366-5B1CA0062DAE}"/>
                </a:ext>
              </a:extLst>
            </p:cNvPr>
            <p:cNvSpPr>
              <a:spLocks noChangeArrowheads="1"/>
            </p:cNvSpPr>
            <p:nvPr/>
          </p:nvSpPr>
          <p:spPr bwMode="auto">
            <a:xfrm>
              <a:off x="2371927" y="3772491"/>
              <a:ext cx="224531" cy="104102"/>
            </a:xfrm>
            <a:prstGeom prst="rect">
              <a:avLst/>
            </a:prstGeom>
            <a:solidFill>
              <a:srgbClr val="646466"/>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54" name="Straight Connector 53">
              <a:extLst>
                <a:ext uri="{FF2B5EF4-FFF2-40B4-BE49-F238E27FC236}">
                  <a16:creationId xmlns:a16="http://schemas.microsoft.com/office/drawing/2014/main" id="{D1EF7527-60AC-0BA1-A1E0-BD73E361DCBE}"/>
                </a:ext>
              </a:extLst>
            </p:cNvPr>
            <p:cNvCxnSpPr>
              <a:cxnSpLocks/>
            </p:cNvCxnSpPr>
            <p:nvPr/>
          </p:nvCxnSpPr>
          <p:spPr>
            <a:xfrm rot="16200000">
              <a:off x="-154619" y="3832739"/>
              <a:ext cx="3854766" cy="0"/>
            </a:xfrm>
            <a:prstGeom prst="line">
              <a:avLst/>
            </a:prstGeom>
            <a:ln>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3ABD830C-91FE-AEF7-807B-96E89D0B65A9}"/>
                </a:ext>
              </a:extLst>
            </p:cNvPr>
            <p:cNvCxnSpPr>
              <a:cxnSpLocks/>
            </p:cNvCxnSpPr>
            <p:nvPr/>
          </p:nvCxnSpPr>
          <p:spPr>
            <a:xfrm rot="16200000">
              <a:off x="1646505" y="3832739"/>
              <a:ext cx="3854766" cy="0"/>
            </a:xfrm>
            <a:prstGeom prst="line">
              <a:avLst/>
            </a:prstGeom>
            <a:ln>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802A3512-4C36-E541-2024-8E82D1B09B6A}"/>
                </a:ext>
              </a:extLst>
            </p:cNvPr>
            <p:cNvCxnSpPr>
              <a:cxnSpLocks/>
            </p:cNvCxnSpPr>
            <p:nvPr/>
          </p:nvCxnSpPr>
          <p:spPr>
            <a:xfrm rot="16200000">
              <a:off x="3447629" y="3832740"/>
              <a:ext cx="3854766" cy="0"/>
            </a:xfrm>
            <a:prstGeom prst="line">
              <a:avLst/>
            </a:prstGeom>
            <a:ln>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190C5465-F54E-7050-8D7C-09E9760DC4AB}"/>
                </a:ext>
              </a:extLst>
            </p:cNvPr>
            <p:cNvCxnSpPr>
              <a:cxnSpLocks/>
            </p:cNvCxnSpPr>
            <p:nvPr/>
          </p:nvCxnSpPr>
          <p:spPr>
            <a:xfrm rot="16200000">
              <a:off x="5248753" y="3832739"/>
              <a:ext cx="3854766" cy="0"/>
            </a:xfrm>
            <a:prstGeom prst="line">
              <a:avLst/>
            </a:prstGeom>
            <a:ln>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AF1A7A9E-48AC-CF4C-C07D-9298FB1EBD05}"/>
                </a:ext>
              </a:extLst>
            </p:cNvPr>
            <p:cNvCxnSpPr>
              <a:cxnSpLocks/>
            </p:cNvCxnSpPr>
            <p:nvPr/>
          </p:nvCxnSpPr>
          <p:spPr>
            <a:xfrm rot="16200000">
              <a:off x="6149315" y="3832739"/>
              <a:ext cx="3854766" cy="0"/>
            </a:xfrm>
            <a:prstGeom prst="line">
              <a:avLst/>
            </a:prstGeom>
            <a:ln>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29F040A3-E1B7-B4E8-7A79-D1DC21B30F90}"/>
                </a:ext>
              </a:extLst>
            </p:cNvPr>
            <p:cNvCxnSpPr>
              <a:cxnSpLocks/>
            </p:cNvCxnSpPr>
            <p:nvPr/>
          </p:nvCxnSpPr>
          <p:spPr>
            <a:xfrm rot="16200000">
              <a:off x="7049877" y="3832739"/>
              <a:ext cx="3854766" cy="0"/>
            </a:xfrm>
            <a:prstGeom prst="line">
              <a:avLst/>
            </a:prstGeom>
            <a:ln>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E40472A3-4C60-46A3-6213-6080652D033D}"/>
                </a:ext>
              </a:extLst>
            </p:cNvPr>
            <p:cNvCxnSpPr>
              <a:cxnSpLocks/>
            </p:cNvCxnSpPr>
            <p:nvPr/>
          </p:nvCxnSpPr>
          <p:spPr>
            <a:xfrm flipV="1">
              <a:off x="9877822" y="2554642"/>
              <a:ext cx="0" cy="3205480"/>
            </a:xfrm>
            <a:prstGeom prst="line">
              <a:avLst/>
            </a:prstGeom>
            <a:ln>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8A7F7787-3A75-1C85-1CCC-9CD29394600B}"/>
                </a:ext>
              </a:extLst>
            </p:cNvPr>
            <p:cNvCxnSpPr>
              <a:cxnSpLocks/>
            </p:cNvCxnSpPr>
            <p:nvPr/>
          </p:nvCxnSpPr>
          <p:spPr>
            <a:xfrm flipV="1">
              <a:off x="10778387" y="2564369"/>
              <a:ext cx="0" cy="3195753"/>
            </a:xfrm>
            <a:prstGeom prst="line">
              <a:avLst/>
            </a:prstGeom>
            <a:ln>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0CDB413A-DD99-BF99-8D66-3A9E4F8A1E52}"/>
                </a:ext>
              </a:extLst>
            </p:cNvPr>
            <p:cNvCxnSpPr>
              <a:cxnSpLocks/>
            </p:cNvCxnSpPr>
            <p:nvPr/>
          </p:nvCxnSpPr>
          <p:spPr>
            <a:xfrm rot="16200000">
              <a:off x="745943" y="3832739"/>
              <a:ext cx="3854766" cy="0"/>
            </a:xfrm>
            <a:prstGeom prst="line">
              <a:avLst/>
            </a:prstGeom>
            <a:ln>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7311EF24-4B8D-CF9C-69A2-59076AD5896B}"/>
                </a:ext>
              </a:extLst>
            </p:cNvPr>
            <p:cNvCxnSpPr>
              <a:cxnSpLocks/>
            </p:cNvCxnSpPr>
            <p:nvPr/>
          </p:nvCxnSpPr>
          <p:spPr>
            <a:xfrm rot="16200000">
              <a:off x="2547067" y="3832739"/>
              <a:ext cx="3854766" cy="0"/>
            </a:xfrm>
            <a:prstGeom prst="line">
              <a:avLst/>
            </a:prstGeom>
            <a:ln>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448" name="Straight Connector 447">
              <a:extLst>
                <a:ext uri="{FF2B5EF4-FFF2-40B4-BE49-F238E27FC236}">
                  <a16:creationId xmlns:a16="http://schemas.microsoft.com/office/drawing/2014/main" id="{EDF43E54-163D-5D51-B713-6DF16C08EB61}"/>
                </a:ext>
              </a:extLst>
            </p:cNvPr>
            <p:cNvCxnSpPr>
              <a:cxnSpLocks/>
            </p:cNvCxnSpPr>
            <p:nvPr/>
          </p:nvCxnSpPr>
          <p:spPr>
            <a:xfrm rot="16200000">
              <a:off x="4348191" y="3832740"/>
              <a:ext cx="3854766" cy="0"/>
            </a:xfrm>
            <a:prstGeom prst="line">
              <a:avLst/>
            </a:prstGeom>
            <a:ln>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sp>
          <p:nvSpPr>
            <p:cNvPr id="449" name="Rectangle 221">
              <a:extLst>
                <a:ext uri="{FF2B5EF4-FFF2-40B4-BE49-F238E27FC236}">
                  <a16:creationId xmlns:a16="http://schemas.microsoft.com/office/drawing/2014/main" id="{590251BF-C316-D772-7911-2D7D091392B8}"/>
                </a:ext>
              </a:extLst>
            </p:cNvPr>
            <p:cNvSpPr>
              <a:spLocks noChangeArrowheads="1"/>
            </p:cNvSpPr>
            <p:nvPr/>
          </p:nvSpPr>
          <p:spPr bwMode="auto">
            <a:xfrm>
              <a:off x="1050689" y="5483585"/>
              <a:ext cx="51937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Diarrhea</a:t>
              </a:r>
              <a:endParaRPr kumimoji="0" lang="en-US" altLang="en-US"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0" name="Rectangle 221">
              <a:extLst>
                <a:ext uri="{FF2B5EF4-FFF2-40B4-BE49-F238E27FC236}">
                  <a16:creationId xmlns:a16="http://schemas.microsoft.com/office/drawing/2014/main" id="{393FF5DD-F431-5C61-E76C-34D119C869E3}"/>
                </a:ext>
              </a:extLst>
            </p:cNvPr>
            <p:cNvSpPr>
              <a:spLocks noChangeArrowheads="1"/>
            </p:cNvSpPr>
            <p:nvPr/>
          </p:nvSpPr>
          <p:spPr bwMode="auto">
            <a:xfrm>
              <a:off x="1989076" y="5483585"/>
              <a:ext cx="46647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Nausea</a:t>
              </a:r>
              <a:endParaRPr kumimoji="0" lang="en-US" altLang="en-US"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1" name="Rectangle 221">
              <a:extLst>
                <a:ext uri="{FF2B5EF4-FFF2-40B4-BE49-F238E27FC236}">
                  <a16:creationId xmlns:a16="http://schemas.microsoft.com/office/drawing/2014/main" id="{405A1E29-05AC-B6F9-1F5A-9FFDD8875DDA}"/>
                </a:ext>
              </a:extLst>
            </p:cNvPr>
            <p:cNvSpPr>
              <a:spLocks noChangeArrowheads="1"/>
            </p:cNvSpPr>
            <p:nvPr/>
          </p:nvSpPr>
          <p:spPr bwMode="auto">
            <a:xfrm>
              <a:off x="2858334" y="5483585"/>
              <a:ext cx="52578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Vomiting</a:t>
              </a:r>
              <a:endParaRPr kumimoji="0" lang="en-US" altLang="en-US"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2" name="Rectangle 221">
              <a:extLst>
                <a:ext uri="{FF2B5EF4-FFF2-40B4-BE49-F238E27FC236}">
                  <a16:creationId xmlns:a16="http://schemas.microsoft.com/office/drawing/2014/main" id="{18F7F714-4779-BBD5-DFF4-C1DBC7799968}"/>
                </a:ext>
              </a:extLst>
            </p:cNvPr>
            <p:cNvSpPr>
              <a:spLocks noChangeArrowheads="1"/>
            </p:cNvSpPr>
            <p:nvPr/>
          </p:nvSpPr>
          <p:spPr bwMode="auto">
            <a:xfrm>
              <a:off x="3696622" y="5483585"/>
              <a:ext cx="6540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Decreased</a:t>
              </a:r>
              <a:b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appetite</a:t>
              </a:r>
              <a:endParaRPr kumimoji="0" lang="en-US" altLang="en-US"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3" name="Rectangle 221">
              <a:extLst>
                <a:ext uri="{FF2B5EF4-FFF2-40B4-BE49-F238E27FC236}">
                  <a16:creationId xmlns:a16="http://schemas.microsoft.com/office/drawing/2014/main" id="{0D264E9D-3CCE-1C7B-116B-B5103677E3F4}"/>
                </a:ext>
              </a:extLst>
            </p:cNvPr>
            <p:cNvSpPr>
              <a:spLocks noChangeArrowheads="1"/>
            </p:cNvSpPr>
            <p:nvPr/>
          </p:nvSpPr>
          <p:spPr bwMode="auto">
            <a:xfrm>
              <a:off x="4702491" y="5483585"/>
              <a:ext cx="45845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Anemia</a:t>
              </a:r>
              <a:endParaRPr kumimoji="0" lang="en-US" altLang="en-US"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4" name="Rectangle 221">
              <a:extLst>
                <a:ext uri="{FF2B5EF4-FFF2-40B4-BE49-F238E27FC236}">
                  <a16:creationId xmlns:a16="http://schemas.microsoft.com/office/drawing/2014/main" id="{3208F032-460B-FD79-8D18-40C2B17A9BDA}"/>
                </a:ext>
              </a:extLst>
            </p:cNvPr>
            <p:cNvSpPr>
              <a:spLocks noChangeArrowheads="1"/>
            </p:cNvSpPr>
            <p:nvPr/>
          </p:nvSpPr>
          <p:spPr bwMode="auto">
            <a:xfrm>
              <a:off x="5702165" y="5483585"/>
              <a:ext cx="27731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PSN</a:t>
              </a:r>
              <a:endParaRPr kumimoji="0" lang="en-US" altLang="en-US"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5" name="Rectangle 221">
              <a:extLst>
                <a:ext uri="{FF2B5EF4-FFF2-40B4-BE49-F238E27FC236}">
                  <a16:creationId xmlns:a16="http://schemas.microsoft.com/office/drawing/2014/main" id="{F9CEB851-CDD8-7516-7FA5-AF53CBE5C79D}"/>
                </a:ext>
              </a:extLst>
            </p:cNvPr>
            <p:cNvSpPr>
              <a:spLocks noChangeArrowheads="1"/>
            </p:cNvSpPr>
            <p:nvPr/>
          </p:nvSpPr>
          <p:spPr bwMode="auto">
            <a:xfrm>
              <a:off x="6395858" y="5483585"/>
              <a:ext cx="6315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Weight</a:t>
              </a:r>
              <a:br>
                <a:rPr kumimoji="0" lang="en-US" altLang="en-US" sz="105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altLang="en-US" sz="1050" b="0" i="0" u="none" strike="noStrike" kern="1200" cap="none" spc="0" normalizeH="0" baseline="0" noProof="0" dirty="0">
                  <a:ln>
                    <a:noFill/>
                  </a:ln>
                  <a:solidFill>
                    <a:prstClr val="black"/>
                  </a:solidFill>
                  <a:effectLst/>
                  <a:uLnTx/>
                  <a:uFillTx/>
                  <a:latin typeface="Arial" panose="020B0604020202020204"/>
                  <a:ea typeface="+mn-ea"/>
                  <a:cs typeface="+mn-cs"/>
                </a:rPr>
                <a:t>decreased</a:t>
              </a:r>
              <a:endPar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56" name="Rectangle 221">
              <a:extLst>
                <a:ext uri="{FF2B5EF4-FFF2-40B4-BE49-F238E27FC236}">
                  <a16:creationId xmlns:a16="http://schemas.microsoft.com/office/drawing/2014/main" id="{0AF2C4F6-1454-4EAA-4484-8752EA555513}"/>
                </a:ext>
              </a:extLst>
            </p:cNvPr>
            <p:cNvSpPr>
              <a:spLocks noChangeArrowheads="1"/>
            </p:cNvSpPr>
            <p:nvPr/>
          </p:nvSpPr>
          <p:spPr bwMode="auto">
            <a:xfrm>
              <a:off x="7514950" y="5483585"/>
              <a:ext cx="23243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IRR</a:t>
              </a:r>
            </a:p>
          </p:txBody>
        </p:sp>
        <p:sp>
          <p:nvSpPr>
            <p:cNvPr id="457" name="Rectangle 221">
              <a:extLst>
                <a:ext uri="{FF2B5EF4-FFF2-40B4-BE49-F238E27FC236}">
                  <a16:creationId xmlns:a16="http://schemas.microsoft.com/office/drawing/2014/main" id="{1A9A4F87-85AE-C59F-8DDF-3CF0A4A836E0}"/>
                </a:ext>
              </a:extLst>
            </p:cNvPr>
            <p:cNvSpPr>
              <a:spLocks noChangeArrowheads="1"/>
            </p:cNvSpPr>
            <p:nvPr/>
          </p:nvSpPr>
          <p:spPr bwMode="auto">
            <a:xfrm>
              <a:off x="8211187" y="5483585"/>
              <a:ext cx="631583"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Neutrophil</a:t>
              </a:r>
              <a:b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count</a:t>
              </a:r>
              <a:b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decreased</a:t>
              </a:r>
            </a:p>
          </p:txBody>
        </p:sp>
        <p:sp>
          <p:nvSpPr>
            <p:cNvPr id="458" name="Rectangle 221">
              <a:extLst>
                <a:ext uri="{FF2B5EF4-FFF2-40B4-BE49-F238E27FC236}">
                  <a16:creationId xmlns:a16="http://schemas.microsoft.com/office/drawing/2014/main" id="{904FB1B0-0A17-12E7-32B6-07168CB02EDD}"/>
                </a:ext>
              </a:extLst>
            </p:cNvPr>
            <p:cNvSpPr>
              <a:spLocks noChangeArrowheads="1"/>
            </p:cNvSpPr>
            <p:nvPr/>
          </p:nvSpPr>
          <p:spPr bwMode="auto">
            <a:xfrm>
              <a:off x="9033290" y="5483585"/>
              <a:ext cx="78226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Hypokalemia</a:t>
              </a:r>
            </a:p>
          </p:txBody>
        </p:sp>
        <p:sp>
          <p:nvSpPr>
            <p:cNvPr id="459" name="Rectangle 221">
              <a:extLst>
                <a:ext uri="{FF2B5EF4-FFF2-40B4-BE49-F238E27FC236}">
                  <a16:creationId xmlns:a16="http://schemas.microsoft.com/office/drawing/2014/main" id="{221A2F5C-EA2F-8307-C434-D64E15B31F75}"/>
                </a:ext>
              </a:extLst>
            </p:cNvPr>
            <p:cNvSpPr>
              <a:spLocks noChangeArrowheads="1"/>
            </p:cNvSpPr>
            <p:nvPr/>
          </p:nvSpPr>
          <p:spPr bwMode="auto">
            <a:xfrm>
              <a:off x="10026516" y="5483585"/>
              <a:ext cx="631583"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Platelet</a:t>
              </a:r>
              <a:b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count</a:t>
              </a:r>
              <a:b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decreased</a:t>
              </a:r>
            </a:p>
          </p:txBody>
        </p:sp>
        <p:sp>
          <p:nvSpPr>
            <p:cNvPr id="460" name="Rectangle 221">
              <a:extLst>
                <a:ext uri="{FF2B5EF4-FFF2-40B4-BE49-F238E27FC236}">
                  <a16:creationId xmlns:a16="http://schemas.microsoft.com/office/drawing/2014/main" id="{DB0A8D71-2052-F0B8-78C4-D55F69B542F6}"/>
                </a:ext>
              </a:extLst>
            </p:cNvPr>
            <p:cNvSpPr>
              <a:spLocks noChangeArrowheads="1"/>
            </p:cNvSpPr>
            <p:nvPr/>
          </p:nvSpPr>
          <p:spPr bwMode="auto">
            <a:xfrm>
              <a:off x="11046600" y="5483585"/>
              <a:ext cx="35907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a:ea typeface="+mn-ea"/>
                  <a:cs typeface="+mn-cs"/>
                </a:rPr>
                <a:t>PPES</a:t>
              </a:r>
            </a:p>
          </p:txBody>
        </p:sp>
        <p:sp>
          <p:nvSpPr>
            <p:cNvPr id="270" name="Rectangle 221">
              <a:extLst>
                <a:ext uri="{FF2B5EF4-FFF2-40B4-BE49-F238E27FC236}">
                  <a16:creationId xmlns:a16="http://schemas.microsoft.com/office/drawing/2014/main" id="{5061D431-FA39-8086-539A-4D0F297575FD}"/>
                </a:ext>
              </a:extLst>
            </p:cNvPr>
            <p:cNvSpPr>
              <a:spLocks noChangeArrowheads="1"/>
            </p:cNvSpPr>
            <p:nvPr/>
          </p:nvSpPr>
          <p:spPr bwMode="auto">
            <a:xfrm>
              <a:off x="1455758" y="3369141"/>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48%</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Rectangle 221">
              <a:extLst>
                <a:ext uri="{FF2B5EF4-FFF2-40B4-BE49-F238E27FC236}">
                  <a16:creationId xmlns:a16="http://schemas.microsoft.com/office/drawing/2014/main" id="{B922F8AD-E52A-4A5E-903B-73E0EDFE1620}"/>
                </a:ext>
              </a:extLst>
            </p:cNvPr>
            <p:cNvSpPr>
              <a:spLocks noChangeArrowheads="1"/>
            </p:cNvSpPr>
            <p:nvPr/>
          </p:nvSpPr>
          <p:spPr bwMode="auto">
            <a:xfrm>
              <a:off x="2360468" y="3611576"/>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42%</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2" name="Rectangle 221">
              <a:extLst>
                <a:ext uri="{FF2B5EF4-FFF2-40B4-BE49-F238E27FC236}">
                  <a16:creationId xmlns:a16="http://schemas.microsoft.com/office/drawing/2014/main" id="{12BC1CF8-4475-3F79-4F93-DFF94FD8FAE0}"/>
                </a:ext>
              </a:extLst>
            </p:cNvPr>
            <p:cNvSpPr>
              <a:spLocks noChangeArrowheads="1"/>
            </p:cNvSpPr>
            <p:nvPr/>
          </p:nvSpPr>
          <p:spPr bwMode="auto">
            <a:xfrm>
              <a:off x="3269613" y="4187578"/>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28%</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8" name="Rectangle 221">
              <a:extLst>
                <a:ext uri="{FF2B5EF4-FFF2-40B4-BE49-F238E27FC236}">
                  <a16:creationId xmlns:a16="http://schemas.microsoft.com/office/drawing/2014/main" id="{65E55E0D-292F-F3C9-71F1-3C3293A68B02}"/>
                </a:ext>
              </a:extLst>
            </p:cNvPr>
            <p:cNvSpPr>
              <a:spLocks noChangeArrowheads="1"/>
            </p:cNvSpPr>
            <p:nvPr/>
          </p:nvSpPr>
          <p:spPr bwMode="auto">
            <a:xfrm>
              <a:off x="4157738" y="4172810"/>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28%</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 name="Rectangle 221">
              <a:extLst>
                <a:ext uri="{FF2B5EF4-FFF2-40B4-BE49-F238E27FC236}">
                  <a16:creationId xmlns:a16="http://schemas.microsoft.com/office/drawing/2014/main" id="{9D7EB988-91EC-0AED-0BFF-3EF5BBA31B67}"/>
                </a:ext>
              </a:extLst>
            </p:cNvPr>
            <p:cNvSpPr>
              <a:spLocks noChangeArrowheads="1"/>
            </p:cNvSpPr>
            <p:nvPr/>
          </p:nvSpPr>
          <p:spPr bwMode="auto">
            <a:xfrm>
              <a:off x="5065957" y="3823271"/>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37%</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 name="Rectangle 221">
              <a:extLst>
                <a:ext uri="{FF2B5EF4-FFF2-40B4-BE49-F238E27FC236}">
                  <a16:creationId xmlns:a16="http://schemas.microsoft.com/office/drawing/2014/main" id="{9E28B165-47EE-DCFF-887F-D373E3424479}"/>
                </a:ext>
              </a:extLst>
            </p:cNvPr>
            <p:cNvSpPr>
              <a:spLocks noChangeArrowheads="1"/>
            </p:cNvSpPr>
            <p:nvPr/>
          </p:nvSpPr>
          <p:spPr bwMode="auto">
            <a:xfrm>
              <a:off x="5965515" y="4015071"/>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32%</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 name="Rectangle 221">
              <a:extLst>
                <a:ext uri="{FF2B5EF4-FFF2-40B4-BE49-F238E27FC236}">
                  <a16:creationId xmlns:a16="http://schemas.microsoft.com/office/drawing/2014/main" id="{5CF9CB19-84DE-4C0B-B45D-D2B1CD96D53E}"/>
                </a:ext>
              </a:extLst>
            </p:cNvPr>
            <p:cNvSpPr>
              <a:spLocks noChangeArrowheads="1"/>
            </p:cNvSpPr>
            <p:nvPr/>
          </p:nvSpPr>
          <p:spPr bwMode="auto">
            <a:xfrm>
              <a:off x="6858894" y="4802966"/>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12%</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2" name="Rectangle 221">
              <a:extLst>
                <a:ext uri="{FF2B5EF4-FFF2-40B4-BE49-F238E27FC236}">
                  <a16:creationId xmlns:a16="http://schemas.microsoft.com/office/drawing/2014/main" id="{523BCA80-2D6B-DEB1-3400-50D045CB3D7D}"/>
                </a:ext>
              </a:extLst>
            </p:cNvPr>
            <p:cNvSpPr>
              <a:spLocks noChangeArrowheads="1"/>
            </p:cNvSpPr>
            <p:nvPr/>
          </p:nvSpPr>
          <p:spPr bwMode="auto">
            <a:xfrm>
              <a:off x="7757529" y="4748813"/>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13%</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8" name="Rectangle 221">
              <a:extLst>
                <a:ext uri="{FF2B5EF4-FFF2-40B4-BE49-F238E27FC236}">
                  <a16:creationId xmlns:a16="http://schemas.microsoft.com/office/drawing/2014/main" id="{431BC572-4172-FEE8-8376-A90B12083476}"/>
                </a:ext>
              </a:extLst>
            </p:cNvPr>
            <p:cNvSpPr>
              <a:spLocks noChangeArrowheads="1"/>
            </p:cNvSpPr>
            <p:nvPr/>
          </p:nvSpPr>
          <p:spPr bwMode="auto">
            <a:xfrm>
              <a:off x="8650126" y="4117925"/>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29%</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 name="Rectangle 221">
              <a:extLst>
                <a:ext uri="{FF2B5EF4-FFF2-40B4-BE49-F238E27FC236}">
                  <a16:creationId xmlns:a16="http://schemas.microsoft.com/office/drawing/2014/main" id="{E1DBDA17-A300-2ABA-1902-C3E288066FC2}"/>
                </a:ext>
              </a:extLst>
            </p:cNvPr>
            <p:cNvSpPr>
              <a:spLocks noChangeArrowheads="1"/>
            </p:cNvSpPr>
            <p:nvPr/>
          </p:nvSpPr>
          <p:spPr bwMode="auto">
            <a:xfrm>
              <a:off x="9554799" y="4738966"/>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14%</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0" name="Rectangle 221">
              <a:extLst>
                <a:ext uri="{FF2B5EF4-FFF2-40B4-BE49-F238E27FC236}">
                  <a16:creationId xmlns:a16="http://schemas.microsoft.com/office/drawing/2014/main" id="{1AD5F421-C348-3EBD-082D-7DE2EFD57349}"/>
                </a:ext>
              </a:extLst>
            </p:cNvPr>
            <p:cNvSpPr>
              <a:spLocks noChangeArrowheads="1"/>
            </p:cNvSpPr>
            <p:nvPr/>
          </p:nvSpPr>
          <p:spPr bwMode="auto">
            <a:xfrm>
              <a:off x="10458688" y="4089122"/>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30%</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667FF435-2F1F-5D5F-1C63-841D06D36703}"/>
                </a:ext>
              </a:extLst>
            </p:cNvPr>
            <p:cNvGrpSpPr/>
            <p:nvPr/>
          </p:nvGrpSpPr>
          <p:grpSpPr>
            <a:xfrm>
              <a:off x="860968" y="2055717"/>
              <a:ext cx="10750550" cy="3394306"/>
              <a:chOff x="599715" y="2055717"/>
              <a:chExt cx="10750550" cy="3394306"/>
            </a:xfrm>
          </p:grpSpPr>
          <p:sp>
            <p:nvSpPr>
              <p:cNvPr id="520" name="Rectangle 86">
                <a:extLst>
                  <a:ext uri="{FF2B5EF4-FFF2-40B4-BE49-F238E27FC236}">
                    <a16:creationId xmlns:a16="http://schemas.microsoft.com/office/drawing/2014/main" id="{E9CB8431-0AD6-6DA9-7A4E-FE50D2F593CB}"/>
                  </a:ext>
                </a:extLst>
              </p:cNvPr>
              <p:cNvSpPr>
                <a:spLocks noChangeArrowheads="1"/>
              </p:cNvSpPr>
              <p:nvPr/>
            </p:nvSpPr>
            <p:spPr bwMode="auto">
              <a:xfrm>
                <a:off x="2738214" y="4130893"/>
                <a:ext cx="224531" cy="1319128"/>
              </a:xfrm>
              <a:prstGeom prst="rect">
                <a:avLst/>
              </a:prstGeom>
              <a:solidFill>
                <a:srgbClr val="66B7A2"/>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3" name="Rectangle 158">
                <a:extLst>
                  <a:ext uri="{FF2B5EF4-FFF2-40B4-BE49-F238E27FC236}">
                    <a16:creationId xmlns:a16="http://schemas.microsoft.com/office/drawing/2014/main" id="{EA076C02-C9AA-A549-1EB7-D2F3E58E4E3D}"/>
                  </a:ext>
                </a:extLst>
              </p:cNvPr>
              <p:cNvSpPr>
                <a:spLocks noChangeArrowheads="1"/>
              </p:cNvSpPr>
              <p:nvPr/>
            </p:nvSpPr>
            <p:spPr bwMode="auto">
              <a:xfrm>
                <a:off x="2738214" y="3942021"/>
                <a:ext cx="224531" cy="188872"/>
              </a:xfrm>
              <a:prstGeom prst="rect">
                <a:avLst/>
              </a:prstGeom>
              <a:solidFill>
                <a:srgbClr val="008764"/>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FA6A9D44-BEFF-A49D-73FD-A1040F4F8927}"/>
                  </a:ext>
                </a:extLst>
              </p:cNvPr>
              <p:cNvGrpSpPr/>
              <p:nvPr/>
            </p:nvGrpSpPr>
            <p:grpSpPr>
              <a:xfrm>
                <a:off x="599715" y="2055717"/>
                <a:ext cx="10750550" cy="3394306"/>
                <a:chOff x="599715" y="2055717"/>
                <a:chExt cx="10750550" cy="3394306"/>
              </a:xfrm>
            </p:grpSpPr>
            <p:sp>
              <p:nvSpPr>
                <p:cNvPr id="378" name="Rectangle 74">
                  <a:extLst>
                    <a:ext uri="{FF2B5EF4-FFF2-40B4-BE49-F238E27FC236}">
                      <a16:creationId xmlns:a16="http://schemas.microsoft.com/office/drawing/2014/main" id="{8D5DC0F0-9225-0DD4-0DD7-A49716CC6270}"/>
                    </a:ext>
                  </a:extLst>
                </p:cNvPr>
                <p:cNvSpPr>
                  <a:spLocks noChangeArrowheads="1"/>
                </p:cNvSpPr>
                <p:nvPr/>
              </p:nvSpPr>
              <p:spPr bwMode="auto">
                <a:xfrm>
                  <a:off x="936808" y="3188022"/>
                  <a:ext cx="223221" cy="2261999"/>
                </a:xfrm>
                <a:prstGeom prst="rect">
                  <a:avLst/>
                </a:prstGeom>
                <a:solidFill>
                  <a:srgbClr val="66B7A2"/>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Rectangle 146">
                  <a:extLst>
                    <a:ext uri="{FF2B5EF4-FFF2-40B4-BE49-F238E27FC236}">
                      <a16:creationId xmlns:a16="http://schemas.microsoft.com/office/drawing/2014/main" id="{C932FB36-52B6-6490-407D-2749B69AB93F}"/>
                    </a:ext>
                  </a:extLst>
                </p:cNvPr>
                <p:cNvSpPr>
                  <a:spLocks noChangeArrowheads="1"/>
                </p:cNvSpPr>
                <p:nvPr/>
              </p:nvSpPr>
              <p:spPr bwMode="auto">
                <a:xfrm>
                  <a:off x="936809" y="2218381"/>
                  <a:ext cx="223221" cy="969639"/>
                </a:xfrm>
                <a:prstGeom prst="rect">
                  <a:avLst/>
                </a:prstGeom>
                <a:solidFill>
                  <a:srgbClr val="008764"/>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6" name="Rectangle 221">
                  <a:extLst>
                    <a:ext uri="{FF2B5EF4-FFF2-40B4-BE49-F238E27FC236}">
                      <a16:creationId xmlns:a16="http://schemas.microsoft.com/office/drawing/2014/main" id="{0B82D62A-232B-71A7-5B4B-6D1520D1AC9F}"/>
                    </a:ext>
                  </a:extLst>
                </p:cNvPr>
                <p:cNvSpPr>
                  <a:spLocks noChangeArrowheads="1"/>
                </p:cNvSpPr>
                <p:nvPr/>
              </p:nvSpPr>
              <p:spPr bwMode="auto">
                <a:xfrm>
                  <a:off x="918158" y="2055717"/>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82%</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EEFA6C22-A2A0-D176-1AAB-AAD02652C319}"/>
                    </a:ext>
                  </a:extLst>
                </p:cNvPr>
                <p:cNvGrpSpPr/>
                <p:nvPr/>
              </p:nvGrpSpPr>
              <p:grpSpPr>
                <a:xfrm>
                  <a:off x="599715" y="3234050"/>
                  <a:ext cx="10750550" cy="2215973"/>
                  <a:chOff x="599715" y="3234050"/>
                  <a:chExt cx="10750550" cy="2215973"/>
                </a:xfrm>
              </p:grpSpPr>
              <p:sp>
                <p:nvSpPr>
                  <p:cNvPr id="338" name="Rectangle 80">
                    <a:extLst>
                      <a:ext uri="{FF2B5EF4-FFF2-40B4-BE49-F238E27FC236}">
                        <a16:creationId xmlns:a16="http://schemas.microsoft.com/office/drawing/2014/main" id="{09684F17-1DDF-9F8F-AEB6-42FFB0554AC6}"/>
                      </a:ext>
                    </a:extLst>
                  </p:cNvPr>
                  <p:cNvSpPr>
                    <a:spLocks noChangeArrowheads="1"/>
                  </p:cNvSpPr>
                  <p:nvPr/>
                </p:nvSpPr>
                <p:spPr bwMode="auto">
                  <a:xfrm>
                    <a:off x="1837510" y="3644586"/>
                    <a:ext cx="222675" cy="1805434"/>
                  </a:xfrm>
                  <a:prstGeom prst="rect">
                    <a:avLst/>
                  </a:prstGeom>
                  <a:solidFill>
                    <a:srgbClr val="66B7A2"/>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Rectangle 152">
                    <a:extLst>
                      <a:ext uri="{FF2B5EF4-FFF2-40B4-BE49-F238E27FC236}">
                        <a16:creationId xmlns:a16="http://schemas.microsoft.com/office/drawing/2014/main" id="{165B8CE1-E0F1-9097-1967-6E1075B2825A}"/>
                      </a:ext>
                    </a:extLst>
                  </p:cNvPr>
                  <p:cNvSpPr>
                    <a:spLocks noChangeArrowheads="1"/>
                  </p:cNvSpPr>
                  <p:nvPr/>
                </p:nvSpPr>
                <p:spPr bwMode="auto">
                  <a:xfrm>
                    <a:off x="1837512" y="3417044"/>
                    <a:ext cx="222675" cy="227538"/>
                  </a:xfrm>
                  <a:prstGeom prst="rect">
                    <a:avLst/>
                  </a:prstGeom>
                  <a:solidFill>
                    <a:srgbClr val="008764"/>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Rectangle 221">
                    <a:extLst>
                      <a:ext uri="{FF2B5EF4-FFF2-40B4-BE49-F238E27FC236}">
                        <a16:creationId xmlns:a16="http://schemas.microsoft.com/office/drawing/2014/main" id="{0A0F249B-891D-6128-B206-32C9B10B1F60}"/>
                      </a:ext>
                    </a:extLst>
                  </p:cNvPr>
                  <p:cNvSpPr>
                    <a:spLocks noChangeArrowheads="1"/>
                  </p:cNvSpPr>
                  <p:nvPr/>
                </p:nvSpPr>
                <p:spPr bwMode="auto">
                  <a:xfrm>
                    <a:off x="1822529" y="3234050"/>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51%</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8" name="Rectangle 221">
                    <a:extLst>
                      <a:ext uri="{FF2B5EF4-FFF2-40B4-BE49-F238E27FC236}">
                        <a16:creationId xmlns:a16="http://schemas.microsoft.com/office/drawing/2014/main" id="{0AEFD675-69BE-3CFB-77B0-A674DE398B76}"/>
                      </a:ext>
                    </a:extLst>
                  </p:cNvPr>
                  <p:cNvSpPr>
                    <a:spLocks noChangeArrowheads="1"/>
                  </p:cNvSpPr>
                  <p:nvPr/>
                </p:nvSpPr>
                <p:spPr bwMode="auto">
                  <a:xfrm>
                    <a:off x="2733123" y="3773306"/>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38%</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4" name="Group 13">
                    <a:extLst>
                      <a:ext uri="{FF2B5EF4-FFF2-40B4-BE49-F238E27FC236}">
                        <a16:creationId xmlns:a16="http://schemas.microsoft.com/office/drawing/2014/main" id="{FB99C605-0CA6-18BD-4D2A-895F66604E83}"/>
                      </a:ext>
                    </a:extLst>
                  </p:cNvPr>
                  <p:cNvGrpSpPr/>
                  <p:nvPr/>
                </p:nvGrpSpPr>
                <p:grpSpPr>
                  <a:xfrm>
                    <a:off x="599715" y="3666902"/>
                    <a:ext cx="10750550" cy="1783121"/>
                    <a:chOff x="599715" y="3666902"/>
                    <a:chExt cx="10750550" cy="1783121"/>
                  </a:xfrm>
                </p:grpSpPr>
                <p:sp>
                  <p:nvSpPr>
                    <p:cNvPr id="447" name="Rectangle 92">
                      <a:extLst>
                        <a:ext uri="{FF2B5EF4-FFF2-40B4-BE49-F238E27FC236}">
                          <a16:creationId xmlns:a16="http://schemas.microsoft.com/office/drawing/2014/main" id="{48EBE901-6F43-8EEB-E834-01688F35A219}"/>
                        </a:ext>
                      </a:extLst>
                    </p:cNvPr>
                    <p:cNvSpPr>
                      <a:spLocks noChangeArrowheads="1"/>
                    </p:cNvSpPr>
                    <p:nvPr/>
                  </p:nvSpPr>
                  <p:spPr bwMode="auto">
                    <a:xfrm>
                      <a:off x="3638915" y="4090740"/>
                      <a:ext cx="223221" cy="1359281"/>
                    </a:xfrm>
                    <a:prstGeom prst="rect">
                      <a:avLst/>
                    </a:prstGeom>
                    <a:solidFill>
                      <a:srgbClr val="66B7A2"/>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4" name="Rectangle 164">
                      <a:extLst>
                        <a:ext uri="{FF2B5EF4-FFF2-40B4-BE49-F238E27FC236}">
                          <a16:creationId xmlns:a16="http://schemas.microsoft.com/office/drawing/2014/main" id="{AC8DEEB4-5137-D85C-3912-D93A7EF113F0}"/>
                        </a:ext>
                      </a:extLst>
                    </p:cNvPr>
                    <p:cNvSpPr>
                      <a:spLocks noChangeArrowheads="1"/>
                    </p:cNvSpPr>
                    <p:nvPr/>
                  </p:nvSpPr>
                  <p:spPr bwMode="auto">
                    <a:xfrm>
                      <a:off x="3638917" y="3848334"/>
                      <a:ext cx="223221" cy="242411"/>
                    </a:xfrm>
                    <a:prstGeom prst="rect">
                      <a:avLst/>
                    </a:prstGeom>
                    <a:solidFill>
                      <a:srgbClr val="008764"/>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Rectangle 221">
                      <a:extLst>
                        <a:ext uri="{FF2B5EF4-FFF2-40B4-BE49-F238E27FC236}">
                          <a16:creationId xmlns:a16="http://schemas.microsoft.com/office/drawing/2014/main" id="{E214A092-9B49-75EC-7B0D-17A80267E92E}"/>
                        </a:ext>
                      </a:extLst>
                    </p:cNvPr>
                    <p:cNvSpPr>
                      <a:spLocks noChangeArrowheads="1"/>
                    </p:cNvSpPr>
                    <p:nvPr/>
                  </p:nvSpPr>
                  <p:spPr bwMode="auto">
                    <a:xfrm>
                      <a:off x="3611199" y="3666902"/>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40%</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8ABFAE29-F66F-8B6E-53D2-17805D42CF80}"/>
                        </a:ext>
                      </a:extLst>
                    </p:cNvPr>
                    <p:cNvGrpSpPr/>
                    <p:nvPr/>
                  </p:nvGrpSpPr>
                  <p:grpSpPr>
                    <a:xfrm>
                      <a:off x="599715" y="3754146"/>
                      <a:ext cx="10750550" cy="1695877"/>
                      <a:chOff x="599715" y="3754146"/>
                      <a:chExt cx="10750550" cy="1695877"/>
                    </a:xfrm>
                  </p:grpSpPr>
                  <p:sp>
                    <p:nvSpPr>
                      <p:cNvPr id="441" name="Rectangle 98">
                        <a:extLst>
                          <a:ext uri="{FF2B5EF4-FFF2-40B4-BE49-F238E27FC236}">
                            <a16:creationId xmlns:a16="http://schemas.microsoft.com/office/drawing/2014/main" id="{9334991E-B384-C0C0-7ECE-3707C974B3D7}"/>
                          </a:ext>
                        </a:extLst>
                      </p:cNvPr>
                      <p:cNvSpPr>
                        <a:spLocks noChangeArrowheads="1"/>
                      </p:cNvSpPr>
                      <p:nvPr/>
                    </p:nvSpPr>
                    <p:spPr bwMode="auto">
                      <a:xfrm>
                        <a:off x="4539620" y="4386688"/>
                        <a:ext cx="223221" cy="1063333"/>
                      </a:xfrm>
                      <a:prstGeom prst="rect">
                        <a:avLst/>
                      </a:prstGeom>
                      <a:solidFill>
                        <a:srgbClr val="66B7A2"/>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4" name="Rectangle 170">
                        <a:extLst>
                          <a:ext uri="{FF2B5EF4-FFF2-40B4-BE49-F238E27FC236}">
                            <a16:creationId xmlns:a16="http://schemas.microsoft.com/office/drawing/2014/main" id="{4FB44853-1FD1-EE62-C985-07B16D512392}"/>
                          </a:ext>
                        </a:extLst>
                      </p:cNvPr>
                      <p:cNvSpPr>
                        <a:spLocks noChangeArrowheads="1"/>
                      </p:cNvSpPr>
                      <p:nvPr/>
                    </p:nvSpPr>
                    <p:spPr bwMode="auto">
                      <a:xfrm>
                        <a:off x="4539615" y="3942017"/>
                        <a:ext cx="223221" cy="444667"/>
                      </a:xfrm>
                      <a:prstGeom prst="rect">
                        <a:avLst/>
                      </a:prstGeom>
                      <a:solidFill>
                        <a:srgbClr val="008764"/>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Rectangle 221">
                        <a:extLst>
                          <a:ext uri="{FF2B5EF4-FFF2-40B4-BE49-F238E27FC236}">
                            <a16:creationId xmlns:a16="http://schemas.microsoft.com/office/drawing/2014/main" id="{ED568881-DA96-29EE-BCDF-47BAC3F08DF0}"/>
                          </a:ext>
                        </a:extLst>
                      </p:cNvPr>
                      <p:cNvSpPr>
                        <a:spLocks noChangeArrowheads="1"/>
                      </p:cNvSpPr>
                      <p:nvPr/>
                    </p:nvSpPr>
                    <p:spPr bwMode="auto">
                      <a:xfrm>
                        <a:off x="4510295" y="3754146"/>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38%</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D9781152-F82B-A07C-4F28-30BA14C911CE}"/>
                          </a:ext>
                        </a:extLst>
                      </p:cNvPr>
                      <p:cNvGrpSpPr/>
                      <p:nvPr/>
                    </p:nvGrpSpPr>
                    <p:grpSpPr>
                      <a:xfrm>
                        <a:off x="599715" y="4231888"/>
                        <a:ext cx="10750550" cy="1218135"/>
                        <a:chOff x="599715" y="4231888"/>
                        <a:chExt cx="10750550" cy="1218135"/>
                      </a:xfrm>
                    </p:grpSpPr>
                    <p:sp>
                      <p:nvSpPr>
                        <p:cNvPr id="435" name="Rectangle 104">
                          <a:extLst>
                            <a:ext uri="{FF2B5EF4-FFF2-40B4-BE49-F238E27FC236}">
                              <a16:creationId xmlns:a16="http://schemas.microsoft.com/office/drawing/2014/main" id="{6AC2601E-C52A-6ABF-D62B-000D1AB7F06F}"/>
                            </a:ext>
                          </a:extLst>
                        </p:cNvPr>
                        <p:cNvSpPr>
                          <a:spLocks noChangeArrowheads="1"/>
                        </p:cNvSpPr>
                        <p:nvPr/>
                      </p:nvSpPr>
                      <p:spPr bwMode="auto">
                        <a:xfrm>
                          <a:off x="5440323" y="4547303"/>
                          <a:ext cx="223221" cy="902718"/>
                        </a:xfrm>
                        <a:prstGeom prst="rect">
                          <a:avLst/>
                        </a:prstGeom>
                        <a:solidFill>
                          <a:srgbClr val="66B7A2"/>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Rectangle 176">
                          <a:extLst>
                            <a:ext uri="{FF2B5EF4-FFF2-40B4-BE49-F238E27FC236}">
                              <a16:creationId xmlns:a16="http://schemas.microsoft.com/office/drawing/2014/main" id="{45E9D8D9-BE49-CB1F-E0A8-E3642C7A4CF5}"/>
                            </a:ext>
                          </a:extLst>
                        </p:cNvPr>
                        <p:cNvSpPr>
                          <a:spLocks noChangeArrowheads="1"/>
                        </p:cNvSpPr>
                        <p:nvPr/>
                      </p:nvSpPr>
                      <p:spPr bwMode="auto">
                        <a:xfrm>
                          <a:off x="5440317" y="4398587"/>
                          <a:ext cx="223221" cy="148718"/>
                        </a:xfrm>
                        <a:prstGeom prst="rect">
                          <a:avLst/>
                        </a:prstGeom>
                        <a:solidFill>
                          <a:srgbClr val="008764"/>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Line 220">
                          <a:extLst>
                            <a:ext uri="{FF2B5EF4-FFF2-40B4-BE49-F238E27FC236}">
                              <a16:creationId xmlns:a16="http://schemas.microsoft.com/office/drawing/2014/main" id="{F5ED853F-94AC-5837-79EA-720FB335141C}"/>
                            </a:ext>
                          </a:extLst>
                        </p:cNvPr>
                        <p:cNvSpPr>
                          <a:spLocks noChangeShapeType="1"/>
                        </p:cNvSpPr>
                        <p:nvPr/>
                      </p:nvSpPr>
                      <p:spPr bwMode="auto">
                        <a:xfrm>
                          <a:off x="599715" y="5450020"/>
                          <a:ext cx="107505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Rectangle 221">
                          <a:extLst>
                            <a:ext uri="{FF2B5EF4-FFF2-40B4-BE49-F238E27FC236}">
                              <a16:creationId xmlns:a16="http://schemas.microsoft.com/office/drawing/2014/main" id="{A2A682B2-C50F-845A-993F-17483BDA4860}"/>
                            </a:ext>
                          </a:extLst>
                        </p:cNvPr>
                        <p:cNvSpPr>
                          <a:spLocks noChangeArrowheads="1"/>
                        </p:cNvSpPr>
                        <p:nvPr/>
                      </p:nvSpPr>
                      <p:spPr bwMode="auto">
                        <a:xfrm>
                          <a:off x="5418977" y="4231888"/>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27%</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09A199E3-7752-0440-2577-9182FCA6228E}"/>
                            </a:ext>
                          </a:extLst>
                        </p:cNvPr>
                        <p:cNvGrpSpPr/>
                        <p:nvPr/>
                      </p:nvGrpSpPr>
                      <p:grpSpPr>
                        <a:xfrm>
                          <a:off x="6322867" y="4287921"/>
                          <a:ext cx="4785813" cy="1162102"/>
                          <a:chOff x="6322867" y="4287921"/>
                          <a:chExt cx="4785813" cy="1162102"/>
                        </a:xfrm>
                      </p:grpSpPr>
                      <p:sp>
                        <p:nvSpPr>
                          <p:cNvPr id="429" name="Rectangle 110">
                            <a:extLst>
                              <a:ext uri="{FF2B5EF4-FFF2-40B4-BE49-F238E27FC236}">
                                <a16:creationId xmlns:a16="http://schemas.microsoft.com/office/drawing/2014/main" id="{08911347-B2BC-B1BB-BEA4-98741F0ABA6E}"/>
                              </a:ext>
                            </a:extLst>
                          </p:cNvPr>
                          <p:cNvSpPr>
                            <a:spLocks noChangeArrowheads="1"/>
                          </p:cNvSpPr>
                          <p:nvPr/>
                        </p:nvSpPr>
                        <p:spPr bwMode="auto">
                          <a:xfrm>
                            <a:off x="6341026" y="4696021"/>
                            <a:ext cx="223221" cy="754000"/>
                          </a:xfrm>
                          <a:prstGeom prst="rect">
                            <a:avLst/>
                          </a:prstGeom>
                          <a:solidFill>
                            <a:srgbClr val="66B7A2"/>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2" name="Rectangle 182">
                            <a:extLst>
                              <a:ext uri="{FF2B5EF4-FFF2-40B4-BE49-F238E27FC236}">
                                <a16:creationId xmlns:a16="http://schemas.microsoft.com/office/drawing/2014/main" id="{8DB79B6F-4A41-9B52-D2C5-0028A1B80608}"/>
                              </a:ext>
                            </a:extLst>
                          </p:cNvPr>
                          <p:cNvSpPr>
                            <a:spLocks noChangeArrowheads="1"/>
                          </p:cNvSpPr>
                          <p:nvPr/>
                        </p:nvSpPr>
                        <p:spPr bwMode="auto">
                          <a:xfrm>
                            <a:off x="6341022" y="4562175"/>
                            <a:ext cx="223221" cy="133846"/>
                          </a:xfrm>
                          <a:prstGeom prst="rect">
                            <a:avLst/>
                          </a:prstGeom>
                          <a:solidFill>
                            <a:srgbClr val="008764"/>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Rectangle 221">
                            <a:extLst>
                              <a:ext uri="{FF2B5EF4-FFF2-40B4-BE49-F238E27FC236}">
                                <a16:creationId xmlns:a16="http://schemas.microsoft.com/office/drawing/2014/main" id="{8928B773-F125-6F6E-6027-780A18D77DFB}"/>
                              </a:ext>
                            </a:extLst>
                          </p:cNvPr>
                          <p:cNvSpPr>
                            <a:spLocks noChangeArrowheads="1"/>
                          </p:cNvSpPr>
                          <p:nvPr/>
                        </p:nvSpPr>
                        <p:spPr bwMode="auto">
                          <a:xfrm>
                            <a:off x="6322867" y="4389428"/>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22%</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072015EB-A170-9586-B977-F5E6C0263D84}"/>
                              </a:ext>
                            </a:extLst>
                          </p:cNvPr>
                          <p:cNvGrpSpPr/>
                          <p:nvPr/>
                        </p:nvGrpSpPr>
                        <p:grpSpPr>
                          <a:xfrm>
                            <a:off x="7241597" y="4287921"/>
                            <a:ext cx="3867083" cy="1162102"/>
                            <a:chOff x="7241597" y="4287921"/>
                            <a:chExt cx="3867083" cy="1162102"/>
                          </a:xfrm>
                        </p:grpSpPr>
                        <p:sp>
                          <p:nvSpPr>
                            <p:cNvPr id="423" name="Rectangle 116">
                              <a:extLst>
                                <a:ext uri="{FF2B5EF4-FFF2-40B4-BE49-F238E27FC236}">
                                  <a16:creationId xmlns:a16="http://schemas.microsoft.com/office/drawing/2014/main" id="{4D43657C-8289-CA0C-19FA-0E9CAFA26D7C}"/>
                                </a:ext>
                              </a:extLst>
                            </p:cNvPr>
                            <p:cNvSpPr>
                              <a:spLocks noChangeArrowheads="1"/>
                            </p:cNvSpPr>
                            <p:nvPr/>
                          </p:nvSpPr>
                          <p:spPr bwMode="auto">
                            <a:xfrm>
                              <a:off x="7241729" y="4520535"/>
                              <a:ext cx="223221" cy="929488"/>
                            </a:xfrm>
                            <a:prstGeom prst="rect">
                              <a:avLst/>
                            </a:prstGeom>
                            <a:solidFill>
                              <a:srgbClr val="66B7A2"/>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Rectangle 188">
                              <a:extLst>
                                <a:ext uri="{FF2B5EF4-FFF2-40B4-BE49-F238E27FC236}">
                                  <a16:creationId xmlns:a16="http://schemas.microsoft.com/office/drawing/2014/main" id="{E32EF8FA-A58C-F968-840E-6898B46A5172}"/>
                                </a:ext>
                              </a:extLst>
                            </p:cNvPr>
                            <p:cNvSpPr>
                              <a:spLocks noChangeArrowheads="1"/>
                            </p:cNvSpPr>
                            <p:nvPr/>
                          </p:nvSpPr>
                          <p:spPr bwMode="auto">
                            <a:xfrm>
                              <a:off x="7241724" y="4453614"/>
                              <a:ext cx="223221" cy="66924"/>
                            </a:xfrm>
                            <a:prstGeom prst="rect">
                              <a:avLst/>
                            </a:prstGeom>
                            <a:solidFill>
                              <a:srgbClr val="008764"/>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Rectangle 221">
                              <a:extLst>
                                <a:ext uri="{FF2B5EF4-FFF2-40B4-BE49-F238E27FC236}">
                                  <a16:creationId xmlns:a16="http://schemas.microsoft.com/office/drawing/2014/main" id="{FD2737D3-3CB4-9D78-8089-DFE8E479958A}"/>
                                </a:ext>
                              </a:extLst>
                            </p:cNvPr>
                            <p:cNvSpPr>
                              <a:spLocks noChangeArrowheads="1"/>
                            </p:cNvSpPr>
                            <p:nvPr/>
                          </p:nvSpPr>
                          <p:spPr bwMode="auto">
                            <a:xfrm>
                              <a:off x="7241597" y="4287921"/>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25%</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1EE5BA7B-FA43-6981-D406-02F81D9C7021}"/>
                                </a:ext>
                              </a:extLst>
                            </p:cNvPr>
                            <p:cNvGrpSpPr/>
                            <p:nvPr/>
                          </p:nvGrpSpPr>
                          <p:grpSpPr>
                            <a:xfrm>
                              <a:off x="8120136" y="4300812"/>
                              <a:ext cx="2988544" cy="1149211"/>
                              <a:chOff x="8120136" y="4300812"/>
                              <a:chExt cx="2988544" cy="1149211"/>
                            </a:xfrm>
                          </p:grpSpPr>
                          <p:sp>
                            <p:nvSpPr>
                              <p:cNvPr id="417" name="Rectangle 122">
                                <a:extLst>
                                  <a:ext uri="{FF2B5EF4-FFF2-40B4-BE49-F238E27FC236}">
                                    <a16:creationId xmlns:a16="http://schemas.microsoft.com/office/drawing/2014/main" id="{39E9A98C-CBF8-0948-3F9D-AF5C9000AC9B}"/>
                                  </a:ext>
                                </a:extLst>
                              </p:cNvPr>
                              <p:cNvSpPr>
                                <a:spLocks noChangeArrowheads="1"/>
                              </p:cNvSpPr>
                              <p:nvPr/>
                            </p:nvSpPr>
                            <p:spPr bwMode="auto">
                              <a:xfrm>
                                <a:off x="8142432" y="4858124"/>
                                <a:ext cx="223221" cy="591897"/>
                              </a:xfrm>
                              <a:prstGeom prst="rect">
                                <a:avLst/>
                              </a:prstGeom>
                              <a:solidFill>
                                <a:srgbClr val="66B7A2"/>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0" name="Rectangle 194">
                                <a:extLst>
                                  <a:ext uri="{FF2B5EF4-FFF2-40B4-BE49-F238E27FC236}">
                                    <a16:creationId xmlns:a16="http://schemas.microsoft.com/office/drawing/2014/main" id="{8B969AE1-0C99-0F02-C4AB-9CCA871C54EE}"/>
                                  </a:ext>
                                </a:extLst>
                              </p:cNvPr>
                              <p:cNvSpPr>
                                <a:spLocks noChangeArrowheads="1"/>
                              </p:cNvSpPr>
                              <p:nvPr/>
                            </p:nvSpPr>
                            <p:spPr bwMode="auto">
                              <a:xfrm>
                                <a:off x="8142432" y="4466997"/>
                                <a:ext cx="223221" cy="391128"/>
                              </a:xfrm>
                              <a:prstGeom prst="rect">
                                <a:avLst/>
                              </a:prstGeom>
                              <a:solidFill>
                                <a:srgbClr val="008764"/>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Rectangle 221">
                                <a:extLst>
                                  <a:ext uri="{FF2B5EF4-FFF2-40B4-BE49-F238E27FC236}">
                                    <a16:creationId xmlns:a16="http://schemas.microsoft.com/office/drawing/2014/main" id="{6899F770-FF30-79D5-5D82-89A66A3E14C7}"/>
                                  </a:ext>
                                </a:extLst>
                              </p:cNvPr>
                              <p:cNvSpPr>
                                <a:spLocks noChangeArrowheads="1"/>
                              </p:cNvSpPr>
                              <p:nvPr/>
                            </p:nvSpPr>
                            <p:spPr bwMode="auto">
                              <a:xfrm>
                                <a:off x="8120136" y="4300812"/>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25%</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9F1A139F-2367-349B-0248-399B0D1A3B50}"/>
                                  </a:ext>
                                </a:extLst>
                              </p:cNvPr>
                              <p:cNvGrpSpPr/>
                              <p:nvPr/>
                            </p:nvGrpSpPr>
                            <p:grpSpPr>
                              <a:xfrm>
                                <a:off x="9043131" y="4404197"/>
                                <a:ext cx="2065549" cy="1045826"/>
                                <a:chOff x="9043131" y="4404197"/>
                                <a:chExt cx="2065549" cy="1045826"/>
                              </a:xfrm>
                            </p:grpSpPr>
                            <p:sp>
                              <p:nvSpPr>
                                <p:cNvPr id="411" name="Rectangle 128">
                                  <a:extLst>
                                    <a:ext uri="{FF2B5EF4-FFF2-40B4-BE49-F238E27FC236}">
                                      <a16:creationId xmlns:a16="http://schemas.microsoft.com/office/drawing/2014/main" id="{4BA1AA0E-4CC0-9812-9708-C265F0A3EC01}"/>
                                    </a:ext>
                                  </a:extLst>
                                </p:cNvPr>
                                <p:cNvSpPr>
                                  <a:spLocks noChangeArrowheads="1"/>
                                </p:cNvSpPr>
                                <p:nvPr/>
                              </p:nvSpPr>
                              <p:spPr bwMode="auto">
                                <a:xfrm>
                                  <a:off x="9043135" y="5100535"/>
                                  <a:ext cx="224532" cy="349488"/>
                                </a:xfrm>
                                <a:prstGeom prst="rect">
                                  <a:avLst/>
                                </a:prstGeom>
                                <a:solidFill>
                                  <a:srgbClr val="66B7A2"/>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Rectangle 200">
                                  <a:extLst>
                                    <a:ext uri="{FF2B5EF4-FFF2-40B4-BE49-F238E27FC236}">
                                      <a16:creationId xmlns:a16="http://schemas.microsoft.com/office/drawing/2014/main" id="{9BF09A03-AD86-39E0-C43A-59D86C4CD5C7}"/>
                                    </a:ext>
                                  </a:extLst>
                                </p:cNvPr>
                                <p:cNvSpPr>
                                  <a:spLocks noChangeArrowheads="1"/>
                                </p:cNvSpPr>
                                <p:nvPr/>
                              </p:nvSpPr>
                              <p:spPr bwMode="auto">
                                <a:xfrm>
                                  <a:off x="9043131" y="4629100"/>
                                  <a:ext cx="224532" cy="471436"/>
                                </a:xfrm>
                                <a:prstGeom prst="rect">
                                  <a:avLst/>
                                </a:prstGeom>
                                <a:solidFill>
                                  <a:srgbClr val="008764"/>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Rectangle 221">
                                  <a:extLst>
                                    <a:ext uri="{FF2B5EF4-FFF2-40B4-BE49-F238E27FC236}">
                                      <a16:creationId xmlns:a16="http://schemas.microsoft.com/office/drawing/2014/main" id="{4D1C0FD4-0CDE-BC8C-5786-AFA84AAC55EA}"/>
                                    </a:ext>
                                  </a:extLst>
                                </p:cNvPr>
                                <p:cNvSpPr>
                                  <a:spLocks noChangeArrowheads="1"/>
                                </p:cNvSpPr>
                                <p:nvPr/>
                              </p:nvSpPr>
                              <p:spPr bwMode="auto">
                                <a:xfrm>
                                  <a:off x="9043659" y="4458350"/>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21%</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D51F901B-0566-A586-1471-BFFE7D11E518}"/>
                                    </a:ext>
                                  </a:extLst>
                                </p:cNvPr>
                                <p:cNvGrpSpPr/>
                                <p:nvPr/>
                              </p:nvGrpSpPr>
                              <p:grpSpPr>
                                <a:xfrm>
                                  <a:off x="9922660" y="4404197"/>
                                  <a:ext cx="1186020" cy="1045824"/>
                                  <a:chOff x="9922660" y="4404197"/>
                                  <a:chExt cx="1186020" cy="1045824"/>
                                </a:xfrm>
                              </p:grpSpPr>
                              <p:sp>
                                <p:nvSpPr>
                                  <p:cNvPr id="402" name="Rectangle 134">
                                    <a:extLst>
                                      <a:ext uri="{FF2B5EF4-FFF2-40B4-BE49-F238E27FC236}">
                                        <a16:creationId xmlns:a16="http://schemas.microsoft.com/office/drawing/2014/main" id="{A0DD62FC-C043-1FCC-4FE9-ECE69B154E5D}"/>
                                      </a:ext>
                                    </a:extLst>
                                  </p:cNvPr>
                                  <p:cNvSpPr>
                                    <a:spLocks noChangeArrowheads="1"/>
                                  </p:cNvSpPr>
                                  <p:nvPr/>
                                </p:nvSpPr>
                                <p:spPr bwMode="auto">
                                  <a:xfrm>
                                    <a:off x="9943846" y="4776329"/>
                                    <a:ext cx="223221" cy="673692"/>
                                  </a:xfrm>
                                  <a:prstGeom prst="rect">
                                    <a:avLst/>
                                  </a:prstGeom>
                                  <a:solidFill>
                                    <a:srgbClr val="66B7A2"/>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Rectangle 206">
                                    <a:extLst>
                                      <a:ext uri="{FF2B5EF4-FFF2-40B4-BE49-F238E27FC236}">
                                        <a16:creationId xmlns:a16="http://schemas.microsoft.com/office/drawing/2014/main" id="{FF42F297-0BE7-3886-2788-4F45AF3A608C}"/>
                                      </a:ext>
                                    </a:extLst>
                                  </p:cNvPr>
                                  <p:cNvSpPr>
                                    <a:spLocks noChangeArrowheads="1"/>
                                  </p:cNvSpPr>
                                  <p:nvPr/>
                                </p:nvSpPr>
                                <p:spPr bwMode="auto">
                                  <a:xfrm>
                                    <a:off x="9943857" y="4574071"/>
                                    <a:ext cx="223221" cy="202256"/>
                                  </a:xfrm>
                                  <a:prstGeom prst="rect">
                                    <a:avLst/>
                                  </a:prstGeom>
                                  <a:solidFill>
                                    <a:srgbClr val="008764"/>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Rectangle 221">
                                    <a:extLst>
                                      <a:ext uri="{FF2B5EF4-FFF2-40B4-BE49-F238E27FC236}">
                                        <a16:creationId xmlns:a16="http://schemas.microsoft.com/office/drawing/2014/main" id="{F92F437E-1494-CECE-39D5-D5656D0661FA}"/>
                                      </a:ext>
                                    </a:extLst>
                                  </p:cNvPr>
                                  <p:cNvSpPr>
                                    <a:spLocks noChangeArrowheads="1"/>
                                  </p:cNvSpPr>
                                  <p:nvPr/>
                                </p:nvSpPr>
                                <p:spPr bwMode="auto">
                                  <a:xfrm>
                                    <a:off x="9922660" y="4404197"/>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22%</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7E102F13-4B36-3D3E-EC88-4F923AD2A56D}"/>
                                      </a:ext>
                                    </a:extLst>
                                  </p:cNvPr>
                                  <p:cNvGrpSpPr/>
                                  <p:nvPr/>
                                </p:nvGrpSpPr>
                                <p:grpSpPr>
                                  <a:xfrm>
                                    <a:off x="10826550" y="4581430"/>
                                    <a:ext cx="282130" cy="868591"/>
                                    <a:chOff x="10826550" y="4581430"/>
                                    <a:chExt cx="282130" cy="868591"/>
                                  </a:xfrm>
                                </p:grpSpPr>
                                <p:sp>
                                  <p:nvSpPr>
                                    <p:cNvPr id="388" name="Rectangle 140">
                                      <a:extLst>
                                        <a:ext uri="{FF2B5EF4-FFF2-40B4-BE49-F238E27FC236}">
                                          <a16:creationId xmlns:a16="http://schemas.microsoft.com/office/drawing/2014/main" id="{07D804A4-37B8-C0D3-E761-F8321E6DA245}"/>
                                        </a:ext>
                                      </a:extLst>
                                    </p:cNvPr>
                                    <p:cNvSpPr>
                                      <a:spLocks noChangeArrowheads="1"/>
                                    </p:cNvSpPr>
                                    <p:nvPr/>
                                  </p:nvSpPr>
                                  <p:spPr bwMode="auto">
                                    <a:xfrm>
                                      <a:off x="10844553" y="4829867"/>
                                      <a:ext cx="223221" cy="620154"/>
                                    </a:xfrm>
                                    <a:prstGeom prst="rect">
                                      <a:avLst/>
                                    </a:prstGeom>
                                    <a:solidFill>
                                      <a:srgbClr val="66B7A2"/>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Rectangle 212">
                                      <a:extLst>
                                        <a:ext uri="{FF2B5EF4-FFF2-40B4-BE49-F238E27FC236}">
                                          <a16:creationId xmlns:a16="http://schemas.microsoft.com/office/drawing/2014/main" id="{944001A1-B393-A363-76B4-B23461240908}"/>
                                        </a:ext>
                                      </a:extLst>
                                    </p:cNvPr>
                                    <p:cNvSpPr>
                                      <a:spLocks noChangeArrowheads="1"/>
                                    </p:cNvSpPr>
                                    <p:nvPr/>
                                  </p:nvSpPr>
                                  <p:spPr bwMode="auto">
                                    <a:xfrm>
                                      <a:off x="10844557" y="4751046"/>
                                      <a:ext cx="223221" cy="78821"/>
                                    </a:xfrm>
                                    <a:prstGeom prst="rect">
                                      <a:avLst/>
                                    </a:prstGeom>
                                    <a:solidFill>
                                      <a:srgbClr val="008764"/>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Rectangle 221">
                                      <a:extLst>
                                        <a:ext uri="{FF2B5EF4-FFF2-40B4-BE49-F238E27FC236}">
                                          <a16:creationId xmlns:a16="http://schemas.microsoft.com/office/drawing/2014/main" id="{8ED399C3-1C19-A933-1F28-E3112980D370}"/>
                                        </a:ext>
                                      </a:extLst>
                                    </p:cNvPr>
                                    <p:cNvSpPr>
                                      <a:spLocks noChangeArrowheads="1"/>
                                    </p:cNvSpPr>
                                    <p:nvPr/>
                                  </p:nvSpPr>
                                  <p:spPr bwMode="auto">
                                    <a:xfrm>
                                      <a:off x="10826550" y="4581430"/>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18%</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grpSp>
                      </p:grpSp>
                    </p:grpSp>
                  </p:grpSp>
                </p:grpSp>
              </p:grpSp>
            </p:grpSp>
          </p:grpSp>
        </p:grpSp>
        <p:sp>
          <p:nvSpPr>
            <p:cNvPr id="336" name="Rectangle 221">
              <a:extLst>
                <a:ext uri="{FF2B5EF4-FFF2-40B4-BE49-F238E27FC236}">
                  <a16:creationId xmlns:a16="http://schemas.microsoft.com/office/drawing/2014/main" id="{7C81ACC5-5681-0AE8-14CC-9A040DDAD4ED}"/>
                </a:ext>
              </a:extLst>
            </p:cNvPr>
            <p:cNvSpPr>
              <a:spLocks noChangeArrowheads="1"/>
            </p:cNvSpPr>
            <p:nvPr/>
          </p:nvSpPr>
          <p:spPr bwMode="auto">
            <a:xfrm>
              <a:off x="11362577" y="4443581"/>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21%</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4" name="TextBox 503">
              <a:extLst>
                <a:ext uri="{FF2B5EF4-FFF2-40B4-BE49-F238E27FC236}">
                  <a16:creationId xmlns:a16="http://schemas.microsoft.com/office/drawing/2014/main" id="{D2F0115E-D221-0FEA-EFD4-601B5409426C}"/>
                </a:ext>
              </a:extLst>
            </p:cNvPr>
            <p:cNvSpPr txBox="1"/>
            <p:nvPr/>
          </p:nvSpPr>
          <p:spPr>
            <a:xfrm rot="16200000">
              <a:off x="-149025" y="3255253"/>
              <a:ext cx="10647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Patients (%)</a:t>
              </a:r>
            </a:p>
          </p:txBody>
        </p:sp>
        <p:sp>
          <p:nvSpPr>
            <p:cNvPr id="505" name="Line 150">
              <a:extLst>
                <a:ext uri="{FF2B5EF4-FFF2-40B4-BE49-F238E27FC236}">
                  <a16:creationId xmlns:a16="http://schemas.microsoft.com/office/drawing/2014/main" id="{0862D193-99AA-64A5-852D-099AA7EE1B8C}"/>
                </a:ext>
              </a:extLst>
            </p:cNvPr>
            <p:cNvSpPr>
              <a:spLocks noChangeShapeType="1"/>
            </p:cNvSpPr>
            <p:nvPr/>
          </p:nvSpPr>
          <p:spPr bwMode="auto">
            <a:xfrm flipV="1">
              <a:off x="878844" y="1496749"/>
              <a:ext cx="0" cy="3948622"/>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6" name="Freeform 151">
              <a:extLst>
                <a:ext uri="{FF2B5EF4-FFF2-40B4-BE49-F238E27FC236}">
                  <a16:creationId xmlns:a16="http://schemas.microsoft.com/office/drawing/2014/main" id="{74E6480D-83CB-11D0-D0DE-A26BF42DF98E}"/>
                </a:ext>
              </a:extLst>
            </p:cNvPr>
            <p:cNvSpPr>
              <a:spLocks noEditPoints="1"/>
            </p:cNvSpPr>
            <p:nvPr/>
          </p:nvSpPr>
          <p:spPr bwMode="auto">
            <a:xfrm>
              <a:off x="832806" y="1496749"/>
              <a:ext cx="46038" cy="3948622"/>
            </a:xfrm>
            <a:custGeom>
              <a:avLst/>
              <a:gdLst>
                <a:gd name="T0" fmla="*/ 0 w 29"/>
                <a:gd name="T1" fmla="*/ 2454 h 2454"/>
                <a:gd name="T2" fmla="*/ 29 w 29"/>
                <a:gd name="T3" fmla="*/ 2454 h 2454"/>
                <a:gd name="T4" fmla="*/ 0 w 29"/>
                <a:gd name="T5" fmla="*/ 2208 h 2454"/>
                <a:gd name="T6" fmla="*/ 29 w 29"/>
                <a:gd name="T7" fmla="*/ 2208 h 2454"/>
                <a:gd name="T8" fmla="*/ 0 w 29"/>
                <a:gd name="T9" fmla="*/ 1963 h 2454"/>
                <a:gd name="T10" fmla="*/ 29 w 29"/>
                <a:gd name="T11" fmla="*/ 1963 h 2454"/>
                <a:gd name="T12" fmla="*/ 0 w 29"/>
                <a:gd name="T13" fmla="*/ 1718 h 2454"/>
                <a:gd name="T14" fmla="*/ 29 w 29"/>
                <a:gd name="T15" fmla="*/ 1718 h 2454"/>
                <a:gd name="T16" fmla="*/ 0 w 29"/>
                <a:gd name="T17" fmla="*/ 1472 h 2454"/>
                <a:gd name="T18" fmla="*/ 29 w 29"/>
                <a:gd name="T19" fmla="*/ 1472 h 2454"/>
                <a:gd name="T20" fmla="*/ 0 w 29"/>
                <a:gd name="T21" fmla="*/ 1227 h 2454"/>
                <a:gd name="T22" fmla="*/ 29 w 29"/>
                <a:gd name="T23" fmla="*/ 1227 h 2454"/>
                <a:gd name="T24" fmla="*/ 0 w 29"/>
                <a:gd name="T25" fmla="*/ 981 h 2454"/>
                <a:gd name="T26" fmla="*/ 29 w 29"/>
                <a:gd name="T27" fmla="*/ 981 h 2454"/>
                <a:gd name="T28" fmla="*/ 0 w 29"/>
                <a:gd name="T29" fmla="*/ 736 h 2454"/>
                <a:gd name="T30" fmla="*/ 29 w 29"/>
                <a:gd name="T31" fmla="*/ 736 h 2454"/>
                <a:gd name="T32" fmla="*/ 0 w 29"/>
                <a:gd name="T33" fmla="*/ 491 h 2454"/>
                <a:gd name="T34" fmla="*/ 29 w 29"/>
                <a:gd name="T35" fmla="*/ 491 h 2454"/>
                <a:gd name="T36" fmla="*/ 0 w 29"/>
                <a:gd name="T37" fmla="*/ 245 h 2454"/>
                <a:gd name="T38" fmla="*/ 29 w 29"/>
                <a:gd name="T39" fmla="*/ 245 h 2454"/>
                <a:gd name="T40" fmla="*/ 0 w 29"/>
                <a:gd name="T41" fmla="*/ 0 h 2454"/>
                <a:gd name="T42" fmla="*/ 29 w 29"/>
                <a:gd name="T43" fmla="*/ 0 h 2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454">
                  <a:moveTo>
                    <a:pt x="0" y="2454"/>
                  </a:moveTo>
                  <a:lnTo>
                    <a:pt x="29" y="2454"/>
                  </a:lnTo>
                  <a:moveTo>
                    <a:pt x="0" y="2208"/>
                  </a:moveTo>
                  <a:lnTo>
                    <a:pt x="29" y="2208"/>
                  </a:lnTo>
                  <a:moveTo>
                    <a:pt x="0" y="1963"/>
                  </a:moveTo>
                  <a:lnTo>
                    <a:pt x="29" y="1963"/>
                  </a:lnTo>
                  <a:moveTo>
                    <a:pt x="0" y="1718"/>
                  </a:moveTo>
                  <a:lnTo>
                    <a:pt x="29" y="1718"/>
                  </a:lnTo>
                  <a:moveTo>
                    <a:pt x="0" y="1472"/>
                  </a:moveTo>
                  <a:lnTo>
                    <a:pt x="29" y="1472"/>
                  </a:lnTo>
                  <a:moveTo>
                    <a:pt x="0" y="1227"/>
                  </a:moveTo>
                  <a:lnTo>
                    <a:pt x="29" y="1227"/>
                  </a:lnTo>
                  <a:moveTo>
                    <a:pt x="0" y="981"/>
                  </a:moveTo>
                  <a:lnTo>
                    <a:pt x="29" y="981"/>
                  </a:lnTo>
                  <a:moveTo>
                    <a:pt x="0" y="736"/>
                  </a:moveTo>
                  <a:lnTo>
                    <a:pt x="29" y="736"/>
                  </a:lnTo>
                  <a:moveTo>
                    <a:pt x="0" y="491"/>
                  </a:moveTo>
                  <a:lnTo>
                    <a:pt x="29" y="491"/>
                  </a:lnTo>
                  <a:moveTo>
                    <a:pt x="0" y="245"/>
                  </a:moveTo>
                  <a:lnTo>
                    <a:pt x="29" y="245"/>
                  </a:lnTo>
                  <a:moveTo>
                    <a:pt x="0" y="0"/>
                  </a:moveTo>
                  <a:lnTo>
                    <a:pt x="29" y="0"/>
                  </a:lnTo>
                </a:path>
              </a:pathLst>
            </a:cu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8" name="Rectangle 153">
              <a:extLst>
                <a:ext uri="{FF2B5EF4-FFF2-40B4-BE49-F238E27FC236}">
                  <a16:creationId xmlns:a16="http://schemas.microsoft.com/office/drawing/2014/main" id="{D4CA00EE-C29F-AB37-7468-54EB3457AE96}"/>
                </a:ext>
              </a:extLst>
            </p:cNvPr>
            <p:cNvSpPr>
              <a:spLocks noChangeArrowheads="1"/>
            </p:cNvSpPr>
            <p:nvPr/>
          </p:nvSpPr>
          <p:spPr bwMode="auto">
            <a:xfrm>
              <a:off x="703835" y="5356077"/>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a:ea typeface="+mn-ea"/>
                  <a:cs typeface="+mn-cs"/>
                </a:rPr>
                <a:t>0</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9" name="Rectangle 154">
              <a:extLst>
                <a:ext uri="{FF2B5EF4-FFF2-40B4-BE49-F238E27FC236}">
                  <a16:creationId xmlns:a16="http://schemas.microsoft.com/office/drawing/2014/main" id="{BE13CBDD-62FF-F642-1A63-7BA17DC852F2}"/>
                </a:ext>
              </a:extLst>
            </p:cNvPr>
            <p:cNvSpPr>
              <a:spLocks noChangeArrowheads="1"/>
            </p:cNvSpPr>
            <p:nvPr/>
          </p:nvSpPr>
          <p:spPr bwMode="auto">
            <a:xfrm>
              <a:off x="621285" y="4961553"/>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a:ea typeface="+mn-ea"/>
                  <a:cs typeface="+mn-cs"/>
                </a:rPr>
                <a:t>10</a:t>
              </a:r>
              <a:endParaRPr kumimoji="0" lang="en-US" alt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0" name="Rectangle 155">
              <a:extLst>
                <a:ext uri="{FF2B5EF4-FFF2-40B4-BE49-F238E27FC236}">
                  <a16:creationId xmlns:a16="http://schemas.microsoft.com/office/drawing/2014/main" id="{E9AF7224-815C-FB64-C3EC-EBA5C285D3D5}"/>
                </a:ext>
              </a:extLst>
            </p:cNvPr>
            <p:cNvSpPr>
              <a:spLocks noChangeArrowheads="1"/>
            </p:cNvSpPr>
            <p:nvPr/>
          </p:nvSpPr>
          <p:spPr bwMode="auto">
            <a:xfrm>
              <a:off x="621285" y="456362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a:ea typeface="+mn-ea"/>
                  <a:cs typeface="+mn-cs"/>
                </a:rPr>
                <a:t>20</a:t>
              </a:r>
              <a:endParaRPr kumimoji="0" lang="en-US" alt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1" name="Rectangle 156">
              <a:extLst>
                <a:ext uri="{FF2B5EF4-FFF2-40B4-BE49-F238E27FC236}">
                  <a16:creationId xmlns:a16="http://schemas.microsoft.com/office/drawing/2014/main" id="{BBB8258D-C4B4-2D62-EADE-569A66B53554}"/>
                </a:ext>
              </a:extLst>
            </p:cNvPr>
            <p:cNvSpPr>
              <a:spLocks noChangeArrowheads="1"/>
            </p:cNvSpPr>
            <p:nvPr/>
          </p:nvSpPr>
          <p:spPr bwMode="auto">
            <a:xfrm>
              <a:off x="621285" y="4170525"/>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a:ea typeface="+mn-ea"/>
                  <a:cs typeface="+mn-cs"/>
                </a:rPr>
                <a:t>30</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 name="Rectangle 157">
              <a:extLst>
                <a:ext uri="{FF2B5EF4-FFF2-40B4-BE49-F238E27FC236}">
                  <a16:creationId xmlns:a16="http://schemas.microsoft.com/office/drawing/2014/main" id="{FA9CEF2E-DB4F-EBF4-4485-329615C3BEFB}"/>
                </a:ext>
              </a:extLst>
            </p:cNvPr>
            <p:cNvSpPr>
              <a:spLocks noChangeArrowheads="1"/>
            </p:cNvSpPr>
            <p:nvPr/>
          </p:nvSpPr>
          <p:spPr bwMode="auto">
            <a:xfrm>
              <a:off x="621285" y="3775817"/>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a:ea typeface="+mn-ea"/>
                  <a:cs typeface="+mn-cs"/>
                </a:rPr>
                <a:t>40</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 name="Rectangle 158">
              <a:extLst>
                <a:ext uri="{FF2B5EF4-FFF2-40B4-BE49-F238E27FC236}">
                  <a16:creationId xmlns:a16="http://schemas.microsoft.com/office/drawing/2014/main" id="{B495E8A2-2570-AA50-AE3D-8FA45EDA83B2}"/>
                </a:ext>
              </a:extLst>
            </p:cNvPr>
            <p:cNvSpPr>
              <a:spLocks noChangeArrowheads="1"/>
            </p:cNvSpPr>
            <p:nvPr/>
          </p:nvSpPr>
          <p:spPr bwMode="auto">
            <a:xfrm>
              <a:off x="621285" y="3377886"/>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a:ea typeface="+mn-ea"/>
                  <a:cs typeface="+mn-cs"/>
                </a:rPr>
                <a:t>50</a:t>
              </a:r>
              <a:endParaRPr kumimoji="0" lang="en-US" alt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Rectangle 159">
              <a:extLst>
                <a:ext uri="{FF2B5EF4-FFF2-40B4-BE49-F238E27FC236}">
                  <a16:creationId xmlns:a16="http://schemas.microsoft.com/office/drawing/2014/main" id="{318253C1-17E8-C93E-6453-D1156F90FB17}"/>
                </a:ext>
              </a:extLst>
            </p:cNvPr>
            <p:cNvSpPr>
              <a:spLocks noChangeArrowheads="1"/>
            </p:cNvSpPr>
            <p:nvPr/>
          </p:nvSpPr>
          <p:spPr bwMode="auto">
            <a:xfrm>
              <a:off x="621285" y="298478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Rectangle 160">
              <a:extLst>
                <a:ext uri="{FF2B5EF4-FFF2-40B4-BE49-F238E27FC236}">
                  <a16:creationId xmlns:a16="http://schemas.microsoft.com/office/drawing/2014/main" id="{F4D25482-8EB9-10E3-AA98-5472854757B4}"/>
                </a:ext>
              </a:extLst>
            </p:cNvPr>
            <p:cNvSpPr>
              <a:spLocks noChangeArrowheads="1"/>
            </p:cNvSpPr>
            <p:nvPr/>
          </p:nvSpPr>
          <p:spPr bwMode="auto">
            <a:xfrm>
              <a:off x="621285" y="2590080"/>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a:ea typeface="+mn-ea"/>
                  <a:cs typeface="+mn-cs"/>
                </a:rPr>
                <a:t>70</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0" name="Rectangle 161">
              <a:extLst>
                <a:ext uri="{FF2B5EF4-FFF2-40B4-BE49-F238E27FC236}">
                  <a16:creationId xmlns:a16="http://schemas.microsoft.com/office/drawing/2014/main" id="{1E02BA8D-6CE5-72EE-22C3-832FD7A38763}"/>
                </a:ext>
              </a:extLst>
            </p:cNvPr>
            <p:cNvSpPr>
              <a:spLocks noChangeArrowheads="1"/>
            </p:cNvSpPr>
            <p:nvPr/>
          </p:nvSpPr>
          <p:spPr bwMode="auto">
            <a:xfrm>
              <a:off x="621285" y="219215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a:ea typeface="+mn-ea"/>
                  <a:cs typeface="+mn-cs"/>
                </a:rPr>
                <a:t>80</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2" name="Rectangle 162">
              <a:extLst>
                <a:ext uri="{FF2B5EF4-FFF2-40B4-BE49-F238E27FC236}">
                  <a16:creationId xmlns:a16="http://schemas.microsoft.com/office/drawing/2014/main" id="{46169C2B-B6D4-AFA3-5C88-28FC11F32A5B}"/>
                </a:ext>
              </a:extLst>
            </p:cNvPr>
            <p:cNvSpPr>
              <a:spLocks noChangeArrowheads="1"/>
            </p:cNvSpPr>
            <p:nvPr/>
          </p:nvSpPr>
          <p:spPr bwMode="auto">
            <a:xfrm>
              <a:off x="621285" y="1799054"/>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a:ea typeface="+mn-ea"/>
                  <a:cs typeface="+mn-cs"/>
                </a:rPr>
                <a:t>90</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4" name="Rectangle 163">
              <a:extLst>
                <a:ext uri="{FF2B5EF4-FFF2-40B4-BE49-F238E27FC236}">
                  <a16:creationId xmlns:a16="http://schemas.microsoft.com/office/drawing/2014/main" id="{C9883BB4-9D19-05AA-D0A9-AB88DC4547DF}"/>
                </a:ext>
              </a:extLst>
            </p:cNvPr>
            <p:cNvSpPr>
              <a:spLocks noChangeArrowheads="1"/>
            </p:cNvSpPr>
            <p:nvPr/>
          </p:nvSpPr>
          <p:spPr bwMode="auto">
            <a:xfrm>
              <a:off x="533973" y="1404345"/>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a:ea typeface="+mn-ea"/>
                  <a:cs typeface="+mn-cs"/>
                </a:rPr>
                <a:t>100</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id="{0D53DF5C-4432-1E8B-E2C4-3D6F87BF0564}"/>
                </a:ext>
              </a:extLst>
            </p:cNvPr>
            <p:cNvGrpSpPr/>
            <p:nvPr/>
          </p:nvGrpSpPr>
          <p:grpSpPr>
            <a:xfrm>
              <a:off x="903625" y="2257763"/>
              <a:ext cx="10196973" cy="3192259"/>
              <a:chOff x="1184976" y="2257763"/>
              <a:chExt cx="10196973" cy="3192259"/>
            </a:xfrm>
          </p:grpSpPr>
          <p:sp>
            <p:nvSpPr>
              <p:cNvPr id="19" name="Rectangle 214">
                <a:extLst>
                  <a:ext uri="{FF2B5EF4-FFF2-40B4-BE49-F238E27FC236}">
                    <a16:creationId xmlns:a16="http://schemas.microsoft.com/office/drawing/2014/main" id="{9A7105AC-DB67-A98A-347F-224EBE4DFE38}"/>
                  </a:ext>
                </a:extLst>
              </p:cNvPr>
              <p:cNvSpPr>
                <a:spLocks noChangeArrowheads="1"/>
              </p:cNvSpPr>
              <p:nvPr/>
            </p:nvSpPr>
            <p:spPr bwMode="auto">
              <a:xfrm>
                <a:off x="11112432" y="4800126"/>
                <a:ext cx="223221" cy="78821"/>
              </a:xfrm>
              <a:prstGeom prst="rect">
                <a:avLst/>
              </a:prstGeom>
              <a:solidFill>
                <a:srgbClr val="0076A9"/>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203A7059-E468-17B5-7854-D50D945CDB86}"/>
                  </a:ext>
                </a:extLst>
              </p:cNvPr>
              <p:cNvGrpSpPr/>
              <p:nvPr/>
            </p:nvGrpSpPr>
            <p:grpSpPr>
              <a:xfrm>
                <a:off x="1184976" y="2257763"/>
                <a:ext cx="10196973" cy="3192259"/>
                <a:chOff x="1184976" y="2257763"/>
                <a:chExt cx="10196973" cy="3192259"/>
              </a:xfrm>
            </p:grpSpPr>
            <p:sp>
              <p:nvSpPr>
                <p:cNvPr id="21" name="Rectangle 142">
                  <a:extLst>
                    <a:ext uri="{FF2B5EF4-FFF2-40B4-BE49-F238E27FC236}">
                      <a16:creationId xmlns:a16="http://schemas.microsoft.com/office/drawing/2014/main" id="{8F51ED08-A330-1D90-EDEB-07DFD339943F}"/>
                    </a:ext>
                  </a:extLst>
                </p:cNvPr>
                <p:cNvSpPr>
                  <a:spLocks noChangeArrowheads="1"/>
                </p:cNvSpPr>
                <p:nvPr/>
              </p:nvSpPr>
              <p:spPr bwMode="auto">
                <a:xfrm>
                  <a:off x="11112417" y="4878944"/>
                  <a:ext cx="223221" cy="571076"/>
                </a:xfrm>
                <a:prstGeom prst="rect">
                  <a:avLst/>
                </a:prstGeom>
                <a:solidFill>
                  <a:srgbClr val="66ADCB"/>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3E0C75E3-E2D5-0D70-356B-70937C5E0628}"/>
                    </a:ext>
                  </a:extLst>
                </p:cNvPr>
                <p:cNvGrpSpPr/>
                <p:nvPr/>
              </p:nvGrpSpPr>
              <p:grpSpPr>
                <a:xfrm>
                  <a:off x="1184976" y="2257763"/>
                  <a:ext cx="9293083" cy="3192259"/>
                  <a:chOff x="1184976" y="2257763"/>
                  <a:chExt cx="9293083" cy="3192259"/>
                </a:xfrm>
              </p:grpSpPr>
              <p:sp>
                <p:nvSpPr>
                  <p:cNvPr id="24" name="Rectangle 136">
                    <a:extLst>
                      <a:ext uri="{FF2B5EF4-FFF2-40B4-BE49-F238E27FC236}">
                        <a16:creationId xmlns:a16="http://schemas.microsoft.com/office/drawing/2014/main" id="{FF0E7FAC-CAD1-535B-E126-AE315403BEAC}"/>
                      </a:ext>
                    </a:extLst>
                  </p:cNvPr>
                  <p:cNvSpPr>
                    <a:spLocks noChangeArrowheads="1"/>
                  </p:cNvSpPr>
                  <p:nvPr/>
                </p:nvSpPr>
                <p:spPr bwMode="auto">
                  <a:xfrm>
                    <a:off x="10211711" y="4826893"/>
                    <a:ext cx="223221" cy="623128"/>
                  </a:xfrm>
                  <a:prstGeom prst="rect">
                    <a:avLst/>
                  </a:prstGeom>
                  <a:solidFill>
                    <a:srgbClr val="66ADCB"/>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Rectangle 208">
                    <a:extLst>
                      <a:ext uri="{FF2B5EF4-FFF2-40B4-BE49-F238E27FC236}">
                        <a16:creationId xmlns:a16="http://schemas.microsoft.com/office/drawing/2014/main" id="{BAB623B7-7D2B-B046-1E31-9FC6AF2F4629}"/>
                      </a:ext>
                    </a:extLst>
                  </p:cNvPr>
                  <p:cNvSpPr>
                    <a:spLocks noChangeArrowheads="1"/>
                  </p:cNvSpPr>
                  <p:nvPr/>
                </p:nvSpPr>
                <p:spPr bwMode="auto">
                  <a:xfrm>
                    <a:off x="10211726" y="4672222"/>
                    <a:ext cx="223221" cy="154667"/>
                  </a:xfrm>
                  <a:prstGeom prst="rect">
                    <a:avLst/>
                  </a:prstGeom>
                  <a:solidFill>
                    <a:srgbClr val="0076A9"/>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6" name="Group 25">
                    <a:extLst>
                      <a:ext uri="{FF2B5EF4-FFF2-40B4-BE49-F238E27FC236}">
                        <a16:creationId xmlns:a16="http://schemas.microsoft.com/office/drawing/2014/main" id="{05A83EC7-CF61-B226-603A-0D36276BF377}"/>
                      </a:ext>
                    </a:extLst>
                  </p:cNvPr>
                  <p:cNvGrpSpPr/>
                  <p:nvPr/>
                </p:nvGrpSpPr>
                <p:grpSpPr>
                  <a:xfrm>
                    <a:off x="1184976" y="2257763"/>
                    <a:ext cx="8389194" cy="3192259"/>
                    <a:chOff x="1184976" y="2257763"/>
                    <a:chExt cx="8389194" cy="3192259"/>
                  </a:xfrm>
                </p:grpSpPr>
                <p:sp>
                  <p:nvSpPr>
                    <p:cNvPr id="28" name="Rectangle 202">
                      <a:extLst>
                        <a:ext uri="{FF2B5EF4-FFF2-40B4-BE49-F238E27FC236}">
                          <a16:creationId xmlns:a16="http://schemas.microsoft.com/office/drawing/2014/main" id="{061FBDF6-441D-63E9-FD41-74101740F50B}"/>
                        </a:ext>
                      </a:extLst>
                    </p:cNvPr>
                    <p:cNvSpPr>
                      <a:spLocks noChangeArrowheads="1"/>
                    </p:cNvSpPr>
                    <p:nvPr/>
                  </p:nvSpPr>
                  <p:spPr bwMode="auto">
                    <a:xfrm>
                      <a:off x="9312191" y="4606790"/>
                      <a:ext cx="222676" cy="428308"/>
                    </a:xfrm>
                    <a:prstGeom prst="rect">
                      <a:avLst/>
                    </a:prstGeom>
                    <a:solidFill>
                      <a:srgbClr val="0076A9"/>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27126183-4E88-A213-A573-814F468F5A4F}"/>
                        </a:ext>
                      </a:extLst>
                    </p:cNvPr>
                    <p:cNvGrpSpPr/>
                    <p:nvPr/>
                  </p:nvGrpSpPr>
                  <p:grpSpPr>
                    <a:xfrm>
                      <a:off x="1184976" y="2257763"/>
                      <a:ext cx="8389194" cy="3192259"/>
                      <a:chOff x="1184976" y="2257763"/>
                      <a:chExt cx="8389194" cy="3192259"/>
                    </a:xfrm>
                  </p:grpSpPr>
                  <p:sp>
                    <p:nvSpPr>
                      <p:cNvPr id="30" name="Rectangle 130">
                        <a:extLst>
                          <a:ext uri="{FF2B5EF4-FFF2-40B4-BE49-F238E27FC236}">
                            <a16:creationId xmlns:a16="http://schemas.microsoft.com/office/drawing/2014/main" id="{0E0BDC5D-E498-B2BC-605B-01F247510BE9}"/>
                          </a:ext>
                        </a:extLst>
                      </p:cNvPr>
                      <p:cNvSpPr>
                        <a:spLocks noChangeArrowheads="1"/>
                      </p:cNvSpPr>
                      <p:nvPr/>
                    </p:nvSpPr>
                    <p:spPr bwMode="auto">
                      <a:xfrm>
                        <a:off x="9312201" y="5035099"/>
                        <a:ext cx="222676" cy="414923"/>
                      </a:xfrm>
                      <a:prstGeom prst="rect">
                        <a:avLst/>
                      </a:prstGeom>
                      <a:solidFill>
                        <a:srgbClr val="66ADCB"/>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1" name="Group 30">
                        <a:extLst>
                          <a:ext uri="{FF2B5EF4-FFF2-40B4-BE49-F238E27FC236}">
                            <a16:creationId xmlns:a16="http://schemas.microsoft.com/office/drawing/2014/main" id="{0A38013A-C367-0273-5915-22624C19F09A}"/>
                          </a:ext>
                        </a:extLst>
                      </p:cNvPr>
                      <p:cNvGrpSpPr/>
                      <p:nvPr/>
                    </p:nvGrpSpPr>
                    <p:grpSpPr>
                      <a:xfrm>
                        <a:off x="1184976" y="2257763"/>
                        <a:ext cx="7495814" cy="3192259"/>
                        <a:chOff x="1184976" y="2257763"/>
                        <a:chExt cx="7495814" cy="3192259"/>
                      </a:xfrm>
                    </p:grpSpPr>
                    <p:sp>
                      <p:nvSpPr>
                        <p:cNvPr id="33" name="Rectangle 124">
                          <a:extLst>
                            <a:ext uri="{FF2B5EF4-FFF2-40B4-BE49-F238E27FC236}">
                              <a16:creationId xmlns:a16="http://schemas.microsoft.com/office/drawing/2014/main" id="{EB3AE523-6B22-ED59-404F-048E81BECFB3}"/>
                            </a:ext>
                          </a:extLst>
                        </p:cNvPr>
                        <p:cNvSpPr>
                          <a:spLocks noChangeArrowheads="1"/>
                        </p:cNvSpPr>
                        <p:nvPr/>
                      </p:nvSpPr>
                      <p:spPr bwMode="auto">
                        <a:xfrm>
                          <a:off x="8410297" y="4865560"/>
                          <a:ext cx="223221" cy="584462"/>
                        </a:xfrm>
                        <a:prstGeom prst="rect">
                          <a:avLst/>
                        </a:prstGeom>
                        <a:solidFill>
                          <a:srgbClr val="66ADCB"/>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Rectangle 196">
                          <a:extLst>
                            <a:ext uri="{FF2B5EF4-FFF2-40B4-BE49-F238E27FC236}">
                              <a16:creationId xmlns:a16="http://schemas.microsoft.com/office/drawing/2014/main" id="{D06B12DA-DA06-46D2-869F-9635601A31BC}"/>
                            </a:ext>
                          </a:extLst>
                        </p:cNvPr>
                        <p:cNvSpPr>
                          <a:spLocks noChangeArrowheads="1"/>
                        </p:cNvSpPr>
                        <p:nvPr/>
                      </p:nvSpPr>
                      <p:spPr bwMode="auto">
                        <a:xfrm>
                          <a:off x="8410292" y="4593410"/>
                          <a:ext cx="223221" cy="272154"/>
                        </a:xfrm>
                        <a:prstGeom prst="rect">
                          <a:avLst/>
                        </a:prstGeom>
                        <a:solidFill>
                          <a:srgbClr val="0076A9"/>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5" name="Group 34">
                          <a:extLst>
                            <a:ext uri="{FF2B5EF4-FFF2-40B4-BE49-F238E27FC236}">
                              <a16:creationId xmlns:a16="http://schemas.microsoft.com/office/drawing/2014/main" id="{63F3EB4A-D14E-79B5-700E-A99398C7A28B}"/>
                            </a:ext>
                          </a:extLst>
                        </p:cNvPr>
                        <p:cNvGrpSpPr/>
                        <p:nvPr/>
                      </p:nvGrpSpPr>
                      <p:grpSpPr>
                        <a:xfrm>
                          <a:off x="1184976" y="2257763"/>
                          <a:ext cx="6590019" cy="3192259"/>
                          <a:chOff x="1184976" y="2257763"/>
                          <a:chExt cx="6590019" cy="3192259"/>
                        </a:xfrm>
                      </p:grpSpPr>
                      <p:sp>
                        <p:nvSpPr>
                          <p:cNvPr id="38" name="Rectangle 190">
                            <a:extLst>
                              <a:ext uri="{FF2B5EF4-FFF2-40B4-BE49-F238E27FC236}">
                                <a16:creationId xmlns:a16="http://schemas.microsoft.com/office/drawing/2014/main" id="{A15C8553-4552-92C4-C702-BF9CB06DAD69}"/>
                              </a:ext>
                            </a:extLst>
                          </p:cNvPr>
                          <p:cNvSpPr>
                            <a:spLocks noChangeArrowheads="1"/>
                          </p:cNvSpPr>
                          <p:nvPr/>
                        </p:nvSpPr>
                        <p:spPr bwMode="auto">
                          <a:xfrm>
                            <a:off x="7509583" y="4450639"/>
                            <a:ext cx="223221" cy="90718"/>
                          </a:xfrm>
                          <a:prstGeom prst="rect">
                            <a:avLst/>
                          </a:prstGeom>
                          <a:solidFill>
                            <a:srgbClr val="0076A9"/>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9" name="Group 38">
                            <a:extLst>
                              <a:ext uri="{FF2B5EF4-FFF2-40B4-BE49-F238E27FC236}">
                                <a16:creationId xmlns:a16="http://schemas.microsoft.com/office/drawing/2014/main" id="{AC0224AD-E7BA-1D92-E916-8D03022373A4}"/>
                              </a:ext>
                            </a:extLst>
                          </p:cNvPr>
                          <p:cNvGrpSpPr/>
                          <p:nvPr/>
                        </p:nvGrpSpPr>
                        <p:grpSpPr>
                          <a:xfrm>
                            <a:off x="1184976" y="2257763"/>
                            <a:ext cx="6590019" cy="3192259"/>
                            <a:chOff x="1184976" y="2257763"/>
                            <a:chExt cx="6590019" cy="3192259"/>
                          </a:xfrm>
                        </p:grpSpPr>
                        <p:sp>
                          <p:nvSpPr>
                            <p:cNvPr id="461" name="Rectangle 118">
                              <a:extLst>
                                <a:ext uri="{FF2B5EF4-FFF2-40B4-BE49-F238E27FC236}">
                                  <a16:creationId xmlns:a16="http://schemas.microsoft.com/office/drawing/2014/main" id="{9D0CB15A-0953-0EF0-D243-3A89C446DC1F}"/>
                                </a:ext>
                              </a:extLst>
                            </p:cNvPr>
                            <p:cNvSpPr>
                              <a:spLocks noChangeArrowheads="1"/>
                            </p:cNvSpPr>
                            <p:nvPr/>
                          </p:nvSpPr>
                          <p:spPr bwMode="auto">
                            <a:xfrm>
                              <a:off x="7509594" y="4541354"/>
                              <a:ext cx="223221" cy="908667"/>
                            </a:xfrm>
                            <a:prstGeom prst="rect">
                              <a:avLst/>
                            </a:prstGeom>
                            <a:solidFill>
                              <a:srgbClr val="66ADCB"/>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62" name="Group 461">
                              <a:extLst>
                                <a:ext uri="{FF2B5EF4-FFF2-40B4-BE49-F238E27FC236}">
                                  <a16:creationId xmlns:a16="http://schemas.microsoft.com/office/drawing/2014/main" id="{B178803B-AA3E-4BAA-022A-6DD87AEA2DD7}"/>
                                </a:ext>
                              </a:extLst>
                            </p:cNvPr>
                            <p:cNvGrpSpPr/>
                            <p:nvPr/>
                          </p:nvGrpSpPr>
                          <p:grpSpPr>
                            <a:xfrm>
                              <a:off x="1184976" y="2257763"/>
                              <a:ext cx="5688034" cy="3192259"/>
                              <a:chOff x="1184976" y="2257763"/>
                              <a:chExt cx="5688034" cy="3192259"/>
                            </a:xfrm>
                          </p:grpSpPr>
                          <p:sp>
                            <p:nvSpPr>
                              <p:cNvPr id="464" name="Rectangle 112">
                                <a:extLst>
                                  <a:ext uri="{FF2B5EF4-FFF2-40B4-BE49-F238E27FC236}">
                                    <a16:creationId xmlns:a16="http://schemas.microsoft.com/office/drawing/2014/main" id="{97ACB00E-7CDE-F709-0A7B-C7F8B00158CE}"/>
                                  </a:ext>
                                </a:extLst>
                              </p:cNvPr>
                              <p:cNvSpPr>
                                <a:spLocks noChangeArrowheads="1"/>
                              </p:cNvSpPr>
                              <p:nvPr/>
                            </p:nvSpPr>
                            <p:spPr bwMode="auto">
                              <a:xfrm>
                                <a:off x="6608892" y="4593405"/>
                                <a:ext cx="223221" cy="856615"/>
                              </a:xfrm>
                              <a:prstGeom prst="rect">
                                <a:avLst/>
                              </a:prstGeom>
                              <a:solidFill>
                                <a:srgbClr val="66ADCB"/>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5" name="Rectangle 184">
                                <a:extLst>
                                  <a:ext uri="{FF2B5EF4-FFF2-40B4-BE49-F238E27FC236}">
                                    <a16:creationId xmlns:a16="http://schemas.microsoft.com/office/drawing/2014/main" id="{681F9310-6497-5E97-87A1-9F7B007B0BBA}"/>
                                  </a:ext>
                                </a:extLst>
                              </p:cNvPr>
                              <p:cNvSpPr>
                                <a:spLocks noChangeArrowheads="1"/>
                              </p:cNvSpPr>
                              <p:nvPr/>
                            </p:nvSpPr>
                            <p:spPr bwMode="auto">
                              <a:xfrm>
                                <a:off x="6608881" y="4437251"/>
                                <a:ext cx="223221" cy="156154"/>
                              </a:xfrm>
                              <a:prstGeom prst="rect">
                                <a:avLst/>
                              </a:prstGeom>
                              <a:solidFill>
                                <a:srgbClr val="0076A9"/>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66" name="Group 465">
                                <a:extLst>
                                  <a:ext uri="{FF2B5EF4-FFF2-40B4-BE49-F238E27FC236}">
                                    <a16:creationId xmlns:a16="http://schemas.microsoft.com/office/drawing/2014/main" id="{F41EBF56-4ABD-C647-B291-DC2ADE10914A}"/>
                                  </a:ext>
                                </a:extLst>
                              </p:cNvPr>
                              <p:cNvGrpSpPr/>
                              <p:nvPr/>
                            </p:nvGrpSpPr>
                            <p:grpSpPr>
                              <a:xfrm>
                                <a:off x="1184976" y="2257763"/>
                                <a:ext cx="4783683" cy="3192259"/>
                                <a:chOff x="1184976" y="2257763"/>
                                <a:chExt cx="4783683" cy="3192259"/>
                              </a:xfrm>
                            </p:grpSpPr>
                            <p:sp>
                              <p:nvSpPr>
                                <p:cNvPr id="468" name="Rectangle 178">
                                  <a:extLst>
                                    <a:ext uri="{FF2B5EF4-FFF2-40B4-BE49-F238E27FC236}">
                                      <a16:creationId xmlns:a16="http://schemas.microsoft.com/office/drawing/2014/main" id="{8D269E85-3273-DF2A-B786-865E2303E722}"/>
                                    </a:ext>
                                  </a:extLst>
                                </p:cNvPr>
                                <p:cNvSpPr>
                                  <a:spLocks noChangeArrowheads="1"/>
                                </p:cNvSpPr>
                                <p:nvPr/>
                              </p:nvSpPr>
                              <p:spPr bwMode="auto">
                                <a:xfrm>
                                  <a:off x="5708188" y="4203767"/>
                                  <a:ext cx="223221" cy="40154"/>
                                </a:xfrm>
                                <a:prstGeom prst="rect">
                                  <a:avLst/>
                                </a:prstGeom>
                                <a:solidFill>
                                  <a:srgbClr val="0076A9"/>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69" name="Group 468">
                                  <a:extLst>
                                    <a:ext uri="{FF2B5EF4-FFF2-40B4-BE49-F238E27FC236}">
                                      <a16:creationId xmlns:a16="http://schemas.microsoft.com/office/drawing/2014/main" id="{9B79D88C-87CE-8A6D-BB70-CC4318A36F91}"/>
                                    </a:ext>
                                  </a:extLst>
                                </p:cNvPr>
                                <p:cNvGrpSpPr/>
                                <p:nvPr/>
                              </p:nvGrpSpPr>
                              <p:grpSpPr>
                                <a:xfrm>
                                  <a:off x="1184976" y="2257763"/>
                                  <a:ext cx="4783683" cy="3192259"/>
                                  <a:chOff x="1184976" y="2257763"/>
                                  <a:chExt cx="4783683" cy="3192259"/>
                                </a:xfrm>
                              </p:grpSpPr>
                              <p:sp>
                                <p:nvSpPr>
                                  <p:cNvPr id="470" name="Rectangle 106">
                                    <a:extLst>
                                      <a:ext uri="{FF2B5EF4-FFF2-40B4-BE49-F238E27FC236}">
                                        <a16:creationId xmlns:a16="http://schemas.microsoft.com/office/drawing/2014/main" id="{249B6D15-7184-82DD-CD08-F31F79A5B42A}"/>
                                      </a:ext>
                                    </a:extLst>
                                  </p:cNvPr>
                                  <p:cNvSpPr>
                                    <a:spLocks noChangeArrowheads="1"/>
                                  </p:cNvSpPr>
                                  <p:nvPr/>
                                </p:nvSpPr>
                                <p:spPr bwMode="auto">
                                  <a:xfrm>
                                    <a:off x="5708188" y="4243919"/>
                                    <a:ext cx="223221" cy="1206102"/>
                                  </a:xfrm>
                                  <a:prstGeom prst="rect">
                                    <a:avLst/>
                                  </a:prstGeom>
                                  <a:solidFill>
                                    <a:srgbClr val="66ADCB"/>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71" name="Group 470">
                                    <a:extLst>
                                      <a:ext uri="{FF2B5EF4-FFF2-40B4-BE49-F238E27FC236}">
                                        <a16:creationId xmlns:a16="http://schemas.microsoft.com/office/drawing/2014/main" id="{BEFD9802-BF57-7535-B909-7492EF3C8F83}"/>
                                      </a:ext>
                                    </a:extLst>
                                  </p:cNvPr>
                                  <p:cNvGrpSpPr/>
                                  <p:nvPr/>
                                </p:nvGrpSpPr>
                                <p:grpSpPr>
                                  <a:xfrm>
                                    <a:off x="1184976" y="2257763"/>
                                    <a:ext cx="3885511" cy="3192259"/>
                                    <a:chOff x="1184976" y="2257763"/>
                                    <a:chExt cx="3885511" cy="3192259"/>
                                  </a:xfrm>
                                </p:grpSpPr>
                                <p:sp>
                                  <p:nvSpPr>
                                    <p:cNvPr id="473" name="Rectangle 100">
                                      <a:extLst>
                                        <a:ext uri="{FF2B5EF4-FFF2-40B4-BE49-F238E27FC236}">
                                          <a16:creationId xmlns:a16="http://schemas.microsoft.com/office/drawing/2014/main" id="{52B69158-7240-8939-89B0-ACDE77A3AC11}"/>
                                        </a:ext>
                                      </a:extLst>
                                    </p:cNvPr>
                                    <p:cNvSpPr>
                                      <a:spLocks noChangeArrowheads="1"/>
                                    </p:cNvSpPr>
                                    <p:nvPr/>
                                  </p:nvSpPr>
                                  <p:spPr bwMode="auto">
                                    <a:xfrm>
                                      <a:off x="4807485" y="4411969"/>
                                      <a:ext cx="223221" cy="1038051"/>
                                    </a:xfrm>
                                    <a:prstGeom prst="rect">
                                      <a:avLst/>
                                    </a:prstGeom>
                                    <a:solidFill>
                                      <a:srgbClr val="66ADCB"/>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4" name="Rectangle 172">
                                      <a:extLst>
                                        <a:ext uri="{FF2B5EF4-FFF2-40B4-BE49-F238E27FC236}">
                                          <a16:creationId xmlns:a16="http://schemas.microsoft.com/office/drawing/2014/main" id="{FB37C5F1-D59B-DC8F-E90A-CF36D4072A00}"/>
                                        </a:ext>
                                      </a:extLst>
                                    </p:cNvPr>
                                    <p:cNvSpPr>
                                      <a:spLocks noChangeArrowheads="1"/>
                                    </p:cNvSpPr>
                                    <p:nvPr/>
                                  </p:nvSpPr>
                                  <p:spPr bwMode="auto">
                                    <a:xfrm>
                                      <a:off x="4807486" y="4060991"/>
                                      <a:ext cx="223221" cy="350974"/>
                                    </a:xfrm>
                                    <a:prstGeom prst="rect">
                                      <a:avLst/>
                                    </a:prstGeom>
                                    <a:solidFill>
                                      <a:srgbClr val="0076A9"/>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75" name="Group 474">
                                      <a:extLst>
                                        <a:ext uri="{FF2B5EF4-FFF2-40B4-BE49-F238E27FC236}">
                                          <a16:creationId xmlns:a16="http://schemas.microsoft.com/office/drawing/2014/main" id="{1E6B3A1C-29E3-EE27-28C6-38A495ADFEB1}"/>
                                        </a:ext>
                                      </a:extLst>
                                    </p:cNvPr>
                                    <p:cNvGrpSpPr/>
                                    <p:nvPr/>
                                  </p:nvGrpSpPr>
                                  <p:grpSpPr>
                                    <a:xfrm>
                                      <a:off x="1184976" y="2257763"/>
                                      <a:ext cx="2977292" cy="3192259"/>
                                      <a:chOff x="1184976" y="2257763"/>
                                      <a:chExt cx="2977292" cy="3192259"/>
                                    </a:xfrm>
                                  </p:grpSpPr>
                                  <p:sp>
                                    <p:nvSpPr>
                                      <p:cNvPr id="477" name="Rectangle 94">
                                        <a:extLst>
                                          <a:ext uri="{FF2B5EF4-FFF2-40B4-BE49-F238E27FC236}">
                                            <a16:creationId xmlns:a16="http://schemas.microsoft.com/office/drawing/2014/main" id="{24D96F07-9375-5B80-63ED-5A994E7C4D85}"/>
                                          </a:ext>
                                        </a:extLst>
                                      </p:cNvPr>
                                      <p:cNvSpPr>
                                        <a:spLocks noChangeArrowheads="1"/>
                                      </p:cNvSpPr>
                                      <p:nvPr/>
                                    </p:nvSpPr>
                                    <p:spPr bwMode="auto">
                                      <a:xfrm>
                                        <a:off x="3906780" y="4255817"/>
                                        <a:ext cx="223221" cy="1194205"/>
                                      </a:xfrm>
                                      <a:prstGeom prst="rect">
                                        <a:avLst/>
                                      </a:prstGeom>
                                      <a:solidFill>
                                        <a:srgbClr val="66ADCB"/>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8" name="Rectangle 166">
                                        <a:extLst>
                                          <a:ext uri="{FF2B5EF4-FFF2-40B4-BE49-F238E27FC236}">
                                            <a16:creationId xmlns:a16="http://schemas.microsoft.com/office/drawing/2014/main" id="{E392C872-D1C8-3ED8-9DF8-0B30267BE8AA}"/>
                                          </a:ext>
                                        </a:extLst>
                                      </p:cNvPr>
                                      <p:cNvSpPr>
                                        <a:spLocks noChangeArrowheads="1"/>
                                      </p:cNvSpPr>
                                      <p:nvPr/>
                                    </p:nvSpPr>
                                    <p:spPr bwMode="auto">
                                      <a:xfrm>
                                        <a:off x="3906785" y="4034232"/>
                                        <a:ext cx="223221" cy="221590"/>
                                      </a:xfrm>
                                      <a:prstGeom prst="rect">
                                        <a:avLst/>
                                      </a:prstGeom>
                                      <a:solidFill>
                                        <a:srgbClr val="0076A9"/>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79" name="Group 478">
                                        <a:extLst>
                                          <a:ext uri="{FF2B5EF4-FFF2-40B4-BE49-F238E27FC236}">
                                            <a16:creationId xmlns:a16="http://schemas.microsoft.com/office/drawing/2014/main" id="{E9B6F532-9F65-5533-83F5-CF4DC45057AB}"/>
                                          </a:ext>
                                        </a:extLst>
                                      </p:cNvPr>
                                      <p:cNvGrpSpPr/>
                                      <p:nvPr/>
                                    </p:nvGrpSpPr>
                                    <p:grpSpPr>
                                      <a:xfrm>
                                        <a:off x="1184976" y="2257763"/>
                                        <a:ext cx="2089918" cy="3192259"/>
                                        <a:chOff x="1184976" y="2257763"/>
                                        <a:chExt cx="2089918" cy="3192259"/>
                                      </a:xfrm>
                                    </p:grpSpPr>
                                    <p:sp>
                                      <p:nvSpPr>
                                        <p:cNvPr id="482" name="Rectangle 88">
                                          <a:extLst>
                                            <a:ext uri="{FF2B5EF4-FFF2-40B4-BE49-F238E27FC236}">
                                              <a16:creationId xmlns:a16="http://schemas.microsoft.com/office/drawing/2014/main" id="{4D60088E-2AE8-3DF9-57EB-F19A585296B1}"/>
                                            </a:ext>
                                          </a:extLst>
                                        </p:cNvPr>
                                        <p:cNvSpPr>
                                          <a:spLocks noChangeArrowheads="1"/>
                                        </p:cNvSpPr>
                                        <p:nvPr/>
                                      </p:nvSpPr>
                                      <p:spPr bwMode="auto">
                                        <a:xfrm>
                                          <a:off x="3007280" y="4008945"/>
                                          <a:ext cx="222675" cy="1441076"/>
                                        </a:xfrm>
                                        <a:prstGeom prst="rect">
                                          <a:avLst/>
                                        </a:prstGeom>
                                        <a:solidFill>
                                          <a:srgbClr val="66ADCB"/>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83" name="Group 482">
                                          <a:extLst>
                                            <a:ext uri="{FF2B5EF4-FFF2-40B4-BE49-F238E27FC236}">
                                              <a16:creationId xmlns:a16="http://schemas.microsoft.com/office/drawing/2014/main" id="{3D73111E-6E99-E577-EC62-0B5DB7FB2900}"/>
                                            </a:ext>
                                          </a:extLst>
                                        </p:cNvPr>
                                        <p:cNvGrpSpPr/>
                                        <p:nvPr/>
                                      </p:nvGrpSpPr>
                                      <p:grpSpPr>
                                        <a:xfrm>
                                          <a:off x="1184976" y="2257763"/>
                                          <a:ext cx="2089918" cy="3192259"/>
                                          <a:chOff x="1184976" y="2257763"/>
                                          <a:chExt cx="2089918" cy="3192259"/>
                                        </a:xfrm>
                                      </p:grpSpPr>
                                      <p:sp>
                                        <p:nvSpPr>
                                          <p:cNvPr id="484" name="Rectangle 160">
                                            <a:extLst>
                                              <a:ext uri="{FF2B5EF4-FFF2-40B4-BE49-F238E27FC236}">
                                                <a16:creationId xmlns:a16="http://schemas.microsoft.com/office/drawing/2014/main" id="{C3A28780-8DA7-23A5-6550-E409449C781D}"/>
                                              </a:ext>
                                            </a:extLst>
                                          </p:cNvPr>
                                          <p:cNvSpPr>
                                            <a:spLocks noChangeArrowheads="1"/>
                                          </p:cNvSpPr>
                                          <p:nvPr/>
                                        </p:nvSpPr>
                                        <p:spPr bwMode="auto">
                                          <a:xfrm>
                                            <a:off x="3007280" y="3891457"/>
                                            <a:ext cx="222675" cy="117488"/>
                                          </a:xfrm>
                                          <a:prstGeom prst="rect">
                                            <a:avLst/>
                                          </a:prstGeom>
                                          <a:solidFill>
                                            <a:srgbClr val="0076A9"/>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5" name="Rectangle 76">
                                            <a:extLst>
                                              <a:ext uri="{FF2B5EF4-FFF2-40B4-BE49-F238E27FC236}">
                                                <a16:creationId xmlns:a16="http://schemas.microsoft.com/office/drawing/2014/main" id="{44829A7C-53F0-A705-3433-BE4E83C2307B}"/>
                                              </a:ext>
                                            </a:extLst>
                                          </p:cNvPr>
                                          <p:cNvSpPr>
                                            <a:spLocks noChangeArrowheads="1"/>
                                          </p:cNvSpPr>
                                          <p:nvPr/>
                                        </p:nvSpPr>
                                        <p:spPr bwMode="auto">
                                          <a:xfrm>
                                            <a:off x="1204673" y="3217766"/>
                                            <a:ext cx="223221" cy="2232255"/>
                                          </a:xfrm>
                                          <a:prstGeom prst="rect">
                                            <a:avLst/>
                                          </a:prstGeom>
                                          <a:solidFill>
                                            <a:srgbClr val="66ADCB"/>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6" name="Rectangle 148">
                                            <a:extLst>
                                              <a:ext uri="{FF2B5EF4-FFF2-40B4-BE49-F238E27FC236}">
                                                <a16:creationId xmlns:a16="http://schemas.microsoft.com/office/drawing/2014/main" id="{48890C79-31D7-034C-5B6B-8E9D3B21CDE6}"/>
                                              </a:ext>
                                            </a:extLst>
                                          </p:cNvPr>
                                          <p:cNvSpPr>
                                            <a:spLocks noChangeArrowheads="1"/>
                                          </p:cNvSpPr>
                                          <p:nvPr/>
                                        </p:nvSpPr>
                                        <p:spPr bwMode="auto">
                                          <a:xfrm>
                                            <a:off x="1204673" y="2425097"/>
                                            <a:ext cx="223221" cy="792667"/>
                                          </a:xfrm>
                                          <a:prstGeom prst="rect">
                                            <a:avLst/>
                                          </a:prstGeom>
                                          <a:solidFill>
                                            <a:srgbClr val="0076A9"/>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7" name="Rectangle 82">
                                            <a:extLst>
                                              <a:ext uri="{FF2B5EF4-FFF2-40B4-BE49-F238E27FC236}">
                                                <a16:creationId xmlns:a16="http://schemas.microsoft.com/office/drawing/2014/main" id="{2E672837-5740-569D-2150-5BC8798B1B83}"/>
                                              </a:ext>
                                            </a:extLst>
                                          </p:cNvPr>
                                          <p:cNvSpPr>
                                            <a:spLocks noChangeArrowheads="1"/>
                                          </p:cNvSpPr>
                                          <p:nvPr/>
                                        </p:nvSpPr>
                                        <p:spPr bwMode="auto">
                                          <a:xfrm>
                                            <a:off x="2104720" y="3619304"/>
                                            <a:ext cx="222675" cy="1830718"/>
                                          </a:xfrm>
                                          <a:prstGeom prst="rect">
                                            <a:avLst/>
                                          </a:prstGeom>
                                          <a:solidFill>
                                            <a:srgbClr val="66ADCB"/>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8" name="Rectangle 154">
                                            <a:extLst>
                                              <a:ext uri="{FF2B5EF4-FFF2-40B4-BE49-F238E27FC236}">
                                                <a16:creationId xmlns:a16="http://schemas.microsoft.com/office/drawing/2014/main" id="{1FD74D87-8CCC-E3F4-9E86-61301E4337B6}"/>
                                              </a:ext>
                                            </a:extLst>
                                          </p:cNvPr>
                                          <p:cNvSpPr>
                                            <a:spLocks noChangeArrowheads="1"/>
                                          </p:cNvSpPr>
                                          <p:nvPr/>
                                        </p:nvSpPr>
                                        <p:spPr bwMode="auto">
                                          <a:xfrm>
                                            <a:off x="2104722" y="3463142"/>
                                            <a:ext cx="222675" cy="156154"/>
                                          </a:xfrm>
                                          <a:prstGeom prst="rect">
                                            <a:avLst/>
                                          </a:prstGeom>
                                          <a:solidFill>
                                            <a:srgbClr val="0076A9"/>
                                          </a:solid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9" name="Rectangle 221">
                                            <a:extLst>
                                              <a:ext uri="{FF2B5EF4-FFF2-40B4-BE49-F238E27FC236}">
                                                <a16:creationId xmlns:a16="http://schemas.microsoft.com/office/drawing/2014/main" id="{6625E90F-B598-8F7A-C67A-1470C92446AB}"/>
                                              </a:ext>
                                            </a:extLst>
                                          </p:cNvPr>
                                          <p:cNvSpPr>
                                            <a:spLocks noChangeArrowheads="1"/>
                                          </p:cNvSpPr>
                                          <p:nvPr/>
                                        </p:nvSpPr>
                                        <p:spPr bwMode="auto">
                                          <a:xfrm>
                                            <a:off x="1184976" y="2257763"/>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76%</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0" name="Rectangle 221">
                                            <a:extLst>
                                              <a:ext uri="{FF2B5EF4-FFF2-40B4-BE49-F238E27FC236}">
                                                <a16:creationId xmlns:a16="http://schemas.microsoft.com/office/drawing/2014/main" id="{B95467B9-A313-869C-B82A-5E8B2CD16044}"/>
                                              </a:ext>
                                            </a:extLst>
                                          </p:cNvPr>
                                          <p:cNvSpPr>
                                            <a:spLocks noChangeArrowheads="1"/>
                                          </p:cNvSpPr>
                                          <p:nvPr/>
                                        </p:nvSpPr>
                                        <p:spPr bwMode="auto">
                                          <a:xfrm>
                                            <a:off x="2089593" y="3296734"/>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50%</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1" name="Rectangle 221">
                                            <a:extLst>
                                              <a:ext uri="{FF2B5EF4-FFF2-40B4-BE49-F238E27FC236}">
                                                <a16:creationId xmlns:a16="http://schemas.microsoft.com/office/drawing/2014/main" id="{FB62A761-D8A5-C83D-C202-8CD4501E9269}"/>
                                              </a:ext>
                                            </a:extLst>
                                          </p:cNvPr>
                                          <p:cNvSpPr>
                                            <a:spLocks noChangeArrowheads="1"/>
                                          </p:cNvSpPr>
                                          <p:nvPr/>
                                        </p:nvSpPr>
                                        <p:spPr bwMode="auto">
                                          <a:xfrm>
                                            <a:off x="2992764" y="3709838"/>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39%</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480" name="Rectangle 221">
                                        <a:extLst>
                                          <a:ext uri="{FF2B5EF4-FFF2-40B4-BE49-F238E27FC236}">
                                            <a16:creationId xmlns:a16="http://schemas.microsoft.com/office/drawing/2014/main" id="{55608684-A4B9-1E28-B08C-0ADD4197205F}"/>
                                          </a:ext>
                                        </a:extLst>
                                      </p:cNvPr>
                                      <p:cNvSpPr>
                                        <a:spLocks noChangeArrowheads="1"/>
                                      </p:cNvSpPr>
                                      <p:nvPr/>
                                    </p:nvSpPr>
                                    <p:spPr bwMode="auto">
                                      <a:xfrm>
                                        <a:off x="3880138" y="3872501"/>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36%</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76" name="Rectangle 221">
                                      <a:extLst>
                                        <a:ext uri="{FF2B5EF4-FFF2-40B4-BE49-F238E27FC236}">
                                          <a16:creationId xmlns:a16="http://schemas.microsoft.com/office/drawing/2014/main" id="{FBE90BA9-DEBD-D624-A180-6F2E26F7A76E}"/>
                                        </a:ext>
                                      </a:extLst>
                                    </p:cNvPr>
                                    <p:cNvSpPr>
                                      <a:spLocks noChangeArrowheads="1"/>
                                    </p:cNvSpPr>
                                    <p:nvPr/>
                                  </p:nvSpPr>
                                  <p:spPr bwMode="auto">
                                    <a:xfrm>
                                      <a:off x="4788357" y="3897116"/>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35%</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72" name="Rectangle 221">
                                    <a:extLst>
                                      <a:ext uri="{FF2B5EF4-FFF2-40B4-BE49-F238E27FC236}">
                                        <a16:creationId xmlns:a16="http://schemas.microsoft.com/office/drawing/2014/main" id="{7206F4FA-D032-FC40-E868-52C4223D2CF2}"/>
                                      </a:ext>
                                    </a:extLst>
                                  </p:cNvPr>
                                  <p:cNvSpPr>
                                    <a:spLocks noChangeArrowheads="1"/>
                                  </p:cNvSpPr>
                                  <p:nvPr/>
                                </p:nvSpPr>
                                <p:spPr bwMode="auto">
                                  <a:xfrm>
                                    <a:off x="5686529" y="4030040"/>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31%</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467" name="Rectangle 221">
                                <a:extLst>
                                  <a:ext uri="{FF2B5EF4-FFF2-40B4-BE49-F238E27FC236}">
                                    <a16:creationId xmlns:a16="http://schemas.microsoft.com/office/drawing/2014/main" id="{07FD1833-3CFE-9032-E7C7-688E707105BD}"/>
                                  </a:ext>
                                </a:extLst>
                              </p:cNvPr>
                              <p:cNvSpPr>
                                <a:spLocks noChangeArrowheads="1"/>
                              </p:cNvSpPr>
                              <p:nvPr/>
                            </p:nvSpPr>
                            <p:spPr bwMode="auto">
                              <a:xfrm>
                                <a:off x="6590880" y="4266350"/>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26%</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63" name="Rectangle 221">
                              <a:extLst>
                                <a:ext uri="{FF2B5EF4-FFF2-40B4-BE49-F238E27FC236}">
                                  <a16:creationId xmlns:a16="http://schemas.microsoft.com/office/drawing/2014/main" id="{70BDD646-781A-5DF8-60C9-72F3396612BF}"/>
                                </a:ext>
                              </a:extLst>
                            </p:cNvPr>
                            <p:cNvSpPr>
                              <a:spLocks noChangeArrowheads="1"/>
                            </p:cNvSpPr>
                            <p:nvPr/>
                          </p:nvSpPr>
                          <p:spPr bwMode="auto">
                            <a:xfrm>
                              <a:off x="7492865" y="4287921"/>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25%</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36" name="Rectangle 221">
                          <a:extLst>
                            <a:ext uri="{FF2B5EF4-FFF2-40B4-BE49-F238E27FC236}">
                              <a16:creationId xmlns:a16="http://schemas.microsoft.com/office/drawing/2014/main" id="{812AE597-0F63-21A4-CA62-DA5A0732BA9B}"/>
                            </a:ext>
                          </a:extLst>
                        </p:cNvPr>
                        <p:cNvSpPr>
                          <a:spLocks noChangeArrowheads="1"/>
                        </p:cNvSpPr>
                        <p:nvPr/>
                      </p:nvSpPr>
                      <p:spPr bwMode="auto">
                        <a:xfrm>
                          <a:off x="8398660" y="4423890"/>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22%</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2" name="Rectangle 221">
                        <a:extLst>
                          <a:ext uri="{FF2B5EF4-FFF2-40B4-BE49-F238E27FC236}">
                            <a16:creationId xmlns:a16="http://schemas.microsoft.com/office/drawing/2014/main" id="{F3202E6F-2C3C-A57E-3A1A-F7EC67F1A240}"/>
                          </a:ext>
                        </a:extLst>
                      </p:cNvPr>
                      <p:cNvSpPr>
                        <a:spLocks noChangeArrowheads="1"/>
                      </p:cNvSpPr>
                      <p:nvPr/>
                    </p:nvSpPr>
                    <p:spPr bwMode="auto">
                      <a:xfrm>
                        <a:off x="9292040" y="4443582"/>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21%</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27" name="Rectangle 221">
                    <a:extLst>
                      <a:ext uri="{FF2B5EF4-FFF2-40B4-BE49-F238E27FC236}">
                        <a16:creationId xmlns:a16="http://schemas.microsoft.com/office/drawing/2014/main" id="{EC0BE6C7-9365-4197-B45C-460BF38E5F91}"/>
                      </a:ext>
                    </a:extLst>
                  </p:cNvPr>
                  <p:cNvSpPr>
                    <a:spLocks noChangeArrowheads="1"/>
                  </p:cNvSpPr>
                  <p:nvPr/>
                </p:nvSpPr>
                <p:spPr bwMode="auto">
                  <a:xfrm>
                    <a:off x="10195929" y="4512505"/>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20%</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3" name="Rectangle 221">
                  <a:extLst>
                    <a:ext uri="{FF2B5EF4-FFF2-40B4-BE49-F238E27FC236}">
                      <a16:creationId xmlns:a16="http://schemas.microsoft.com/office/drawing/2014/main" id="{18A2FD00-30D3-F3A8-2277-F1E1DE48C617}"/>
                    </a:ext>
                  </a:extLst>
                </p:cNvPr>
                <p:cNvSpPr>
                  <a:spLocks noChangeArrowheads="1"/>
                </p:cNvSpPr>
                <p:nvPr/>
              </p:nvSpPr>
              <p:spPr bwMode="auto">
                <a:xfrm>
                  <a:off x="11099819" y="4630658"/>
                  <a:ext cx="2821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a:ea typeface="+mn-ea"/>
                      <a:cs typeface="+mn-cs"/>
                    </a:rPr>
                    <a:t>16%</a:t>
                  </a:r>
                  <a:endPar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graphicFrame>
        <p:nvGraphicFramePr>
          <p:cNvPr id="503" name="Table 502">
            <a:extLst>
              <a:ext uri="{FF2B5EF4-FFF2-40B4-BE49-F238E27FC236}">
                <a16:creationId xmlns:a16="http://schemas.microsoft.com/office/drawing/2014/main" id="{C33E3238-E2E1-C39D-8003-A74E3A943227}"/>
              </a:ext>
            </a:extLst>
          </p:cNvPr>
          <p:cNvGraphicFramePr>
            <a:graphicFrameLocks noGrp="1"/>
          </p:cNvGraphicFramePr>
          <p:nvPr/>
        </p:nvGraphicFramePr>
        <p:xfrm>
          <a:off x="8867553" y="1853079"/>
          <a:ext cx="3061778" cy="1099612"/>
        </p:xfrm>
        <a:graphic>
          <a:graphicData uri="http://schemas.openxmlformats.org/drawingml/2006/table">
            <a:tbl>
              <a:tblPr firstRow="1" bandRow="1">
                <a:tableStyleId>{5940675A-B579-460E-94D1-54222C63F5DA}</a:tableStyleId>
              </a:tblPr>
              <a:tblGrid>
                <a:gridCol w="669542">
                  <a:extLst>
                    <a:ext uri="{9D8B030D-6E8A-4147-A177-3AD203B41FA5}">
                      <a16:colId xmlns:a16="http://schemas.microsoft.com/office/drawing/2014/main" val="3628857634"/>
                    </a:ext>
                  </a:extLst>
                </a:gridCol>
                <a:gridCol w="689427">
                  <a:extLst>
                    <a:ext uri="{9D8B030D-6E8A-4147-A177-3AD203B41FA5}">
                      <a16:colId xmlns:a16="http://schemas.microsoft.com/office/drawing/2014/main" val="3098475548"/>
                    </a:ext>
                  </a:extLst>
                </a:gridCol>
                <a:gridCol w="974737">
                  <a:extLst>
                    <a:ext uri="{9D8B030D-6E8A-4147-A177-3AD203B41FA5}">
                      <a16:colId xmlns:a16="http://schemas.microsoft.com/office/drawing/2014/main" val="2945465098"/>
                    </a:ext>
                  </a:extLst>
                </a:gridCol>
                <a:gridCol w="728072">
                  <a:extLst>
                    <a:ext uri="{9D8B030D-6E8A-4147-A177-3AD203B41FA5}">
                      <a16:colId xmlns:a16="http://schemas.microsoft.com/office/drawing/2014/main" val="764898193"/>
                    </a:ext>
                  </a:extLst>
                </a:gridCol>
              </a:tblGrid>
              <a:tr h="368092">
                <a:tc>
                  <a:txBody>
                    <a:bodyPr/>
                    <a:lstStyle/>
                    <a:p>
                      <a:pPr algn="ctr"/>
                      <a:endParaRPr lang="en-US" sz="1000" spc="-50" baseline="0" dirty="0">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spc="-50" baseline="0" dirty="0">
                          <a:solidFill>
                            <a:srgbClr val="0076A9"/>
                          </a:solidFill>
                          <a:latin typeface="Arial" panose="020B0604020202020204" pitchFamily="34" charset="0"/>
                          <a:cs typeface="Arial" panose="020B0604020202020204" pitchFamily="34" charset="0"/>
                        </a:rPr>
                        <a:t>Zani + CT</a:t>
                      </a:r>
                    </a:p>
                    <a:p>
                      <a:pPr algn="ctr"/>
                      <a:r>
                        <a:rPr lang="en-US" sz="1050" b="1" spc="-50" baseline="0" dirty="0">
                          <a:solidFill>
                            <a:srgbClr val="0076A9"/>
                          </a:solidFill>
                          <a:latin typeface="Arial" panose="020B0604020202020204" pitchFamily="34" charset="0"/>
                          <a:cs typeface="Arial" panose="020B0604020202020204" pitchFamily="34" charset="0"/>
                        </a:rPr>
                        <a:t>(n = 305)</a:t>
                      </a:r>
                      <a:r>
                        <a:rPr lang="en-US" sz="1050" b="1" spc="-50" baseline="30000" dirty="0">
                          <a:solidFill>
                            <a:srgbClr val="0076A9"/>
                          </a:solidFill>
                          <a:latin typeface="Arial" panose="020B0604020202020204" pitchFamily="34" charset="0"/>
                          <a:cs typeface="Arial" panose="020B0604020202020204" pitchFamily="34" charset="0"/>
                        </a:rPr>
                        <a:t>a</a:t>
                      </a:r>
                      <a:endParaRPr lang="en-US" sz="1050" b="1" spc="-50" baseline="0" dirty="0">
                        <a:solidFill>
                          <a:srgbClr val="0076A9"/>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spc="-50" baseline="0" dirty="0">
                          <a:solidFill>
                            <a:srgbClr val="008764"/>
                          </a:solidFill>
                          <a:latin typeface="Arial" panose="020B0604020202020204" pitchFamily="34" charset="0"/>
                          <a:cs typeface="Arial" panose="020B0604020202020204" pitchFamily="34" charset="0"/>
                        </a:rPr>
                        <a:t>Zani + TIS + CT</a:t>
                      </a:r>
                    </a:p>
                    <a:p>
                      <a:pPr algn="ctr"/>
                      <a:r>
                        <a:rPr lang="en-US" sz="1050" b="1" spc="-50" baseline="0" dirty="0">
                          <a:solidFill>
                            <a:srgbClr val="008764"/>
                          </a:solidFill>
                          <a:latin typeface="Arial" panose="020B0604020202020204" pitchFamily="34" charset="0"/>
                          <a:cs typeface="Arial" panose="020B0604020202020204" pitchFamily="34" charset="0"/>
                        </a:rPr>
                        <a:t>(n = 294)</a:t>
                      </a:r>
                      <a:r>
                        <a:rPr lang="en-US" sz="1050" b="1" spc="-50" baseline="30000" dirty="0">
                          <a:solidFill>
                            <a:srgbClr val="008764"/>
                          </a:solidFill>
                          <a:latin typeface="Arial" panose="020B0604020202020204" pitchFamily="34" charset="0"/>
                          <a:cs typeface="Arial" panose="020B0604020202020204" pitchFamily="34" charset="0"/>
                        </a:rPr>
                        <a:t>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spc="-50" baseline="0" dirty="0" err="1">
                          <a:solidFill>
                            <a:srgbClr val="646466"/>
                          </a:solidFill>
                          <a:latin typeface="Arial" panose="020B0604020202020204" pitchFamily="34" charset="0"/>
                          <a:cs typeface="Arial" panose="020B0604020202020204" pitchFamily="34" charset="0"/>
                        </a:rPr>
                        <a:t>Tras</a:t>
                      </a:r>
                      <a:r>
                        <a:rPr lang="en-US" sz="1050" b="1" spc="-50" baseline="0" dirty="0">
                          <a:solidFill>
                            <a:srgbClr val="646466"/>
                          </a:solidFill>
                          <a:latin typeface="Arial" panose="020B0604020202020204" pitchFamily="34" charset="0"/>
                          <a:cs typeface="Arial" panose="020B0604020202020204" pitchFamily="34" charset="0"/>
                        </a:rPr>
                        <a:t> + CT</a:t>
                      </a:r>
                    </a:p>
                    <a:p>
                      <a:pPr algn="ctr"/>
                      <a:r>
                        <a:rPr lang="en-US" sz="1050" b="1" spc="-50" baseline="0" dirty="0">
                          <a:solidFill>
                            <a:srgbClr val="646466"/>
                          </a:solidFill>
                          <a:latin typeface="Arial" panose="020B0604020202020204" pitchFamily="34" charset="0"/>
                          <a:cs typeface="Arial" panose="020B0604020202020204" pitchFamily="34" charset="0"/>
                        </a:rPr>
                        <a:t>(n = 302)</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9285547"/>
                  </a:ext>
                </a:extLst>
              </a:tr>
              <a:tr h="182880">
                <a:tc>
                  <a:txBody>
                    <a:bodyPr/>
                    <a:lstStyle/>
                    <a:p>
                      <a:pPr algn="r"/>
                      <a:r>
                        <a:rPr lang="en-US" sz="1050" spc="-50" baseline="0" dirty="0">
                          <a:latin typeface="+mj-lt"/>
                          <a:cs typeface="Arial" panose="020B0604020202020204" pitchFamily="34" charset="0"/>
                        </a:rPr>
                        <a:t>Grade 1–2</a:t>
                      </a:r>
                    </a:p>
                  </a:txBody>
                  <a:tcPr marL="4572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spc="-50" baseline="0" dirty="0">
                          <a:solidFill>
                            <a:srgbClr val="66ADCB"/>
                          </a:solidFill>
                          <a:latin typeface="Arial" panose="020B0604020202020204" pitchFamily="34" charset="0"/>
                          <a:cs typeface="Arial" panose="020B0604020202020204" pitchFamily="34" charset="0"/>
                          <a:sym typeface="Wingdings 2" panose="05020102010507070707" pitchFamily="18" charset="2"/>
                        </a:rPr>
                        <a:t></a:t>
                      </a:r>
                      <a:endParaRPr lang="en-US" sz="2400" spc="-50" baseline="0" dirty="0">
                        <a:solidFill>
                          <a:srgbClr val="66ADCB"/>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spc="-50" baseline="0" dirty="0">
                          <a:solidFill>
                            <a:srgbClr val="66B7A2"/>
                          </a:solidFill>
                          <a:latin typeface="Arial" panose="020B0604020202020204" pitchFamily="34" charset="0"/>
                          <a:cs typeface="Arial" panose="020B0604020202020204" pitchFamily="34" charset="0"/>
                          <a:sym typeface="Wingdings 2" panose="05020102010507070707" pitchFamily="18" charset="2"/>
                        </a:rPr>
                        <a:t></a:t>
                      </a:r>
                      <a:endParaRPr lang="en-US" sz="2400" spc="-50" baseline="0" dirty="0">
                        <a:solidFill>
                          <a:srgbClr val="66B7A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spc="-50" baseline="0" dirty="0">
                          <a:solidFill>
                            <a:srgbClr val="A2A2A3"/>
                          </a:solidFill>
                          <a:latin typeface="Arial" panose="020B0604020202020204" pitchFamily="34" charset="0"/>
                          <a:cs typeface="Arial" panose="020B0604020202020204" pitchFamily="34" charset="0"/>
                          <a:sym typeface="Wingdings 2" panose="05020102010507070707" pitchFamily="18" charset="2"/>
                        </a:rPr>
                        <a:t></a:t>
                      </a:r>
                      <a:endParaRPr lang="en-US" sz="2400" spc="-50" baseline="0" dirty="0">
                        <a:solidFill>
                          <a:srgbClr val="A2A2A3"/>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36639907"/>
                  </a:ext>
                </a:extLst>
              </a:tr>
              <a:tr h="182880">
                <a:tc>
                  <a:txBody>
                    <a:bodyPr/>
                    <a:lstStyle/>
                    <a:p>
                      <a:pPr algn="r"/>
                      <a:r>
                        <a:rPr lang="en-US" sz="1050" spc="-50" baseline="0" dirty="0">
                          <a:latin typeface="+mj-lt"/>
                          <a:cs typeface="Arial" panose="020B0604020202020204" pitchFamily="34" charset="0"/>
                        </a:rPr>
                        <a:t>Grade </a:t>
                      </a:r>
                      <a:r>
                        <a:rPr lang="en-US" sz="1050" spc="-50" baseline="0" dirty="0">
                          <a:latin typeface="+mj-lt"/>
                          <a:ea typeface="Open Sans" panose="020B0606030504020204" pitchFamily="34" charset="0"/>
                          <a:cs typeface="Open Sans" panose="020B0606030504020204" pitchFamily="34" charset="0"/>
                        </a:rPr>
                        <a:t>≥</a:t>
                      </a:r>
                      <a:r>
                        <a:rPr lang="en-US" sz="1050" spc="-50" baseline="0" dirty="0">
                          <a:latin typeface="+mj-lt"/>
                          <a:cs typeface="Arial" panose="020B0604020202020204" pitchFamily="34" charset="0"/>
                        </a:rPr>
                        <a:t>3</a:t>
                      </a:r>
                    </a:p>
                  </a:txBody>
                  <a:tcPr marL="4572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76A9"/>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2400" b="0" i="0" u="none" strike="noStrike" kern="1200" cap="none" spc="-50" normalizeH="0" baseline="0" noProof="0" dirty="0">
                        <a:ln>
                          <a:noFill/>
                        </a:ln>
                        <a:solidFill>
                          <a:srgbClr val="0076A9"/>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876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2400" b="0" i="0" u="none" strike="noStrike" kern="1200" cap="none" spc="-50" normalizeH="0" baseline="0" noProof="0" dirty="0">
                        <a:ln>
                          <a:noFill/>
                        </a:ln>
                        <a:solidFill>
                          <a:srgbClr val="008764"/>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64646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2400" b="0" i="0" u="none" strike="noStrike" kern="1200" cap="none" spc="-50" normalizeH="0" baseline="0" noProof="0" dirty="0">
                        <a:ln>
                          <a:noFill/>
                        </a:ln>
                        <a:solidFill>
                          <a:srgbClr val="646466"/>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1552691"/>
                  </a:ext>
                </a:extLst>
              </a:tr>
            </a:tbl>
          </a:graphicData>
        </a:graphic>
      </p:graphicFrame>
      <p:pic>
        <p:nvPicPr>
          <p:cNvPr id="41" name="Picture 40" descr="Clinical Trials | Jazz Pharmaceuticals">
            <a:extLst>
              <a:ext uri="{FF2B5EF4-FFF2-40B4-BE49-F238E27FC236}">
                <a16:creationId xmlns:a16="http://schemas.microsoft.com/office/drawing/2014/main" id="{00453C2E-AB2E-9AB8-5516-B53D9DAD5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239" y="100578"/>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5BDAAE47-7099-3809-592D-FA92D63F9B15}"/>
              </a:ext>
            </a:extLst>
          </p:cNvPr>
          <p:cNvSpPr/>
          <p:nvPr/>
        </p:nvSpPr>
        <p:spPr>
          <a:xfrm>
            <a:off x="3227942" y="6586499"/>
            <a:ext cx="4207654" cy="1888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283473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DE28-50F0-F18B-061F-5D51B8746464}"/>
              </a:ext>
            </a:extLst>
          </p:cNvPr>
          <p:cNvSpPr>
            <a:spLocks noGrp="1"/>
          </p:cNvSpPr>
          <p:nvPr>
            <p:ph type="title"/>
          </p:nvPr>
        </p:nvSpPr>
        <p:spPr>
          <a:xfrm>
            <a:off x="640079" y="98627"/>
            <a:ext cx="10972800" cy="1371600"/>
          </a:xfrm>
        </p:spPr>
        <p:txBody>
          <a:bodyPr>
            <a:normAutofit/>
          </a:bodyPr>
          <a:lstStyle/>
          <a:p>
            <a:r>
              <a:rPr lang="en-US" sz="3200" dirty="0">
                <a:solidFill>
                  <a:srgbClr val="FFFF00"/>
                </a:solidFill>
              </a:rPr>
              <a:t>Heterogeneity may drive loss of HER2 expression</a:t>
            </a:r>
          </a:p>
        </p:txBody>
      </p:sp>
      <p:grpSp>
        <p:nvGrpSpPr>
          <p:cNvPr id="330" name="Group 329">
            <a:extLst>
              <a:ext uri="{FF2B5EF4-FFF2-40B4-BE49-F238E27FC236}">
                <a16:creationId xmlns:a16="http://schemas.microsoft.com/office/drawing/2014/main" id="{1588D693-0787-3252-22F0-CF473D76580F}"/>
              </a:ext>
            </a:extLst>
          </p:cNvPr>
          <p:cNvGrpSpPr/>
          <p:nvPr/>
        </p:nvGrpSpPr>
        <p:grpSpPr>
          <a:xfrm>
            <a:off x="526402" y="2718282"/>
            <a:ext cx="1167260" cy="1170708"/>
            <a:chOff x="526402" y="2718282"/>
            <a:chExt cx="1167260" cy="1170708"/>
          </a:xfrm>
        </p:grpSpPr>
        <p:sp>
          <p:nvSpPr>
            <p:cNvPr id="6" name="Oval 5">
              <a:extLst>
                <a:ext uri="{FF2B5EF4-FFF2-40B4-BE49-F238E27FC236}">
                  <a16:creationId xmlns:a16="http://schemas.microsoft.com/office/drawing/2014/main" id="{12E90B3F-3328-4575-8120-FF587AB20740}"/>
                </a:ext>
              </a:extLst>
            </p:cNvPr>
            <p:cNvSpPr/>
            <p:nvPr/>
          </p:nvSpPr>
          <p:spPr>
            <a:xfrm>
              <a:off x="817391" y="291920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C6A8D98C-4C1B-397B-FC84-486FB3B54996}"/>
                </a:ext>
              </a:extLst>
            </p:cNvPr>
            <p:cNvSpPr/>
            <p:nvPr/>
          </p:nvSpPr>
          <p:spPr>
            <a:xfrm>
              <a:off x="959400" y="3050822"/>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64A330E1-6A07-D092-9AE4-A7C420A1F453}"/>
                </a:ext>
              </a:extLst>
            </p:cNvPr>
            <p:cNvSpPr/>
            <p:nvPr/>
          </p:nvSpPr>
          <p:spPr>
            <a:xfrm>
              <a:off x="1018281" y="290188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F8B44EC0-92CC-50A0-83CB-D418ECE7B6E7}"/>
                </a:ext>
              </a:extLst>
            </p:cNvPr>
            <p:cNvSpPr/>
            <p:nvPr/>
          </p:nvSpPr>
          <p:spPr>
            <a:xfrm>
              <a:off x="1139508" y="3054283"/>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020C6C9B-0D3C-F545-BABB-7CB9F3FA28F7}"/>
                </a:ext>
              </a:extLst>
            </p:cNvPr>
            <p:cNvSpPr/>
            <p:nvPr/>
          </p:nvSpPr>
          <p:spPr>
            <a:xfrm>
              <a:off x="1042524" y="3184109"/>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5AF7E4B0-D53A-E82E-60C7-A3ACA260000D}"/>
                </a:ext>
              </a:extLst>
            </p:cNvPr>
            <p:cNvSpPr/>
            <p:nvPr/>
          </p:nvSpPr>
          <p:spPr>
            <a:xfrm>
              <a:off x="820848" y="3120090"/>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C8A394BD-9F1D-8FDC-4D37-ABACFBD71B80}"/>
                </a:ext>
              </a:extLst>
            </p:cNvPr>
            <p:cNvSpPr/>
            <p:nvPr/>
          </p:nvSpPr>
          <p:spPr>
            <a:xfrm>
              <a:off x="858947" y="3272490"/>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9B192F3D-563A-0C26-8510-01E5213F1485}"/>
                </a:ext>
              </a:extLst>
            </p:cNvPr>
            <p:cNvSpPr/>
            <p:nvPr/>
          </p:nvSpPr>
          <p:spPr>
            <a:xfrm>
              <a:off x="1011347" y="336254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A1711C21-0847-4867-E1B4-120D0244AE02}"/>
                </a:ext>
              </a:extLst>
            </p:cNvPr>
            <p:cNvSpPr/>
            <p:nvPr/>
          </p:nvSpPr>
          <p:spPr>
            <a:xfrm>
              <a:off x="1163747" y="329673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0975E72A-0B44-630D-45FA-CA8430C402B4}"/>
                </a:ext>
              </a:extLst>
            </p:cNvPr>
            <p:cNvSpPr/>
            <p:nvPr/>
          </p:nvSpPr>
          <p:spPr>
            <a:xfrm>
              <a:off x="1253801" y="317896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3A874B83-D1A5-13CB-774B-0CC2170CEBE5}"/>
                </a:ext>
              </a:extLst>
            </p:cNvPr>
            <p:cNvSpPr/>
            <p:nvPr/>
          </p:nvSpPr>
          <p:spPr>
            <a:xfrm>
              <a:off x="1333464" y="298846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EEB41761-E3FB-C559-0131-EAA08A0265EB}"/>
                </a:ext>
              </a:extLst>
            </p:cNvPr>
            <p:cNvSpPr/>
            <p:nvPr/>
          </p:nvSpPr>
          <p:spPr>
            <a:xfrm>
              <a:off x="1194916" y="287069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9ADCC2FC-BCC8-04A5-EB8A-2A83AF11DABC}"/>
                </a:ext>
              </a:extLst>
            </p:cNvPr>
            <p:cNvSpPr/>
            <p:nvPr/>
          </p:nvSpPr>
          <p:spPr>
            <a:xfrm>
              <a:off x="1440835" y="314779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1BCCF72F-E3F0-C3E0-4D6C-8BD04A96A18A}"/>
                </a:ext>
              </a:extLst>
            </p:cNvPr>
            <p:cNvSpPr/>
            <p:nvPr/>
          </p:nvSpPr>
          <p:spPr>
            <a:xfrm>
              <a:off x="1375024" y="330019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200EB6B9-A813-4E59-C5F6-850AE75E5756}"/>
                </a:ext>
              </a:extLst>
            </p:cNvPr>
            <p:cNvSpPr/>
            <p:nvPr/>
          </p:nvSpPr>
          <p:spPr>
            <a:xfrm>
              <a:off x="1257258" y="3442199"/>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65A793A5-630D-3A51-0DC9-E39049E02AC5}"/>
                </a:ext>
              </a:extLst>
            </p:cNvPr>
            <p:cNvSpPr/>
            <p:nvPr/>
          </p:nvSpPr>
          <p:spPr>
            <a:xfrm>
              <a:off x="1108319" y="3511471"/>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AFDEE671-2A22-1947-AB1D-E8338B2F77CA}"/>
                </a:ext>
              </a:extLst>
            </p:cNvPr>
            <p:cNvSpPr/>
            <p:nvPr/>
          </p:nvSpPr>
          <p:spPr>
            <a:xfrm>
              <a:off x="824297" y="3456051"/>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F9F6AC6F-3845-8000-B390-1BE5869EB62F}"/>
                </a:ext>
              </a:extLst>
            </p:cNvPr>
            <p:cNvSpPr/>
            <p:nvPr/>
          </p:nvSpPr>
          <p:spPr>
            <a:xfrm>
              <a:off x="966306" y="3556496"/>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215CD1A6-B411-A3BB-7750-CEBAF9ABA3B2}"/>
                </a:ext>
              </a:extLst>
            </p:cNvPr>
            <p:cNvSpPr/>
            <p:nvPr/>
          </p:nvSpPr>
          <p:spPr>
            <a:xfrm>
              <a:off x="671893" y="3365993"/>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4043FA59-E7F9-5CFB-65C3-B424E3380D93}"/>
                </a:ext>
              </a:extLst>
            </p:cNvPr>
            <p:cNvSpPr/>
            <p:nvPr/>
          </p:nvSpPr>
          <p:spPr>
            <a:xfrm>
              <a:off x="668434" y="3227423"/>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51DDB6C4-4BF5-D879-C968-0A74CF907118}"/>
                </a:ext>
              </a:extLst>
            </p:cNvPr>
            <p:cNvSpPr/>
            <p:nvPr/>
          </p:nvSpPr>
          <p:spPr>
            <a:xfrm>
              <a:off x="644181" y="3005769"/>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B185DCD8-B9C5-478B-C940-369DE9FE6C5B}"/>
                </a:ext>
              </a:extLst>
            </p:cNvPr>
            <p:cNvSpPr/>
            <p:nvPr/>
          </p:nvSpPr>
          <p:spPr>
            <a:xfrm>
              <a:off x="713453" y="2804875"/>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B178A34D-B7DD-8169-D694-238218A5F357}"/>
                </a:ext>
              </a:extLst>
            </p:cNvPr>
            <p:cNvSpPr/>
            <p:nvPr/>
          </p:nvSpPr>
          <p:spPr>
            <a:xfrm>
              <a:off x="897026" y="2718282"/>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61A075B0-F460-F91D-E886-5B850A1D3CA4}"/>
                </a:ext>
              </a:extLst>
            </p:cNvPr>
            <p:cNvSpPr/>
            <p:nvPr/>
          </p:nvSpPr>
          <p:spPr>
            <a:xfrm>
              <a:off x="1111772" y="2735599"/>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1C7948A1-8BA2-5A32-3F89-FF004A719D32}"/>
                </a:ext>
              </a:extLst>
            </p:cNvPr>
            <p:cNvSpPr/>
            <p:nvPr/>
          </p:nvSpPr>
          <p:spPr>
            <a:xfrm>
              <a:off x="1305736" y="281526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3E96ABDC-5981-CC95-A538-72B17059B10C}"/>
                </a:ext>
              </a:extLst>
            </p:cNvPr>
            <p:cNvSpPr/>
            <p:nvPr/>
          </p:nvSpPr>
          <p:spPr>
            <a:xfrm>
              <a:off x="1437354" y="2926098"/>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1868BDC2-6E4B-0756-75B5-2909E80284E8}"/>
                </a:ext>
              </a:extLst>
            </p:cNvPr>
            <p:cNvSpPr/>
            <p:nvPr/>
          </p:nvSpPr>
          <p:spPr>
            <a:xfrm>
              <a:off x="1485844" y="327592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524CBDDB-CAF6-2C76-AD33-5B4D324F152B}"/>
                </a:ext>
              </a:extLst>
            </p:cNvPr>
            <p:cNvSpPr/>
            <p:nvPr/>
          </p:nvSpPr>
          <p:spPr>
            <a:xfrm>
              <a:off x="1378469" y="342832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A4A17412-4E24-6FAD-5BCE-3AB9C8E6219A}"/>
                </a:ext>
              </a:extLst>
            </p:cNvPr>
            <p:cNvSpPr/>
            <p:nvPr/>
          </p:nvSpPr>
          <p:spPr>
            <a:xfrm>
              <a:off x="1239921" y="358072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1CAA531D-26B6-70A7-E1F6-9C85D6DCE4BB}"/>
                </a:ext>
              </a:extLst>
            </p:cNvPr>
            <p:cNvSpPr/>
            <p:nvPr/>
          </p:nvSpPr>
          <p:spPr>
            <a:xfrm>
              <a:off x="1080591" y="3670781"/>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249DADA0-1C6F-1E82-5C13-B40FF89C9CDB}"/>
                </a:ext>
              </a:extLst>
            </p:cNvPr>
            <p:cNvSpPr/>
            <p:nvPr/>
          </p:nvSpPr>
          <p:spPr>
            <a:xfrm>
              <a:off x="879699" y="364653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E1089803-256E-818F-411B-ED2680E63A59}"/>
                </a:ext>
              </a:extLst>
            </p:cNvPr>
            <p:cNvSpPr/>
            <p:nvPr/>
          </p:nvSpPr>
          <p:spPr>
            <a:xfrm>
              <a:off x="689196" y="354955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729EDA25-DE22-7B97-071E-826968626419}"/>
                </a:ext>
              </a:extLst>
            </p:cNvPr>
            <p:cNvSpPr/>
            <p:nvPr/>
          </p:nvSpPr>
          <p:spPr>
            <a:xfrm>
              <a:off x="571430" y="336943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E3FB88D0-1E9B-CA2B-5F20-5F63B0316EED}"/>
                </a:ext>
              </a:extLst>
            </p:cNvPr>
            <p:cNvSpPr/>
            <p:nvPr/>
          </p:nvSpPr>
          <p:spPr>
            <a:xfrm>
              <a:off x="526402" y="3168545"/>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CF67D869-3C0A-99B9-1802-B4DEC161DC67}"/>
                </a:ext>
              </a:extLst>
            </p:cNvPr>
            <p:cNvSpPr/>
            <p:nvPr/>
          </p:nvSpPr>
          <p:spPr>
            <a:xfrm>
              <a:off x="533328" y="293647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Oval 40">
              <a:extLst>
                <a:ext uri="{FF2B5EF4-FFF2-40B4-BE49-F238E27FC236}">
                  <a16:creationId xmlns:a16="http://schemas.microsoft.com/office/drawing/2014/main" id="{486B4BA5-C5F5-A28D-BD4B-39A39ADA0623}"/>
                </a:ext>
              </a:extLst>
            </p:cNvPr>
            <p:cNvSpPr/>
            <p:nvPr/>
          </p:nvSpPr>
          <p:spPr>
            <a:xfrm>
              <a:off x="945503" y="2839494"/>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2" name="Oval 41">
              <a:extLst>
                <a:ext uri="{FF2B5EF4-FFF2-40B4-BE49-F238E27FC236}">
                  <a16:creationId xmlns:a16="http://schemas.microsoft.com/office/drawing/2014/main" id="{EC907031-45E0-D343-CFDD-D41F2271F7FD}"/>
                </a:ext>
              </a:extLst>
            </p:cNvPr>
            <p:cNvSpPr/>
            <p:nvPr/>
          </p:nvSpPr>
          <p:spPr>
            <a:xfrm>
              <a:off x="599135" y="2867206"/>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43" name="TextBox 42">
            <a:extLst>
              <a:ext uri="{FF2B5EF4-FFF2-40B4-BE49-F238E27FC236}">
                <a16:creationId xmlns:a16="http://schemas.microsoft.com/office/drawing/2014/main" id="{463F7C49-1502-1A46-81E2-99980A9B1681}"/>
              </a:ext>
            </a:extLst>
          </p:cNvPr>
          <p:cNvSpPr txBox="1"/>
          <p:nvPr/>
        </p:nvSpPr>
        <p:spPr>
          <a:xfrm flipH="1">
            <a:off x="772343" y="4172808"/>
            <a:ext cx="2061185"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00"/>
                </a:solidFill>
                <a:effectLst/>
                <a:uLnTx/>
                <a:uFillTx/>
                <a:latin typeface="Arial" panose="020B0604020202020204"/>
                <a:ea typeface="+mn-ea"/>
                <a:cs typeface="+mn-cs"/>
              </a:rPr>
              <a:t>Intralesional</a:t>
            </a:r>
            <a:r>
              <a:rPr kumimoji="0" lang="en-US" sz="2000" b="1" i="0" u="none" strike="noStrike" kern="1200" cap="none" spc="0" normalizeH="0" baseline="0" noProof="0" dirty="0">
                <a:ln>
                  <a:noFill/>
                </a:ln>
                <a:solidFill>
                  <a:srgbClr val="FFFF00"/>
                </a:solidFill>
                <a:effectLst/>
                <a:uLnTx/>
                <a:uFillTx/>
                <a:latin typeface="Arial" panose="020B0604020202020204"/>
                <a:ea typeface="+mn-ea"/>
                <a:cs typeface="+mn-cs"/>
              </a:rPr>
              <a:t> heterogeneity</a:t>
            </a:r>
          </a:p>
        </p:txBody>
      </p:sp>
      <p:grpSp>
        <p:nvGrpSpPr>
          <p:cNvPr id="329" name="Group 328">
            <a:extLst>
              <a:ext uri="{FF2B5EF4-FFF2-40B4-BE49-F238E27FC236}">
                <a16:creationId xmlns:a16="http://schemas.microsoft.com/office/drawing/2014/main" id="{3954E6C1-663D-21C9-2EEC-CE952C04E315}"/>
              </a:ext>
            </a:extLst>
          </p:cNvPr>
          <p:cNvGrpSpPr/>
          <p:nvPr/>
        </p:nvGrpSpPr>
        <p:grpSpPr>
          <a:xfrm>
            <a:off x="2024787" y="3005546"/>
            <a:ext cx="1167260" cy="1170708"/>
            <a:chOff x="2024787" y="3005546"/>
            <a:chExt cx="1167260" cy="1170708"/>
          </a:xfrm>
        </p:grpSpPr>
        <p:sp>
          <p:nvSpPr>
            <p:cNvPr id="45" name="Oval 44">
              <a:extLst>
                <a:ext uri="{FF2B5EF4-FFF2-40B4-BE49-F238E27FC236}">
                  <a16:creationId xmlns:a16="http://schemas.microsoft.com/office/drawing/2014/main" id="{491ECA16-258F-2251-8C69-197FF0BF3D4A}"/>
                </a:ext>
              </a:extLst>
            </p:cNvPr>
            <p:cNvSpPr/>
            <p:nvPr/>
          </p:nvSpPr>
          <p:spPr>
            <a:xfrm>
              <a:off x="2315776" y="320646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Oval 45">
              <a:extLst>
                <a:ext uri="{FF2B5EF4-FFF2-40B4-BE49-F238E27FC236}">
                  <a16:creationId xmlns:a16="http://schemas.microsoft.com/office/drawing/2014/main" id="{8776827A-F42E-C6E5-3EA6-5AB446A13BFC}"/>
                </a:ext>
              </a:extLst>
            </p:cNvPr>
            <p:cNvSpPr/>
            <p:nvPr/>
          </p:nvSpPr>
          <p:spPr>
            <a:xfrm>
              <a:off x="2457785" y="3338086"/>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Oval 46">
              <a:extLst>
                <a:ext uri="{FF2B5EF4-FFF2-40B4-BE49-F238E27FC236}">
                  <a16:creationId xmlns:a16="http://schemas.microsoft.com/office/drawing/2014/main" id="{AC5E5DF6-AF10-EE4C-0384-6F195924E902}"/>
                </a:ext>
              </a:extLst>
            </p:cNvPr>
            <p:cNvSpPr/>
            <p:nvPr/>
          </p:nvSpPr>
          <p:spPr>
            <a:xfrm>
              <a:off x="2516666" y="318914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Oval 47">
              <a:extLst>
                <a:ext uri="{FF2B5EF4-FFF2-40B4-BE49-F238E27FC236}">
                  <a16:creationId xmlns:a16="http://schemas.microsoft.com/office/drawing/2014/main" id="{99D692EE-0028-ABDF-AC15-80955EB9EF1D}"/>
                </a:ext>
              </a:extLst>
            </p:cNvPr>
            <p:cNvSpPr/>
            <p:nvPr/>
          </p:nvSpPr>
          <p:spPr>
            <a:xfrm>
              <a:off x="2637893" y="334154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Oval 48">
              <a:extLst>
                <a:ext uri="{FF2B5EF4-FFF2-40B4-BE49-F238E27FC236}">
                  <a16:creationId xmlns:a16="http://schemas.microsoft.com/office/drawing/2014/main" id="{11077D2B-F788-A795-F38A-FAF8C46F131A}"/>
                </a:ext>
              </a:extLst>
            </p:cNvPr>
            <p:cNvSpPr/>
            <p:nvPr/>
          </p:nvSpPr>
          <p:spPr>
            <a:xfrm>
              <a:off x="2540909" y="3471373"/>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val 49">
              <a:extLst>
                <a:ext uri="{FF2B5EF4-FFF2-40B4-BE49-F238E27FC236}">
                  <a16:creationId xmlns:a16="http://schemas.microsoft.com/office/drawing/2014/main" id="{61EFA0D1-7E25-3B4A-FEAF-9EC0B914EFF6}"/>
                </a:ext>
              </a:extLst>
            </p:cNvPr>
            <p:cNvSpPr/>
            <p:nvPr/>
          </p:nvSpPr>
          <p:spPr>
            <a:xfrm>
              <a:off x="2319233" y="340735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Oval 50">
              <a:extLst>
                <a:ext uri="{FF2B5EF4-FFF2-40B4-BE49-F238E27FC236}">
                  <a16:creationId xmlns:a16="http://schemas.microsoft.com/office/drawing/2014/main" id="{14E48259-927C-33C5-C445-8A34E01FBB23}"/>
                </a:ext>
              </a:extLst>
            </p:cNvPr>
            <p:cNvSpPr/>
            <p:nvPr/>
          </p:nvSpPr>
          <p:spPr>
            <a:xfrm>
              <a:off x="2357332" y="355975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F2DC4E67-E533-3F31-1199-6DFB01A53371}"/>
                </a:ext>
              </a:extLst>
            </p:cNvPr>
            <p:cNvSpPr/>
            <p:nvPr/>
          </p:nvSpPr>
          <p:spPr>
            <a:xfrm>
              <a:off x="2509732" y="3649808"/>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Oval 52">
              <a:extLst>
                <a:ext uri="{FF2B5EF4-FFF2-40B4-BE49-F238E27FC236}">
                  <a16:creationId xmlns:a16="http://schemas.microsoft.com/office/drawing/2014/main" id="{735D81EF-1B09-45DE-78C4-38A8B7DDFC62}"/>
                </a:ext>
              </a:extLst>
            </p:cNvPr>
            <p:cNvSpPr/>
            <p:nvPr/>
          </p:nvSpPr>
          <p:spPr>
            <a:xfrm>
              <a:off x="2662132" y="358399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A54C003F-53F3-F508-EA08-1C6E37B60962}"/>
                </a:ext>
              </a:extLst>
            </p:cNvPr>
            <p:cNvSpPr/>
            <p:nvPr/>
          </p:nvSpPr>
          <p:spPr>
            <a:xfrm>
              <a:off x="2752186" y="3466231"/>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6389D0EB-2358-AF69-0F9E-815AF0D86095}"/>
                </a:ext>
              </a:extLst>
            </p:cNvPr>
            <p:cNvSpPr/>
            <p:nvPr/>
          </p:nvSpPr>
          <p:spPr>
            <a:xfrm>
              <a:off x="2831849" y="327572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FA2541C-C162-A6F8-C0D9-5EC3D3A65848}"/>
                </a:ext>
              </a:extLst>
            </p:cNvPr>
            <p:cNvSpPr/>
            <p:nvPr/>
          </p:nvSpPr>
          <p:spPr>
            <a:xfrm>
              <a:off x="2693301" y="315796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Oval 56">
              <a:extLst>
                <a:ext uri="{FF2B5EF4-FFF2-40B4-BE49-F238E27FC236}">
                  <a16:creationId xmlns:a16="http://schemas.microsoft.com/office/drawing/2014/main" id="{6129E4D5-57A5-97FB-FB3D-217DF9DA6D21}"/>
                </a:ext>
              </a:extLst>
            </p:cNvPr>
            <p:cNvSpPr/>
            <p:nvPr/>
          </p:nvSpPr>
          <p:spPr>
            <a:xfrm>
              <a:off x="2939220" y="343505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 name="Oval 57">
              <a:extLst>
                <a:ext uri="{FF2B5EF4-FFF2-40B4-BE49-F238E27FC236}">
                  <a16:creationId xmlns:a16="http://schemas.microsoft.com/office/drawing/2014/main" id="{68956CF5-F668-15A5-9AE9-82A2BA08CD2F}"/>
                </a:ext>
              </a:extLst>
            </p:cNvPr>
            <p:cNvSpPr/>
            <p:nvPr/>
          </p:nvSpPr>
          <p:spPr>
            <a:xfrm>
              <a:off x="2873409" y="358745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9" name="Oval 58">
              <a:extLst>
                <a:ext uri="{FF2B5EF4-FFF2-40B4-BE49-F238E27FC236}">
                  <a16:creationId xmlns:a16="http://schemas.microsoft.com/office/drawing/2014/main" id="{FE8AF13B-9632-C524-C792-6FA57BB9F518}"/>
                </a:ext>
              </a:extLst>
            </p:cNvPr>
            <p:cNvSpPr/>
            <p:nvPr/>
          </p:nvSpPr>
          <p:spPr>
            <a:xfrm>
              <a:off x="2755643" y="372946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0" name="Oval 59">
              <a:extLst>
                <a:ext uri="{FF2B5EF4-FFF2-40B4-BE49-F238E27FC236}">
                  <a16:creationId xmlns:a16="http://schemas.microsoft.com/office/drawing/2014/main" id="{3778CD91-0E5A-72A3-7102-C24E72E1D8D1}"/>
                </a:ext>
              </a:extLst>
            </p:cNvPr>
            <p:cNvSpPr/>
            <p:nvPr/>
          </p:nvSpPr>
          <p:spPr>
            <a:xfrm>
              <a:off x="2606704" y="3798735"/>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Oval 60">
              <a:extLst>
                <a:ext uri="{FF2B5EF4-FFF2-40B4-BE49-F238E27FC236}">
                  <a16:creationId xmlns:a16="http://schemas.microsoft.com/office/drawing/2014/main" id="{5B565005-2DC3-3D18-D2A6-A939EFBB505C}"/>
                </a:ext>
              </a:extLst>
            </p:cNvPr>
            <p:cNvSpPr/>
            <p:nvPr/>
          </p:nvSpPr>
          <p:spPr>
            <a:xfrm>
              <a:off x="2322682" y="3743315"/>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2" name="Oval 61">
              <a:extLst>
                <a:ext uri="{FF2B5EF4-FFF2-40B4-BE49-F238E27FC236}">
                  <a16:creationId xmlns:a16="http://schemas.microsoft.com/office/drawing/2014/main" id="{F91A58D0-FE71-190D-7220-A818F181C570}"/>
                </a:ext>
              </a:extLst>
            </p:cNvPr>
            <p:cNvSpPr/>
            <p:nvPr/>
          </p:nvSpPr>
          <p:spPr>
            <a:xfrm>
              <a:off x="2464691" y="3843760"/>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Oval 62">
              <a:extLst>
                <a:ext uri="{FF2B5EF4-FFF2-40B4-BE49-F238E27FC236}">
                  <a16:creationId xmlns:a16="http://schemas.microsoft.com/office/drawing/2014/main" id="{6BC0C717-1F2F-5CA9-D69F-940305475991}"/>
                </a:ext>
              </a:extLst>
            </p:cNvPr>
            <p:cNvSpPr/>
            <p:nvPr/>
          </p:nvSpPr>
          <p:spPr>
            <a:xfrm>
              <a:off x="2170278" y="365325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4" name="Oval 63">
              <a:extLst>
                <a:ext uri="{FF2B5EF4-FFF2-40B4-BE49-F238E27FC236}">
                  <a16:creationId xmlns:a16="http://schemas.microsoft.com/office/drawing/2014/main" id="{721DD6FA-FA70-5F2E-1223-C2670482D2C7}"/>
                </a:ext>
              </a:extLst>
            </p:cNvPr>
            <p:cNvSpPr/>
            <p:nvPr/>
          </p:nvSpPr>
          <p:spPr>
            <a:xfrm>
              <a:off x="2166819" y="351468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5" name="Oval 64">
              <a:extLst>
                <a:ext uri="{FF2B5EF4-FFF2-40B4-BE49-F238E27FC236}">
                  <a16:creationId xmlns:a16="http://schemas.microsoft.com/office/drawing/2014/main" id="{386460EA-5EB8-C908-BB06-9E149B938409}"/>
                </a:ext>
              </a:extLst>
            </p:cNvPr>
            <p:cNvSpPr/>
            <p:nvPr/>
          </p:nvSpPr>
          <p:spPr>
            <a:xfrm>
              <a:off x="2142566" y="329303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Oval 65">
              <a:extLst>
                <a:ext uri="{FF2B5EF4-FFF2-40B4-BE49-F238E27FC236}">
                  <a16:creationId xmlns:a16="http://schemas.microsoft.com/office/drawing/2014/main" id="{DF20D6E1-70BC-55E0-540C-B29EF6E33AE7}"/>
                </a:ext>
              </a:extLst>
            </p:cNvPr>
            <p:cNvSpPr/>
            <p:nvPr/>
          </p:nvSpPr>
          <p:spPr>
            <a:xfrm>
              <a:off x="2211838" y="3092139"/>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Oval 66">
              <a:extLst>
                <a:ext uri="{FF2B5EF4-FFF2-40B4-BE49-F238E27FC236}">
                  <a16:creationId xmlns:a16="http://schemas.microsoft.com/office/drawing/2014/main" id="{8C5FC424-9FEE-3933-986E-65530F7033CB}"/>
                </a:ext>
              </a:extLst>
            </p:cNvPr>
            <p:cNvSpPr/>
            <p:nvPr/>
          </p:nvSpPr>
          <p:spPr>
            <a:xfrm>
              <a:off x="2395411" y="3005546"/>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Oval 67">
              <a:extLst>
                <a:ext uri="{FF2B5EF4-FFF2-40B4-BE49-F238E27FC236}">
                  <a16:creationId xmlns:a16="http://schemas.microsoft.com/office/drawing/2014/main" id="{33F064B2-BFA1-C13D-597C-18A054E72969}"/>
                </a:ext>
              </a:extLst>
            </p:cNvPr>
            <p:cNvSpPr/>
            <p:nvPr/>
          </p:nvSpPr>
          <p:spPr>
            <a:xfrm>
              <a:off x="2610157" y="302286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Oval 68">
              <a:extLst>
                <a:ext uri="{FF2B5EF4-FFF2-40B4-BE49-F238E27FC236}">
                  <a16:creationId xmlns:a16="http://schemas.microsoft.com/office/drawing/2014/main" id="{8A422479-CE2E-0E99-77AF-24AA4481C9EE}"/>
                </a:ext>
              </a:extLst>
            </p:cNvPr>
            <p:cNvSpPr/>
            <p:nvPr/>
          </p:nvSpPr>
          <p:spPr>
            <a:xfrm>
              <a:off x="2804121" y="3102526"/>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Oval 69">
              <a:extLst>
                <a:ext uri="{FF2B5EF4-FFF2-40B4-BE49-F238E27FC236}">
                  <a16:creationId xmlns:a16="http://schemas.microsoft.com/office/drawing/2014/main" id="{7C98E93A-C814-61F5-9475-4366B1E1F757}"/>
                </a:ext>
              </a:extLst>
            </p:cNvPr>
            <p:cNvSpPr/>
            <p:nvPr/>
          </p:nvSpPr>
          <p:spPr>
            <a:xfrm>
              <a:off x="2935739" y="321336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Oval 70">
              <a:extLst>
                <a:ext uri="{FF2B5EF4-FFF2-40B4-BE49-F238E27FC236}">
                  <a16:creationId xmlns:a16="http://schemas.microsoft.com/office/drawing/2014/main" id="{EA5522A4-3416-AC0B-596E-88858DAA5E7B}"/>
                </a:ext>
              </a:extLst>
            </p:cNvPr>
            <p:cNvSpPr/>
            <p:nvPr/>
          </p:nvSpPr>
          <p:spPr>
            <a:xfrm>
              <a:off x="2984229" y="3563191"/>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Oval 71">
              <a:extLst>
                <a:ext uri="{FF2B5EF4-FFF2-40B4-BE49-F238E27FC236}">
                  <a16:creationId xmlns:a16="http://schemas.microsoft.com/office/drawing/2014/main" id="{E5F9C650-48E2-89D6-CA41-E72DFF484D2F}"/>
                </a:ext>
              </a:extLst>
            </p:cNvPr>
            <p:cNvSpPr/>
            <p:nvPr/>
          </p:nvSpPr>
          <p:spPr>
            <a:xfrm>
              <a:off x="2876854" y="3715591"/>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Oval 72">
              <a:extLst>
                <a:ext uri="{FF2B5EF4-FFF2-40B4-BE49-F238E27FC236}">
                  <a16:creationId xmlns:a16="http://schemas.microsoft.com/office/drawing/2014/main" id="{F6CDA08D-D910-B9F1-FFAA-9F0FF2F51905}"/>
                </a:ext>
              </a:extLst>
            </p:cNvPr>
            <p:cNvSpPr/>
            <p:nvPr/>
          </p:nvSpPr>
          <p:spPr>
            <a:xfrm>
              <a:off x="2738306" y="3867991"/>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 name="Oval 73">
              <a:extLst>
                <a:ext uri="{FF2B5EF4-FFF2-40B4-BE49-F238E27FC236}">
                  <a16:creationId xmlns:a16="http://schemas.microsoft.com/office/drawing/2014/main" id="{E2D2FF91-3598-45E5-AAC3-6981180B627A}"/>
                </a:ext>
              </a:extLst>
            </p:cNvPr>
            <p:cNvSpPr/>
            <p:nvPr/>
          </p:nvSpPr>
          <p:spPr>
            <a:xfrm>
              <a:off x="2578976" y="3958045"/>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Oval 74">
              <a:extLst>
                <a:ext uri="{FF2B5EF4-FFF2-40B4-BE49-F238E27FC236}">
                  <a16:creationId xmlns:a16="http://schemas.microsoft.com/office/drawing/2014/main" id="{8C2EE05A-0A0A-6880-1E2F-226F359ACE44}"/>
                </a:ext>
              </a:extLst>
            </p:cNvPr>
            <p:cNvSpPr/>
            <p:nvPr/>
          </p:nvSpPr>
          <p:spPr>
            <a:xfrm>
              <a:off x="2378084" y="393379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Oval 75">
              <a:extLst>
                <a:ext uri="{FF2B5EF4-FFF2-40B4-BE49-F238E27FC236}">
                  <a16:creationId xmlns:a16="http://schemas.microsoft.com/office/drawing/2014/main" id="{2EDD40E0-78B6-EB14-0C69-B92E86BC9467}"/>
                </a:ext>
              </a:extLst>
            </p:cNvPr>
            <p:cNvSpPr/>
            <p:nvPr/>
          </p:nvSpPr>
          <p:spPr>
            <a:xfrm>
              <a:off x="2187581" y="383681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Oval 76">
              <a:extLst>
                <a:ext uri="{FF2B5EF4-FFF2-40B4-BE49-F238E27FC236}">
                  <a16:creationId xmlns:a16="http://schemas.microsoft.com/office/drawing/2014/main" id="{0B878134-88B3-8D01-8828-8295BE9E4D44}"/>
                </a:ext>
              </a:extLst>
            </p:cNvPr>
            <p:cNvSpPr/>
            <p:nvPr/>
          </p:nvSpPr>
          <p:spPr>
            <a:xfrm>
              <a:off x="2069815" y="365670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8" name="Oval 77">
              <a:extLst>
                <a:ext uri="{FF2B5EF4-FFF2-40B4-BE49-F238E27FC236}">
                  <a16:creationId xmlns:a16="http://schemas.microsoft.com/office/drawing/2014/main" id="{591C6498-A905-4D48-7ED2-6B29CF8AD068}"/>
                </a:ext>
              </a:extLst>
            </p:cNvPr>
            <p:cNvSpPr/>
            <p:nvPr/>
          </p:nvSpPr>
          <p:spPr>
            <a:xfrm>
              <a:off x="2024787" y="3455809"/>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9" name="Oval 78">
              <a:extLst>
                <a:ext uri="{FF2B5EF4-FFF2-40B4-BE49-F238E27FC236}">
                  <a16:creationId xmlns:a16="http://schemas.microsoft.com/office/drawing/2014/main" id="{061DF9C6-AB96-33A8-CC12-0F07DF939ADA}"/>
                </a:ext>
              </a:extLst>
            </p:cNvPr>
            <p:cNvSpPr/>
            <p:nvPr/>
          </p:nvSpPr>
          <p:spPr>
            <a:xfrm>
              <a:off x="2031713" y="322374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0" name="Oval 79">
              <a:extLst>
                <a:ext uri="{FF2B5EF4-FFF2-40B4-BE49-F238E27FC236}">
                  <a16:creationId xmlns:a16="http://schemas.microsoft.com/office/drawing/2014/main" id="{DA227C3D-6B53-F2CB-E767-3D3ABCE1F187}"/>
                </a:ext>
              </a:extLst>
            </p:cNvPr>
            <p:cNvSpPr/>
            <p:nvPr/>
          </p:nvSpPr>
          <p:spPr>
            <a:xfrm>
              <a:off x="2443888" y="3126758"/>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1" name="Oval 80">
              <a:extLst>
                <a:ext uri="{FF2B5EF4-FFF2-40B4-BE49-F238E27FC236}">
                  <a16:creationId xmlns:a16="http://schemas.microsoft.com/office/drawing/2014/main" id="{9B3C1015-550E-9FFA-06B4-DA1B891A7CD0}"/>
                </a:ext>
              </a:extLst>
            </p:cNvPr>
            <p:cNvSpPr/>
            <p:nvPr/>
          </p:nvSpPr>
          <p:spPr>
            <a:xfrm>
              <a:off x="2097520" y="315447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28" name="Group 327">
            <a:extLst>
              <a:ext uri="{FF2B5EF4-FFF2-40B4-BE49-F238E27FC236}">
                <a16:creationId xmlns:a16="http://schemas.microsoft.com/office/drawing/2014/main" id="{BE87ABE1-C06B-C6DE-3EA7-0736F75D2E6F}"/>
              </a:ext>
            </a:extLst>
          </p:cNvPr>
          <p:cNvGrpSpPr/>
          <p:nvPr/>
        </p:nvGrpSpPr>
        <p:grpSpPr>
          <a:xfrm>
            <a:off x="1458143" y="1776206"/>
            <a:ext cx="1167260" cy="1170708"/>
            <a:chOff x="1458143" y="1776206"/>
            <a:chExt cx="1167260" cy="1170708"/>
          </a:xfrm>
        </p:grpSpPr>
        <p:sp>
          <p:nvSpPr>
            <p:cNvPr id="82" name="Oval 81">
              <a:extLst>
                <a:ext uri="{FF2B5EF4-FFF2-40B4-BE49-F238E27FC236}">
                  <a16:creationId xmlns:a16="http://schemas.microsoft.com/office/drawing/2014/main" id="{5C761F9A-7B61-6D18-C2A4-279371D6150F}"/>
                </a:ext>
              </a:extLst>
            </p:cNvPr>
            <p:cNvSpPr/>
            <p:nvPr/>
          </p:nvSpPr>
          <p:spPr>
            <a:xfrm>
              <a:off x="2012332" y="2728705"/>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4" name="Oval 83">
              <a:extLst>
                <a:ext uri="{FF2B5EF4-FFF2-40B4-BE49-F238E27FC236}">
                  <a16:creationId xmlns:a16="http://schemas.microsoft.com/office/drawing/2014/main" id="{DF0D763F-4315-B934-C921-BD934CE797E2}"/>
                </a:ext>
              </a:extLst>
            </p:cNvPr>
            <p:cNvSpPr/>
            <p:nvPr/>
          </p:nvSpPr>
          <p:spPr>
            <a:xfrm>
              <a:off x="1749132" y="197712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5" name="Oval 84">
              <a:extLst>
                <a:ext uri="{FF2B5EF4-FFF2-40B4-BE49-F238E27FC236}">
                  <a16:creationId xmlns:a16="http://schemas.microsoft.com/office/drawing/2014/main" id="{E6A29B1C-F069-5739-B466-31D13BF27268}"/>
                </a:ext>
              </a:extLst>
            </p:cNvPr>
            <p:cNvSpPr/>
            <p:nvPr/>
          </p:nvSpPr>
          <p:spPr>
            <a:xfrm>
              <a:off x="1891141" y="2108746"/>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6" name="Oval 85">
              <a:extLst>
                <a:ext uri="{FF2B5EF4-FFF2-40B4-BE49-F238E27FC236}">
                  <a16:creationId xmlns:a16="http://schemas.microsoft.com/office/drawing/2014/main" id="{B0B0C812-49A3-30B0-C5DB-EF4835C9A5FE}"/>
                </a:ext>
              </a:extLst>
            </p:cNvPr>
            <p:cNvSpPr/>
            <p:nvPr/>
          </p:nvSpPr>
          <p:spPr>
            <a:xfrm>
              <a:off x="1950022" y="195980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7" name="Oval 86">
              <a:extLst>
                <a:ext uri="{FF2B5EF4-FFF2-40B4-BE49-F238E27FC236}">
                  <a16:creationId xmlns:a16="http://schemas.microsoft.com/office/drawing/2014/main" id="{335B33F9-C54F-C6DA-6362-B3403C9F055B}"/>
                </a:ext>
              </a:extLst>
            </p:cNvPr>
            <p:cNvSpPr/>
            <p:nvPr/>
          </p:nvSpPr>
          <p:spPr>
            <a:xfrm>
              <a:off x="2071249" y="211220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8" name="Oval 87">
              <a:extLst>
                <a:ext uri="{FF2B5EF4-FFF2-40B4-BE49-F238E27FC236}">
                  <a16:creationId xmlns:a16="http://schemas.microsoft.com/office/drawing/2014/main" id="{DFC40A4D-0A94-B94D-C50F-AD7B3A61F9C4}"/>
                </a:ext>
              </a:extLst>
            </p:cNvPr>
            <p:cNvSpPr/>
            <p:nvPr/>
          </p:nvSpPr>
          <p:spPr>
            <a:xfrm>
              <a:off x="1974265" y="2242033"/>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9" name="Oval 88">
              <a:extLst>
                <a:ext uri="{FF2B5EF4-FFF2-40B4-BE49-F238E27FC236}">
                  <a16:creationId xmlns:a16="http://schemas.microsoft.com/office/drawing/2014/main" id="{03AEECE3-CE5C-FE95-31C3-1BDD9D763224}"/>
                </a:ext>
              </a:extLst>
            </p:cNvPr>
            <p:cNvSpPr/>
            <p:nvPr/>
          </p:nvSpPr>
          <p:spPr>
            <a:xfrm>
              <a:off x="1752589" y="217801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0" name="Oval 89">
              <a:extLst>
                <a:ext uri="{FF2B5EF4-FFF2-40B4-BE49-F238E27FC236}">
                  <a16:creationId xmlns:a16="http://schemas.microsoft.com/office/drawing/2014/main" id="{61481277-2366-DB28-6E7E-DF6C9A81BC27}"/>
                </a:ext>
              </a:extLst>
            </p:cNvPr>
            <p:cNvSpPr/>
            <p:nvPr/>
          </p:nvSpPr>
          <p:spPr>
            <a:xfrm>
              <a:off x="1790688" y="233041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1" name="Oval 90">
              <a:extLst>
                <a:ext uri="{FF2B5EF4-FFF2-40B4-BE49-F238E27FC236}">
                  <a16:creationId xmlns:a16="http://schemas.microsoft.com/office/drawing/2014/main" id="{19E53B85-9E63-24D7-DC5E-DE49631A52BD}"/>
                </a:ext>
              </a:extLst>
            </p:cNvPr>
            <p:cNvSpPr/>
            <p:nvPr/>
          </p:nvSpPr>
          <p:spPr>
            <a:xfrm>
              <a:off x="1943088" y="2420468"/>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2" name="Oval 91">
              <a:extLst>
                <a:ext uri="{FF2B5EF4-FFF2-40B4-BE49-F238E27FC236}">
                  <a16:creationId xmlns:a16="http://schemas.microsoft.com/office/drawing/2014/main" id="{A3C9DD55-3A90-3EAE-B9DE-339C2D9021BF}"/>
                </a:ext>
              </a:extLst>
            </p:cNvPr>
            <p:cNvSpPr/>
            <p:nvPr/>
          </p:nvSpPr>
          <p:spPr>
            <a:xfrm>
              <a:off x="2095488" y="2354657"/>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3" name="Oval 92">
              <a:extLst>
                <a:ext uri="{FF2B5EF4-FFF2-40B4-BE49-F238E27FC236}">
                  <a16:creationId xmlns:a16="http://schemas.microsoft.com/office/drawing/2014/main" id="{3133DD2D-E607-4E2E-27D7-E8F19D90A19A}"/>
                </a:ext>
              </a:extLst>
            </p:cNvPr>
            <p:cNvSpPr/>
            <p:nvPr/>
          </p:nvSpPr>
          <p:spPr>
            <a:xfrm>
              <a:off x="2185542" y="2236891"/>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4" name="Oval 93">
              <a:extLst>
                <a:ext uri="{FF2B5EF4-FFF2-40B4-BE49-F238E27FC236}">
                  <a16:creationId xmlns:a16="http://schemas.microsoft.com/office/drawing/2014/main" id="{6000BB33-B888-8946-2F39-898513C47FA4}"/>
                </a:ext>
              </a:extLst>
            </p:cNvPr>
            <p:cNvSpPr/>
            <p:nvPr/>
          </p:nvSpPr>
          <p:spPr>
            <a:xfrm>
              <a:off x="2265205" y="2046388"/>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id="{6DC0968C-C6C5-1423-54D3-C8286CB79E6F}"/>
                </a:ext>
              </a:extLst>
            </p:cNvPr>
            <p:cNvSpPr/>
            <p:nvPr/>
          </p:nvSpPr>
          <p:spPr>
            <a:xfrm>
              <a:off x="2126657" y="192862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6" name="Oval 95">
              <a:extLst>
                <a:ext uri="{FF2B5EF4-FFF2-40B4-BE49-F238E27FC236}">
                  <a16:creationId xmlns:a16="http://schemas.microsoft.com/office/drawing/2014/main" id="{8D73AC7F-FBFB-752C-C897-179C9ED92FA6}"/>
                </a:ext>
              </a:extLst>
            </p:cNvPr>
            <p:cNvSpPr/>
            <p:nvPr/>
          </p:nvSpPr>
          <p:spPr>
            <a:xfrm>
              <a:off x="2372576" y="220571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7" name="Oval 96">
              <a:extLst>
                <a:ext uri="{FF2B5EF4-FFF2-40B4-BE49-F238E27FC236}">
                  <a16:creationId xmlns:a16="http://schemas.microsoft.com/office/drawing/2014/main" id="{B1AC0DCD-1643-E46C-7B85-39BFE9255D78}"/>
                </a:ext>
              </a:extLst>
            </p:cNvPr>
            <p:cNvSpPr/>
            <p:nvPr/>
          </p:nvSpPr>
          <p:spPr>
            <a:xfrm>
              <a:off x="2306765" y="235811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8" name="Oval 97">
              <a:extLst>
                <a:ext uri="{FF2B5EF4-FFF2-40B4-BE49-F238E27FC236}">
                  <a16:creationId xmlns:a16="http://schemas.microsoft.com/office/drawing/2014/main" id="{E9620FEB-1277-D113-E970-4568396A1378}"/>
                </a:ext>
              </a:extLst>
            </p:cNvPr>
            <p:cNvSpPr/>
            <p:nvPr/>
          </p:nvSpPr>
          <p:spPr>
            <a:xfrm>
              <a:off x="2188999" y="250012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9" name="Oval 98">
              <a:extLst>
                <a:ext uri="{FF2B5EF4-FFF2-40B4-BE49-F238E27FC236}">
                  <a16:creationId xmlns:a16="http://schemas.microsoft.com/office/drawing/2014/main" id="{E4D54F1D-3601-80D2-A2CA-EE6EB99D59AC}"/>
                </a:ext>
              </a:extLst>
            </p:cNvPr>
            <p:cNvSpPr/>
            <p:nvPr/>
          </p:nvSpPr>
          <p:spPr>
            <a:xfrm>
              <a:off x="2040060" y="2569395"/>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0" name="Oval 99">
              <a:extLst>
                <a:ext uri="{FF2B5EF4-FFF2-40B4-BE49-F238E27FC236}">
                  <a16:creationId xmlns:a16="http://schemas.microsoft.com/office/drawing/2014/main" id="{350BCE3E-BC8E-2F5A-5748-5082A9483080}"/>
                </a:ext>
              </a:extLst>
            </p:cNvPr>
            <p:cNvSpPr/>
            <p:nvPr/>
          </p:nvSpPr>
          <p:spPr>
            <a:xfrm>
              <a:off x="1756038" y="2513975"/>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1" name="Oval 100">
              <a:extLst>
                <a:ext uri="{FF2B5EF4-FFF2-40B4-BE49-F238E27FC236}">
                  <a16:creationId xmlns:a16="http://schemas.microsoft.com/office/drawing/2014/main" id="{A5D01F46-01E0-61F9-EE15-48FC63970E73}"/>
                </a:ext>
              </a:extLst>
            </p:cNvPr>
            <p:cNvSpPr/>
            <p:nvPr/>
          </p:nvSpPr>
          <p:spPr>
            <a:xfrm>
              <a:off x="1898047" y="261442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2" name="Oval 101">
              <a:extLst>
                <a:ext uri="{FF2B5EF4-FFF2-40B4-BE49-F238E27FC236}">
                  <a16:creationId xmlns:a16="http://schemas.microsoft.com/office/drawing/2014/main" id="{8A2C0417-62D2-B018-5B4F-56F9E93CDFAF}"/>
                </a:ext>
              </a:extLst>
            </p:cNvPr>
            <p:cNvSpPr/>
            <p:nvPr/>
          </p:nvSpPr>
          <p:spPr>
            <a:xfrm>
              <a:off x="1603634" y="242391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 name="Oval 102">
              <a:extLst>
                <a:ext uri="{FF2B5EF4-FFF2-40B4-BE49-F238E27FC236}">
                  <a16:creationId xmlns:a16="http://schemas.microsoft.com/office/drawing/2014/main" id="{D21151F3-6320-0DBE-C7D9-1E8ED4969A56}"/>
                </a:ext>
              </a:extLst>
            </p:cNvPr>
            <p:cNvSpPr/>
            <p:nvPr/>
          </p:nvSpPr>
          <p:spPr>
            <a:xfrm>
              <a:off x="1600175" y="228534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 name="Oval 103">
              <a:extLst>
                <a:ext uri="{FF2B5EF4-FFF2-40B4-BE49-F238E27FC236}">
                  <a16:creationId xmlns:a16="http://schemas.microsoft.com/office/drawing/2014/main" id="{0508E6D4-3E5E-A059-6BB6-B0D2E15942D9}"/>
                </a:ext>
              </a:extLst>
            </p:cNvPr>
            <p:cNvSpPr/>
            <p:nvPr/>
          </p:nvSpPr>
          <p:spPr>
            <a:xfrm>
              <a:off x="1575922" y="206369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5" name="Oval 104">
              <a:extLst>
                <a:ext uri="{FF2B5EF4-FFF2-40B4-BE49-F238E27FC236}">
                  <a16:creationId xmlns:a16="http://schemas.microsoft.com/office/drawing/2014/main" id="{BDCC77CD-3C67-1CED-CAEC-0E42B1748633}"/>
                </a:ext>
              </a:extLst>
            </p:cNvPr>
            <p:cNvSpPr/>
            <p:nvPr/>
          </p:nvSpPr>
          <p:spPr>
            <a:xfrm>
              <a:off x="1645194" y="1862799"/>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6" name="Oval 105">
              <a:extLst>
                <a:ext uri="{FF2B5EF4-FFF2-40B4-BE49-F238E27FC236}">
                  <a16:creationId xmlns:a16="http://schemas.microsoft.com/office/drawing/2014/main" id="{FFAB5907-546E-9588-392F-0E8BABDC7974}"/>
                </a:ext>
              </a:extLst>
            </p:cNvPr>
            <p:cNvSpPr/>
            <p:nvPr/>
          </p:nvSpPr>
          <p:spPr>
            <a:xfrm>
              <a:off x="1828767" y="1776206"/>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7" name="Oval 106">
              <a:extLst>
                <a:ext uri="{FF2B5EF4-FFF2-40B4-BE49-F238E27FC236}">
                  <a16:creationId xmlns:a16="http://schemas.microsoft.com/office/drawing/2014/main" id="{B004999A-DB16-A9DB-AB8F-DF4ADD85FFC3}"/>
                </a:ext>
              </a:extLst>
            </p:cNvPr>
            <p:cNvSpPr/>
            <p:nvPr/>
          </p:nvSpPr>
          <p:spPr>
            <a:xfrm>
              <a:off x="2043513" y="1793523"/>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8" name="Oval 107">
              <a:extLst>
                <a:ext uri="{FF2B5EF4-FFF2-40B4-BE49-F238E27FC236}">
                  <a16:creationId xmlns:a16="http://schemas.microsoft.com/office/drawing/2014/main" id="{E1A52115-AC0B-B9B7-47D3-1527A25D4E22}"/>
                </a:ext>
              </a:extLst>
            </p:cNvPr>
            <p:cNvSpPr/>
            <p:nvPr/>
          </p:nvSpPr>
          <p:spPr>
            <a:xfrm>
              <a:off x="2237477" y="1873186"/>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9" name="Oval 108">
              <a:extLst>
                <a:ext uri="{FF2B5EF4-FFF2-40B4-BE49-F238E27FC236}">
                  <a16:creationId xmlns:a16="http://schemas.microsoft.com/office/drawing/2014/main" id="{99626A8C-57C5-29C4-A8CA-BEB29E9C2ECD}"/>
                </a:ext>
              </a:extLst>
            </p:cNvPr>
            <p:cNvSpPr/>
            <p:nvPr/>
          </p:nvSpPr>
          <p:spPr>
            <a:xfrm>
              <a:off x="2369095" y="198402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0" name="Oval 109">
              <a:extLst>
                <a:ext uri="{FF2B5EF4-FFF2-40B4-BE49-F238E27FC236}">
                  <a16:creationId xmlns:a16="http://schemas.microsoft.com/office/drawing/2014/main" id="{7CA4EB73-0AD8-3F63-A360-02C099739C4F}"/>
                </a:ext>
              </a:extLst>
            </p:cNvPr>
            <p:cNvSpPr/>
            <p:nvPr/>
          </p:nvSpPr>
          <p:spPr>
            <a:xfrm>
              <a:off x="2417585" y="2333851"/>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1" name="Oval 110">
              <a:extLst>
                <a:ext uri="{FF2B5EF4-FFF2-40B4-BE49-F238E27FC236}">
                  <a16:creationId xmlns:a16="http://schemas.microsoft.com/office/drawing/2014/main" id="{7FB48387-E690-87E3-E548-91E61C42058C}"/>
                </a:ext>
              </a:extLst>
            </p:cNvPr>
            <p:cNvSpPr/>
            <p:nvPr/>
          </p:nvSpPr>
          <p:spPr>
            <a:xfrm>
              <a:off x="2310210" y="2486251"/>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2" name="Oval 111">
              <a:extLst>
                <a:ext uri="{FF2B5EF4-FFF2-40B4-BE49-F238E27FC236}">
                  <a16:creationId xmlns:a16="http://schemas.microsoft.com/office/drawing/2014/main" id="{96B49B71-0E8D-1AE6-DBCB-E67FB205DF86}"/>
                </a:ext>
              </a:extLst>
            </p:cNvPr>
            <p:cNvSpPr/>
            <p:nvPr/>
          </p:nvSpPr>
          <p:spPr>
            <a:xfrm>
              <a:off x="2171662" y="2638651"/>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3" name="Oval 112">
              <a:extLst>
                <a:ext uri="{FF2B5EF4-FFF2-40B4-BE49-F238E27FC236}">
                  <a16:creationId xmlns:a16="http://schemas.microsoft.com/office/drawing/2014/main" id="{E40168AB-9DCD-0EAD-42D2-E1C4F42A38C5}"/>
                </a:ext>
              </a:extLst>
            </p:cNvPr>
            <p:cNvSpPr/>
            <p:nvPr/>
          </p:nvSpPr>
          <p:spPr>
            <a:xfrm>
              <a:off x="1811440" y="270445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4" name="Oval 113">
              <a:extLst>
                <a:ext uri="{FF2B5EF4-FFF2-40B4-BE49-F238E27FC236}">
                  <a16:creationId xmlns:a16="http://schemas.microsoft.com/office/drawing/2014/main" id="{2808FFB1-9AE1-9042-060D-E4628EB9060D}"/>
                </a:ext>
              </a:extLst>
            </p:cNvPr>
            <p:cNvSpPr/>
            <p:nvPr/>
          </p:nvSpPr>
          <p:spPr>
            <a:xfrm>
              <a:off x="1620937" y="2607474"/>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5" name="Oval 114">
              <a:extLst>
                <a:ext uri="{FF2B5EF4-FFF2-40B4-BE49-F238E27FC236}">
                  <a16:creationId xmlns:a16="http://schemas.microsoft.com/office/drawing/2014/main" id="{7D187DF0-EACA-75C0-10E3-6D4886807E76}"/>
                </a:ext>
              </a:extLst>
            </p:cNvPr>
            <p:cNvSpPr/>
            <p:nvPr/>
          </p:nvSpPr>
          <p:spPr>
            <a:xfrm>
              <a:off x="1503171" y="242736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6" name="Oval 115">
              <a:extLst>
                <a:ext uri="{FF2B5EF4-FFF2-40B4-BE49-F238E27FC236}">
                  <a16:creationId xmlns:a16="http://schemas.microsoft.com/office/drawing/2014/main" id="{142EFA08-A59B-0E2D-EE93-1AEC040F43C9}"/>
                </a:ext>
              </a:extLst>
            </p:cNvPr>
            <p:cNvSpPr/>
            <p:nvPr/>
          </p:nvSpPr>
          <p:spPr>
            <a:xfrm>
              <a:off x="1458143" y="2226469"/>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7" name="Oval 116">
              <a:extLst>
                <a:ext uri="{FF2B5EF4-FFF2-40B4-BE49-F238E27FC236}">
                  <a16:creationId xmlns:a16="http://schemas.microsoft.com/office/drawing/2014/main" id="{666AC54B-B6E6-116C-A0AF-E4988B010EF8}"/>
                </a:ext>
              </a:extLst>
            </p:cNvPr>
            <p:cNvSpPr/>
            <p:nvPr/>
          </p:nvSpPr>
          <p:spPr>
            <a:xfrm>
              <a:off x="1465069" y="1994402"/>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v</a:t>
              </a:r>
            </a:p>
          </p:txBody>
        </p:sp>
        <p:sp>
          <p:nvSpPr>
            <p:cNvPr id="118" name="Oval 117">
              <a:extLst>
                <a:ext uri="{FF2B5EF4-FFF2-40B4-BE49-F238E27FC236}">
                  <a16:creationId xmlns:a16="http://schemas.microsoft.com/office/drawing/2014/main" id="{18979C50-EABF-F9DF-803C-442D1B5B9353}"/>
                </a:ext>
              </a:extLst>
            </p:cNvPr>
            <p:cNvSpPr/>
            <p:nvPr/>
          </p:nvSpPr>
          <p:spPr>
            <a:xfrm>
              <a:off x="1877244" y="189741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9" name="Oval 118">
              <a:extLst>
                <a:ext uri="{FF2B5EF4-FFF2-40B4-BE49-F238E27FC236}">
                  <a16:creationId xmlns:a16="http://schemas.microsoft.com/office/drawing/2014/main" id="{73FB85C2-E981-56BF-B561-5C92FCA4EAC0}"/>
                </a:ext>
              </a:extLst>
            </p:cNvPr>
            <p:cNvSpPr/>
            <p:nvPr/>
          </p:nvSpPr>
          <p:spPr>
            <a:xfrm>
              <a:off x="1530876" y="1925130"/>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v</a:t>
              </a:r>
            </a:p>
          </p:txBody>
        </p:sp>
      </p:grpSp>
      <p:grpSp>
        <p:nvGrpSpPr>
          <p:cNvPr id="120" name="Group 119">
            <a:extLst>
              <a:ext uri="{FF2B5EF4-FFF2-40B4-BE49-F238E27FC236}">
                <a16:creationId xmlns:a16="http://schemas.microsoft.com/office/drawing/2014/main" id="{F8A511D0-3F40-D4A0-5DF5-F8BAD0476AB4}"/>
              </a:ext>
            </a:extLst>
          </p:cNvPr>
          <p:cNvGrpSpPr/>
          <p:nvPr/>
        </p:nvGrpSpPr>
        <p:grpSpPr>
          <a:xfrm>
            <a:off x="4503402" y="1784511"/>
            <a:ext cx="2521578" cy="2422572"/>
            <a:chOff x="4503402" y="2309823"/>
            <a:chExt cx="2521578" cy="2422572"/>
          </a:xfrm>
        </p:grpSpPr>
        <p:grpSp>
          <p:nvGrpSpPr>
            <p:cNvPr id="121" name="Group 120">
              <a:extLst>
                <a:ext uri="{FF2B5EF4-FFF2-40B4-BE49-F238E27FC236}">
                  <a16:creationId xmlns:a16="http://schemas.microsoft.com/office/drawing/2014/main" id="{B8037B39-A5E1-0425-10B9-66D8E9F1293F}"/>
                </a:ext>
              </a:extLst>
            </p:cNvPr>
            <p:cNvGrpSpPr/>
            <p:nvPr/>
          </p:nvGrpSpPr>
          <p:grpSpPr>
            <a:xfrm>
              <a:off x="4503402" y="2309823"/>
              <a:ext cx="1167260" cy="1170708"/>
              <a:chOff x="4240335" y="2318206"/>
              <a:chExt cx="1167260" cy="1170708"/>
            </a:xfrm>
          </p:grpSpPr>
          <p:sp>
            <p:nvSpPr>
              <p:cNvPr id="198" name="Oval 197">
                <a:extLst>
                  <a:ext uri="{FF2B5EF4-FFF2-40B4-BE49-F238E27FC236}">
                    <a16:creationId xmlns:a16="http://schemas.microsoft.com/office/drawing/2014/main" id="{5D4F9A43-3BB8-E053-75EE-22D9D00F3BC6}"/>
                  </a:ext>
                </a:extLst>
              </p:cNvPr>
              <p:cNvSpPr/>
              <p:nvPr/>
            </p:nvSpPr>
            <p:spPr>
              <a:xfrm>
                <a:off x="4531324" y="2519128"/>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9" name="Oval 198">
                <a:extLst>
                  <a:ext uri="{FF2B5EF4-FFF2-40B4-BE49-F238E27FC236}">
                    <a16:creationId xmlns:a16="http://schemas.microsoft.com/office/drawing/2014/main" id="{DA382493-6612-2D09-D488-F4D08FA95080}"/>
                  </a:ext>
                </a:extLst>
              </p:cNvPr>
              <p:cNvSpPr/>
              <p:nvPr/>
            </p:nvSpPr>
            <p:spPr>
              <a:xfrm>
                <a:off x="4673333" y="2650746"/>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0" name="Oval 199">
                <a:extLst>
                  <a:ext uri="{FF2B5EF4-FFF2-40B4-BE49-F238E27FC236}">
                    <a16:creationId xmlns:a16="http://schemas.microsoft.com/office/drawing/2014/main" id="{919DDB1C-8B4B-AE82-8F92-F128EB9B4FC4}"/>
                  </a:ext>
                </a:extLst>
              </p:cNvPr>
              <p:cNvSpPr/>
              <p:nvPr/>
            </p:nvSpPr>
            <p:spPr>
              <a:xfrm>
                <a:off x="4732214" y="250180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1" name="Oval 200">
                <a:extLst>
                  <a:ext uri="{FF2B5EF4-FFF2-40B4-BE49-F238E27FC236}">
                    <a16:creationId xmlns:a16="http://schemas.microsoft.com/office/drawing/2014/main" id="{205827DA-7947-F1AE-8540-8046BE6BB535}"/>
                  </a:ext>
                </a:extLst>
              </p:cNvPr>
              <p:cNvSpPr/>
              <p:nvPr/>
            </p:nvSpPr>
            <p:spPr>
              <a:xfrm>
                <a:off x="4853441" y="265420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2" name="Oval 201">
                <a:extLst>
                  <a:ext uri="{FF2B5EF4-FFF2-40B4-BE49-F238E27FC236}">
                    <a16:creationId xmlns:a16="http://schemas.microsoft.com/office/drawing/2014/main" id="{8F4FC671-B5D7-D3E2-7999-609BC420DFC4}"/>
                  </a:ext>
                </a:extLst>
              </p:cNvPr>
              <p:cNvSpPr/>
              <p:nvPr/>
            </p:nvSpPr>
            <p:spPr>
              <a:xfrm>
                <a:off x="4756457" y="278403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3" name="Oval 202">
                <a:extLst>
                  <a:ext uri="{FF2B5EF4-FFF2-40B4-BE49-F238E27FC236}">
                    <a16:creationId xmlns:a16="http://schemas.microsoft.com/office/drawing/2014/main" id="{3AA3E80D-EC1E-0AA0-C4AF-74A4AF82D1D8}"/>
                  </a:ext>
                </a:extLst>
              </p:cNvPr>
              <p:cNvSpPr/>
              <p:nvPr/>
            </p:nvSpPr>
            <p:spPr>
              <a:xfrm>
                <a:off x="4534781" y="272001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4" name="Oval 203">
                <a:extLst>
                  <a:ext uri="{FF2B5EF4-FFF2-40B4-BE49-F238E27FC236}">
                    <a16:creationId xmlns:a16="http://schemas.microsoft.com/office/drawing/2014/main" id="{2419968A-2085-5E6D-0150-D0DBFFCA7F42}"/>
                  </a:ext>
                </a:extLst>
              </p:cNvPr>
              <p:cNvSpPr/>
              <p:nvPr/>
            </p:nvSpPr>
            <p:spPr>
              <a:xfrm>
                <a:off x="4572880" y="287241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5" name="Oval 204">
                <a:extLst>
                  <a:ext uri="{FF2B5EF4-FFF2-40B4-BE49-F238E27FC236}">
                    <a16:creationId xmlns:a16="http://schemas.microsoft.com/office/drawing/2014/main" id="{3E313DC4-F96F-DB0C-D2C9-F05BF2FECD75}"/>
                  </a:ext>
                </a:extLst>
              </p:cNvPr>
              <p:cNvSpPr/>
              <p:nvPr/>
            </p:nvSpPr>
            <p:spPr>
              <a:xfrm>
                <a:off x="4725280" y="2962468"/>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6" name="Oval 205">
                <a:extLst>
                  <a:ext uri="{FF2B5EF4-FFF2-40B4-BE49-F238E27FC236}">
                    <a16:creationId xmlns:a16="http://schemas.microsoft.com/office/drawing/2014/main" id="{468C41DB-C245-21A1-D37A-28F6B4BB5D9A}"/>
                  </a:ext>
                </a:extLst>
              </p:cNvPr>
              <p:cNvSpPr/>
              <p:nvPr/>
            </p:nvSpPr>
            <p:spPr>
              <a:xfrm>
                <a:off x="4877680" y="289665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7" name="Oval 206">
                <a:extLst>
                  <a:ext uri="{FF2B5EF4-FFF2-40B4-BE49-F238E27FC236}">
                    <a16:creationId xmlns:a16="http://schemas.microsoft.com/office/drawing/2014/main" id="{77D98319-FD44-0160-B453-779895BD38B0}"/>
                  </a:ext>
                </a:extLst>
              </p:cNvPr>
              <p:cNvSpPr/>
              <p:nvPr/>
            </p:nvSpPr>
            <p:spPr>
              <a:xfrm>
                <a:off x="4967734" y="2778891"/>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8" name="Oval 207">
                <a:extLst>
                  <a:ext uri="{FF2B5EF4-FFF2-40B4-BE49-F238E27FC236}">
                    <a16:creationId xmlns:a16="http://schemas.microsoft.com/office/drawing/2014/main" id="{2FA3C7C0-9678-DC85-8F0F-28ED9210FC8B}"/>
                  </a:ext>
                </a:extLst>
              </p:cNvPr>
              <p:cNvSpPr/>
              <p:nvPr/>
            </p:nvSpPr>
            <p:spPr>
              <a:xfrm>
                <a:off x="5047397" y="2588388"/>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9" name="Oval 208">
                <a:extLst>
                  <a:ext uri="{FF2B5EF4-FFF2-40B4-BE49-F238E27FC236}">
                    <a16:creationId xmlns:a16="http://schemas.microsoft.com/office/drawing/2014/main" id="{90AEC0B5-0903-CA29-08E4-D8E66D239E8B}"/>
                  </a:ext>
                </a:extLst>
              </p:cNvPr>
              <p:cNvSpPr/>
              <p:nvPr/>
            </p:nvSpPr>
            <p:spPr>
              <a:xfrm>
                <a:off x="4908849" y="2470622"/>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0" name="Oval 209">
                <a:extLst>
                  <a:ext uri="{FF2B5EF4-FFF2-40B4-BE49-F238E27FC236}">
                    <a16:creationId xmlns:a16="http://schemas.microsoft.com/office/drawing/2014/main" id="{63FE1112-B4EA-D00F-3706-88426B4AA4D7}"/>
                  </a:ext>
                </a:extLst>
              </p:cNvPr>
              <p:cNvSpPr/>
              <p:nvPr/>
            </p:nvSpPr>
            <p:spPr>
              <a:xfrm>
                <a:off x="5154768" y="274771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1" name="Oval 210">
                <a:extLst>
                  <a:ext uri="{FF2B5EF4-FFF2-40B4-BE49-F238E27FC236}">
                    <a16:creationId xmlns:a16="http://schemas.microsoft.com/office/drawing/2014/main" id="{BABCE6C1-FF3F-15D8-C756-4B62F3B4AC40}"/>
                  </a:ext>
                </a:extLst>
              </p:cNvPr>
              <p:cNvSpPr/>
              <p:nvPr/>
            </p:nvSpPr>
            <p:spPr>
              <a:xfrm>
                <a:off x="5088957" y="290011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2" name="Oval 211">
                <a:extLst>
                  <a:ext uri="{FF2B5EF4-FFF2-40B4-BE49-F238E27FC236}">
                    <a16:creationId xmlns:a16="http://schemas.microsoft.com/office/drawing/2014/main" id="{45F72EA2-7D28-2581-B22A-4A29A93B6C86}"/>
                  </a:ext>
                </a:extLst>
              </p:cNvPr>
              <p:cNvSpPr/>
              <p:nvPr/>
            </p:nvSpPr>
            <p:spPr>
              <a:xfrm>
                <a:off x="4971191" y="304212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3" name="Oval 212">
                <a:extLst>
                  <a:ext uri="{FF2B5EF4-FFF2-40B4-BE49-F238E27FC236}">
                    <a16:creationId xmlns:a16="http://schemas.microsoft.com/office/drawing/2014/main" id="{D652D0D2-FAF2-FF7E-6F13-6FBB38BBF261}"/>
                  </a:ext>
                </a:extLst>
              </p:cNvPr>
              <p:cNvSpPr/>
              <p:nvPr/>
            </p:nvSpPr>
            <p:spPr>
              <a:xfrm>
                <a:off x="4822252" y="3111395"/>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4" name="Oval 213">
                <a:extLst>
                  <a:ext uri="{FF2B5EF4-FFF2-40B4-BE49-F238E27FC236}">
                    <a16:creationId xmlns:a16="http://schemas.microsoft.com/office/drawing/2014/main" id="{120E73DA-BB74-7B92-A411-C0D4F4852962}"/>
                  </a:ext>
                </a:extLst>
              </p:cNvPr>
              <p:cNvSpPr/>
              <p:nvPr/>
            </p:nvSpPr>
            <p:spPr>
              <a:xfrm>
                <a:off x="4538230" y="3055975"/>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5" name="Oval 214">
                <a:extLst>
                  <a:ext uri="{FF2B5EF4-FFF2-40B4-BE49-F238E27FC236}">
                    <a16:creationId xmlns:a16="http://schemas.microsoft.com/office/drawing/2014/main" id="{E75649E7-655F-D122-B8F2-5363626406AD}"/>
                  </a:ext>
                </a:extLst>
              </p:cNvPr>
              <p:cNvSpPr/>
              <p:nvPr/>
            </p:nvSpPr>
            <p:spPr>
              <a:xfrm>
                <a:off x="4680239" y="3156420"/>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6" name="Oval 215">
                <a:extLst>
                  <a:ext uri="{FF2B5EF4-FFF2-40B4-BE49-F238E27FC236}">
                    <a16:creationId xmlns:a16="http://schemas.microsoft.com/office/drawing/2014/main" id="{0BB421C9-6D81-54EA-BE7E-5F05A1670E21}"/>
                  </a:ext>
                </a:extLst>
              </p:cNvPr>
              <p:cNvSpPr/>
              <p:nvPr/>
            </p:nvSpPr>
            <p:spPr>
              <a:xfrm>
                <a:off x="4385826" y="296591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7" name="Oval 216">
                <a:extLst>
                  <a:ext uri="{FF2B5EF4-FFF2-40B4-BE49-F238E27FC236}">
                    <a16:creationId xmlns:a16="http://schemas.microsoft.com/office/drawing/2014/main" id="{D7EEFD8A-515B-7DE0-7E53-2F820CE6A6C6}"/>
                  </a:ext>
                </a:extLst>
              </p:cNvPr>
              <p:cNvSpPr/>
              <p:nvPr/>
            </p:nvSpPr>
            <p:spPr>
              <a:xfrm>
                <a:off x="4382367" y="282734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8" name="Oval 217">
                <a:extLst>
                  <a:ext uri="{FF2B5EF4-FFF2-40B4-BE49-F238E27FC236}">
                    <a16:creationId xmlns:a16="http://schemas.microsoft.com/office/drawing/2014/main" id="{46751B2A-3E3D-7B2A-6FE7-ECCEA63401EB}"/>
                  </a:ext>
                </a:extLst>
              </p:cNvPr>
              <p:cNvSpPr/>
              <p:nvPr/>
            </p:nvSpPr>
            <p:spPr>
              <a:xfrm>
                <a:off x="4358114" y="260569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9" name="Oval 218">
                <a:extLst>
                  <a:ext uri="{FF2B5EF4-FFF2-40B4-BE49-F238E27FC236}">
                    <a16:creationId xmlns:a16="http://schemas.microsoft.com/office/drawing/2014/main" id="{3D18C7B8-91F5-B398-327B-0C60FDD8EA78}"/>
                  </a:ext>
                </a:extLst>
              </p:cNvPr>
              <p:cNvSpPr/>
              <p:nvPr/>
            </p:nvSpPr>
            <p:spPr>
              <a:xfrm>
                <a:off x="4427386" y="2404799"/>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0" name="Oval 219">
                <a:extLst>
                  <a:ext uri="{FF2B5EF4-FFF2-40B4-BE49-F238E27FC236}">
                    <a16:creationId xmlns:a16="http://schemas.microsoft.com/office/drawing/2014/main" id="{21D12EA2-6FAF-93E1-8F3E-FDB84ED55F6E}"/>
                  </a:ext>
                </a:extLst>
              </p:cNvPr>
              <p:cNvSpPr/>
              <p:nvPr/>
            </p:nvSpPr>
            <p:spPr>
              <a:xfrm>
                <a:off x="4610959" y="2318206"/>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1" name="Oval 220">
                <a:extLst>
                  <a:ext uri="{FF2B5EF4-FFF2-40B4-BE49-F238E27FC236}">
                    <a16:creationId xmlns:a16="http://schemas.microsoft.com/office/drawing/2014/main" id="{67350A66-4299-18DA-D510-11749A6E16E9}"/>
                  </a:ext>
                </a:extLst>
              </p:cNvPr>
              <p:cNvSpPr/>
              <p:nvPr/>
            </p:nvSpPr>
            <p:spPr>
              <a:xfrm>
                <a:off x="4825705" y="233552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2" name="Oval 221">
                <a:extLst>
                  <a:ext uri="{FF2B5EF4-FFF2-40B4-BE49-F238E27FC236}">
                    <a16:creationId xmlns:a16="http://schemas.microsoft.com/office/drawing/2014/main" id="{CB7273AC-A524-B263-DE06-F5115D523274}"/>
                  </a:ext>
                </a:extLst>
              </p:cNvPr>
              <p:cNvSpPr/>
              <p:nvPr/>
            </p:nvSpPr>
            <p:spPr>
              <a:xfrm>
                <a:off x="5019669" y="2415186"/>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3" name="Oval 222">
                <a:extLst>
                  <a:ext uri="{FF2B5EF4-FFF2-40B4-BE49-F238E27FC236}">
                    <a16:creationId xmlns:a16="http://schemas.microsoft.com/office/drawing/2014/main" id="{DAE25357-DC63-DFD0-E82C-27E52F883978}"/>
                  </a:ext>
                </a:extLst>
              </p:cNvPr>
              <p:cNvSpPr/>
              <p:nvPr/>
            </p:nvSpPr>
            <p:spPr>
              <a:xfrm>
                <a:off x="5151287" y="2526022"/>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4" name="Oval 223">
                <a:extLst>
                  <a:ext uri="{FF2B5EF4-FFF2-40B4-BE49-F238E27FC236}">
                    <a16:creationId xmlns:a16="http://schemas.microsoft.com/office/drawing/2014/main" id="{68A7B3BE-A083-0CFF-6350-419D57C370B3}"/>
                  </a:ext>
                </a:extLst>
              </p:cNvPr>
              <p:cNvSpPr/>
              <p:nvPr/>
            </p:nvSpPr>
            <p:spPr>
              <a:xfrm>
                <a:off x="5199777" y="2875851"/>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5" name="Oval 224">
                <a:extLst>
                  <a:ext uri="{FF2B5EF4-FFF2-40B4-BE49-F238E27FC236}">
                    <a16:creationId xmlns:a16="http://schemas.microsoft.com/office/drawing/2014/main" id="{90D2B786-0538-609B-E6E6-6A37B430B281}"/>
                  </a:ext>
                </a:extLst>
              </p:cNvPr>
              <p:cNvSpPr/>
              <p:nvPr/>
            </p:nvSpPr>
            <p:spPr>
              <a:xfrm>
                <a:off x="5092402" y="3028251"/>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6" name="Oval 225">
                <a:extLst>
                  <a:ext uri="{FF2B5EF4-FFF2-40B4-BE49-F238E27FC236}">
                    <a16:creationId xmlns:a16="http://schemas.microsoft.com/office/drawing/2014/main" id="{F81BB5B6-9C78-EC00-EFC1-9D986A5E343A}"/>
                  </a:ext>
                </a:extLst>
              </p:cNvPr>
              <p:cNvSpPr/>
              <p:nvPr/>
            </p:nvSpPr>
            <p:spPr>
              <a:xfrm>
                <a:off x="4953854" y="3180651"/>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7" name="Oval 226">
                <a:extLst>
                  <a:ext uri="{FF2B5EF4-FFF2-40B4-BE49-F238E27FC236}">
                    <a16:creationId xmlns:a16="http://schemas.microsoft.com/office/drawing/2014/main" id="{8C46BC10-51F2-5ECF-8230-DD9C5971F3F7}"/>
                  </a:ext>
                </a:extLst>
              </p:cNvPr>
              <p:cNvSpPr/>
              <p:nvPr/>
            </p:nvSpPr>
            <p:spPr>
              <a:xfrm>
                <a:off x="4794524" y="3270705"/>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8" name="Oval 227">
                <a:extLst>
                  <a:ext uri="{FF2B5EF4-FFF2-40B4-BE49-F238E27FC236}">
                    <a16:creationId xmlns:a16="http://schemas.microsoft.com/office/drawing/2014/main" id="{7E0E1204-641F-ACBD-BDF2-5AC87A5D80DD}"/>
                  </a:ext>
                </a:extLst>
              </p:cNvPr>
              <p:cNvSpPr/>
              <p:nvPr/>
            </p:nvSpPr>
            <p:spPr>
              <a:xfrm>
                <a:off x="4593632" y="3246458"/>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9" name="Oval 228">
                <a:extLst>
                  <a:ext uri="{FF2B5EF4-FFF2-40B4-BE49-F238E27FC236}">
                    <a16:creationId xmlns:a16="http://schemas.microsoft.com/office/drawing/2014/main" id="{F86260AC-1A19-E390-4193-362647CA8B7D}"/>
                  </a:ext>
                </a:extLst>
              </p:cNvPr>
              <p:cNvSpPr/>
              <p:nvPr/>
            </p:nvSpPr>
            <p:spPr>
              <a:xfrm>
                <a:off x="4403129" y="314947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0" name="Oval 229">
                <a:extLst>
                  <a:ext uri="{FF2B5EF4-FFF2-40B4-BE49-F238E27FC236}">
                    <a16:creationId xmlns:a16="http://schemas.microsoft.com/office/drawing/2014/main" id="{BEA8B3B0-3845-1701-8006-7E7F1F09572F}"/>
                  </a:ext>
                </a:extLst>
              </p:cNvPr>
              <p:cNvSpPr/>
              <p:nvPr/>
            </p:nvSpPr>
            <p:spPr>
              <a:xfrm>
                <a:off x="4285363" y="2969362"/>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v</a:t>
                </a:r>
              </a:p>
            </p:txBody>
          </p:sp>
          <p:sp>
            <p:nvSpPr>
              <p:cNvPr id="231" name="Oval 230">
                <a:extLst>
                  <a:ext uri="{FF2B5EF4-FFF2-40B4-BE49-F238E27FC236}">
                    <a16:creationId xmlns:a16="http://schemas.microsoft.com/office/drawing/2014/main" id="{2E120CF4-1D29-FF48-2EED-17DE808F129C}"/>
                  </a:ext>
                </a:extLst>
              </p:cNvPr>
              <p:cNvSpPr/>
              <p:nvPr/>
            </p:nvSpPr>
            <p:spPr>
              <a:xfrm>
                <a:off x="4240335" y="2768469"/>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v</a:t>
                </a:r>
              </a:p>
            </p:txBody>
          </p:sp>
          <p:sp>
            <p:nvSpPr>
              <p:cNvPr id="232" name="Oval 231">
                <a:extLst>
                  <a:ext uri="{FF2B5EF4-FFF2-40B4-BE49-F238E27FC236}">
                    <a16:creationId xmlns:a16="http://schemas.microsoft.com/office/drawing/2014/main" id="{9EF890E9-2112-EEB8-E8E4-70203B03CD62}"/>
                  </a:ext>
                </a:extLst>
              </p:cNvPr>
              <p:cNvSpPr/>
              <p:nvPr/>
            </p:nvSpPr>
            <p:spPr>
              <a:xfrm>
                <a:off x="4247261" y="2536402"/>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v</a:t>
                </a:r>
              </a:p>
            </p:txBody>
          </p:sp>
          <p:sp>
            <p:nvSpPr>
              <p:cNvPr id="233" name="Oval 232">
                <a:extLst>
                  <a:ext uri="{FF2B5EF4-FFF2-40B4-BE49-F238E27FC236}">
                    <a16:creationId xmlns:a16="http://schemas.microsoft.com/office/drawing/2014/main" id="{E33BA1DC-F539-7F10-C38E-13DBBC215B99}"/>
                  </a:ext>
                </a:extLst>
              </p:cNvPr>
              <p:cNvSpPr/>
              <p:nvPr/>
            </p:nvSpPr>
            <p:spPr>
              <a:xfrm>
                <a:off x="4659436" y="2439418"/>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v</a:t>
                </a:r>
              </a:p>
            </p:txBody>
          </p:sp>
          <p:sp>
            <p:nvSpPr>
              <p:cNvPr id="234" name="Oval 233">
                <a:extLst>
                  <a:ext uri="{FF2B5EF4-FFF2-40B4-BE49-F238E27FC236}">
                    <a16:creationId xmlns:a16="http://schemas.microsoft.com/office/drawing/2014/main" id="{2B34EDA5-E1EC-9D41-06A1-0B6C23331696}"/>
                  </a:ext>
                </a:extLst>
              </p:cNvPr>
              <p:cNvSpPr/>
              <p:nvPr/>
            </p:nvSpPr>
            <p:spPr>
              <a:xfrm>
                <a:off x="4313068" y="2467130"/>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v</a:t>
                </a:r>
              </a:p>
            </p:txBody>
          </p:sp>
        </p:grpSp>
        <p:grpSp>
          <p:nvGrpSpPr>
            <p:cNvPr id="122" name="Group 121">
              <a:extLst>
                <a:ext uri="{FF2B5EF4-FFF2-40B4-BE49-F238E27FC236}">
                  <a16:creationId xmlns:a16="http://schemas.microsoft.com/office/drawing/2014/main" id="{36DE0FB8-EEFB-3AF8-F1E0-7D40275FC301}"/>
                </a:ext>
              </a:extLst>
            </p:cNvPr>
            <p:cNvGrpSpPr/>
            <p:nvPr/>
          </p:nvGrpSpPr>
          <p:grpSpPr>
            <a:xfrm>
              <a:off x="4977935" y="3561687"/>
              <a:ext cx="1167260" cy="1170708"/>
              <a:chOff x="4977935" y="3561687"/>
              <a:chExt cx="1167260" cy="1170708"/>
            </a:xfrm>
          </p:grpSpPr>
          <p:sp>
            <p:nvSpPr>
              <p:cNvPr id="161" name="Oval 160">
                <a:extLst>
                  <a:ext uri="{FF2B5EF4-FFF2-40B4-BE49-F238E27FC236}">
                    <a16:creationId xmlns:a16="http://schemas.microsoft.com/office/drawing/2014/main" id="{E7E41C3C-97DD-D856-CA7E-41CB9D071015}"/>
                  </a:ext>
                </a:extLst>
              </p:cNvPr>
              <p:cNvSpPr/>
              <p:nvPr/>
            </p:nvSpPr>
            <p:spPr>
              <a:xfrm>
                <a:off x="5268924" y="3762609"/>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2" name="Oval 161">
                <a:extLst>
                  <a:ext uri="{FF2B5EF4-FFF2-40B4-BE49-F238E27FC236}">
                    <a16:creationId xmlns:a16="http://schemas.microsoft.com/office/drawing/2014/main" id="{09434171-9A78-4581-638C-D38C6971EBC8}"/>
                  </a:ext>
                </a:extLst>
              </p:cNvPr>
              <p:cNvSpPr/>
              <p:nvPr/>
            </p:nvSpPr>
            <p:spPr>
              <a:xfrm>
                <a:off x="5410933" y="3894227"/>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3" name="Oval 162">
                <a:extLst>
                  <a:ext uri="{FF2B5EF4-FFF2-40B4-BE49-F238E27FC236}">
                    <a16:creationId xmlns:a16="http://schemas.microsoft.com/office/drawing/2014/main" id="{FC54440A-478A-17AF-408A-4AEA01343D3D}"/>
                  </a:ext>
                </a:extLst>
              </p:cNvPr>
              <p:cNvSpPr/>
              <p:nvPr/>
            </p:nvSpPr>
            <p:spPr>
              <a:xfrm>
                <a:off x="5469814" y="3745288"/>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4" name="Oval 163">
                <a:extLst>
                  <a:ext uri="{FF2B5EF4-FFF2-40B4-BE49-F238E27FC236}">
                    <a16:creationId xmlns:a16="http://schemas.microsoft.com/office/drawing/2014/main" id="{25C84F48-978C-3814-667A-5C12F74CB7F8}"/>
                  </a:ext>
                </a:extLst>
              </p:cNvPr>
              <p:cNvSpPr/>
              <p:nvPr/>
            </p:nvSpPr>
            <p:spPr>
              <a:xfrm>
                <a:off x="5591041" y="3897688"/>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5" name="Oval 164">
                <a:extLst>
                  <a:ext uri="{FF2B5EF4-FFF2-40B4-BE49-F238E27FC236}">
                    <a16:creationId xmlns:a16="http://schemas.microsoft.com/office/drawing/2014/main" id="{95D71DC0-4EA9-4A86-A9FA-8AA6E642D24E}"/>
                  </a:ext>
                </a:extLst>
              </p:cNvPr>
              <p:cNvSpPr/>
              <p:nvPr/>
            </p:nvSpPr>
            <p:spPr>
              <a:xfrm>
                <a:off x="5494057" y="4027514"/>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6" name="Oval 165">
                <a:extLst>
                  <a:ext uri="{FF2B5EF4-FFF2-40B4-BE49-F238E27FC236}">
                    <a16:creationId xmlns:a16="http://schemas.microsoft.com/office/drawing/2014/main" id="{BD168E04-8AC8-F8A2-D302-A94D34B7B460}"/>
                  </a:ext>
                </a:extLst>
              </p:cNvPr>
              <p:cNvSpPr/>
              <p:nvPr/>
            </p:nvSpPr>
            <p:spPr>
              <a:xfrm>
                <a:off x="5272381" y="3963495"/>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7" name="Oval 166">
                <a:extLst>
                  <a:ext uri="{FF2B5EF4-FFF2-40B4-BE49-F238E27FC236}">
                    <a16:creationId xmlns:a16="http://schemas.microsoft.com/office/drawing/2014/main" id="{0697DCD2-EE43-0A4B-B8BD-63394A3F0524}"/>
                  </a:ext>
                </a:extLst>
              </p:cNvPr>
              <p:cNvSpPr/>
              <p:nvPr/>
            </p:nvSpPr>
            <p:spPr>
              <a:xfrm>
                <a:off x="5310480" y="4115895"/>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8" name="Oval 167">
                <a:extLst>
                  <a:ext uri="{FF2B5EF4-FFF2-40B4-BE49-F238E27FC236}">
                    <a16:creationId xmlns:a16="http://schemas.microsoft.com/office/drawing/2014/main" id="{85EEFE02-43D6-0125-2450-27BF0B5A64EF}"/>
                  </a:ext>
                </a:extLst>
              </p:cNvPr>
              <p:cNvSpPr/>
              <p:nvPr/>
            </p:nvSpPr>
            <p:spPr>
              <a:xfrm>
                <a:off x="5462880" y="4205949"/>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9" name="Oval 168">
                <a:extLst>
                  <a:ext uri="{FF2B5EF4-FFF2-40B4-BE49-F238E27FC236}">
                    <a16:creationId xmlns:a16="http://schemas.microsoft.com/office/drawing/2014/main" id="{BBE041CC-5D3D-8CEF-147B-2793CF1D7D73}"/>
                  </a:ext>
                </a:extLst>
              </p:cNvPr>
              <p:cNvSpPr/>
              <p:nvPr/>
            </p:nvSpPr>
            <p:spPr>
              <a:xfrm>
                <a:off x="5615280" y="4140138"/>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0" name="Oval 169">
                <a:extLst>
                  <a:ext uri="{FF2B5EF4-FFF2-40B4-BE49-F238E27FC236}">
                    <a16:creationId xmlns:a16="http://schemas.microsoft.com/office/drawing/2014/main" id="{70A14A0F-37E7-8E38-59CE-2E9AE0DD0C42}"/>
                  </a:ext>
                </a:extLst>
              </p:cNvPr>
              <p:cNvSpPr/>
              <p:nvPr/>
            </p:nvSpPr>
            <p:spPr>
              <a:xfrm>
                <a:off x="5705334" y="4022372"/>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1" name="Oval 170">
                <a:extLst>
                  <a:ext uri="{FF2B5EF4-FFF2-40B4-BE49-F238E27FC236}">
                    <a16:creationId xmlns:a16="http://schemas.microsoft.com/office/drawing/2014/main" id="{7F3CD033-85D8-A1D6-D079-D51E529E9E06}"/>
                  </a:ext>
                </a:extLst>
              </p:cNvPr>
              <p:cNvSpPr/>
              <p:nvPr/>
            </p:nvSpPr>
            <p:spPr>
              <a:xfrm>
                <a:off x="5784997" y="3831869"/>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2" name="Oval 171">
                <a:extLst>
                  <a:ext uri="{FF2B5EF4-FFF2-40B4-BE49-F238E27FC236}">
                    <a16:creationId xmlns:a16="http://schemas.microsoft.com/office/drawing/2014/main" id="{40C4EE7F-2BDC-F43C-42D4-872487D54BFA}"/>
                  </a:ext>
                </a:extLst>
              </p:cNvPr>
              <p:cNvSpPr/>
              <p:nvPr/>
            </p:nvSpPr>
            <p:spPr>
              <a:xfrm>
                <a:off x="5646449" y="3714103"/>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3" name="Oval 172">
                <a:extLst>
                  <a:ext uri="{FF2B5EF4-FFF2-40B4-BE49-F238E27FC236}">
                    <a16:creationId xmlns:a16="http://schemas.microsoft.com/office/drawing/2014/main" id="{C934453F-C180-60BF-EBFF-FB9580039ABA}"/>
                  </a:ext>
                </a:extLst>
              </p:cNvPr>
              <p:cNvSpPr/>
              <p:nvPr/>
            </p:nvSpPr>
            <p:spPr>
              <a:xfrm>
                <a:off x="5892368" y="3991195"/>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4" name="Oval 173">
                <a:extLst>
                  <a:ext uri="{FF2B5EF4-FFF2-40B4-BE49-F238E27FC236}">
                    <a16:creationId xmlns:a16="http://schemas.microsoft.com/office/drawing/2014/main" id="{3797340B-53D3-8BEA-46E8-6E1D5ED90CB1}"/>
                  </a:ext>
                </a:extLst>
              </p:cNvPr>
              <p:cNvSpPr/>
              <p:nvPr/>
            </p:nvSpPr>
            <p:spPr>
              <a:xfrm>
                <a:off x="5826557" y="4143595"/>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5" name="Oval 174">
                <a:extLst>
                  <a:ext uri="{FF2B5EF4-FFF2-40B4-BE49-F238E27FC236}">
                    <a16:creationId xmlns:a16="http://schemas.microsoft.com/office/drawing/2014/main" id="{C6B2055D-B552-0CDB-E86B-35C09D4656D3}"/>
                  </a:ext>
                </a:extLst>
              </p:cNvPr>
              <p:cNvSpPr/>
              <p:nvPr/>
            </p:nvSpPr>
            <p:spPr>
              <a:xfrm>
                <a:off x="5708791" y="4285604"/>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6" name="Oval 175">
                <a:extLst>
                  <a:ext uri="{FF2B5EF4-FFF2-40B4-BE49-F238E27FC236}">
                    <a16:creationId xmlns:a16="http://schemas.microsoft.com/office/drawing/2014/main" id="{97BA0C28-AAD6-BDFD-C846-46344A1AB937}"/>
                  </a:ext>
                </a:extLst>
              </p:cNvPr>
              <p:cNvSpPr/>
              <p:nvPr/>
            </p:nvSpPr>
            <p:spPr>
              <a:xfrm>
                <a:off x="5559852" y="4354876"/>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7" name="Oval 176">
                <a:extLst>
                  <a:ext uri="{FF2B5EF4-FFF2-40B4-BE49-F238E27FC236}">
                    <a16:creationId xmlns:a16="http://schemas.microsoft.com/office/drawing/2014/main" id="{B637CB2F-4C93-29F3-D395-F91B7EBBEE23}"/>
                  </a:ext>
                </a:extLst>
              </p:cNvPr>
              <p:cNvSpPr/>
              <p:nvPr/>
            </p:nvSpPr>
            <p:spPr>
              <a:xfrm>
                <a:off x="5275830" y="4299456"/>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8" name="Oval 177">
                <a:extLst>
                  <a:ext uri="{FF2B5EF4-FFF2-40B4-BE49-F238E27FC236}">
                    <a16:creationId xmlns:a16="http://schemas.microsoft.com/office/drawing/2014/main" id="{FA44F180-7E06-D489-E9BE-E96D89518C54}"/>
                  </a:ext>
                </a:extLst>
              </p:cNvPr>
              <p:cNvSpPr/>
              <p:nvPr/>
            </p:nvSpPr>
            <p:spPr>
              <a:xfrm>
                <a:off x="5417839" y="4399901"/>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9" name="Oval 178">
                <a:extLst>
                  <a:ext uri="{FF2B5EF4-FFF2-40B4-BE49-F238E27FC236}">
                    <a16:creationId xmlns:a16="http://schemas.microsoft.com/office/drawing/2014/main" id="{BE8E4AA4-3FC5-3256-75B4-C1CD6E51CC7D}"/>
                  </a:ext>
                </a:extLst>
              </p:cNvPr>
              <p:cNvSpPr/>
              <p:nvPr/>
            </p:nvSpPr>
            <p:spPr>
              <a:xfrm>
                <a:off x="5123426" y="4209398"/>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0" name="Oval 179">
                <a:extLst>
                  <a:ext uri="{FF2B5EF4-FFF2-40B4-BE49-F238E27FC236}">
                    <a16:creationId xmlns:a16="http://schemas.microsoft.com/office/drawing/2014/main" id="{0DE0EBF2-4728-0189-E606-65116F9ED416}"/>
                  </a:ext>
                </a:extLst>
              </p:cNvPr>
              <p:cNvSpPr/>
              <p:nvPr/>
            </p:nvSpPr>
            <p:spPr>
              <a:xfrm>
                <a:off x="5119967" y="4070828"/>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1" name="Oval 180">
                <a:extLst>
                  <a:ext uri="{FF2B5EF4-FFF2-40B4-BE49-F238E27FC236}">
                    <a16:creationId xmlns:a16="http://schemas.microsoft.com/office/drawing/2014/main" id="{D935C1F8-6B53-553F-F73C-19D56DAF39ED}"/>
                  </a:ext>
                </a:extLst>
              </p:cNvPr>
              <p:cNvSpPr/>
              <p:nvPr/>
            </p:nvSpPr>
            <p:spPr>
              <a:xfrm>
                <a:off x="5095714" y="3849174"/>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2" name="Oval 181">
                <a:extLst>
                  <a:ext uri="{FF2B5EF4-FFF2-40B4-BE49-F238E27FC236}">
                    <a16:creationId xmlns:a16="http://schemas.microsoft.com/office/drawing/2014/main" id="{7251F72E-429E-3F61-2F14-136FEB16059B}"/>
                  </a:ext>
                </a:extLst>
              </p:cNvPr>
              <p:cNvSpPr/>
              <p:nvPr/>
            </p:nvSpPr>
            <p:spPr>
              <a:xfrm>
                <a:off x="5164986" y="3648280"/>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3" name="Oval 182">
                <a:extLst>
                  <a:ext uri="{FF2B5EF4-FFF2-40B4-BE49-F238E27FC236}">
                    <a16:creationId xmlns:a16="http://schemas.microsoft.com/office/drawing/2014/main" id="{52D1CCC4-CE56-6012-F792-9FDF02F8372F}"/>
                  </a:ext>
                </a:extLst>
              </p:cNvPr>
              <p:cNvSpPr/>
              <p:nvPr/>
            </p:nvSpPr>
            <p:spPr>
              <a:xfrm>
                <a:off x="5348559" y="3561687"/>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4" name="Oval 183">
                <a:extLst>
                  <a:ext uri="{FF2B5EF4-FFF2-40B4-BE49-F238E27FC236}">
                    <a16:creationId xmlns:a16="http://schemas.microsoft.com/office/drawing/2014/main" id="{885E8FB3-BC85-23C9-8044-2A5799DD9ACC}"/>
                  </a:ext>
                </a:extLst>
              </p:cNvPr>
              <p:cNvSpPr/>
              <p:nvPr/>
            </p:nvSpPr>
            <p:spPr>
              <a:xfrm>
                <a:off x="5563305" y="3579004"/>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5" name="Oval 184">
                <a:extLst>
                  <a:ext uri="{FF2B5EF4-FFF2-40B4-BE49-F238E27FC236}">
                    <a16:creationId xmlns:a16="http://schemas.microsoft.com/office/drawing/2014/main" id="{3B133334-23AF-1EE2-54F8-F1DA3506C604}"/>
                  </a:ext>
                </a:extLst>
              </p:cNvPr>
              <p:cNvSpPr/>
              <p:nvPr/>
            </p:nvSpPr>
            <p:spPr>
              <a:xfrm>
                <a:off x="5757269" y="3658667"/>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6" name="Oval 185">
                <a:extLst>
                  <a:ext uri="{FF2B5EF4-FFF2-40B4-BE49-F238E27FC236}">
                    <a16:creationId xmlns:a16="http://schemas.microsoft.com/office/drawing/2014/main" id="{AC707148-6499-E161-72E8-0D253C347A62}"/>
                  </a:ext>
                </a:extLst>
              </p:cNvPr>
              <p:cNvSpPr/>
              <p:nvPr/>
            </p:nvSpPr>
            <p:spPr>
              <a:xfrm>
                <a:off x="5888887" y="3769503"/>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7" name="Oval 186">
                <a:extLst>
                  <a:ext uri="{FF2B5EF4-FFF2-40B4-BE49-F238E27FC236}">
                    <a16:creationId xmlns:a16="http://schemas.microsoft.com/office/drawing/2014/main" id="{0A83111F-7A6A-E11B-11B2-4FBF75E9E8CD}"/>
                  </a:ext>
                </a:extLst>
              </p:cNvPr>
              <p:cNvSpPr/>
              <p:nvPr/>
            </p:nvSpPr>
            <p:spPr>
              <a:xfrm>
                <a:off x="5937377" y="4119332"/>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8" name="Oval 187">
                <a:extLst>
                  <a:ext uri="{FF2B5EF4-FFF2-40B4-BE49-F238E27FC236}">
                    <a16:creationId xmlns:a16="http://schemas.microsoft.com/office/drawing/2014/main" id="{A1365F5B-49ED-B9A4-99CB-F084AB33AB52}"/>
                  </a:ext>
                </a:extLst>
              </p:cNvPr>
              <p:cNvSpPr/>
              <p:nvPr/>
            </p:nvSpPr>
            <p:spPr>
              <a:xfrm>
                <a:off x="5830002" y="4271732"/>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9" name="Oval 188">
                <a:extLst>
                  <a:ext uri="{FF2B5EF4-FFF2-40B4-BE49-F238E27FC236}">
                    <a16:creationId xmlns:a16="http://schemas.microsoft.com/office/drawing/2014/main" id="{37AA1B85-BC5B-DF80-F55F-083D309720BA}"/>
                  </a:ext>
                </a:extLst>
              </p:cNvPr>
              <p:cNvSpPr/>
              <p:nvPr/>
            </p:nvSpPr>
            <p:spPr>
              <a:xfrm>
                <a:off x="5691454" y="4424132"/>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0" name="Oval 189">
                <a:extLst>
                  <a:ext uri="{FF2B5EF4-FFF2-40B4-BE49-F238E27FC236}">
                    <a16:creationId xmlns:a16="http://schemas.microsoft.com/office/drawing/2014/main" id="{E383121F-B073-8238-79DC-635E4101DDC9}"/>
                  </a:ext>
                </a:extLst>
              </p:cNvPr>
              <p:cNvSpPr/>
              <p:nvPr/>
            </p:nvSpPr>
            <p:spPr>
              <a:xfrm>
                <a:off x="5532124" y="4514186"/>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1" name="Oval 190">
                <a:extLst>
                  <a:ext uri="{FF2B5EF4-FFF2-40B4-BE49-F238E27FC236}">
                    <a16:creationId xmlns:a16="http://schemas.microsoft.com/office/drawing/2014/main" id="{E92093EF-98EC-EB19-1791-4FB897113524}"/>
                  </a:ext>
                </a:extLst>
              </p:cNvPr>
              <p:cNvSpPr/>
              <p:nvPr/>
            </p:nvSpPr>
            <p:spPr>
              <a:xfrm>
                <a:off x="5331232" y="4489939"/>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2" name="Oval 191">
                <a:extLst>
                  <a:ext uri="{FF2B5EF4-FFF2-40B4-BE49-F238E27FC236}">
                    <a16:creationId xmlns:a16="http://schemas.microsoft.com/office/drawing/2014/main" id="{DC40C145-3A37-9B5E-C142-EA947C3FBD86}"/>
                  </a:ext>
                </a:extLst>
              </p:cNvPr>
              <p:cNvSpPr/>
              <p:nvPr/>
            </p:nvSpPr>
            <p:spPr>
              <a:xfrm>
                <a:off x="5140729" y="4392955"/>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3" name="Oval 192">
                <a:extLst>
                  <a:ext uri="{FF2B5EF4-FFF2-40B4-BE49-F238E27FC236}">
                    <a16:creationId xmlns:a16="http://schemas.microsoft.com/office/drawing/2014/main" id="{990CD607-C241-F6C2-6E1A-77C14D97BA22}"/>
                  </a:ext>
                </a:extLst>
              </p:cNvPr>
              <p:cNvSpPr/>
              <p:nvPr/>
            </p:nvSpPr>
            <p:spPr>
              <a:xfrm>
                <a:off x="5022963" y="4212843"/>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4" name="Oval 193">
                <a:extLst>
                  <a:ext uri="{FF2B5EF4-FFF2-40B4-BE49-F238E27FC236}">
                    <a16:creationId xmlns:a16="http://schemas.microsoft.com/office/drawing/2014/main" id="{0EF97792-B9B7-62B6-C1A1-C2640E8071C8}"/>
                  </a:ext>
                </a:extLst>
              </p:cNvPr>
              <p:cNvSpPr/>
              <p:nvPr/>
            </p:nvSpPr>
            <p:spPr>
              <a:xfrm>
                <a:off x="4977935" y="4011950"/>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5" name="Oval 194">
                <a:extLst>
                  <a:ext uri="{FF2B5EF4-FFF2-40B4-BE49-F238E27FC236}">
                    <a16:creationId xmlns:a16="http://schemas.microsoft.com/office/drawing/2014/main" id="{BADCDFB3-8CB5-E9D5-BAA1-48C34AC42EE3}"/>
                  </a:ext>
                </a:extLst>
              </p:cNvPr>
              <p:cNvSpPr/>
              <p:nvPr/>
            </p:nvSpPr>
            <p:spPr>
              <a:xfrm>
                <a:off x="4984861" y="3779883"/>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6" name="Oval 195">
                <a:extLst>
                  <a:ext uri="{FF2B5EF4-FFF2-40B4-BE49-F238E27FC236}">
                    <a16:creationId xmlns:a16="http://schemas.microsoft.com/office/drawing/2014/main" id="{B1573E01-BD6B-C750-E1A7-13107FFA8269}"/>
                  </a:ext>
                </a:extLst>
              </p:cNvPr>
              <p:cNvSpPr/>
              <p:nvPr/>
            </p:nvSpPr>
            <p:spPr>
              <a:xfrm>
                <a:off x="5397036" y="3682899"/>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7" name="Oval 196">
                <a:extLst>
                  <a:ext uri="{FF2B5EF4-FFF2-40B4-BE49-F238E27FC236}">
                    <a16:creationId xmlns:a16="http://schemas.microsoft.com/office/drawing/2014/main" id="{C741F48C-F224-43D5-D2A0-C7AB7AB2FEDD}"/>
                  </a:ext>
                </a:extLst>
              </p:cNvPr>
              <p:cNvSpPr/>
              <p:nvPr/>
            </p:nvSpPr>
            <p:spPr>
              <a:xfrm>
                <a:off x="5050668" y="3710611"/>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123" name="Group 122">
              <a:extLst>
                <a:ext uri="{FF2B5EF4-FFF2-40B4-BE49-F238E27FC236}">
                  <a16:creationId xmlns:a16="http://schemas.microsoft.com/office/drawing/2014/main" id="{A18CD298-D8EA-E68B-DC0F-6BB69D588AC2}"/>
                </a:ext>
              </a:extLst>
            </p:cNvPr>
            <p:cNvGrpSpPr/>
            <p:nvPr/>
          </p:nvGrpSpPr>
          <p:grpSpPr>
            <a:xfrm>
              <a:off x="5857720" y="2577362"/>
              <a:ext cx="1167260" cy="1170708"/>
              <a:chOff x="5594653" y="2585745"/>
              <a:chExt cx="1167260" cy="1170708"/>
            </a:xfrm>
          </p:grpSpPr>
          <p:sp>
            <p:nvSpPr>
              <p:cNvPr id="124" name="Oval 123">
                <a:extLst>
                  <a:ext uri="{FF2B5EF4-FFF2-40B4-BE49-F238E27FC236}">
                    <a16:creationId xmlns:a16="http://schemas.microsoft.com/office/drawing/2014/main" id="{E1175264-293E-CA97-AC57-B8D4C9D02AE2}"/>
                  </a:ext>
                </a:extLst>
              </p:cNvPr>
              <p:cNvSpPr/>
              <p:nvPr/>
            </p:nvSpPr>
            <p:spPr>
              <a:xfrm>
                <a:off x="5885642" y="278666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5" name="Oval 124">
                <a:extLst>
                  <a:ext uri="{FF2B5EF4-FFF2-40B4-BE49-F238E27FC236}">
                    <a16:creationId xmlns:a16="http://schemas.microsoft.com/office/drawing/2014/main" id="{52FFB18D-9840-1531-2AE6-D2C65F8A96E7}"/>
                  </a:ext>
                </a:extLst>
              </p:cNvPr>
              <p:cNvSpPr/>
              <p:nvPr/>
            </p:nvSpPr>
            <p:spPr>
              <a:xfrm>
                <a:off x="6027651" y="2918285"/>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6" name="Oval 125">
                <a:extLst>
                  <a:ext uri="{FF2B5EF4-FFF2-40B4-BE49-F238E27FC236}">
                    <a16:creationId xmlns:a16="http://schemas.microsoft.com/office/drawing/2014/main" id="{C837EEE9-8319-028C-934C-06A9D71121CF}"/>
                  </a:ext>
                </a:extLst>
              </p:cNvPr>
              <p:cNvSpPr/>
              <p:nvPr/>
            </p:nvSpPr>
            <p:spPr>
              <a:xfrm>
                <a:off x="6086532" y="2769346"/>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 name="Oval 126">
                <a:extLst>
                  <a:ext uri="{FF2B5EF4-FFF2-40B4-BE49-F238E27FC236}">
                    <a16:creationId xmlns:a16="http://schemas.microsoft.com/office/drawing/2014/main" id="{07EFC854-0FFB-0A25-8C35-1F6A85F855D7}"/>
                  </a:ext>
                </a:extLst>
              </p:cNvPr>
              <p:cNvSpPr/>
              <p:nvPr/>
            </p:nvSpPr>
            <p:spPr>
              <a:xfrm>
                <a:off x="6207759" y="2921746"/>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8" name="Oval 127">
                <a:extLst>
                  <a:ext uri="{FF2B5EF4-FFF2-40B4-BE49-F238E27FC236}">
                    <a16:creationId xmlns:a16="http://schemas.microsoft.com/office/drawing/2014/main" id="{D2C2E0D0-C98D-5E96-6C30-988AAEB18B38}"/>
                  </a:ext>
                </a:extLst>
              </p:cNvPr>
              <p:cNvSpPr/>
              <p:nvPr/>
            </p:nvSpPr>
            <p:spPr>
              <a:xfrm>
                <a:off x="6110775" y="305157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9" name="Oval 128">
                <a:extLst>
                  <a:ext uri="{FF2B5EF4-FFF2-40B4-BE49-F238E27FC236}">
                    <a16:creationId xmlns:a16="http://schemas.microsoft.com/office/drawing/2014/main" id="{4FD67FEE-A9C3-AF06-0BBD-F7B78F1671C9}"/>
                  </a:ext>
                </a:extLst>
              </p:cNvPr>
              <p:cNvSpPr/>
              <p:nvPr/>
            </p:nvSpPr>
            <p:spPr>
              <a:xfrm>
                <a:off x="5889099" y="2987553"/>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0" name="Oval 129">
                <a:extLst>
                  <a:ext uri="{FF2B5EF4-FFF2-40B4-BE49-F238E27FC236}">
                    <a16:creationId xmlns:a16="http://schemas.microsoft.com/office/drawing/2014/main" id="{96845BF6-F7A4-08E7-9EE1-F28FCE08F2BD}"/>
                  </a:ext>
                </a:extLst>
              </p:cNvPr>
              <p:cNvSpPr/>
              <p:nvPr/>
            </p:nvSpPr>
            <p:spPr>
              <a:xfrm>
                <a:off x="5927198" y="3139953"/>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1" name="Oval 130">
                <a:extLst>
                  <a:ext uri="{FF2B5EF4-FFF2-40B4-BE49-F238E27FC236}">
                    <a16:creationId xmlns:a16="http://schemas.microsoft.com/office/drawing/2014/main" id="{C4057A0A-32F8-B1BD-61B1-BF7B9B5AC21A}"/>
                  </a:ext>
                </a:extLst>
              </p:cNvPr>
              <p:cNvSpPr/>
              <p:nvPr/>
            </p:nvSpPr>
            <p:spPr>
              <a:xfrm>
                <a:off x="6079598" y="323000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2" name="Oval 131">
                <a:extLst>
                  <a:ext uri="{FF2B5EF4-FFF2-40B4-BE49-F238E27FC236}">
                    <a16:creationId xmlns:a16="http://schemas.microsoft.com/office/drawing/2014/main" id="{842C2EF7-CE78-B145-CA6F-22490F99B8BA}"/>
                  </a:ext>
                </a:extLst>
              </p:cNvPr>
              <p:cNvSpPr/>
              <p:nvPr/>
            </p:nvSpPr>
            <p:spPr>
              <a:xfrm>
                <a:off x="6231998" y="3164196"/>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3" name="Oval 132">
                <a:extLst>
                  <a:ext uri="{FF2B5EF4-FFF2-40B4-BE49-F238E27FC236}">
                    <a16:creationId xmlns:a16="http://schemas.microsoft.com/office/drawing/2014/main" id="{C3014371-0C5E-A221-A9B8-4AB9CF64EB03}"/>
                  </a:ext>
                </a:extLst>
              </p:cNvPr>
              <p:cNvSpPr/>
              <p:nvPr/>
            </p:nvSpPr>
            <p:spPr>
              <a:xfrm>
                <a:off x="6322052" y="304643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4" name="Oval 133">
                <a:extLst>
                  <a:ext uri="{FF2B5EF4-FFF2-40B4-BE49-F238E27FC236}">
                    <a16:creationId xmlns:a16="http://schemas.microsoft.com/office/drawing/2014/main" id="{16C5B034-8CA5-6857-4F2E-D0471D47D80E}"/>
                  </a:ext>
                </a:extLst>
              </p:cNvPr>
              <p:cNvSpPr/>
              <p:nvPr/>
            </p:nvSpPr>
            <p:spPr>
              <a:xfrm>
                <a:off x="6401715" y="285592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5" name="Oval 134">
                <a:extLst>
                  <a:ext uri="{FF2B5EF4-FFF2-40B4-BE49-F238E27FC236}">
                    <a16:creationId xmlns:a16="http://schemas.microsoft.com/office/drawing/2014/main" id="{AB7A4126-0C56-3D10-6521-A5451195E6EF}"/>
                  </a:ext>
                </a:extLst>
              </p:cNvPr>
              <p:cNvSpPr/>
              <p:nvPr/>
            </p:nvSpPr>
            <p:spPr>
              <a:xfrm>
                <a:off x="6263167" y="2738161"/>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6" name="Oval 135">
                <a:extLst>
                  <a:ext uri="{FF2B5EF4-FFF2-40B4-BE49-F238E27FC236}">
                    <a16:creationId xmlns:a16="http://schemas.microsoft.com/office/drawing/2014/main" id="{BEC953EB-AACC-401F-FE74-C8C2587A12F4}"/>
                  </a:ext>
                </a:extLst>
              </p:cNvPr>
              <p:cNvSpPr/>
              <p:nvPr/>
            </p:nvSpPr>
            <p:spPr>
              <a:xfrm>
                <a:off x="6509086" y="3015253"/>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7" name="Oval 136">
                <a:extLst>
                  <a:ext uri="{FF2B5EF4-FFF2-40B4-BE49-F238E27FC236}">
                    <a16:creationId xmlns:a16="http://schemas.microsoft.com/office/drawing/2014/main" id="{D9637117-6973-B0F3-9060-28B30949C2B5}"/>
                  </a:ext>
                </a:extLst>
              </p:cNvPr>
              <p:cNvSpPr/>
              <p:nvPr/>
            </p:nvSpPr>
            <p:spPr>
              <a:xfrm>
                <a:off x="6443275" y="3167653"/>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8" name="Oval 137">
                <a:extLst>
                  <a:ext uri="{FF2B5EF4-FFF2-40B4-BE49-F238E27FC236}">
                    <a16:creationId xmlns:a16="http://schemas.microsoft.com/office/drawing/2014/main" id="{8BC10180-870A-3073-3687-0C301B5EB582}"/>
                  </a:ext>
                </a:extLst>
              </p:cNvPr>
              <p:cNvSpPr/>
              <p:nvPr/>
            </p:nvSpPr>
            <p:spPr>
              <a:xfrm>
                <a:off x="6325509" y="330966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9" name="Oval 138">
                <a:extLst>
                  <a:ext uri="{FF2B5EF4-FFF2-40B4-BE49-F238E27FC236}">
                    <a16:creationId xmlns:a16="http://schemas.microsoft.com/office/drawing/2014/main" id="{74957BB1-584D-5F14-3CE6-F6A820BF717C}"/>
                  </a:ext>
                </a:extLst>
              </p:cNvPr>
              <p:cNvSpPr/>
              <p:nvPr/>
            </p:nvSpPr>
            <p:spPr>
              <a:xfrm>
                <a:off x="6176570" y="337893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0" name="Oval 139">
                <a:extLst>
                  <a:ext uri="{FF2B5EF4-FFF2-40B4-BE49-F238E27FC236}">
                    <a16:creationId xmlns:a16="http://schemas.microsoft.com/office/drawing/2014/main" id="{1228811A-5649-5288-5EF1-B9BD6910C479}"/>
                  </a:ext>
                </a:extLst>
              </p:cNvPr>
              <p:cNvSpPr/>
              <p:nvPr/>
            </p:nvSpPr>
            <p:spPr>
              <a:xfrm>
                <a:off x="5892548" y="332351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1" name="Oval 140">
                <a:extLst>
                  <a:ext uri="{FF2B5EF4-FFF2-40B4-BE49-F238E27FC236}">
                    <a16:creationId xmlns:a16="http://schemas.microsoft.com/office/drawing/2014/main" id="{ACB64FDF-5DFA-B38C-1BEA-98021505B2D0}"/>
                  </a:ext>
                </a:extLst>
              </p:cNvPr>
              <p:cNvSpPr/>
              <p:nvPr/>
            </p:nvSpPr>
            <p:spPr>
              <a:xfrm>
                <a:off x="6034557" y="3423959"/>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2" name="Oval 141">
                <a:extLst>
                  <a:ext uri="{FF2B5EF4-FFF2-40B4-BE49-F238E27FC236}">
                    <a16:creationId xmlns:a16="http://schemas.microsoft.com/office/drawing/2014/main" id="{04DBA57E-21E2-3CBC-8BFB-6F63CEEEB9DA}"/>
                  </a:ext>
                </a:extLst>
              </p:cNvPr>
              <p:cNvSpPr/>
              <p:nvPr/>
            </p:nvSpPr>
            <p:spPr>
              <a:xfrm>
                <a:off x="5740144" y="3233456"/>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3" name="Oval 142">
                <a:extLst>
                  <a:ext uri="{FF2B5EF4-FFF2-40B4-BE49-F238E27FC236}">
                    <a16:creationId xmlns:a16="http://schemas.microsoft.com/office/drawing/2014/main" id="{B2B153B8-6E62-20C7-7A1B-9C11E5FD613E}"/>
                  </a:ext>
                </a:extLst>
              </p:cNvPr>
              <p:cNvSpPr/>
              <p:nvPr/>
            </p:nvSpPr>
            <p:spPr>
              <a:xfrm>
                <a:off x="5736685" y="3094886"/>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4" name="Oval 143">
                <a:extLst>
                  <a:ext uri="{FF2B5EF4-FFF2-40B4-BE49-F238E27FC236}">
                    <a16:creationId xmlns:a16="http://schemas.microsoft.com/office/drawing/2014/main" id="{57BACC90-2206-477E-E4F3-99EAD7012BB5}"/>
                  </a:ext>
                </a:extLst>
              </p:cNvPr>
              <p:cNvSpPr/>
              <p:nvPr/>
            </p:nvSpPr>
            <p:spPr>
              <a:xfrm>
                <a:off x="5712432" y="287323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5" name="Oval 144">
                <a:extLst>
                  <a:ext uri="{FF2B5EF4-FFF2-40B4-BE49-F238E27FC236}">
                    <a16:creationId xmlns:a16="http://schemas.microsoft.com/office/drawing/2014/main" id="{FACBF81B-BEF8-65F9-CC7D-545B32FE09EF}"/>
                  </a:ext>
                </a:extLst>
              </p:cNvPr>
              <p:cNvSpPr/>
              <p:nvPr/>
            </p:nvSpPr>
            <p:spPr>
              <a:xfrm>
                <a:off x="5781704" y="267233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6" name="Oval 145">
                <a:extLst>
                  <a:ext uri="{FF2B5EF4-FFF2-40B4-BE49-F238E27FC236}">
                    <a16:creationId xmlns:a16="http://schemas.microsoft.com/office/drawing/2014/main" id="{9597E88D-88D5-7509-7527-8B97482FC407}"/>
                  </a:ext>
                </a:extLst>
              </p:cNvPr>
              <p:cNvSpPr/>
              <p:nvPr/>
            </p:nvSpPr>
            <p:spPr>
              <a:xfrm>
                <a:off x="5965277" y="2585745"/>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7" name="Oval 146">
                <a:extLst>
                  <a:ext uri="{FF2B5EF4-FFF2-40B4-BE49-F238E27FC236}">
                    <a16:creationId xmlns:a16="http://schemas.microsoft.com/office/drawing/2014/main" id="{1B37B6A8-6229-9B5B-B70D-45033CF6AA62}"/>
                  </a:ext>
                </a:extLst>
              </p:cNvPr>
              <p:cNvSpPr/>
              <p:nvPr/>
            </p:nvSpPr>
            <p:spPr>
              <a:xfrm>
                <a:off x="6180023" y="260306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8" name="Oval 147">
                <a:extLst>
                  <a:ext uri="{FF2B5EF4-FFF2-40B4-BE49-F238E27FC236}">
                    <a16:creationId xmlns:a16="http://schemas.microsoft.com/office/drawing/2014/main" id="{E6CD6F6A-D9E3-A33D-AE36-D88FD1457641}"/>
                  </a:ext>
                </a:extLst>
              </p:cNvPr>
              <p:cNvSpPr/>
              <p:nvPr/>
            </p:nvSpPr>
            <p:spPr>
              <a:xfrm>
                <a:off x="6373987" y="2682725"/>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9" name="Oval 148">
                <a:extLst>
                  <a:ext uri="{FF2B5EF4-FFF2-40B4-BE49-F238E27FC236}">
                    <a16:creationId xmlns:a16="http://schemas.microsoft.com/office/drawing/2014/main" id="{42283502-9658-6F57-A0E5-9A41D81874A4}"/>
                  </a:ext>
                </a:extLst>
              </p:cNvPr>
              <p:cNvSpPr/>
              <p:nvPr/>
            </p:nvSpPr>
            <p:spPr>
              <a:xfrm>
                <a:off x="6505605" y="2793561"/>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0" name="Oval 149">
                <a:extLst>
                  <a:ext uri="{FF2B5EF4-FFF2-40B4-BE49-F238E27FC236}">
                    <a16:creationId xmlns:a16="http://schemas.microsoft.com/office/drawing/2014/main" id="{F0A56E81-10D0-1A6A-BB83-14CBF9A11411}"/>
                  </a:ext>
                </a:extLst>
              </p:cNvPr>
              <p:cNvSpPr/>
              <p:nvPr/>
            </p:nvSpPr>
            <p:spPr>
              <a:xfrm>
                <a:off x="6554095" y="314339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1" name="Oval 150">
                <a:extLst>
                  <a:ext uri="{FF2B5EF4-FFF2-40B4-BE49-F238E27FC236}">
                    <a16:creationId xmlns:a16="http://schemas.microsoft.com/office/drawing/2014/main" id="{67E5813A-8F3C-E706-133C-45334E6E7121}"/>
                  </a:ext>
                </a:extLst>
              </p:cNvPr>
              <p:cNvSpPr/>
              <p:nvPr/>
            </p:nvSpPr>
            <p:spPr>
              <a:xfrm>
                <a:off x="6446720" y="329579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2" name="Oval 151">
                <a:extLst>
                  <a:ext uri="{FF2B5EF4-FFF2-40B4-BE49-F238E27FC236}">
                    <a16:creationId xmlns:a16="http://schemas.microsoft.com/office/drawing/2014/main" id="{C7C2034B-938D-14B3-42C6-3029AEEAE39E}"/>
                  </a:ext>
                </a:extLst>
              </p:cNvPr>
              <p:cNvSpPr/>
              <p:nvPr/>
            </p:nvSpPr>
            <p:spPr>
              <a:xfrm>
                <a:off x="6308172" y="344819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3" name="Oval 152">
                <a:extLst>
                  <a:ext uri="{FF2B5EF4-FFF2-40B4-BE49-F238E27FC236}">
                    <a16:creationId xmlns:a16="http://schemas.microsoft.com/office/drawing/2014/main" id="{16B53709-E5F8-96F9-BF52-B70C1064BECA}"/>
                  </a:ext>
                </a:extLst>
              </p:cNvPr>
              <p:cNvSpPr/>
              <p:nvPr/>
            </p:nvSpPr>
            <p:spPr>
              <a:xfrm>
                <a:off x="6148842" y="353824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4" name="Oval 153">
                <a:extLst>
                  <a:ext uri="{FF2B5EF4-FFF2-40B4-BE49-F238E27FC236}">
                    <a16:creationId xmlns:a16="http://schemas.microsoft.com/office/drawing/2014/main" id="{2C5597ED-BA5F-B944-A333-94320EF8AF62}"/>
                  </a:ext>
                </a:extLst>
              </p:cNvPr>
              <p:cNvSpPr/>
              <p:nvPr/>
            </p:nvSpPr>
            <p:spPr>
              <a:xfrm>
                <a:off x="5947950" y="351399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5" name="Oval 154">
                <a:extLst>
                  <a:ext uri="{FF2B5EF4-FFF2-40B4-BE49-F238E27FC236}">
                    <a16:creationId xmlns:a16="http://schemas.microsoft.com/office/drawing/2014/main" id="{81F759DD-7199-9E27-66E9-B275129A47D6}"/>
                  </a:ext>
                </a:extLst>
              </p:cNvPr>
              <p:cNvSpPr/>
              <p:nvPr/>
            </p:nvSpPr>
            <p:spPr>
              <a:xfrm>
                <a:off x="5757447" y="3417013"/>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6" name="Oval 155">
                <a:extLst>
                  <a:ext uri="{FF2B5EF4-FFF2-40B4-BE49-F238E27FC236}">
                    <a16:creationId xmlns:a16="http://schemas.microsoft.com/office/drawing/2014/main" id="{4222C96E-1039-A9E1-C3AC-605D0618C70C}"/>
                  </a:ext>
                </a:extLst>
              </p:cNvPr>
              <p:cNvSpPr/>
              <p:nvPr/>
            </p:nvSpPr>
            <p:spPr>
              <a:xfrm>
                <a:off x="5639681" y="3236901"/>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7" name="Oval 156">
                <a:extLst>
                  <a:ext uri="{FF2B5EF4-FFF2-40B4-BE49-F238E27FC236}">
                    <a16:creationId xmlns:a16="http://schemas.microsoft.com/office/drawing/2014/main" id="{FF6C0F16-70F2-22E0-DC54-9092084B0D9F}"/>
                  </a:ext>
                </a:extLst>
              </p:cNvPr>
              <p:cNvSpPr/>
              <p:nvPr/>
            </p:nvSpPr>
            <p:spPr>
              <a:xfrm>
                <a:off x="5594653" y="303600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8" name="Oval 157">
                <a:extLst>
                  <a:ext uri="{FF2B5EF4-FFF2-40B4-BE49-F238E27FC236}">
                    <a16:creationId xmlns:a16="http://schemas.microsoft.com/office/drawing/2014/main" id="{62CFFEC4-B896-4C32-57F7-089AE74A8155}"/>
                  </a:ext>
                </a:extLst>
              </p:cNvPr>
              <p:cNvSpPr/>
              <p:nvPr/>
            </p:nvSpPr>
            <p:spPr>
              <a:xfrm>
                <a:off x="5601579" y="2803941"/>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9" name="Oval 158">
                <a:extLst>
                  <a:ext uri="{FF2B5EF4-FFF2-40B4-BE49-F238E27FC236}">
                    <a16:creationId xmlns:a16="http://schemas.microsoft.com/office/drawing/2014/main" id="{8CCDC8AF-A6AC-8029-2B6D-718854220B08}"/>
                  </a:ext>
                </a:extLst>
              </p:cNvPr>
              <p:cNvSpPr/>
              <p:nvPr/>
            </p:nvSpPr>
            <p:spPr>
              <a:xfrm>
                <a:off x="6013754" y="270695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0" name="Oval 159">
                <a:extLst>
                  <a:ext uri="{FF2B5EF4-FFF2-40B4-BE49-F238E27FC236}">
                    <a16:creationId xmlns:a16="http://schemas.microsoft.com/office/drawing/2014/main" id="{470DA2C8-3DE0-1B62-1279-98D05598E09D}"/>
                  </a:ext>
                </a:extLst>
              </p:cNvPr>
              <p:cNvSpPr/>
              <p:nvPr/>
            </p:nvSpPr>
            <p:spPr>
              <a:xfrm>
                <a:off x="5667386" y="2734669"/>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sp>
        <p:nvSpPr>
          <p:cNvPr id="235" name="TextBox 234">
            <a:extLst>
              <a:ext uri="{FF2B5EF4-FFF2-40B4-BE49-F238E27FC236}">
                <a16:creationId xmlns:a16="http://schemas.microsoft.com/office/drawing/2014/main" id="{28BC027F-5A4C-7185-3F2F-1F1E9612F83A}"/>
              </a:ext>
            </a:extLst>
          </p:cNvPr>
          <p:cNvSpPr txBox="1"/>
          <p:nvPr/>
        </p:nvSpPr>
        <p:spPr>
          <a:xfrm flipH="1">
            <a:off x="4542037" y="4172808"/>
            <a:ext cx="2061185"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00"/>
                </a:solidFill>
                <a:effectLst/>
                <a:uLnTx/>
                <a:uFillTx/>
                <a:latin typeface="Arial" panose="020B0604020202020204"/>
                <a:ea typeface="+mn-ea"/>
                <a:cs typeface="+mn-cs"/>
              </a:rPr>
              <a:t>Interlesional</a:t>
            </a:r>
            <a:r>
              <a:rPr kumimoji="0" lang="en-US" sz="2000" b="1" i="0" u="none" strike="noStrike" kern="1200" cap="none" spc="0" normalizeH="0" baseline="0" noProof="0" dirty="0">
                <a:ln>
                  <a:noFill/>
                </a:ln>
                <a:solidFill>
                  <a:srgbClr val="FFFF00"/>
                </a:solidFill>
                <a:effectLst/>
                <a:uLnTx/>
                <a:uFillTx/>
                <a:latin typeface="Arial" panose="020B0604020202020204"/>
                <a:ea typeface="+mn-ea"/>
                <a:cs typeface="+mn-cs"/>
              </a:rPr>
              <a:t> heterogeneity</a:t>
            </a:r>
          </a:p>
        </p:txBody>
      </p:sp>
      <p:sp>
        <p:nvSpPr>
          <p:cNvPr id="236" name="TextBox 235">
            <a:extLst>
              <a:ext uri="{FF2B5EF4-FFF2-40B4-BE49-F238E27FC236}">
                <a16:creationId xmlns:a16="http://schemas.microsoft.com/office/drawing/2014/main" id="{466B47DA-EF35-23F9-599A-9E4119C60F0A}"/>
              </a:ext>
            </a:extLst>
          </p:cNvPr>
          <p:cNvSpPr txBox="1"/>
          <p:nvPr/>
        </p:nvSpPr>
        <p:spPr>
          <a:xfrm flipH="1">
            <a:off x="8713298" y="4172808"/>
            <a:ext cx="2125928"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panose="020B0604020202020204"/>
                <a:ea typeface="+mn-ea"/>
                <a:cs typeface="+mn-cs"/>
              </a:rPr>
              <a:t>Temporal heterogeneity</a:t>
            </a:r>
          </a:p>
        </p:txBody>
      </p:sp>
      <p:grpSp>
        <p:nvGrpSpPr>
          <p:cNvPr id="315" name="Group 314">
            <a:extLst>
              <a:ext uri="{FF2B5EF4-FFF2-40B4-BE49-F238E27FC236}">
                <a16:creationId xmlns:a16="http://schemas.microsoft.com/office/drawing/2014/main" id="{DEC29DC8-A215-5572-6D0B-14BBCAA04B75}"/>
              </a:ext>
            </a:extLst>
          </p:cNvPr>
          <p:cNvGrpSpPr/>
          <p:nvPr/>
        </p:nvGrpSpPr>
        <p:grpSpPr>
          <a:xfrm>
            <a:off x="8136849" y="1134843"/>
            <a:ext cx="3314697" cy="1021857"/>
            <a:chOff x="8136849" y="1387771"/>
            <a:chExt cx="3314697" cy="1021857"/>
          </a:xfrm>
        </p:grpSpPr>
        <p:grpSp>
          <p:nvGrpSpPr>
            <p:cNvPr id="316" name="Group 315">
              <a:extLst>
                <a:ext uri="{FF2B5EF4-FFF2-40B4-BE49-F238E27FC236}">
                  <a16:creationId xmlns:a16="http://schemas.microsoft.com/office/drawing/2014/main" id="{EF5AC615-7443-95B6-E5E8-B80023C28CC3}"/>
                </a:ext>
              </a:extLst>
            </p:cNvPr>
            <p:cNvGrpSpPr/>
            <p:nvPr/>
          </p:nvGrpSpPr>
          <p:grpSpPr>
            <a:xfrm>
              <a:off x="8136849" y="1387771"/>
              <a:ext cx="3314697" cy="1021857"/>
              <a:chOff x="8686800" y="1352014"/>
              <a:chExt cx="3314697" cy="1021857"/>
            </a:xfrm>
          </p:grpSpPr>
          <p:sp>
            <p:nvSpPr>
              <p:cNvPr id="318" name="TextBox 317">
                <a:extLst>
                  <a:ext uri="{FF2B5EF4-FFF2-40B4-BE49-F238E27FC236}">
                    <a16:creationId xmlns:a16="http://schemas.microsoft.com/office/drawing/2014/main" id="{FD02847B-9FC6-06AD-9B52-0A2CB1CB092C}"/>
                  </a:ext>
                </a:extLst>
              </p:cNvPr>
              <p:cNvSpPr txBox="1"/>
              <p:nvPr/>
            </p:nvSpPr>
            <p:spPr>
              <a:xfrm>
                <a:off x="9050475" y="1372796"/>
                <a:ext cx="2951022" cy="369332"/>
              </a:xfrm>
              <a:prstGeom prst="rect">
                <a:avLst/>
              </a:prstGeom>
              <a:no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HER2 negative</a:t>
                </a:r>
              </a:p>
            </p:txBody>
          </p:sp>
          <p:sp>
            <p:nvSpPr>
              <p:cNvPr id="319" name="TextBox 318">
                <a:extLst>
                  <a:ext uri="{FF2B5EF4-FFF2-40B4-BE49-F238E27FC236}">
                    <a16:creationId xmlns:a16="http://schemas.microsoft.com/office/drawing/2014/main" id="{7F1C1526-D561-6FB1-DD53-240F8D6C8B28}"/>
                  </a:ext>
                </a:extLst>
              </p:cNvPr>
              <p:cNvSpPr txBox="1"/>
              <p:nvPr/>
            </p:nvSpPr>
            <p:spPr>
              <a:xfrm>
                <a:off x="9047010" y="1660279"/>
                <a:ext cx="2951022" cy="646331"/>
              </a:xfrm>
              <a:prstGeom prst="rect">
                <a:avLst/>
              </a:prstGeom>
              <a:no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HER2 positive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panose="020B0604020202020204"/>
                    <a:ea typeface="+mn-ea"/>
                    <a:cs typeface="+mn-cs"/>
                  </a:rPr>
                  <a:t>Other variant</a:t>
                </a:r>
              </a:p>
            </p:txBody>
          </p:sp>
          <p:grpSp>
            <p:nvGrpSpPr>
              <p:cNvPr id="320" name="Group 319">
                <a:extLst>
                  <a:ext uri="{FF2B5EF4-FFF2-40B4-BE49-F238E27FC236}">
                    <a16:creationId xmlns:a16="http://schemas.microsoft.com/office/drawing/2014/main" id="{A4C09959-1BD4-4C5F-F7C4-FE0B611054EA}"/>
                  </a:ext>
                </a:extLst>
              </p:cNvPr>
              <p:cNvGrpSpPr/>
              <p:nvPr/>
            </p:nvGrpSpPr>
            <p:grpSpPr>
              <a:xfrm>
                <a:off x="8686800" y="1352014"/>
                <a:ext cx="3086100" cy="1021857"/>
                <a:chOff x="8686800" y="1352014"/>
                <a:chExt cx="3086100" cy="1021857"/>
              </a:xfrm>
            </p:grpSpPr>
            <p:sp>
              <p:nvSpPr>
                <p:cNvPr id="321" name="Oval 320">
                  <a:extLst>
                    <a:ext uri="{FF2B5EF4-FFF2-40B4-BE49-F238E27FC236}">
                      <a16:creationId xmlns:a16="http://schemas.microsoft.com/office/drawing/2014/main" id="{E2084417-C673-8217-5B5A-A3E065F53402}"/>
                    </a:ext>
                  </a:extLst>
                </p:cNvPr>
                <p:cNvSpPr/>
                <p:nvPr/>
              </p:nvSpPr>
              <p:spPr>
                <a:xfrm>
                  <a:off x="8866874" y="145701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v</a:t>
                  </a:r>
                </a:p>
              </p:txBody>
            </p:sp>
            <p:sp>
              <p:nvSpPr>
                <p:cNvPr id="322" name="Oval 321">
                  <a:extLst>
                    <a:ext uri="{FF2B5EF4-FFF2-40B4-BE49-F238E27FC236}">
                      <a16:creationId xmlns:a16="http://schemas.microsoft.com/office/drawing/2014/main" id="{0D136841-7AD2-03BA-DE28-123F61625FC6}"/>
                    </a:ext>
                  </a:extLst>
                </p:cNvPr>
                <p:cNvSpPr/>
                <p:nvPr/>
              </p:nvSpPr>
              <p:spPr>
                <a:xfrm>
                  <a:off x="8873800" y="1734109"/>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3" name="Rectangle 322">
                  <a:extLst>
                    <a:ext uri="{FF2B5EF4-FFF2-40B4-BE49-F238E27FC236}">
                      <a16:creationId xmlns:a16="http://schemas.microsoft.com/office/drawing/2014/main" id="{5F4ACC9C-1384-FBF6-8FF5-7D24D86D92BB}"/>
                    </a:ext>
                  </a:extLst>
                </p:cNvPr>
                <p:cNvSpPr/>
                <p:nvPr/>
              </p:nvSpPr>
              <p:spPr>
                <a:xfrm>
                  <a:off x="8686800" y="1352014"/>
                  <a:ext cx="3086100" cy="102185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317" name="Oval 316">
              <a:extLst>
                <a:ext uri="{FF2B5EF4-FFF2-40B4-BE49-F238E27FC236}">
                  <a16:creationId xmlns:a16="http://schemas.microsoft.com/office/drawing/2014/main" id="{D5120546-F017-C446-CC9A-DFE22206E5F5}"/>
                </a:ext>
              </a:extLst>
            </p:cNvPr>
            <p:cNvSpPr/>
            <p:nvPr/>
          </p:nvSpPr>
          <p:spPr>
            <a:xfrm>
              <a:off x="8323849" y="2050423"/>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324" name="TextBox 323">
            <a:extLst>
              <a:ext uri="{FF2B5EF4-FFF2-40B4-BE49-F238E27FC236}">
                <a16:creationId xmlns:a16="http://schemas.microsoft.com/office/drawing/2014/main" id="{24C222FF-70EA-EF93-E125-EF8D1F4B93A8}"/>
              </a:ext>
            </a:extLst>
          </p:cNvPr>
          <p:cNvSpPr txBox="1"/>
          <p:nvPr/>
        </p:nvSpPr>
        <p:spPr>
          <a:xfrm>
            <a:off x="756260" y="5052985"/>
            <a:ext cx="10856619" cy="1404657"/>
          </a:xfrm>
          <a:prstGeom prst="rect">
            <a:avLst/>
          </a:prstGeom>
          <a:noFill/>
        </p:spPr>
        <p:txBody>
          <a:bodyPr wrap="square" rtlCol="0">
            <a:norm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Heterogeneous protein expression found in ~30% of HER2+ GEA cases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Loss of HER2 expression reported in ~30-70% of cases post-progression on trastuzumab-based therapy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25EE3026-996E-15CB-AEF5-9111FCC0D678}"/>
              </a:ext>
            </a:extLst>
          </p:cNvPr>
          <p:cNvGrpSpPr/>
          <p:nvPr/>
        </p:nvGrpSpPr>
        <p:grpSpPr>
          <a:xfrm>
            <a:off x="7929031" y="2478974"/>
            <a:ext cx="3551222" cy="1195669"/>
            <a:chOff x="7929031" y="2478974"/>
            <a:chExt cx="3551222" cy="1195669"/>
          </a:xfrm>
        </p:grpSpPr>
        <p:grpSp>
          <p:nvGrpSpPr>
            <p:cNvPr id="238" name="Group 237">
              <a:extLst>
                <a:ext uri="{FF2B5EF4-FFF2-40B4-BE49-F238E27FC236}">
                  <a16:creationId xmlns:a16="http://schemas.microsoft.com/office/drawing/2014/main" id="{4B21FBC7-6637-9499-503C-D619A9CFEC35}"/>
                </a:ext>
              </a:extLst>
            </p:cNvPr>
            <p:cNvGrpSpPr/>
            <p:nvPr/>
          </p:nvGrpSpPr>
          <p:grpSpPr>
            <a:xfrm>
              <a:off x="7929031" y="2478974"/>
              <a:ext cx="1167260" cy="1170708"/>
              <a:chOff x="7929031" y="2731902"/>
              <a:chExt cx="1167260" cy="1170708"/>
            </a:xfrm>
          </p:grpSpPr>
          <p:sp>
            <p:nvSpPr>
              <p:cNvPr id="278" name="Oval 277">
                <a:extLst>
                  <a:ext uri="{FF2B5EF4-FFF2-40B4-BE49-F238E27FC236}">
                    <a16:creationId xmlns:a16="http://schemas.microsoft.com/office/drawing/2014/main" id="{84B9BF0C-5697-BC5B-953B-A0C09CFD1825}"/>
                  </a:ext>
                </a:extLst>
              </p:cNvPr>
              <p:cNvSpPr/>
              <p:nvPr/>
            </p:nvSpPr>
            <p:spPr>
              <a:xfrm>
                <a:off x="8220020" y="293282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9" name="Oval 278">
                <a:extLst>
                  <a:ext uri="{FF2B5EF4-FFF2-40B4-BE49-F238E27FC236}">
                    <a16:creationId xmlns:a16="http://schemas.microsoft.com/office/drawing/2014/main" id="{E4C51567-3193-DE55-5DD7-147D6F016DA5}"/>
                  </a:ext>
                </a:extLst>
              </p:cNvPr>
              <p:cNvSpPr/>
              <p:nvPr/>
            </p:nvSpPr>
            <p:spPr>
              <a:xfrm>
                <a:off x="8362029" y="306444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0" name="Oval 279">
                <a:extLst>
                  <a:ext uri="{FF2B5EF4-FFF2-40B4-BE49-F238E27FC236}">
                    <a16:creationId xmlns:a16="http://schemas.microsoft.com/office/drawing/2014/main" id="{C5AD1080-B756-4E79-808F-36ADA19873D9}"/>
                  </a:ext>
                </a:extLst>
              </p:cNvPr>
              <p:cNvSpPr/>
              <p:nvPr/>
            </p:nvSpPr>
            <p:spPr>
              <a:xfrm>
                <a:off x="8420910" y="291550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1" name="Oval 280">
                <a:extLst>
                  <a:ext uri="{FF2B5EF4-FFF2-40B4-BE49-F238E27FC236}">
                    <a16:creationId xmlns:a16="http://schemas.microsoft.com/office/drawing/2014/main" id="{530F3F29-7252-B6DF-D2AB-123610791192}"/>
                  </a:ext>
                </a:extLst>
              </p:cNvPr>
              <p:cNvSpPr/>
              <p:nvPr/>
            </p:nvSpPr>
            <p:spPr>
              <a:xfrm>
                <a:off x="8542137" y="3067903"/>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2" name="Oval 281">
                <a:extLst>
                  <a:ext uri="{FF2B5EF4-FFF2-40B4-BE49-F238E27FC236}">
                    <a16:creationId xmlns:a16="http://schemas.microsoft.com/office/drawing/2014/main" id="{58907571-9ECB-2A07-8130-428BDB14724E}"/>
                  </a:ext>
                </a:extLst>
              </p:cNvPr>
              <p:cNvSpPr/>
              <p:nvPr/>
            </p:nvSpPr>
            <p:spPr>
              <a:xfrm>
                <a:off x="8445153" y="3197729"/>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3" name="Oval 282">
                <a:extLst>
                  <a:ext uri="{FF2B5EF4-FFF2-40B4-BE49-F238E27FC236}">
                    <a16:creationId xmlns:a16="http://schemas.microsoft.com/office/drawing/2014/main" id="{7D955018-2D38-CAFA-57AC-E80BC243ADBC}"/>
                  </a:ext>
                </a:extLst>
              </p:cNvPr>
              <p:cNvSpPr/>
              <p:nvPr/>
            </p:nvSpPr>
            <p:spPr>
              <a:xfrm>
                <a:off x="8223477" y="3133710"/>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4" name="Oval 283">
                <a:extLst>
                  <a:ext uri="{FF2B5EF4-FFF2-40B4-BE49-F238E27FC236}">
                    <a16:creationId xmlns:a16="http://schemas.microsoft.com/office/drawing/2014/main" id="{B82BA3E3-1803-45FC-AA66-928CE7B64D34}"/>
                  </a:ext>
                </a:extLst>
              </p:cNvPr>
              <p:cNvSpPr/>
              <p:nvPr/>
            </p:nvSpPr>
            <p:spPr>
              <a:xfrm>
                <a:off x="8261576" y="328611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5" name="Oval 284">
                <a:extLst>
                  <a:ext uri="{FF2B5EF4-FFF2-40B4-BE49-F238E27FC236}">
                    <a16:creationId xmlns:a16="http://schemas.microsoft.com/office/drawing/2014/main" id="{8FD35E3D-D8FC-856B-B38B-8A4E88F75BF5}"/>
                  </a:ext>
                </a:extLst>
              </p:cNvPr>
              <p:cNvSpPr/>
              <p:nvPr/>
            </p:nvSpPr>
            <p:spPr>
              <a:xfrm>
                <a:off x="8413976" y="337616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6" name="Oval 285">
                <a:extLst>
                  <a:ext uri="{FF2B5EF4-FFF2-40B4-BE49-F238E27FC236}">
                    <a16:creationId xmlns:a16="http://schemas.microsoft.com/office/drawing/2014/main" id="{93E65D73-D8A2-8DD3-C7DE-C965AB897997}"/>
                  </a:ext>
                </a:extLst>
              </p:cNvPr>
              <p:cNvSpPr/>
              <p:nvPr/>
            </p:nvSpPr>
            <p:spPr>
              <a:xfrm>
                <a:off x="8566376" y="331035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7" name="Oval 286">
                <a:extLst>
                  <a:ext uri="{FF2B5EF4-FFF2-40B4-BE49-F238E27FC236}">
                    <a16:creationId xmlns:a16="http://schemas.microsoft.com/office/drawing/2014/main" id="{6C9A5DF4-EED4-66BB-FB68-796DCE88A4DA}"/>
                  </a:ext>
                </a:extLst>
              </p:cNvPr>
              <p:cNvSpPr/>
              <p:nvPr/>
            </p:nvSpPr>
            <p:spPr>
              <a:xfrm>
                <a:off x="8656430" y="319258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8" name="Oval 287">
                <a:extLst>
                  <a:ext uri="{FF2B5EF4-FFF2-40B4-BE49-F238E27FC236}">
                    <a16:creationId xmlns:a16="http://schemas.microsoft.com/office/drawing/2014/main" id="{E205ADCA-AF38-685E-4A36-D350A2316123}"/>
                  </a:ext>
                </a:extLst>
              </p:cNvPr>
              <p:cNvSpPr/>
              <p:nvPr/>
            </p:nvSpPr>
            <p:spPr>
              <a:xfrm>
                <a:off x="8736093" y="300208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9" name="Oval 288">
                <a:extLst>
                  <a:ext uri="{FF2B5EF4-FFF2-40B4-BE49-F238E27FC236}">
                    <a16:creationId xmlns:a16="http://schemas.microsoft.com/office/drawing/2014/main" id="{F3CEE4B4-7A13-E2E1-2BEF-854A2DD6C25A}"/>
                  </a:ext>
                </a:extLst>
              </p:cNvPr>
              <p:cNvSpPr/>
              <p:nvPr/>
            </p:nvSpPr>
            <p:spPr>
              <a:xfrm>
                <a:off x="8597545" y="288431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0" name="Oval 289">
                <a:extLst>
                  <a:ext uri="{FF2B5EF4-FFF2-40B4-BE49-F238E27FC236}">
                    <a16:creationId xmlns:a16="http://schemas.microsoft.com/office/drawing/2014/main" id="{CF745E8C-7EBA-9681-9196-877549982F75}"/>
                  </a:ext>
                </a:extLst>
              </p:cNvPr>
              <p:cNvSpPr/>
              <p:nvPr/>
            </p:nvSpPr>
            <p:spPr>
              <a:xfrm>
                <a:off x="8843464" y="316141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 name="Oval 290">
                <a:extLst>
                  <a:ext uri="{FF2B5EF4-FFF2-40B4-BE49-F238E27FC236}">
                    <a16:creationId xmlns:a16="http://schemas.microsoft.com/office/drawing/2014/main" id="{F0DCCF7D-EF92-417E-7FF6-A57024F9AFFE}"/>
                  </a:ext>
                </a:extLst>
              </p:cNvPr>
              <p:cNvSpPr/>
              <p:nvPr/>
            </p:nvSpPr>
            <p:spPr>
              <a:xfrm>
                <a:off x="8777653" y="331381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2" name="Oval 291">
                <a:extLst>
                  <a:ext uri="{FF2B5EF4-FFF2-40B4-BE49-F238E27FC236}">
                    <a16:creationId xmlns:a16="http://schemas.microsoft.com/office/drawing/2014/main" id="{781EA655-3BE9-24A6-E456-9D97F39EFBEC}"/>
                  </a:ext>
                </a:extLst>
              </p:cNvPr>
              <p:cNvSpPr/>
              <p:nvPr/>
            </p:nvSpPr>
            <p:spPr>
              <a:xfrm>
                <a:off x="8659887" y="3455819"/>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3" name="Oval 292">
                <a:extLst>
                  <a:ext uri="{FF2B5EF4-FFF2-40B4-BE49-F238E27FC236}">
                    <a16:creationId xmlns:a16="http://schemas.microsoft.com/office/drawing/2014/main" id="{DE64B555-5BFF-49B4-B59E-649C0F53A1DE}"/>
                  </a:ext>
                </a:extLst>
              </p:cNvPr>
              <p:cNvSpPr/>
              <p:nvPr/>
            </p:nvSpPr>
            <p:spPr>
              <a:xfrm>
                <a:off x="8510948" y="3525091"/>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4" name="Oval 293">
                <a:extLst>
                  <a:ext uri="{FF2B5EF4-FFF2-40B4-BE49-F238E27FC236}">
                    <a16:creationId xmlns:a16="http://schemas.microsoft.com/office/drawing/2014/main" id="{60D9D984-F495-CAD2-C836-32474B3EAD15}"/>
                  </a:ext>
                </a:extLst>
              </p:cNvPr>
              <p:cNvSpPr/>
              <p:nvPr/>
            </p:nvSpPr>
            <p:spPr>
              <a:xfrm>
                <a:off x="8226926" y="3469671"/>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5" name="Oval 294">
                <a:extLst>
                  <a:ext uri="{FF2B5EF4-FFF2-40B4-BE49-F238E27FC236}">
                    <a16:creationId xmlns:a16="http://schemas.microsoft.com/office/drawing/2014/main" id="{FEFB9557-FE87-4D31-9F37-84D3EE095013}"/>
                  </a:ext>
                </a:extLst>
              </p:cNvPr>
              <p:cNvSpPr/>
              <p:nvPr/>
            </p:nvSpPr>
            <p:spPr>
              <a:xfrm>
                <a:off x="8368935" y="3570116"/>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6" name="Oval 295">
                <a:extLst>
                  <a:ext uri="{FF2B5EF4-FFF2-40B4-BE49-F238E27FC236}">
                    <a16:creationId xmlns:a16="http://schemas.microsoft.com/office/drawing/2014/main" id="{65724C02-457F-A1CB-7808-5957580B2C85}"/>
                  </a:ext>
                </a:extLst>
              </p:cNvPr>
              <p:cNvSpPr/>
              <p:nvPr/>
            </p:nvSpPr>
            <p:spPr>
              <a:xfrm>
                <a:off x="8074522" y="337961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7" name="Oval 296">
                <a:extLst>
                  <a:ext uri="{FF2B5EF4-FFF2-40B4-BE49-F238E27FC236}">
                    <a16:creationId xmlns:a16="http://schemas.microsoft.com/office/drawing/2014/main" id="{EDB71C6C-21CC-D0CC-2CA8-DEC4CE6CFD48}"/>
                  </a:ext>
                </a:extLst>
              </p:cNvPr>
              <p:cNvSpPr/>
              <p:nvPr/>
            </p:nvSpPr>
            <p:spPr>
              <a:xfrm>
                <a:off x="8071063" y="3241043"/>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8" name="Oval 297">
                <a:extLst>
                  <a:ext uri="{FF2B5EF4-FFF2-40B4-BE49-F238E27FC236}">
                    <a16:creationId xmlns:a16="http://schemas.microsoft.com/office/drawing/2014/main" id="{C42605AA-FE18-B95C-0E22-A7AD35E7F6AB}"/>
                  </a:ext>
                </a:extLst>
              </p:cNvPr>
              <p:cNvSpPr/>
              <p:nvPr/>
            </p:nvSpPr>
            <p:spPr>
              <a:xfrm>
                <a:off x="8046810" y="3019389"/>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9" name="Oval 298">
                <a:extLst>
                  <a:ext uri="{FF2B5EF4-FFF2-40B4-BE49-F238E27FC236}">
                    <a16:creationId xmlns:a16="http://schemas.microsoft.com/office/drawing/2014/main" id="{AC22AA67-DA28-1A50-8C68-6C5C9EFB3746}"/>
                  </a:ext>
                </a:extLst>
              </p:cNvPr>
              <p:cNvSpPr/>
              <p:nvPr/>
            </p:nvSpPr>
            <p:spPr>
              <a:xfrm>
                <a:off x="8116082" y="2818495"/>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0" name="Oval 299">
                <a:extLst>
                  <a:ext uri="{FF2B5EF4-FFF2-40B4-BE49-F238E27FC236}">
                    <a16:creationId xmlns:a16="http://schemas.microsoft.com/office/drawing/2014/main" id="{43F2B49A-D448-0458-02B4-DF456A41918A}"/>
                  </a:ext>
                </a:extLst>
              </p:cNvPr>
              <p:cNvSpPr/>
              <p:nvPr/>
            </p:nvSpPr>
            <p:spPr>
              <a:xfrm>
                <a:off x="8299655" y="273190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1" name="Oval 300">
                <a:extLst>
                  <a:ext uri="{FF2B5EF4-FFF2-40B4-BE49-F238E27FC236}">
                    <a16:creationId xmlns:a16="http://schemas.microsoft.com/office/drawing/2014/main" id="{CBAC1335-E928-D5C8-33D9-9F9F76212784}"/>
                  </a:ext>
                </a:extLst>
              </p:cNvPr>
              <p:cNvSpPr/>
              <p:nvPr/>
            </p:nvSpPr>
            <p:spPr>
              <a:xfrm>
                <a:off x="8514401" y="2749219"/>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2" name="Oval 301">
                <a:extLst>
                  <a:ext uri="{FF2B5EF4-FFF2-40B4-BE49-F238E27FC236}">
                    <a16:creationId xmlns:a16="http://schemas.microsoft.com/office/drawing/2014/main" id="{2515F858-34F4-2519-04F2-F0B967A03BFD}"/>
                  </a:ext>
                </a:extLst>
              </p:cNvPr>
              <p:cNvSpPr/>
              <p:nvPr/>
            </p:nvSpPr>
            <p:spPr>
              <a:xfrm>
                <a:off x="8708365" y="2828882"/>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3" name="Oval 302">
                <a:extLst>
                  <a:ext uri="{FF2B5EF4-FFF2-40B4-BE49-F238E27FC236}">
                    <a16:creationId xmlns:a16="http://schemas.microsoft.com/office/drawing/2014/main" id="{29E4349A-0591-4134-E923-935A8250B333}"/>
                  </a:ext>
                </a:extLst>
              </p:cNvPr>
              <p:cNvSpPr/>
              <p:nvPr/>
            </p:nvSpPr>
            <p:spPr>
              <a:xfrm>
                <a:off x="8839983" y="293971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4" name="Oval 303">
                <a:extLst>
                  <a:ext uri="{FF2B5EF4-FFF2-40B4-BE49-F238E27FC236}">
                    <a16:creationId xmlns:a16="http://schemas.microsoft.com/office/drawing/2014/main" id="{95084D35-2831-4CF3-76BF-3705CE87F17D}"/>
                  </a:ext>
                </a:extLst>
              </p:cNvPr>
              <p:cNvSpPr/>
              <p:nvPr/>
            </p:nvSpPr>
            <p:spPr>
              <a:xfrm>
                <a:off x="8888473" y="328954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5" name="Oval 304">
                <a:extLst>
                  <a:ext uri="{FF2B5EF4-FFF2-40B4-BE49-F238E27FC236}">
                    <a16:creationId xmlns:a16="http://schemas.microsoft.com/office/drawing/2014/main" id="{18BD974F-A5CD-F74D-0B08-CACCA85910A4}"/>
                  </a:ext>
                </a:extLst>
              </p:cNvPr>
              <p:cNvSpPr/>
              <p:nvPr/>
            </p:nvSpPr>
            <p:spPr>
              <a:xfrm>
                <a:off x="8781098" y="344194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6" name="Oval 305">
                <a:extLst>
                  <a:ext uri="{FF2B5EF4-FFF2-40B4-BE49-F238E27FC236}">
                    <a16:creationId xmlns:a16="http://schemas.microsoft.com/office/drawing/2014/main" id="{3926AAFE-0891-2D23-BC44-72C010C0CA48}"/>
                  </a:ext>
                </a:extLst>
              </p:cNvPr>
              <p:cNvSpPr/>
              <p:nvPr/>
            </p:nvSpPr>
            <p:spPr>
              <a:xfrm>
                <a:off x="8642550" y="3594347"/>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7" name="Oval 306">
                <a:extLst>
                  <a:ext uri="{FF2B5EF4-FFF2-40B4-BE49-F238E27FC236}">
                    <a16:creationId xmlns:a16="http://schemas.microsoft.com/office/drawing/2014/main" id="{17EA08F0-3C6F-E9A4-D1D9-F73D09A3D858}"/>
                  </a:ext>
                </a:extLst>
              </p:cNvPr>
              <p:cNvSpPr/>
              <p:nvPr/>
            </p:nvSpPr>
            <p:spPr>
              <a:xfrm>
                <a:off x="8483220" y="3684401"/>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8" name="Oval 307">
                <a:extLst>
                  <a:ext uri="{FF2B5EF4-FFF2-40B4-BE49-F238E27FC236}">
                    <a16:creationId xmlns:a16="http://schemas.microsoft.com/office/drawing/2014/main" id="{DE5036DD-E5D1-CD08-4F06-8E174E06CFFD}"/>
                  </a:ext>
                </a:extLst>
              </p:cNvPr>
              <p:cNvSpPr/>
              <p:nvPr/>
            </p:nvSpPr>
            <p:spPr>
              <a:xfrm>
                <a:off x="8282328" y="3660154"/>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9" name="Oval 308">
                <a:extLst>
                  <a:ext uri="{FF2B5EF4-FFF2-40B4-BE49-F238E27FC236}">
                    <a16:creationId xmlns:a16="http://schemas.microsoft.com/office/drawing/2014/main" id="{97DFD010-E596-5DF9-3BD5-87837E8B47AE}"/>
                  </a:ext>
                </a:extLst>
              </p:cNvPr>
              <p:cNvSpPr/>
              <p:nvPr/>
            </p:nvSpPr>
            <p:spPr>
              <a:xfrm>
                <a:off x="8091825" y="3563170"/>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0" name="Oval 309">
                <a:extLst>
                  <a:ext uri="{FF2B5EF4-FFF2-40B4-BE49-F238E27FC236}">
                    <a16:creationId xmlns:a16="http://schemas.microsoft.com/office/drawing/2014/main" id="{65EA06C1-ED84-991C-C63D-737FD769BC70}"/>
                  </a:ext>
                </a:extLst>
              </p:cNvPr>
              <p:cNvSpPr/>
              <p:nvPr/>
            </p:nvSpPr>
            <p:spPr>
              <a:xfrm>
                <a:off x="7974059" y="3383058"/>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1" name="Oval 310">
                <a:extLst>
                  <a:ext uri="{FF2B5EF4-FFF2-40B4-BE49-F238E27FC236}">
                    <a16:creationId xmlns:a16="http://schemas.microsoft.com/office/drawing/2014/main" id="{E3314753-C0B2-9B9F-E93F-476BC5F94013}"/>
                  </a:ext>
                </a:extLst>
              </p:cNvPr>
              <p:cNvSpPr/>
              <p:nvPr/>
            </p:nvSpPr>
            <p:spPr>
              <a:xfrm>
                <a:off x="7929031" y="3182165"/>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2" name="Oval 311">
                <a:extLst>
                  <a:ext uri="{FF2B5EF4-FFF2-40B4-BE49-F238E27FC236}">
                    <a16:creationId xmlns:a16="http://schemas.microsoft.com/office/drawing/2014/main" id="{FD1349BF-4856-F991-0B5F-B2C43C3EA4A0}"/>
                  </a:ext>
                </a:extLst>
              </p:cNvPr>
              <p:cNvSpPr/>
              <p:nvPr/>
            </p:nvSpPr>
            <p:spPr>
              <a:xfrm>
                <a:off x="7935957" y="2950098"/>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v</a:t>
                </a:r>
              </a:p>
            </p:txBody>
          </p:sp>
          <p:sp>
            <p:nvSpPr>
              <p:cNvPr id="313" name="Oval 312">
                <a:extLst>
                  <a:ext uri="{FF2B5EF4-FFF2-40B4-BE49-F238E27FC236}">
                    <a16:creationId xmlns:a16="http://schemas.microsoft.com/office/drawing/2014/main" id="{6240F1AA-73A9-9AAA-7030-9F1826E7247A}"/>
                  </a:ext>
                </a:extLst>
              </p:cNvPr>
              <p:cNvSpPr/>
              <p:nvPr/>
            </p:nvSpPr>
            <p:spPr>
              <a:xfrm>
                <a:off x="8348132" y="2853114"/>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4" name="Oval 313">
                <a:extLst>
                  <a:ext uri="{FF2B5EF4-FFF2-40B4-BE49-F238E27FC236}">
                    <a16:creationId xmlns:a16="http://schemas.microsoft.com/office/drawing/2014/main" id="{15EC1309-1281-8170-1FAB-81494E424EBD}"/>
                  </a:ext>
                </a:extLst>
              </p:cNvPr>
              <p:cNvSpPr/>
              <p:nvPr/>
            </p:nvSpPr>
            <p:spPr>
              <a:xfrm>
                <a:off x="8001764" y="2880826"/>
                <a:ext cx="207818" cy="218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 name="Group 2">
              <a:extLst>
                <a:ext uri="{FF2B5EF4-FFF2-40B4-BE49-F238E27FC236}">
                  <a16:creationId xmlns:a16="http://schemas.microsoft.com/office/drawing/2014/main" id="{797DC44E-A637-31E9-8913-D8D36654B5F4}"/>
                </a:ext>
              </a:extLst>
            </p:cNvPr>
            <p:cNvGrpSpPr/>
            <p:nvPr/>
          </p:nvGrpSpPr>
          <p:grpSpPr>
            <a:xfrm>
              <a:off x="10312993" y="2503935"/>
              <a:ext cx="1167260" cy="1170708"/>
              <a:chOff x="10312993" y="2503935"/>
              <a:chExt cx="1167260" cy="1170708"/>
            </a:xfrm>
          </p:grpSpPr>
          <p:sp>
            <p:nvSpPr>
              <p:cNvPr id="241" name="Oval 240">
                <a:extLst>
                  <a:ext uri="{FF2B5EF4-FFF2-40B4-BE49-F238E27FC236}">
                    <a16:creationId xmlns:a16="http://schemas.microsoft.com/office/drawing/2014/main" id="{88A9E18E-3D44-644C-0AAF-7458DC92D751}"/>
                  </a:ext>
                </a:extLst>
              </p:cNvPr>
              <p:cNvSpPr/>
              <p:nvPr/>
            </p:nvSpPr>
            <p:spPr>
              <a:xfrm>
                <a:off x="10603982" y="2704857"/>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2" name="Oval 241">
                <a:extLst>
                  <a:ext uri="{FF2B5EF4-FFF2-40B4-BE49-F238E27FC236}">
                    <a16:creationId xmlns:a16="http://schemas.microsoft.com/office/drawing/2014/main" id="{A8FBB80A-8309-C699-2A6F-6576B374AEB2}"/>
                  </a:ext>
                </a:extLst>
              </p:cNvPr>
              <p:cNvSpPr/>
              <p:nvPr/>
            </p:nvSpPr>
            <p:spPr>
              <a:xfrm>
                <a:off x="10745991" y="2836475"/>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3" name="Oval 242">
                <a:extLst>
                  <a:ext uri="{FF2B5EF4-FFF2-40B4-BE49-F238E27FC236}">
                    <a16:creationId xmlns:a16="http://schemas.microsoft.com/office/drawing/2014/main" id="{CA6836FA-70EA-D98F-18A1-7F5CFE60AD6C}"/>
                  </a:ext>
                </a:extLst>
              </p:cNvPr>
              <p:cNvSpPr/>
              <p:nvPr/>
            </p:nvSpPr>
            <p:spPr>
              <a:xfrm>
                <a:off x="10804872" y="2687536"/>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4" name="Oval 243">
                <a:extLst>
                  <a:ext uri="{FF2B5EF4-FFF2-40B4-BE49-F238E27FC236}">
                    <a16:creationId xmlns:a16="http://schemas.microsoft.com/office/drawing/2014/main" id="{03367712-17E8-E88E-268B-BB6D3397486F}"/>
                  </a:ext>
                </a:extLst>
              </p:cNvPr>
              <p:cNvSpPr/>
              <p:nvPr/>
            </p:nvSpPr>
            <p:spPr>
              <a:xfrm>
                <a:off x="10926099" y="2839936"/>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5" name="Oval 244">
                <a:extLst>
                  <a:ext uri="{FF2B5EF4-FFF2-40B4-BE49-F238E27FC236}">
                    <a16:creationId xmlns:a16="http://schemas.microsoft.com/office/drawing/2014/main" id="{1AC69E76-5268-76A4-78E0-7D88DF60A760}"/>
                  </a:ext>
                </a:extLst>
              </p:cNvPr>
              <p:cNvSpPr/>
              <p:nvPr/>
            </p:nvSpPr>
            <p:spPr>
              <a:xfrm>
                <a:off x="10829115" y="297155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6" name="Oval 245">
                <a:extLst>
                  <a:ext uri="{FF2B5EF4-FFF2-40B4-BE49-F238E27FC236}">
                    <a16:creationId xmlns:a16="http://schemas.microsoft.com/office/drawing/2014/main" id="{D29EC2F8-4104-FC13-0BC2-258943072022}"/>
                  </a:ext>
                </a:extLst>
              </p:cNvPr>
              <p:cNvSpPr/>
              <p:nvPr/>
            </p:nvSpPr>
            <p:spPr>
              <a:xfrm>
                <a:off x="10607439" y="290574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7" name="Oval 246">
                <a:extLst>
                  <a:ext uri="{FF2B5EF4-FFF2-40B4-BE49-F238E27FC236}">
                    <a16:creationId xmlns:a16="http://schemas.microsoft.com/office/drawing/2014/main" id="{5292E234-C9C3-FC15-AAC1-EEEFCE487285}"/>
                  </a:ext>
                </a:extLst>
              </p:cNvPr>
              <p:cNvSpPr/>
              <p:nvPr/>
            </p:nvSpPr>
            <p:spPr>
              <a:xfrm>
                <a:off x="10645538" y="305814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8" name="Oval 247">
                <a:extLst>
                  <a:ext uri="{FF2B5EF4-FFF2-40B4-BE49-F238E27FC236}">
                    <a16:creationId xmlns:a16="http://schemas.microsoft.com/office/drawing/2014/main" id="{06FCC9B9-398C-81F9-17D7-DDBDF6CED471}"/>
                  </a:ext>
                </a:extLst>
              </p:cNvPr>
              <p:cNvSpPr/>
              <p:nvPr/>
            </p:nvSpPr>
            <p:spPr>
              <a:xfrm>
                <a:off x="10797938" y="314819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9" name="Oval 248">
                <a:extLst>
                  <a:ext uri="{FF2B5EF4-FFF2-40B4-BE49-F238E27FC236}">
                    <a16:creationId xmlns:a16="http://schemas.microsoft.com/office/drawing/2014/main" id="{1B44E537-CB72-A15A-5E8C-29753AAE6BDE}"/>
                  </a:ext>
                </a:extLst>
              </p:cNvPr>
              <p:cNvSpPr/>
              <p:nvPr/>
            </p:nvSpPr>
            <p:spPr>
              <a:xfrm>
                <a:off x="10950338" y="3082386"/>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0" name="Oval 249">
                <a:extLst>
                  <a:ext uri="{FF2B5EF4-FFF2-40B4-BE49-F238E27FC236}">
                    <a16:creationId xmlns:a16="http://schemas.microsoft.com/office/drawing/2014/main" id="{387F814B-7957-3621-24B1-F216ACFE8587}"/>
                  </a:ext>
                </a:extLst>
              </p:cNvPr>
              <p:cNvSpPr/>
              <p:nvPr/>
            </p:nvSpPr>
            <p:spPr>
              <a:xfrm>
                <a:off x="11040392" y="2964620"/>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1" name="Oval 250">
                <a:extLst>
                  <a:ext uri="{FF2B5EF4-FFF2-40B4-BE49-F238E27FC236}">
                    <a16:creationId xmlns:a16="http://schemas.microsoft.com/office/drawing/2014/main" id="{F305AED2-94B9-1DB1-6552-50A4A0583276}"/>
                  </a:ext>
                </a:extLst>
              </p:cNvPr>
              <p:cNvSpPr/>
              <p:nvPr/>
            </p:nvSpPr>
            <p:spPr>
              <a:xfrm>
                <a:off x="11120055" y="277411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2" name="Oval 251">
                <a:extLst>
                  <a:ext uri="{FF2B5EF4-FFF2-40B4-BE49-F238E27FC236}">
                    <a16:creationId xmlns:a16="http://schemas.microsoft.com/office/drawing/2014/main" id="{62FA53DA-3BF0-C776-4847-FC6E41E6B1CD}"/>
                  </a:ext>
                </a:extLst>
              </p:cNvPr>
              <p:cNvSpPr/>
              <p:nvPr/>
            </p:nvSpPr>
            <p:spPr>
              <a:xfrm>
                <a:off x="10981507" y="2656351"/>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3" name="Oval 252">
                <a:extLst>
                  <a:ext uri="{FF2B5EF4-FFF2-40B4-BE49-F238E27FC236}">
                    <a16:creationId xmlns:a16="http://schemas.microsoft.com/office/drawing/2014/main" id="{59DCC9F5-AEA2-CE3D-E57D-657C08F4BB49}"/>
                  </a:ext>
                </a:extLst>
              </p:cNvPr>
              <p:cNvSpPr/>
              <p:nvPr/>
            </p:nvSpPr>
            <p:spPr>
              <a:xfrm>
                <a:off x="11227426" y="293344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4" name="Oval 253">
                <a:extLst>
                  <a:ext uri="{FF2B5EF4-FFF2-40B4-BE49-F238E27FC236}">
                    <a16:creationId xmlns:a16="http://schemas.microsoft.com/office/drawing/2014/main" id="{447464D6-D0EC-D076-309B-37A6C6D4A1C4}"/>
                  </a:ext>
                </a:extLst>
              </p:cNvPr>
              <p:cNvSpPr/>
              <p:nvPr/>
            </p:nvSpPr>
            <p:spPr>
              <a:xfrm>
                <a:off x="11161615" y="3085843"/>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5" name="Oval 254">
                <a:extLst>
                  <a:ext uri="{FF2B5EF4-FFF2-40B4-BE49-F238E27FC236}">
                    <a16:creationId xmlns:a16="http://schemas.microsoft.com/office/drawing/2014/main" id="{CC040BC0-694A-6F63-65B6-D2E20F318CE7}"/>
                  </a:ext>
                </a:extLst>
              </p:cNvPr>
              <p:cNvSpPr/>
              <p:nvPr/>
            </p:nvSpPr>
            <p:spPr>
              <a:xfrm>
                <a:off x="11043849" y="3227852"/>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6" name="Oval 255">
                <a:extLst>
                  <a:ext uri="{FF2B5EF4-FFF2-40B4-BE49-F238E27FC236}">
                    <a16:creationId xmlns:a16="http://schemas.microsoft.com/office/drawing/2014/main" id="{9053B0ED-CFC1-BB5D-4F0C-16539C58DD4A}"/>
                  </a:ext>
                </a:extLst>
              </p:cNvPr>
              <p:cNvSpPr/>
              <p:nvPr/>
            </p:nvSpPr>
            <p:spPr>
              <a:xfrm>
                <a:off x="10894910" y="329712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7" name="Oval 256">
                <a:extLst>
                  <a:ext uri="{FF2B5EF4-FFF2-40B4-BE49-F238E27FC236}">
                    <a16:creationId xmlns:a16="http://schemas.microsoft.com/office/drawing/2014/main" id="{C1169121-DB70-EBC8-DAC0-3B186C480902}"/>
                  </a:ext>
                </a:extLst>
              </p:cNvPr>
              <p:cNvSpPr/>
              <p:nvPr/>
            </p:nvSpPr>
            <p:spPr>
              <a:xfrm>
                <a:off x="10610888" y="324170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8" name="Oval 257">
                <a:extLst>
                  <a:ext uri="{FF2B5EF4-FFF2-40B4-BE49-F238E27FC236}">
                    <a16:creationId xmlns:a16="http://schemas.microsoft.com/office/drawing/2014/main" id="{AA5C91B6-21E0-3575-34FA-4D839EC66890}"/>
                  </a:ext>
                </a:extLst>
              </p:cNvPr>
              <p:cNvSpPr/>
              <p:nvPr/>
            </p:nvSpPr>
            <p:spPr>
              <a:xfrm>
                <a:off x="10752897" y="3342149"/>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9" name="Oval 258">
                <a:extLst>
                  <a:ext uri="{FF2B5EF4-FFF2-40B4-BE49-F238E27FC236}">
                    <a16:creationId xmlns:a16="http://schemas.microsoft.com/office/drawing/2014/main" id="{1C357297-B422-0FAB-6234-FC965FB3E18E}"/>
                  </a:ext>
                </a:extLst>
              </p:cNvPr>
              <p:cNvSpPr/>
              <p:nvPr/>
            </p:nvSpPr>
            <p:spPr>
              <a:xfrm>
                <a:off x="10458484" y="3151646"/>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0" name="Oval 259">
                <a:extLst>
                  <a:ext uri="{FF2B5EF4-FFF2-40B4-BE49-F238E27FC236}">
                    <a16:creationId xmlns:a16="http://schemas.microsoft.com/office/drawing/2014/main" id="{71C0A013-3355-3B30-E4B3-CAC9BD93E1CD}"/>
                  </a:ext>
                </a:extLst>
              </p:cNvPr>
              <p:cNvSpPr/>
              <p:nvPr/>
            </p:nvSpPr>
            <p:spPr>
              <a:xfrm>
                <a:off x="10455019" y="3013098"/>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1" name="Oval 260">
                <a:extLst>
                  <a:ext uri="{FF2B5EF4-FFF2-40B4-BE49-F238E27FC236}">
                    <a16:creationId xmlns:a16="http://schemas.microsoft.com/office/drawing/2014/main" id="{00116164-2005-B205-729A-BE52861B2054}"/>
                  </a:ext>
                </a:extLst>
              </p:cNvPr>
              <p:cNvSpPr/>
              <p:nvPr/>
            </p:nvSpPr>
            <p:spPr>
              <a:xfrm>
                <a:off x="10430772" y="2791422"/>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2" name="Oval 261">
                <a:extLst>
                  <a:ext uri="{FF2B5EF4-FFF2-40B4-BE49-F238E27FC236}">
                    <a16:creationId xmlns:a16="http://schemas.microsoft.com/office/drawing/2014/main" id="{065C557A-3A11-8540-0395-458EE1A78649}"/>
                  </a:ext>
                </a:extLst>
              </p:cNvPr>
              <p:cNvSpPr/>
              <p:nvPr/>
            </p:nvSpPr>
            <p:spPr>
              <a:xfrm>
                <a:off x="10500044" y="2590528"/>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3" name="Oval 262">
                <a:extLst>
                  <a:ext uri="{FF2B5EF4-FFF2-40B4-BE49-F238E27FC236}">
                    <a16:creationId xmlns:a16="http://schemas.microsoft.com/office/drawing/2014/main" id="{8E732518-0A0A-61DF-124B-7D30D233A3CC}"/>
                  </a:ext>
                </a:extLst>
              </p:cNvPr>
              <p:cNvSpPr/>
              <p:nvPr/>
            </p:nvSpPr>
            <p:spPr>
              <a:xfrm>
                <a:off x="10683617" y="2503935"/>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4" name="Oval 263">
                <a:extLst>
                  <a:ext uri="{FF2B5EF4-FFF2-40B4-BE49-F238E27FC236}">
                    <a16:creationId xmlns:a16="http://schemas.microsoft.com/office/drawing/2014/main" id="{28A514DB-253E-C7A4-29C9-C7ECEF6C0E3C}"/>
                  </a:ext>
                </a:extLst>
              </p:cNvPr>
              <p:cNvSpPr/>
              <p:nvPr/>
            </p:nvSpPr>
            <p:spPr>
              <a:xfrm>
                <a:off x="10898363" y="2521252"/>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5" name="Oval 264">
                <a:extLst>
                  <a:ext uri="{FF2B5EF4-FFF2-40B4-BE49-F238E27FC236}">
                    <a16:creationId xmlns:a16="http://schemas.microsoft.com/office/drawing/2014/main" id="{A2BB9A1A-1CFE-8C11-D0BE-F6085AEBBD1E}"/>
                  </a:ext>
                </a:extLst>
              </p:cNvPr>
              <p:cNvSpPr/>
              <p:nvPr/>
            </p:nvSpPr>
            <p:spPr>
              <a:xfrm>
                <a:off x="11092327" y="2600915"/>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6" name="Oval 265">
                <a:extLst>
                  <a:ext uri="{FF2B5EF4-FFF2-40B4-BE49-F238E27FC236}">
                    <a16:creationId xmlns:a16="http://schemas.microsoft.com/office/drawing/2014/main" id="{B7241305-8210-826C-F5BD-4E9A16C2CC9A}"/>
                  </a:ext>
                </a:extLst>
              </p:cNvPr>
              <p:cNvSpPr/>
              <p:nvPr/>
            </p:nvSpPr>
            <p:spPr>
              <a:xfrm>
                <a:off x="11223945" y="2711751"/>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7" name="Oval 266">
                <a:extLst>
                  <a:ext uri="{FF2B5EF4-FFF2-40B4-BE49-F238E27FC236}">
                    <a16:creationId xmlns:a16="http://schemas.microsoft.com/office/drawing/2014/main" id="{74A735D4-D786-AA31-7314-AB56FC33CCDB}"/>
                  </a:ext>
                </a:extLst>
              </p:cNvPr>
              <p:cNvSpPr/>
              <p:nvPr/>
            </p:nvSpPr>
            <p:spPr>
              <a:xfrm>
                <a:off x="11272435" y="3061580"/>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8" name="Oval 267">
                <a:extLst>
                  <a:ext uri="{FF2B5EF4-FFF2-40B4-BE49-F238E27FC236}">
                    <a16:creationId xmlns:a16="http://schemas.microsoft.com/office/drawing/2014/main" id="{3311983E-DD89-FB25-F9DE-D3B61F374873}"/>
                  </a:ext>
                </a:extLst>
              </p:cNvPr>
              <p:cNvSpPr/>
              <p:nvPr/>
            </p:nvSpPr>
            <p:spPr>
              <a:xfrm>
                <a:off x="11165060" y="3213980"/>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9" name="Oval 268">
                <a:extLst>
                  <a:ext uri="{FF2B5EF4-FFF2-40B4-BE49-F238E27FC236}">
                    <a16:creationId xmlns:a16="http://schemas.microsoft.com/office/drawing/2014/main" id="{4B21E7B9-267B-DD85-E6CE-A57813264548}"/>
                  </a:ext>
                </a:extLst>
              </p:cNvPr>
              <p:cNvSpPr/>
              <p:nvPr/>
            </p:nvSpPr>
            <p:spPr>
              <a:xfrm>
                <a:off x="11026512" y="3366380"/>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0" name="Oval 269">
                <a:extLst>
                  <a:ext uri="{FF2B5EF4-FFF2-40B4-BE49-F238E27FC236}">
                    <a16:creationId xmlns:a16="http://schemas.microsoft.com/office/drawing/2014/main" id="{28A66F68-415D-8EED-255D-614D3F570A84}"/>
                  </a:ext>
                </a:extLst>
              </p:cNvPr>
              <p:cNvSpPr/>
              <p:nvPr/>
            </p:nvSpPr>
            <p:spPr>
              <a:xfrm>
                <a:off x="10867182" y="3456434"/>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1" name="Oval 270">
                <a:extLst>
                  <a:ext uri="{FF2B5EF4-FFF2-40B4-BE49-F238E27FC236}">
                    <a16:creationId xmlns:a16="http://schemas.microsoft.com/office/drawing/2014/main" id="{77BFB2ED-2342-E54E-313D-43C8C949A649}"/>
                  </a:ext>
                </a:extLst>
              </p:cNvPr>
              <p:cNvSpPr/>
              <p:nvPr/>
            </p:nvSpPr>
            <p:spPr>
              <a:xfrm>
                <a:off x="10666290" y="343218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2" name="Oval 271">
                <a:extLst>
                  <a:ext uri="{FF2B5EF4-FFF2-40B4-BE49-F238E27FC236}">
                    <a16:creationId xmlns:a16="http://schemas.microsoft.com/office/drawing/2014/main" id="{6B268C3D-7C9F-C5BF-B6C0-E13472F1198F}"/>
                  </a:ext>
                </a:extLst>
              </p:cNvPr>
              <p:cNvSpPr/>
              <p:nvPr/>
            </p:nvSpPr>
            <p:spPr>
              <a:xfrm>
                <a:off x="10475787" y="3335203"/>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3" name="Oval 272">
                <a:extLst>
                  <a:ext uri="{FF2B5EF4-FFF2-40B4-BE49-F238E27FC236}">
                    <a16:creationId xmlns:a16="http://schemas.microsoft.com/office/drawing/2014/main" id="{372686C7-DCA4-DAEE-0224-C2D64122973C}"/>
                  </a:ext>
                </a:extLst>
              </p:cNvPr>
              <p:cNvSpPr/>
              <p:nvPr/>
            </p:nvSpPr>
            <p:spPr>
              <a:xfrm>
                <a:off x="10358021" y="3155091"/>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74" name="Oval 273">
                <a:extLst>
                  <a:ext uri="{FF2B5EF4-FFF2-40B4-BE49-F238E27FC236}">
                    <a16:creationId xmlns:a16="http://schemas.microsoft.com/office/drawing/2014/main" id="{64092903-FD9F-6043-45A0-0D18EAB1F0EA}"/>
                  </a:ext>
                </a:extLst>
              </p:cNvPr>
              <p:cNvSpPr/>
              <p:nvPr/>
            </p:nvSpPr>
            <p:spPr>
              <a:xfrm>
                <a:off x="10312993" y="2954198"/>
                <a:ext cx="207818" cy="2182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75" name="Oval 274">
                <a:extLst>
                  <a:ext uri="{FF2B5EF4-FFF2-40B4-BE49-F238E27FC236}">
                    <a16:creationId xmlns:a16="http://schemas.microsoft.com/office/drawing/2014/main" id="{919903EA-8561-A539-5D57-6BB9A4537901}"/>
                  </a:ext>
                </a:extLst>
              </p:cNvPr>
              <p:cNvSpPr/>
              <p:nvPr/>
            </p:nvSpPr>
            <p:spPr>
              <a:xfrm>
                <a:off x="10319919" y="2722131"/>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76" name="Oval 275">
                <a:extLst>
                  <a:ext uri="{FF2B5EF4-FFF2-40B4-BE49-F238E27FC236}">
                    <a16:creationId xmlns:a16="http://schemas.microsoft.com/office/drawing/2014/main" id="{88AFB44B-6063-4A62-B4CF-6D07BFA24C26}"/>
                  </a:ext>
                </a:extLst>
              </p:cNvPr>
              <p:cNvSpPr/>
              <p:nvPr/>
            </p:nvSpPr>
            <p:spPr>
              <a:xfrm>
                <a:off x="10732094" y="2625147"/>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77" name="Oval 276">
                <a:extLst>
                  <a:ext uri="{FF2B5EF4-FFF2-40B4-BE49-F238E27FC236}">
                    <a16:creationId xmlns:a16="http://schemas.microsoft.com/office/drawing/2014/main" id="{CCA1165B-CE93-821D-DDB0-7B14484F8EA3}"/>
                  </a:ext>
                </a:extLst>
              </p:cNvPr>
              <p:cNvSpPr/>
              <p:nvPr/>
            </p:nvSpPr>
            <p:spPr>
              <a:xfrm>
                <a:off x="10385726" y="2652859"/>
                <a:ext cx="207818" cy="2182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240" name="Right Arrow 326">
              <a:extLst>
                <a:ext uri="{FF2B5EF4-FFF2-40B4-BE49-F238E27FC236}">
                  <a16:creationId xmlns:a16="http://schemas.microsoft.com/office/drawing/2014/main" id="{BC02682D-0A5F-FC83-4E82-2913BABC8A5C}"/>
                </a:ext>
              </a:extLst>
            </p:cNvPr>
            <p:cNvSpPr/>
            <p:nvPr/>
          </p:nvSpPr>
          <p:spPr>
            <a:xfrm>
              <a:off x="9361323" y="2663791"/>
              <a:ext cx="731706" cy="78447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25" name="Picture 324">
              <a:extLst>
                <a:ext uri="{FF2B5EF4-FFF2-40B4-BE49-F238E27FC236}">
                  <a16:creationId xmlns:a16="http://schemas.microsoft.com/office/drawing/2014/main" id="{C876F49D-CA1A-909D-7C84-94C89155E5FB}"/>
                </a:ext>
              </a:extLst>
            </p:cNvPr>
            <p:cNvPicPr>
              <a:picLocks noChangeAspect="1"/>
            </p:cNvPicPr>
            <p:nvPr/>
          </p:nvPicPr>
          <p:blipFill>
            <a:blip r:embed="rId3"/>
            <a:stretch>
              <a:fillRect/>
            </a:stretch>
          </p:blipFill>
          <p:spPr>
            <a:xfrm>
              <a:off x="9484916" y="2869476"/>
              <a:ext cx="372717" cy="370569"/>
            </a:xfrm>
            <a:prstGeom prst="rect">
              <a:avLst/>
            </a:prstGeom>
          </p:spPr>
        </p:pic>
      </p:grpSp>
      <p:sp>
        <p:nvSpPr>
          <p:cNvPr id="326" name="TextBox 325">
            <a:extLst>
              <a:ext uri="{FF2B5EF4-FFF2-40B4-BE49-F238E27FC236}">
                <a16:creationId xmlns:a16="http://schemas.microsoft.com/office/drawing/2014/main" id="{B02C9967-870A-F266-6C3A-AD4B307EB473}"/>
              </a:ext>
            </a:extLst>
          </p:cNvPr>
          <p:cNvSpPr txBox="1"/>
          <p:nvPr/>
        </p:nvSpPr>
        <p:spPr>
          <a:xfrm flipH="1">
            <a:off x="1965412" y="1250808"/>
            <a:ext cx="3421818"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panose="020B0604020202020204"/>
                <a:ea typeface="+mn-ea"/>
                <a:cs typeface="+mn-cs"/>
              </a:rPr>
              <a:t>Spatial heterogeneity</a:t>
            </a:r>
          </a:p>
        </p:txBody>
      </p:sp>
      <p:cxnSp>
        <p:nvCxnSpPr>
          <p:cNvPr id="327" name="Straight Connector 326">
            <a:extLst>
              <a:ext uri="{FF2B5EF4-FFF2-40B4-BE49-F238E27FC236}">
                <a16:creationId xmlns:a16="http://schemas.microsoft.com/office/drawing/2014/main" id="{90F5A172-BCEF-2939-03D8-A97A51CEE5BD}"/>
              </a:ext>
            </a:extLst>
          </p:cNvPr>
          <p:cNvCxnSpPr/>
          <p:nvPr/>
        </p:nvCxnSpPr>
        <p:spPr>
          <a:xfrm>
            <a:off x="971626" y="1636926"/>
            <a:ext cx="5691506"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31" name="TextBox 330">
            <a:extLst>
              <a:ext uri="{FF2B5EF4-FFF2-40B4-BE49-F238E27FC236}">
                <a16:creationId xmlns:a16="http://schemas.microsoft.com/office/drawing/2014/main" id="{6442C5F3-A3E5-1643-6FA9-CB838C8C29B4}"/>
              </a:ext>
            </a:extLst>
          </p:cNvPr>
          <p:cNvSpPr txBox="1"/>
          <p:nvPr/>
        </p:nvSpPr>
        <p:spPr>
          <a:xfrm>
            <a:off x="9132384" y="6257587"/>
            <a:ext cx="2973891"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Bang et al</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Gastric Cancer </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2022; 25(4): 794-803.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Cammarota et al.,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Drugs</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2025; 85:361-383.</a:t>
            </a:r>
          </a:p>
        </p:txBody>
      </p:sp>
    </p:spTree>
    <p:extLst>
      <p:ext uri="{BB962C8B-B14F-4D97-AF65-F5344CB8AC3E}">
        <p14:creationId xmlns:p14="http://schemas.microsoft.com/office/powerpoint/2010/main" val="1031076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4BB79-68E5-9C60-C3BE-1A987A66A2D5}"/>
              </a:ext>
            </a:extLst>
          </p:cNvPr>
          <p:cNvSpPr>
            <a:spLocks noGrp="1"/>
          </p:cNvSpPr>
          <p:nvPr>
            <p:ph type="title"/>
          </p:nvPr>
        </p:nvSpPr>
        <p:spPr/>
        <p:txBody>
          <a:bodyPr/>
          <a:lstStyle/>
          <a:p>
            <a:r>
              <a:rPr lang="en-US" dirty="0"/>
              <a:t>“Loss” of HER2 Expression After Trastuzumab</a:t>
            </a:r>
          </a:p>
        </p:txBody>
      </p:sp>
      <p:sp>
        <p:nvSpPr>
          <p:cNvPr id="6" name="TextBox 5">
            <a:extLst>
              <a:ext uri="{FF2B5EF4-FFF2-40B4-BE49-F238E27FC236}">
                <a16:creationId xmlns:a16="http://schemas.microsoft.com/office/drawing/2014/main" id="{D021F6A0-86E9-9004-B32A-E1B17C429AD3}"/>
              </a:ext>
            </a:extLst>
          </p:cNvPr>
          <p:cNvSpPr txBox="1"/>
          <p:nvPr/>
        </p:nvSpPr>
        <p:spPr bwMode="auto">
          <a:xfrm>
            <a:off x="404766" y="6423660"/>
            <a:ext cx="84471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Makiyama</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ASCO 2018.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4011.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Seo</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Gastric Cancer. 2019;22:527.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Pietrantonio</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Int J of Cancer. 2016; 139: 2859.</a:t>
            </a:r>
          </a:p>
        </p:txBody>
      </p:sp>
      <p:pic>
        <p:nvPicPr>
          <p:cNvPr id="7" name="Picture 12">
            <a:extLst>
              <a:ext uri="{FF2B5EF4-FFF2-40B4-BE49-F238E27FC236}">
                <a16:creationId xmlns:a16="http://schemas.microsoft.com/office/drawing/2014/main" id="{E3B30544-8EDD-880F-0671-8641ED271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4" t="14722" r="57825" b="25961"/>
          <a:stretch>
            <a:fillRect/>
          </a:stretch>
        </p:blipFill>
        <p:spPr bwMode="auto">
          <a:xfrm>
            <a:off x="858049" y="1750313"/>
            <a:ext cx="2475030" cy="201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a:extLst>
              <a:ext uri="{FF2B5EF4-FFF2-40B4-BE49-F238E27FC236}">
                <a16:creationId xmlns:a16="http://schemas.microsoft.com/office/drawing/2014/main" id="{48354050-F34F-672C-3E60-BEB423112A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063" t="15621" r="8538" b="18174"/>
          <a:stretch/>
        </p:blipFill>
        <p:spPr bwMode="auto">
          <a:xfrm>
            <a:off x="827973" y="3765051"/>
            <a:ext cx="2545635" cy="204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BFDCB43-31A3-3C8B-2023-A16F0FED5EA7}"/>
              </a:ext>
            </a:extLst>
          </p:cNvPr>
          <p:cNvSpPr txBox="1"/>
          <p:nvPr/>
        </p:nvSpPr>
        <p:spPr>
          <a:xfrm>
            <a:off x="1495337" y="1319314"/>
            <a:ext cx="1205202" cy="369332"/>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T-ACT Trial</a:t>
            </a:r>
          </a:p>
        </p:txBody>
      </p:sp>
      <p:sp>
        <p:nvSpPr>
          <p:cNvPr id="10" name="TextBox 9">
            <a:extLst>
              <a:ext uri="{FF2B5EF4-FFF2-40B4-BE49-F238E27FC236}">
                <a16:creationId xmlns:a16="http://schemas.microsoft.com/office/drawing/2014/main" id="{11D24AD2-F3E5-469D-90C2-8CC80BD4BF7E}"/>
              </a:ext>
            </a:extLst>
          </p:cNvPr>
          <p:cNvSpPr txBox="1"/>
          <p:nvPr/>
        </p:nvSpPr>
        <p:spPr>
          <a:xfrm>
            <a:off x="4055268" y="1678537"/>
            <a:ext cx="313876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14/43 patients with loss of HER2 expression after trastuzumab</a:t>
            </a:r>
          </a:p>
        </p:txBody>
      </p:sp>
      <p:sp>
        <p:nvSpPr>
          <p:cNvPr id="16" name="TextBox 15">
            <a:extLst>
              <a:ext uri="{FF2B5EF4-FFF2-40B4-BE49-F238E27FC236}">
                <a16:creationId xmlns:a16="http://schemas.microsoft.com/office/drawing/2014/main" id="{AD4E8E2D-03DE-1A33-C00E-BF3FEBB13E41}"/>
              </a:ext>
            </a:extLst>
          </p:cNvPr>
          <p:cNvSpPr txBox="1"/>
          <p:nvPr/>
        </p:nvSpPr>
        <p:spPr>
          <a:xfrm>
            <a:off x="8054494" y="1319314"/>
            <a:ext cx="3558346" cy="369332"/>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HER2  Expression Post Trastuzumab</a:t>
            </a:r>
          </a:p>
        </p:txBody>
      </p:sp>
      <p:cxnSp>
        <p:nvCxnSpPr>
          <p:cNvPr id="18" name="Straight Connector 23">
            <a:extLst>
              <a:ext uri="{FF2B5EF4-FFF2-40B4-BE49-F238E27FC236}">
                <a16:creationId xmlns:a16="http://schemas.microsoft.com/office/drawing/2014/main" id="{5D6B9C87-AF70-81D4-CC51-C3C9077C58F3}"/>
              </a:ext>
            </a:extLst>
          </p:cNvPr>
          <p:cNvCxnSpPr>
            <a:cxnSpLocks noChangeShapeType="1"/>
          </p:cNvCxnSpPr>
          <p:nvPr/>
        </p:nvCxnSpPr>
        <p:spPr bwMode="auto">
          <a:xfrm flipH="1">
            <a:off x="7612063" y="1843059"/>
            <a:ext cx="6350" cy="3779838"/>
          </a:xfrm>
          <a:prstGeom prst="line">
            <a:avLst/>
          </a:prstGeom>
          <a:noFill/>
          <a:ln w="9525" algn="ctr">
            <a:solidFill>
              <a:schemeClr val="tx1"/>
            </a:solidFill>
            <a:round/>
            <a:headEnd/>
            <a:tailEnd/>
          </a:ln>
        </p:spPr>
      </p:cxnSp>
      <p:graphicFrame>
        <p:nvGraphicFramePr>
          <p:cNvPr id="4" name="Group 3">
            <a:extLst>
              <a:ext uri="{FF2B5EF4-FFF2-40B4-BE49-F238E27FC236}">
                <a16:creationId xmlns:a16="http://schemas.microsoft.com/office/drawing/2014/main" id="{B6B53C3D-8347-205D-C15D-DBCF7C39B9E0}"/>
              </a:ext>
            </a:extLst>
          </p:cNvPr>
          <p:cNvGraphicFramePr>
            <a:graphicFrameLocks/>
          </p:cNvGraphicFramePr>
          <p:nvPr/>
        </p:nvGraphicFramePr>
        <p:xfrm>
          <a:off x="7831138" y="3608700"/>
          <a:ext cx="4023360" cy="2255616"/>
        </p:xfrm>
        <a:graphic>
          <a:graphicData uri="http://schemas.openxmlformats.org/drawingml/2006/table">
            <a:tbl>
              <a:tblPr/>
              <a:tblGrid>
                <a:gridCol w="1371600">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1371600">
                  <a:extLst>
                    <a:ext uri="{9D8B030D-6E8A-4147-A177-3AD203B41FA5}">
                      <a16:colId xmlns:a16="http://schemas.microsoft.com/office/drawing/2014/main" val="1621090982"/>
                    </a:ext>
                  </a:extLst>
                </a:gridCol>
              </a:tblGrid>
              <a:tr h="45720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dirty="0" err="1">
                          <a:ln>
                            <a:noFill/>
                          </a:ln>
                          <a:solidFill>
                            <a:schemeClr val="tx1"/>
                          </a:solidFill>
                          <a:effectLst/>
                          <a:latin typeface="Calibri" panose="020F0502020204030204" pitchFamily="34" charset="0"/>
                        </a:rPr>
                        <a:t>Tumor</a:t>
                      </a:r>
                      <a:r>
                        <a:rPr kumimoji="0" lang="en-GB" sz="1400" b="1" i="0" u="none" strike="noStrike" cap="none" normalizeH="0" baseline="0" dirty="0">
                          <a:ln>
                            <a:noFill/>
                          </a:ln>
                          <a:solidFill>
                            <a:schemeClr val="tx1"/>
                          </a:solidFill>
                          <a:effectLst/>
                          <a:latin typeface="Calibri" panose="020F0502020204030204" pitchFamily="34" charset="0"/>
                        </a:rPr>
                        <a:t> HER2 Status,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GB" sz="1400" b="1" i="0" u="none" strike="noStrike" cap="none" normalizeH="0" baseline="0" dirty="0" err="1">
                          <a:ln>
                            <a:noFill/>
                          </a:ln>
                          <a:solidFill>
                            <a:schemeClr val="tx1"/>
                          </a:solidFill>
                          <a:effectLst/>
                          <a:latin typeface="Calibri" panose="020F0502020204030204" pitchFamily="34" charset="0"/>
                        </a:rPr>
                        <a:t>Pretreatment</a:t>
                      </a:r>
                      <a:endParaRPr kumimoji="0" lang="en-GB" sz="1400" b="1" i="0" u="none" strike="noStrike" cap="none" normalizeH="0" baseline="0" dirty="0">
                        <a:ln>
                          <a:noFill/>
                        </a:ln>
                        <a:solidFill>
                          <a:schemeClr val="tx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GB" sz="1400" b="1" i="0" u="none" strike="noStrike" cap="none" normalizeH="0" baseline="0" dirty="0">
                          <a:ln>
                            <a:noFill/>
                          </a:ln>
                          <a:solidFill>
                            <a:schemeClr val="tx1"/>
                          </a:solidFill>
                          <a:effectLst/>
                          <a:latin typeface="Calibri" panose="020F0502020204030204" pitchFamily="34" charset="0"/>
                        </a:rPr>
                        <a:t>(N = 22)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GB" sz="1400" b="1" i="0" u="none" strike="noStrike" cap="none" normalizeH="0" baseline="0" dirty="0">
                          <a:ln>
                            <a:noFill/>
                          </a:ln>
                          <a:solidFill>
                            <a:schemeClr val="tx1"/>
                          </a:solidFill>
                          <a:effectLst/>
                          <a:latin typeface="Calibri" panose="020F0502020204030204" pitchFamily="34" charset="0"/>
                        </a:rPr>
                        <a:t>Post-treatment  (N = 22)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15713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Positive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30000" dirty="0">
                          <a:ln>
                            <a:noFill/>
                          </a:ln>
                          <a:solidFill>
                            <a:schemeClr val="bg2">
                              <a:lumMod val="10000"/>
                            </a:schemeClr>
                          </a:solidFill>
                          <a:effectLst/>
                          <a:latin typeface="Calibri" panose="020F0502020204030204" pitchFamily="34" charset="0"/>
                        </a:rPr>
                        <a:t>59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14730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Negative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a:t>
                      </a:r>
                    </a:p>
                  </a:txBody>
                  <a:tcPr marL="121699" marR="121699" marT="45728" marB="45728" anchor="ctr" horzOverflow="overflow">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27</a:t>
                      </a:r>
                    </a:p>
                  </a:txBody>
                  <a:tcPr marL="121699" marR="121699" marT="45728" marB="45728"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559542573"/>
                  </a:ext>
                </a:extLst>
              </a:tr>
              <a:tr h="14730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Not assessable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14</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3134140017"/>
                  </a:ext>
                </a:extLst>
              </a:tr>
              <a:tr h="275727">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Overexpressed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68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069796930"/>
                  </a:ext>
                </a:extLst>
              </a:tr>
              <a:tr h="147301">
                <a:tc>
                  <a:txBody>
                    <a:bodyPr/>
                    <a:lstStyle/>
                    <a:p>
                      <a:r>
                        <a:rPr kumimoji="0" lang="en-US" sz="1400" b="0" i="0" u="none" strike="noStrike" cap="none" normalizeH="0" baseline="0" dirty="0">
                          <a:ln>
                            <a:noFill/>
                          </a:ln>
                          <a:solidFill>
                            <a:schemeClr val="bg2">
                              <a:lumMod val="10000"/>
                            </a:schemeClr>
                          </a:solidFill>
                          <a:effectLst/>
                          <a:latin typeface="Calibri" panose="020F0502020204030204" pitchFamily="34" charset="0"/>
                        </a:rPr>
                        <a:t>Loss of expression</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t>
                      </a:r>
                    </a:p>
                  </a:txBody>
                  <a:tcPr marL="121699" marR="121699" marT="45728" marB="45728" anchor="ctr" horzOverflow="overflow">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32</a:t>
                      </a:r>
                    </a:p>
                  </a:txBody>
                  <a:tcPr marL="121699" marR="121699" marT="45728" marB="45728"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2442704351"/>
                  </a:ext>
                </a:extLst>
              </a:tr>
            </a:tbl>
          </a:graphicData>
        </a:graphic>
      </p:graphicFrame>
      <p:pic>
        <p:nvPicPr>
          <p:cNvPr id="21" name="Picture 20">
            <a:extLst>
              <a:ext uri="{FF2B5EF4-FFF2-40B4-BE49-F238E27FC236}">
                <a16:creationId xmlns:a16="http://schemas.microsoft.com/office/drawing/2014/main" id="{EE640D40-2126-C069-69F5-115B31E7BC4F}"/>
              </a:ext>
            </a:extLst>
          </p:cNvPr>
          <p:cNvPicPr>
            <a:picLocks noChangeAspect="1"/>
          </p:cNvPicPr>
          <p:nvPr/>
        </p:nvPicPr>
        <p:blipFill>
          <a:blip r:embed="rId4"/>
          <a:stretch>
            <a:fillRect/>
          </a:stretch>
        </p:blipFill>
        <p:spPr>
          <a:xfrm>
            <a:off x="7831138" y="2133197"/>
            <a:ext cx="4005059" cy="1474962"/>
          </a:xfrm>
          <a:prstGeom prst="rect">
            <a:avLst/>
          </a:prstGeom>
        </p:spPr>
      </p:pic>
      <p:sp>
        <p:nvSpPr>
          <p:cNvPr id="22" name="TextBox 21">
            <a:extLst>
              <a:ext uri="{FF2B5EF4-FFF2-40B4-BE49-F238E27FC236}">
                <a16:creationId xmlns:a16="http://schemas.microsoft.com/office/drawing/2014/main" id="{9D7E9ED4-8D0C-3818-3213-CF354F090436}"/>
              </a:ext>
            </a:extLst>
          </p:cNvPr>
          <p:cNvSpPr txBox="1"/>
          <p:nvPr/>
        </p:nvSpPr>
        <p:spPr bwMode="auto">
          <a:xfrm>
            <a:off x="8447494" y="1853356"/>
            <a:ext cx="811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Baseline</a:t>
            </a:r>
          </a:p>
        </p:txBody>
      </p:sp>
      <p:sp>
        <p:nvSpPr>
          <p:cNvPr id="23" name="TextBox 22">
            <a:extLst>
              <a:ext uri="{FF2B5EF4-FFF2-40B4-BE49-F238E27FC236}">
                <a16:creationId xmlns:a16="http://schemas.microsoft.com/office/drawing/2014/main" id="{E7454081-983D-019A-C0A5-66AD1736C168}"/>
              </a:ext>
            </a:extLst>
          </p:cNvPr>
          <p:cNvSpPr txBox="1"/>
          <p:nvPr/>
        </p:nvSpPr>
        <p:spPr bwMode="auto">
          <a:xfrm>
            <a:off x="10066848" y="1663313"/>
            <a:ext cx="19576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Post trastuzumab + cisplatin + 5FU</a:t>
            </a:r>
          </a:p>
        </p:txBody>
      </p:sp>
      <p:sp>
        <p:nvSpPr>
          <p:cNvPr id="24" name="TextBox 23">
            <a:extLst>
              <a:ext uri="{FF2B5EF4-FFF2-40B4-BE49-F238E27FC236}">
                <a16:creationId xmlns:a16="http://schemas.microsoft.com/office/drawing/2014/main" id="{FF4A0366-8C77-20CE-C3F9-A635C1E2ABF4}"/>
              </a:ext>
            </a:extLst>
          </p:cNvPr>
          <p:cNvSpPr txBox="1"/>
          <p:nvPr/>
        </p:nvSpPr>
        <p:spPr bwMode="auto">
          <a:xfrm>
            <a:off x="4898877" y="1319314"/>
            <a:ext cx="1197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GASTHER3</a:t>
            </a:r>
          </a:p>
        </p:txBody>
      </p:sp>
      <p:pic>
        <p:nvPicPr>
          <p:cNvPr id="26" name="Picture 25">
            <a:extLst>
              <a:ext uri="{FF2B5EF4-FFF2-40B4-BE49-F238E27FC236}">
                <a16:creationId xmlns:a16="http://schemas.microsoft.com/office/drawing/2014/main" id="{C18104B9-FDAB-4E2B-E7D1-C0E2E7003308}"/>
              </a:ext>
            </a:extLst>
          </p:cNvPr>
          <p:cNvPicPr>
            <a:picLocks noChangeAspect="1"/>
          </p:cNvPicPr>
          <p:nvPr/>
        </p:nvPicPr>
        <p:blipFill rotWithShape="1">
          <a:blip r:embed="rId5"/>
          <a:srcRect l="4941" t="9563" r="4280" b="4934"/>
          <a:stretch/>
        </p:blipFill>
        <p:spPr>
          <a:xfrm>
            <a:off x="3902500" y="2995545"/>
            <a:ext cx="3539761" cy="2581896"/>
          </a:xfrm>
          <a:prstGeom prst="rect">
            <a:avLst/>
          </a:prstGeom>
        </p:spPr>
      </p:pic>
      <p:sp>
        <p:nvSpPr>
          <p:cNvPr id="27" name="TextBox 26">
            <a:extLst>
              <a:ext uri="{FF2B5EF4-FFF2-40B4-BE49-F238E27FC236}">
                <a16:creationId xmlns:a16="http://schemas.microsoft.com/office/drawing/2014/main" id="{D8386BDF-D2DA-7725-3F3F-B26A0312318F}"/>
              </a:ext>
            </a:extLst>
          </p:cNvPr>
          <p:cNvSpPr txBox="1"/>
          <p:nvPr/>
        </p:nvSpPr>
        <p:spPr bwMode="auto">
          <a:xfrm>
            <a:off x="4217194" y="2360084"/>
            <a:ext cx="26620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Impact of HER2 status on PFS</a:t>
            </a:r>
          </a:p>
        </p:txBody>
      </p:sp>
      <p:sp>
        <p:nvSpPr>
          <p:cNvPr id="28" name="TextBox 27">
            <a:extLst>
              <a:ext uri="{FF2B5EF4-FFF2-40B4-BE49-F238E27FC236}">
                <a16:creationId xmlns:a16="http://schemas.microsoft.com/office/drawing/2014/main" id="{01F84778-FAC1-3EE3-36F8-C7F81A9A1A75}"/>
              </a:ext>
            </a:extLst>
          </p:cNvPr>
          <p:cNvSpPr txBox="1"/>
          <p:nvPr/>
        </p:nvSpPr>
        <p:spPr bwMode="auto">
          <a:xfrm>
            <a:off x="671601" y="5808203"/>
            <a:ext cx="3327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HER2 positivity defined as IHC3+ or IHC2+ with FISH positive</a:t>
            </a:r>
          </a:p>
        </p:txBody>
      </p:sp>
      <p:sp>
        <p:nvSpPr>
          <p:cNvPr id="19" name="Rectangle 18">
            <a:extLst>
              <a:ext uri="{FF2B5EF4-FFF2-40B4-BE49-F238E27FC236}">
                <a16:creationId xmlns:a16="http://schemas.microsoft.com/office/drawing/2014/main" id="{814CF6A6-6663-49D3-8823-E5A762D1CE57}"/>
              </a:ext>
            </a:extLst>
          </p:cNvPr>
          <p:cNvSpPr/>
          <p:nvPr/>
        </p:nvSpPr>
        <p:spPr>
          <a:xfrm>
            <a:off x="9430227" y="6163035"/>
            <a:ext cx="2447128" cy="4936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607372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80897-F9C4-16A3-1CDF-02DB408749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8BD32-C694-64A8-74E9-266167C41B63}"/>
              </a:ext>
            </a:extLst>
          </p:cNvPr>
          <p:cNvSpPr>
            <a:spLocks noGrp="1"/>
          </p:cNvSpPr>
          <p:nvPr>
            <p:ph type="title"/>
          </p:nvPr>
        </p:nvSpPr>
        <p:spPr/>
        <p:txBody>
          <a:bodyPr>
            <a:normAutofit/>
          </a:bodyPr>
          <a:lstStyle/>
          <a:p>
            <a:r>
              <a:rPr lang="en-US" sz="3200" dirty="0">
                <a:solidFill>
                  <a:srgbClr val="FFFF00"/>
                </a:solidFill>
              </a:rPr>
              <a:t>Trastuzumab deruxtecan (T-</a:t>
            </a:r>
            <a:r>
              <a:rPr lang="en-US" sz="3200" dirty="0" err="1">
                <a:solidFill>
                  <a:srgbClr val="FFFF00"/>
                </a:solidFill>
              </a:rPr>
              <a:t>DXd</a:t>
            </a:r>
            <a:r>
              <a:rPr lang="en-US" sz="3200" dirty="0">
                <a:solidFill>
                  <a:srgbClr val="FFFF00"/>
                </a:solidFill>
              </a:rPr>
              <a:t>): Know your DESTINY</a:t>
            </a:r>
          </a:p>
        </p:txBody>
      </p:sp>
      <p:sp>
        <p:nvSpPr>
          <p:cNvPr id="4" name="Text Placeholder 3">
            <a:extLst>
              <a:ext uri="{FF2B5EF4-FFF2-40B4-BE49-F238E27FC236}">
                <a16:creationId xmlns:a16="http://schemas.microsoft.com/office/drawing/2014/main" id="{6E983ACB-9F3D-06BA-772C-8DDEB1DAAA80}"/>
              </a:ext>
            </a:extLst>
          </p:cNvPr>
          <p:cNvSpPr>
            <a:spLocks noGrp="1"/>
          </p:cNvSpPr>
          <p:nvPr>
            <p:ph type="body" sz="quarter" idx="15"/>
          </p:nvPr>
        </p:nvSpPr>
        <p:spPr/>
        <p:txBody>
          <a:bodyPr/>
          <a:lstStyle/>
          <a:p>
            <a:r>
              <a:rPr lang="en-US" dirty="0"/>
              <a:t>John Strickler, MD</a:t>
            </a:r>
          </a:p>
        </p:txBody>
      </p:sp>
      <p:sp>
        <p:nvSpPr>
          <p:cNvPr id="8" name="TextBox 7">
            <a:extLst>
              <a:ext uri="{FF2B5EF4-FFF2-40B4-BE49-F238E27FC236}">
                <a16:creationId xmlns:a16="http://schemas.microsoft.com/office/drawing/2014/main" id="{FF4F09A8-5044-8C44-B009-4B1D93160045}"/>
              </a:ext>
            </a:extLst>
          </p:cNvPr>
          <p:cNvSpPr txBox="1"/>
          <p:nvPr/>
        </p:nvSpPr>
        <p:spPr>
          <a:xfrm>
            <a:off x="8864682" y="6353146"/>
            <a:ext cx="3241593"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Shitara et al</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NEJM </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2020; 382: 2419-2430.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Van Cutsem et al.,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Lancet Oncol</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2023; 24(7):744-756.</a:t>
            </a:r>
          </a:p>
        </p:txBody>
      </p:sp>
      <p:sp>
        <p:nvSpPr>
          <p:cNvPr id="14" name="Rectangle 13">
            <a:extLst>
              <a:ext uri="{FF2B5EF4-FFF2-40B4-BE49-F238E27FC236}">
                <a16:creationId xmlns:a16="http://schemas.microsoft.com/office/drawing/2014/main" id="{6F978168-0ACC-4563-EF83-DDE6067CA638}"/>
              </a:ext>
            </a:extLst>
          </p:cNvPr>
          <p:cNvSpPr/>
          <p:nvPr/>
        </p:nvSpPr>
        <p:spPr>
          <a:xfrm>
            <a:off x="950553" y="5286376"/>
            <a:ext cx="3621446" cy="909835"/>
          </a:xfrm>
          <a:prstGeom prst="rect">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Composed of an anti-HER2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mAb</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cleavable linker, and a topo I inhibitor payload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High DAR (8:1)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Significant bystander effect</a:t>
            </a:r>
          </a:p>
        </p:txBody>
      </p:sp>
      <p:pic>
        <p:nvPicPr>
          <p:cNvPr id="5" name="Picture 4" descr="A blue lines with red stars and red dots&#10;&#10;AI-generated content may be incorrect.">
            <a:extLst>
              <a:ext uri="{FF2B5EF4-FFF2-40B4-BE49-F238E27FC236}">
                <a16:creationId xmlns:a16="http://schemas.microsoft.com/office/drawing/2014/main" id="{64282E70-AAA0-0705-50FF-D1B34B09CD2F}"/>
              </a:ext>
            </a:extLst>
          </p:cNvPr>
          <p:cNvPicPr>
            <a:picLocks noChangeAspect="1"/>
          </p:cNvPicPr>
          <p:nvPr/>
        </p:nvPicPr>
        <p:blipFill>
          <a:blip r:embed="rId3">
            <a:extLst>
              <a:ext uri="{28A0092B-C50C-407E-A947-70E740481C1C}">
                <a14:useLocalDpi xmlns:a14="http://schemas.microsoft.com/office/drawing/2010/main" val="0"/>
              </a:ext>
            </a:extLst>
          </a:blip>
          <a:srcRect l="40835" t="7301"/>
          <a:stretch>
            <a:fillRect/>
          </a:stretch>
        </p:blipFill>
        <p:spPr>
          <a:xfrm>
            <a:off x="950552" y="1314538"/>
            <a:ext cx="3621447" cy="3971838"/>
          </a:xfrm>
          <a:prstGeom prst="rect">
            <a:avLst/>
          </a:prstGeom>
        </p:spPr>
      </p:pic>
      <p:graphicFrame>
        <p:nvGraphicFramePr>
          <p:cNvPr id="6" name="Content Placeholder 2">
            <a:extLst>
              <a:ext uri="{FF2B5EF4-FFF2-40B4-BE49-F238E27FC236}">
                <a16:creationId xmlns:a16="http://schemas.microsoft.com/office/drawing/2014/main" id="{11020BDE-4720-0FB3-84C8-EC1B01C9F293}"/>
              </a:ext>
            </a:extLst>
          </p:cNvPr>
          <p:cNvGraphicFramePr>
            <a:graphicFrameLocks noGrp="1"/>
          </p:cNvGraphicFramePr>
          <p:nvPr>
            <p:ph sz="quarter" idx="13"/>
          </p:nvPr>
        </p:nvGraphicFramePr>
        <p:xfrm>
          <a:off x="4989318" y="1550574"/>
          <a:ext cx="6762668" cy="4106676"/>
        </p:xfrm>
        <a:graphic>
          <a:graphicData uri="http://schemas.openxmlformats.org/drawingml/2006/table">
            <a:tbl>
              <a:tblPr firstRow="1" firstCol="1" bandRow="1">
                <a:tableStyleId>{5C22544A-7EE6-4342-B048-85BDC9FD1C3A}</a:tableStyleId>
              </a:tblPr>
              <a:tblGrid>
                <a:gridCol w="1131837">
                  <a:extLst>
                    <a:ext uri="{9D8B030D-6E8A-4147-A177-3AD203B41FA5}">
                      <a16:colId xmlns:a16="http://schemas.microsoft.com/office/drawing/2014/main" val="2888478673"/>
                    </a:ext>
                  </a:extLst>
                </a:gridCol>
                <a:gridCol w="898770">
                  <a:extLst>
                    <a:ext uri="{9D8B030D-6E8A-4147-A177-3AD203B41FA5}">
                      <a16:colId xmlns:a16="http://schemas.microsoft.com/office/drawing/2014/main" val="629106480"/>
                    </a:ext>
                  </a:extLst>
                </a:gridCol>
                <a:gridCol w="771525">
                  <a:extLst>
                    <a:ext uri="{9D8B030D-6E8A-4147-A177-3AD203B41FA5}">
                      <a16:colId xmlns:a16="http://schemas.microsoft.com/office/drawing/2014/main" val="3230423413"/>
                    </a:ext>
                  </a:extLst>
                </a:gridCol>
                <a:gridCol w="1780703">
                  <a:extLst>
                    <a:ext uri="{9D8B030D-6E8A-4147-A177-3AD203B41FA5}">
                      <a16:colId xmlns:a16="http://schemas.microsoft.com/office/drawing/2014/main" val="2915657089"/>
                    </a:ext>
                  </a:extLst>
                </a:gridCol>
                <a:gridCol w="2179833">
                  <a:extLst>
                    <a:ext uri="{9D8B030D-6E8A-4147-A177-3AD203B41FA5}">
                      <a16:colId xmlns:a16="http://schemas.microsoft.com/office/drawing/2014/main" val="4176892431"/>
                    </a:ext>
                  </a:extLst>
                </a:gridCol>
              </a:tblGrid>
              <a:tr h="510036">
                <a:tc>
                  <a:txBody>
                    <a:bodyPr/>
                    <a:lstStyle/>
                    <a:p>
                      <a:pPr algn="ctr"/>
                      <a:endParaRPr lang="en-US" sz="1600" dirty="0"/>
                    </a:p>
                  </a:txBody>
                  <a:tcPr anchor="ctr"/>
                </a:tc>
                <a:tc>
                  <a:txBody>
                    <a:bodyPr/>
                    <a:lstStyle/>
                    <a:p>
                      <a:pPr algn="ctr"/>
                      <a:r>
                        <a:rPr lang="en-US" sz="1800" dirty="0"/>
                        <a:t>Phase</a:t>
                      </a:r>
                    </a:p>
                  </a:txBody>
                  <a:tcPr anchor="ctr"/>
                </a:tc>
                <a:tc>
                  <a:txBody>
                    <a:bodyPr/>
                    <a:lstStyle/>
                    <a:p>
                      <a:pPr algn="ctr"/>
                      <a:r>
                        <a:rPr lang="en-US" sz="1800" dirty="0"/>
                        <a:t>Line</a:t>
                      </a:r>
                    </a:p>
                  </a:txBody>
                  <a:tcPr anchor="ctr"/>
                </a:tc>
                <a:tc>
                  <a:txBody>
                    <a:bodyPr/>
                    <a:lstStyle/>
                    <a:p>
                      <a:pPr algn="ctr"/>
                      <a:r>
                        <a:rPr lang="en-US" sz="1800" dirty="0"/>
                        <a:t>Regimen</a:t>
                      </a:r>
                    </a:p>
                  </a:txBody>
                  <a:tcPr anchor="ctr"/>
                </a:tc>
                <a:tc>
                  <a:txBody>
                    <a:bodyPr/>
                    <a:lstStyle/>
                    <a:p>
                      <a:pPr algn="ctr"/>
                      <a:r>
                        <a:rPr lang="en-US" sz="1800" dirty="0"/>
                        <a:t>Key Outcomes</a:t>
                      </a:r>
                    </a:p>
                  </a:txBody>
                  <a:tcPr anchor="ctr"/>
                </a:tc>
                <a:extLst>
                  <a:ext uri="{0D108BD9-81ED-4DB2-BD59-A6C34878D82A}">
                    <a16:rowId xmlns:a16="http://schemas.microsoft.com/office/drawing/2014/main" val="1704994103"/>
                  </a:ext>
                </a:extLst>
              </a:tr>
              <a:tr h="1640118">
                <a:tc>
                  <a:txBody>
                    <a:bodyPr/>
                    <a:lstStyle/>
                    <a:p>
                      <a:pPr algn="ctr"/>
                      <a:r>
                        <a:rPr lang="en-US" sz="1600" dirty="0"/>
                        <a:t>DESTINY-Gastric01</a:t>
                      </a:r>
                    </a:p>
                    <a:p>
                      <a:pPr algn="ctr"/>
                      <a:r>
                        <a:rPr lang="en-US" sz="1600" dirty="0"/>
                        <a:t>(HER2+)</a:t>
                      </a:r>
                    </a:p>
                  </a:txBody>
                  <a:tcPr anchor="ctr"/>
                </a:tc>
                <a:tc>
                  <a:txBody>
                    <a:bodyPr/>
                    <a:lstStyle/>
                    <a:p>
                      <a:pPr algn="ctr"/>
                      <a:r>
                        <a:rPr lang="en-US" sz="1600" dirty="0"/>
                        <a:t>2</a:t>
                      </a:r>
                    </a:p>
                  </a:txBody>
                  <a:tcPr anchor="ctr"/>
                </a:tc>
                <a:tc>
                  <a:txBody>
                    <a:bodyPr/>
                    <a:lstStyle/>
                    <a:p>
                      <a:pPr algn="ctr"/>
                      <a:r>
                        <a:rPr lang="en-US" sz="1600" dirty="0">
                          <a:latin typeface="Arial" panose="020B0604020202020204" pitchFamily="34" charset="0"/>
                          <a:cs typeface="Arial" panose="020B0604020202020204" pitchFamily="34" charset="0"/>
                        </a:rPr>
                        <a:t>≥</a:t>
                      </a:r>
                      <a:r>
                        <a:rPr lang="en-US" sz="1600" dirty="0"/>
                        <a:t>3L</a:t>
                      </a:r>
                    </a:p>
                  </a:txBody>
                  <a:tcPr anchor="ctr"/>
                </a:tc>
                <a:tc>
                  <a:txBody>
                    <a:bodyPr/>
                    <a:lstStyle/>
                    <a:p>
                      <a:pPr algn="ctr"/>
                      <a:r>
                        <a:rPr lang="en-US" sz="1600" b="1" dirty="0">
                          <a:solidFill>
                            <a:srgbClr val="FF0000"/>
                          </a:solidFill>
                        </a:rPr>
                        <a:t>T-</a:t>
                      </a:r>
                      <a:r>
                        <a:rPr lang="en-US" sz="1600" b="1" dirty="0" err="1">
                          <a:solidFill>
                            <a:srgbClr val="FF0000"/>
                          </a:solidFill>
                        </a:rPr>
                        <a:t>DXd</a:t>
                      </a:r>
                      <a:endParaRPr lang="en-US" sz="1600" b="1" dirty="0">
                        <a:solidFill>
                          <a:srgbClr val="FF0000"/>
                        </a:solidFill>
                      </a:endParaRPr>
                    </a:p>
                    <a:p>
                      <a:pPr algn="ctr"/>
                      <a:r>
                        <a:rPr lang="en-US" sz="1600" dirty="0"/>
                        <a:t>vs</a:t>
                      </a:r>
                    </a:p>
                    <a:p>
                      <a:pPr algn="ctr"/>
                      <a:r>
                        <a:rPr lang="en-US" sz="1600" dirty="0"/>
                        <a:t>Investigator’s choice</a:t>
                      </a:r>
                    </a:p>
                    <a:p>
                      <a:pPr algn="ctr"/>
                      <a:endParaRPr lang="en-US" sz="1600" dirty="0"/>
                    </a:p>
                    <a:p>
                      <a:pPr algn="ctr"/>
                      <a:r>
                        <a:rPr lang="en-US" sz="1200" dirty="0"/>
                        <a:t>Conducted in Japan and South Korea</a:t>
                      </a:r>
                    </a:p>
                  </a:txBody>
                  <a:tcPr anchor="ctr"/>
                </a:tc>
                <a:tc>
                  <a:txBody>
                    <a:bodyPr/>
                    <a:lstStyle/>
                    <a:p>
                      <a:pPr algn="ctr"/>
                      <a:r>
                        <a:rPr lang="it-IT" sz="1600" b="1" dirty="0"/>
                        <a:t>ORR</a:t>
                      </a:r>
                      <a:r>
                        <a:rPr lang="it-IT" sz="1600" b="0" dirty="0"/>
                        <a:t>: </a:t>
                      </a:r>
                      <a:r>
                        <a:rPr lang="it-IT" sz="1600" b="0" dirty="0">
                          <a:solidFill>
                            <a:srgbClr val="FF0000"/>
                          </a:solidFill>
                        </a:rPr>
                        <a:t>51%</a:t>
                      </a:r>
                      <a:r>
                        <a:rPr lang="it-IT" sz="1600" b="0" dirty="0"/>
                        <a:t> vs 14% </a:t>
                      </a:r>
                      <a:r>
                        <a:rPr lang="it-IT" sz="1200" b="0" dirty="0"/>
                        <a:t>p&lt;0.001</a:t>
                      </a:r>
                    </a:p>
                    <a:p>
                      <a:pPr algn="ctr"/>
                      <a:endParaRPr lang="it-IT" sz="1600" b="0" dirty="0"/>
                    </a:p>
                    <a:p>
                      <a:pPr algn="ctr"/>
                      <a:r>
                        <a:rPr lang="it-IT" sz="1600" b="1" dirty="0"/>
                        <a:t>PFS</a:t>
                      </a:r>
                      <a:r>
                        <a:rPr lang="it-IT" sz="1600" b="0" dirty="0"/>
                        <a:t>: </a:t>
                      </a:r>
                      <a:r>
                        <a:rPr lang="it-IT" sz="1600" b="0" dirty="0">
                          <a:solidFill>
                            <a:srgbClr val="FF0000"/>
                          </a:solidFill>
                        </a:rPr>
                        <a:t>5.6</a:t>
                      </a:r>
                      <a:r>
                        <a:rPr lang="it-IT" sz="1600" b="0" dirty="0"/>
                        <a:t> vs 3.5 mo </a:t>
                      </a:r>
                      <a:r>
                        <a:rPr lang="it-IT" sz="1200" b="0" dirty="0"/>
                        <a:t>HR= 0.47; 95% CI, 0.31–0.71</a:t>
                      </a:r>
                      <a:endParaRPr lang="it-IT" sz="1600" b="0" dirty="0"/>
                    </a:p>
                    <a:p>
                      <a:pPr algn="ctr"/>
                      <a:r>
                        <a:rPr lang="it-IT" sz="1600" b="0" dirty="0"/>
                        <a:t> </a:t>
                      </a:r>
                    </a:p>
                    <a:p>
                      <a:pPr algn="ctr"/>
                      <a:r>
                        <a:rPr lang="it-IT" sz="1600" b="1" dirty="0"/>
                        <a:t>OS</a:t>
                      </a:r>
                      <a:r>
                        <a:rPr lang="it-IT" sz="1600" b="0" dirty="0"/>
                        <a:t>: </a:t>
                      </a:r>
                      <a:r>
                        <a:rPr lang="it-IT" sz="1600" b="0" dirty="0">
                          <a:solidFill>
                            <a:srgbClr val="FF0000"/>
                          </a:solidFill>
                        </a:rPr>
                        <a:t>12.5</a:t>
                      </a:r>
                      <a:r>
                        <a:rPr lang="it-IT" sz="1600" b="0" dirty="0"/>
                        <a:t> vs 8.4 mo</a:t>
                      </a:r>
                    </a:p>
                    <a:p>
                      <a:pPr algn="ctr"/>
                      <a:r>
                        <a:rPr lang="it-IT" sz="1200" b="0" dirty="0"/>
                        <a:t>HR= 0.59; 95% CI, 0.39–0.88</a:t>
                      </a:r>
                      <a:endParaRPr lang="it-IT" sz="1600" b="0" dirty="0"/>
                    </a:p>
                  </a:txBody>
                  <a:tcPr anchor="ctr"/>
                </a:tc>
                <a:extLst>
                  <a:ext uri="{0D108BD9-81ED-4DB2-BD59-A6C34878D82A}">
                    <a16:rowId xmlns:a16="http://schemas.microsoft.com/office/drawing/2014/main" val="4221186892"/>
                  </a:ext>
                </a:extLst>
              </a:tr>
              <a:tr h="1640118">
                <a:tc>
                  <a:txBody>
                    <a:bodyPr/>
                    <a:lstStyle/>
                    <a:p>
                      <a:pPr algn="ctr"/>
                      <a:r>
                        <a:rPr lang="en-US" sz="1600" dirty="0"/>
                        <a:t>DESTINY-Gastric02</a:t>
                      </a:r>
                    </a:p>
                  </a:txBody>
                  <a:tcPr anchor="ctr"/>
                </a:tc>
                <a:tc>
                  <a:txBody>
                    <a:bodyPr/>
                    <a:lstStyle/>
                    <a:p>
                      <a:pPr algn="ctr"/>
                      <a:r>
                        <a:rPr lang="en-US" sz="1600" dirty="0"/>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≥2</a:t>
                      </a:r>
                      <a:r>
                        <a:rPr lang="en-US" sz="1600" dirty="0"/>
                        <a:t>L</a:t>
                      </a:r>
                    </a:p>
                  </a:txBody>
                  <a:tcPr anchor="ctr"/>
                </a:tc>
                <a:tc>
                  <a:txBody>
                    <a:bodyPr/>
                    <a:lstStyle/>
                    <a:p>
                      <a:pPr algn="ctr"/>
                      <a:r>
                        <a:rPr lang="en-US" sz="1600" b="1" dirty="0">
                          <a:solidFill>
                            <a:srgbClr val="FF0000"/>
                          </a:solidFill>
                        </a:rPr>
                        <a:t>T-</a:t>
                      </a:r>
                      <a:r>
                        <a:rPr lang="en-US" sz="1600" b="1" dirty="0" err="1">
                          <a:solidFill>
                            <a:srgbClr val="FF0000"/>
                          </a:solidFill>
                        </a:rPr>
                        <a:t>DXd</a:t>
                      </a:r>
                      <a:endParaRPr lang="en-US" sz="1600" b="1" dirty="0">
                        <a:solidFill>
                          <a:srgbClr val="FF0000"/>
                        </a:solidFill>
                      </a:endParaRPr>
                    </a:p>
                    <a:p>
                      <a:pPr algn="ctr"/>
                      <a:endParaRPr lang="en-US" sz="2000" dirty="0"/>
                    </a:p>
                    <a:p>
                      <a:pPr algn="ctr"/>
                      <a:r>
                        <a:rPr lang="en-US" sz="1200" dirty="0"/>
                        <a:t>Conducted in US and EU</a:t>
                      </a:r>
                      <a:endParaRPr lang="en-US" sz="1600" dirty="0"/>
                    </a:p>
                  </a:txBody>
                  <a:tcPr anchor="ctr"/>
                </a:tc>
                <a:tc>
                  <a:txBody>
                    <a:bodyPr/>
                    <a:lstStyle/>
                    <a:p>
                      <a:pPr algn="ctr"/>
                      <a:r>
                        <a:rPr lang="it-IT" sz="1600" b="1" dirty="0"/>
                        <a:t>ORR= </a:t>
                      </a:r>
                      <a:r>
                        <a:rPr lang="it-IT" sz="1600" b="1" dirty="0">
                          <a:solidFill>
                            <a:srgbClr val="FF0000"/>
                          </a:solidFill>
                        </a:rPr>
                        <a:t>42%</a:t>
                      </a:r>
                      <a:r>
                        <a:rPr lang="it-IT" sz="1600" b="1" dirty="0"/>
                        <a:t> </a:t>
                      </a:r>
                    </a:p>
                    <a:p>
                      <a:pPr algn="ctr"/>
                      <a:r>
                        <a:rPr lang="it-IT" sz="1200" b="0" dirty="0"/>
                        <a:t>95% CI 30.8–53.4</a:t>
                      </a:r>
                    </a:p>
                    <a:p>
                      <a:pPr algn="ctr"/>
                      <a:endParaRPr lang="it-IT" sz="1200" b="0" dirty="0"/>
                    </a:p>
                    <a:p>
                      <a:pPr marL="0" algn="ctr" defTabSz="914400" rtl="0" eaLnBrk="1" latinLnBrk="0" hangingPunct="1"/>
                      <a:r>
                        <a:rPr lang="it-IT" sz="1600" b="1" kern="1200" dirty="0">
                          <a:solidFill>
                            <a:schemeClr val="dk1"/>
                          </a:solidFill>
                          <a:latin typeface="+mn-lt"/>
                          <a:ea typeface="+mn-ea"/>
                          <a:cs typeface="+mn-cs"/>
                        </a:rPr>
                        <a:t>PFS: </a:t>
                      </a:r>
                      <a:r>
                        <a:rPr lang="en-US" sz="1600" b="0" kern="1200" dirty="0">
                          <a:solidFill>
                            <a:srgbClr val="FF0000"/>
                          </a:solidFill>
                          <a:latin typeface="+mn-lt"/>
                          <a:ea typeface="+mn-ea"/>
                          <a:cs typeface="+mn-cs"/>
                        </a:rPr>
                        <a:t>5.6 </a:t>
                      </a:r>
                      <a:r>
                        <a:rPr lang="en-US" sz="1600" b="0" kern="1200" dirty="0" err="1">
                          <a:solidFill>
                            <a:srgbClr val="FF0000"/>
                          </a:solidFill>
                          <a:latin typeface="+mn-lt"/>
                          <a:ea typeface="+mn-ea"/>
                          <a:cs typeface="+mn-cs"/>
                        </a:rPr>
                        <a:t>mo</a:t>
                      </a:r>
                      <a:endParaRPr lang="en-US" sz="1600" b="0" kern="1200" dirty="0">
                        <a:solidFill>
                          <a:srgbClr val="FF0000"/>
                        </a:solidFill>
                        <a:latin typeface="+mn-lt"/>
                        <a:ea typeface="+mn-ea"/>
                        <a:cs typeface="+mn-cs"/>
                      </a:endParaRPr>
                    </a:p>
                    <a:p>
                      <a:pPr marL="0" algn="ctr" defTabSz="914400" rtl="0" eaLnBrk="1" latinLnBrk="0" hangingPunct="1"/>
                      <a:r>
                        <a:rPr lang="it-IT" sz="1200" b="0" dirty="0"/>
                        <a:t>95% CI </a:t>
                      </a:r>
                      <a:r>
                        <a:rPr lang="en-US" sz="1200" b="0" kern="1200" dirty="0">
                          <a:solidFill>
                            <a:schemeClr val="dk1"/>
                          </a:solidFill>
                          <a:latin typeface="+mn-lt"/>
                          <a:ea typeface="+mn-ea"/>
                          <a:cs typeface="+mn-cs"/>
                        </a:rPr>
                        <a:t>4.2–8.3</a:t>
                      </a:r>
                    </a:p>
                    <a:p>
                      <a:pPr marL="0" algn="ctr" defTabSz="914400" rtl="0" eaLnBrk="1" latinLnBrk="0" hangingPunct="1"/>
                      <a:endParaRPr lang="en-US" sz="1200" b="0" kern="1200" dirty="0">
                        <a:solidFill>
                          <a:schemeClr val="dk1"/>
                        </a:solidFill>
                        <a:latin typeface="+mn-lt"/>
                        <a:ea typeface="+mn-ea"/>
                        <a:cs typeface="+mn-cs"/>
                      </a:endParaRPr>
                    </a:p>
                    <a:p>
                      <a:pPr marL="0" algn="ctr" defTabSz="914400" rtl="0" eaLnBrk="1" latinLnBrk="0" hangingPunct="1"/>
                      <a:r>
                        <a:rPr lang="en-US" sz="1600" b="1" kern="1200" dirty="0">
                          <a:solidFill>
                            <a:schemeClr val="dk1"/>
                          </a:solidFill>
                          <a:latin typeface="+mn-lt"/>
                          <a:ea typeface="+mn-ea"/>
                          <a:cs typeface="+mn-cs"/>
                        </a:rPr>
                        <a:t>OS: </a:t>
                      </a:r>
                      <a:r>
                        <a:rPr lang="en-US" sz="1600" b="0" kern="1200" dirty="0">
                          <a:solidFill>
                            <a:srgbClr val="FF0000"/>
                          </a:solidFill>
                          <a:latin typeface="+mn-lt"/>
                          <a:ea typeface="+mn-ea"/>
                          <a:cs typeface="+mn-cs"/>
                        </a:rPr>
                        <a:t>12.1 </a:t>
                      </a:r>
                      <a:r>
                        <a:rPr lang="en-US" sz="1600" b="0" kern="1200" dirty="0" err="1">
                          <a:solidFill>
                            <a:srgbClr val="FF0000"/>
                          </a:solidFill>
                          <a:latin typeface="+mn-lt"/>
                          <a:ea typeface="+mn-ea"/>
                          <a:cs typeface="+mn-cs"/>
                        </a:rPr>
                        <a:t>mo</a:t>
                      </a:r>
                      <a:endParaRPr lang="en-US" sz="1600" b="0" kern="1200" dirty="0">
                        <a:solidFill>
                          <a:srgbClr val="FF0000"/>
                        </a:solidFill>
                        <a:latin typeface="+mn-lt"/>
                        <a:ea typeface="+mn-ea"/>
                        <a:cs typeface="+mn-cs"/>
                      </a:endParaRPr>
                    </a:p>
                    <a:p>
                      <a:pPr marL="0" algn="ctr" defTabSz="914400" rtl="0" eaLnBrk="1" latinLnBrk="0" hangingPunct="1"/>
                      <a:r>
                        <a:rPr lang="it-IT" sz="1200" b="0" dirty="0"/>
                        <a:t>95% CI </a:t>
                      </a:r>
                      <a:r>
                        <a:rPr lang="en-US" sz="1200" b="0" kern="1200" dirty="0">
                          <a:solidFill>
                            <a:schemeClr val="dk1"/>
                          </a:solidFill>
                          <a:latin typeface="+mn-lt"/>
                          <a:ea typeface="+mn-ea"/>
                          <a:cs typeface="+mn-cs"/>
                        </a:rPr>
                        <a:t>9·4–15·4</a:t>
                      </a:r>
                    </a:p>
                  </a:txBody>
                  <a:tcPr anchor="ctr"/>
                </a:tc>
                <a:extLst>
                  <a:ext uri="{0D108BD9-81ED-4DB2-BD59-A6C34878D82A}">
                    <a16:rowId xmlns:a16="http://schemas.microsoft.com/office/drawing/2014/main" val="4123282617"/>
                  </a:ext>
                </a:extLst>
              </a:tr>
            </a:tbl>
          </a:graphicData>
        </a:graphic>
      </p:graphicFrame>
      <p:sp>
        <p:nvSpPr>
          <p:cNvPr id="7" name="Rectangle 6">
            <a:extLst>
              <a:ext uri="{FF2B5EF4-FFF2-40B4-BE49-F238E27FC236}">
                <a16:creationId xmlns:a16="http://schemas.microsoft.com/office/drawing/2014/main" id="{FE23A3FF-32FC-351D-D0BF-97C286FE0359}"/>
              </a:ext>
            </a:extLst>
          </p:cNvPr>
          <p:cNvSpPr/>
          <p:nvPr/>
        </p:nvSpPr>
        <p:spPr>
          <a:xfrm>
            <a:off x="4989318" y="2057400"/>
            <a:ext cx="6762668" cy="18669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0952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5582D-2006-4BE9-F90F-C93F99C040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52A3A8-3DDD-558A-A364-AF5C6C06EFAA}"/>
              </a:ext>
            </a:extLst>
          </p:cNvPr>
          <p:cNvSpPr>
            <a:spLocks noGrp="1"/>
          </p:cNvSpPr>
          <p:nvPr>
            <p:ph type="title"/>
          </p:nvPr>
        </p:nvSpPr>
        <p:spPr/>
        <p:txBody>
          <a:bodyPr>
            <a:normAutofit/>
          </a:bodyPr>
          <a:lstStyle/>
          <a:p>
            <a:r>
              <a:rPr lang="en-US" sz="3200" dirty="0">
                <a:solidFill>
                  <a:srgbClr val="FFFF00"/>
                </a:solidFill>
              </a:rPr>
              <a:t>Blood-based biomarkers predict benefit from T-</a:t>
            </a:r>
            <a:r>
              <a:rPr lang="en-US" sz="3200" dirty="0" err="1">
                <a:solidFill>
                  <a:srgbClr val="FFFF00"/>
                </a:solidFill>
              </a:rPr>
              <a:t>DXd</a:t>
            </a:r>
            <a:endParaRPr lang="en-US" sz="3200" dirty="0">
              <a:solidFill>
                <a:srgbClr val="FFFF00"/>
              </a:solidFill>
            </a:endParaRPr>
          </a:p>
        </p:txBody>
      </p:sp>
      <p:graphicFrame>
        <p:nvGraphicFramePr>
          <p:cNvPr id="5" name="Content Placeholder 4">
            <a:extLst>
              <a:ext uri="{FF2B5EF4-FFF2-40B4-BE49-F238E27FC236}">
                <a16:creationId xmlns:a16="http://schemas.microsoft.com/office/drawing/2014/main" id="{D5082D2A-8135-8BB3-B33F-FFD048BE8B83}"/>
              </a:ext>
            </a:extLst>
          </p:cNvPr>
          <p:cNvGraphicFramePr>
            <a:graphicFrameLocks noGrp="1"/>
          </p:cNvGraphicFramePr>
          <p:nvPr>
            <p:ph sz="quarter" idx="13"/>
          </p:nvPr>
        </p:nvGraphicFramePr>
        <p:xfrm>
          <a:off x="782955" y="2311999"/>
          <a:ext cx="10589896" cy="3689452"/>
        </p:xfrm>
        <a:graphic>
          <a:graphicData uri="http://schemas.openxmlformats.org/drawingml/2006/table">
            <a:tbl>
              <a:tblPr firstRow="1" firstCol="1" bandRow="1">
                <a:tableStyleId>{93296810-A885-4BE3-A3E7-6D5BEEA58F35}</a:tableStyleId>
              </a:tblPr>
              <a:tblGrid>
                <a:gridCol w="3041245">
                  <a:extLst>
                    <a:ext uri="{9D8B030D-6E8A-4147-A177-3AD203B41FA5}">
                      <a16:colId xmlns:a16="http://schemas.microsoft.com/office/drawing/2014/main" val="1550608880"/>
                    </a:ext>
                  </a:extLst>
                </a:gridCol>
                <a:gridCol w="3500525">
                  <a:extLst>
                    <a:ext uri="{9D8B030D-6E8A-4147-A177-3AD203B41FA5}">
                      <a16:colId xmlns:a16="http://schemas.microsoft.com/office/drawing/2014/main" val="4268981853"/>
                    </a:ext>
                  </a:extLst>
                </a:gridCol>
                <a:gridCol w="1531909">
                  <a:extLst>
                    <a:ext uri="{9D8B030D-6E8A-4147-A177-3AD203B41FA5}">
                      <a16:colId xmlns:a16="http://schemas.microsoft.com/office/drawing/2014/main" val="3539414611"/>
                    </a:ext>
                  </a:extLst>
                </a:gridCol>
                <a:gridCol w="2516217">
                  <a:extLst>
                    <a:ext uri="{9D8B030D-6E8A-4147-A177-3AD203B41FA5}">
                      <a16:colId xmlns:a16="http://schemas.microsoft.com/office/drawing/2014/main" val="912979788"/>
                    </a:ext>
                  </a:extLst>
                </a:gridCol>
              </a:tblGrid>
              <a:tr h="519532">
                <a:tc>
                  <a:txBody>
                    <a:bodyPr/>
                    <a:lstStyle/>
                    <a:p>
                      <a:endParaRPr lang="en-US" sz="2000" dirty="0"/>
                    </a:p>
                  </a:txBody>
                  <a:tcPr anchor="ctr"/>
                </a:tc>
                <a:tc>
                  <a:txBody>
                    <a:bodyPr/>
                    <a:lstStyle/>
                    <a:p>
                      <a:pPr algn="ctr"/>
                      <a:r>
                        <a:rPr lang="en-US" sz="2000" u="none" dirty="0"/>
                        <a:t>Subgroup</a:t>
                      </a:r>
                    </a:p>
                  </a:txBody>
                  <a:tcPr anchor="ctr"/>
                </a:tc>
                <a:tc>
                  <a:txBody>
                    <a:bodyPr/>
                    <a:lstStyle/>
                    <a:p>
                      <a:pPr algn="ctr"/>
                      <a:r>
                        <a:rPr lang="en-US" sz="2000" u="none" dirty="0"/>
                        <a:t>N</a:t>
                      </a:r>
                    </a:p>
                  </a:txBody>
                  <a:tcPr anchor="ctr"/>
                </a:tc>
                <a:tc>
                  <a:txBody>
                    <a:bodyPr/>
                    <a:lstStyle/>
                    <a:p>
                      <a:pPr algn="ctr"/>
                      <a:r>
                        <a:rPr lang="en-US" sz="2000" u="none" dirty="0"/>
                        <a:t>ORR, % (95% CI)</a:t>
                      </a:r>
                    </a:p>
                  </a:txBody>
                  <a:tcPr anchor="ctr"/>
                </a:tc>
                <a:extLst>
                  <a:ext uri="{0D108BD9-81ED-4DB2-BD59-A6C34878D82A}">
                    <a16:rowId xmlns:a16="http://schemas.microsoft.com/office/drawing/2014/main" val="2393338681"/>
                  </a:ext>
                </a:extLst>
              </a:tr>
              <a:tr h="322895">
                <a:tc rowSpan="2">
                  <a:txBody>
                    <a:bodyPr/>
                    <a:lstStyle/>
                    <a:p>
                      <a:r>
                        <a:rPr lang="en-US" sz="2000" dirty="0"/>
                        <a:t>Plasma HER2 amplification</a:t>
                      </a:r>
                    </a:p>
                  </a:txBody>
                  <a:tcPr anchor="ctr"/>
                </a:tc>
                <a:tc>
                  <a:txBody>
                    <a:bodyPr/>
                    <a:lstStyle/>
                    <a:p>
                      <a:pPr algn="ctr"/>
                      <a:r>
                        <a:rPr lang="en-US" sz="2000" dirty="0"/>
                        <a:t>No amplification</a:t>
                      </a:r>
                    </a:p>
                  </a:txBody>
                  <a:tcPr anchor="ctr"/>
                </a:tc>
                <a:tc>
                  <a:txBody>
                    <a:bodyPr/>
                    <a:lstStyle/>
                    <a:p>
                      <a:pPr algn="ctr"/>
                      <a:r>
                        <a:rPr lang="en-US" sz="2000" dirty="0"/>
                        <a:t>38</a:t>
                      </a:r>
                    </a:p>
                  </a:txBody>
                  <a:tcPr anchor="ctr"/>
                </a:tc>
                <a:tc>
                  <a:txBody>
                    <a:bodyPr/>
                    <a:lstStyle/>
                    <a:p>
                      <a:pPr algn="ctr"/>
                      <a:r>
                        <a:rPr lang="en-US" sz="2000" dirty="0"/>
                        <a:t>34.2 (19.6–51.4)</a:t>
                      </a:r>
                    </a:p>
                  </a:txBody>
                  <a:tcPr anchor="ctr"/>
                </a:tc>
                <a:extLst>
                  <a:ext uri="{0D108BD9-81ED-4DB2-BD59-A6C34878D82A}">
                    <a16:rowId xmlns:a16="http://schemas.microsoft.com/office/drawing/2014/main" val="3303252504"/>
                  </a:ext>
                </a:extLst>
              </a:tr>
              <a:tr h="322895">
                <a:tc vMerge="1">
                  <a:txBody>
                    <a:bodyPr/>
                    <a:lstStyle/>
                    <a:p>
                      <a:endParaRPr lang="en-US"/>
                    </a:p>
                  </a:txBody>
                  <a:tcPr/>
                </a:tc>
                <a:tc>
                  <a:txBody>
                    <a:bodyPr/>
                    <a:lstStyle/>
                    <a:p>
                      <a:pPr algn="ctr"/>
                      <a:r>
                        <a:rPr lang="en-US" sz="2000" dirty="0"/>
                        <a:t>Amplification</a:t>
                      </a:r>
                    </a:p>
                  </a:txBody>
                  <a:tcPr anchor="ctr"/>
                </a:tc>
                <a:tc>
                  <a:txBody>
                    <a:bodyPr/>
                    <a:lstStyle/>
                    <a:p>
                      <a:pPr algn="ctr"/>
                      <a:r>
                        <a:rPr lang="en-US" sz="2000" dirty="0"/>
                        <a:t>71</a:t>
                      </a:r>
                    </a:p>
                  </a:txBody>
                  <a:tcPr anchor="ctr"/>
                </a:tc>
                <a:tc>
                  <a:txBody>
                    <a:bodyPr/>
                    <a:lstStyle/>
                    <a:p>
                      <a:pPr algn="ctr"/>
                      <a:r>
                        <a:rPr lang="en-US" sz="2000" dirty="0"/>
                        <a:t>60.6 (48.3–72.0)</a:t>
                      </a:r>
                    </a:p>
                  </a:txBody>
                  <a:tcPr anchor="ctr"/>
                </a:tc>
                <a:extLst>
                  <a:ext uri="{0D108BD9-81ED-4DB2-BD59-A6C34878D82A}">
                    <a16:rowId xmlns:a16="http://schemas.microsoft.com/office/drawing/2014/main" val="2406728221"/>
                  </a:ext>
                </a:extLst>
              </a:tr>
              <a:tr h="322895">
                <a:tc rowSpan="2">
                  <a:txBody>
                    <a:bodyPr/>
                    <a:lstStyle/>
                    <a:p>
                      <a:r>
                        <a:rPr lang="en-US" sz="2000" dirty="0"/>
                        <a:t>Plasma HER2 copy number</a:t>
                      </a:r>
                    </a:p>
                  </a:txBody>
                  <a:tcPr anchor="ctr"/>
                </a:tc>
                <a:tc>
                  <a:txBody>
                    <a:bodyPr/>
                    <a:lstStyle/>
                    <a:p>
                      <a:pPr algn="ctr"/>
                      <a:r>
                        <a:rPr lang="en-US" sz="2000" dirty="0"/>
                        <a:t>Low/ below median</a:t>
                      </a:r>
                    </a:p>
                  </a:txBody>
                  <a:tcPr anchor="ctr"/>
                </a:tc>
                <a:tc>
                  <a:txBody>
                    <a:bodyPr/>
                    <a:lstStyle/>
                    <a:p>
                      <a:pPr algn="ctr"/>
                      <a:r>
                        <a:rPr lang="en-US" sz="2000" dirty="0"/>
                        <a:t>53</a:t>
                      </a:r>
                    </a:p>
                  </a:txBody>
                  <a:tcPr anchor="ctr"/>
                </a:tc>
                <a:tc>
                  <a:txBody>
                    <a:bodyPr/>
                    <a:lstStyle/>
                    <a:p>
                      <a:pPr algn="ctr"/>
                      <a:r>
                        <a:rPr lang="en-US" sz="2000" dirty="0"/>
                        <a:t>39.6 (26.5–54.0)</a:t>
                      </a:r>
                    </a:p>
                  </a:txBody>
                  <a:tcPr anchor="ctr"/>
                </a:tc>
                <a:extLst>
                  <a:ext uri="{0D108BD9-81ED-4DB2-BD59-A6C34878D82A}">
                    <a16:rowId xmlns:a16="http://schemas.microsoft.com/office/drawing/2014/main" val="419772396"/>
                  </a:ext>
                </a:extLst>
              </a:tr>
              <a:tr h="322895">
                <a:tc vMerge="1">
                  <a:txBody>
                    <a:bodyPr/>
                    <a:lstStyle/>
                    <a:p>
                      <a:endParaRPr lang="en-US"/>
                    </a:p>
                  </a:txBody>
                  <a:tcPr/>
                </a:tc>
                <a:tc>
                  <a:txBody>
                    <a:bodyPr/>
                    <a:lstStyle/>
                    <a:p>
                      <a:pPr algn="ctr"/>
                      <a:r>
                        <a:rPr lang="en-US" sz="2000" dirty="0"/>
                        <a:t>High/ above median</a:t>
                      </a:r>
                    </a:p>
                  </a:txBody>
                  <a:tcPr anchor="ctr"/>
                </a:tc>
                <a:tc>
                  <a:txBody>
                    <a:bodyPr/>
                    <a:lstStyle/>
                    <a:p>
                      <a:pPr algn="ctr"/>
                      <a:r>
                        <a:rPr lang="en-US" sz="2000" dirty="0"/>
                        <a:t>56</a:t>
                      </a:r>
                    </a:p>
                  </a:txBody>
                  <a:tcPr anchor="ctr"/>
                </a:tc>
                <a:tc>
                  <a:txBody>
                    <a:bodyPr/>
                    <a:lstStyle/>
                    <a:p>
                      <a:pPr algn="ctr"/>
                      <a:r>
                        <a:rPr lang="en-US" sz="2000" dirty="0"/>
                        <a:t>62.5 (48.5–75.1)</a:t>
                      </a:r>
                    </a:p>
                  </a:txBody>
                  <a:tcPr anchor="ctr"/>
                </a:tc>
                <a:extLst>
                  <a:ext uri="{0D108BD9-81ED-4DB2-BD59-A6C34878D82A}">
                    <a16:rowId xmlns:a16="http://schemas.microsoft.com/office/drawing/2014/main" val="1549390030"/>
                  </a:ext>
                </a:extLst>
              </a:tr>
              <a:tr h="322895">
                <a:tc rowSpan="2">
                  <a:txBody>
                    <a:bodyPr/>
                    <a:lstStyle/>
                    <a:p>
                      <a:r>
                        <a:rPr lang="en-US" sz="2000" dirty="0"/>
                        <a:t>HER2 </a:t>
                      </a:r>
                      <a:r>
                        <a:rPr lang="en-US" sz="2000" dirty="0" err="1"/>
                        <a:t>apCN</a:t>
                      </a:r>
                      <a:endParaRPr lang="en-US" sz="2000" dirty="0"/>
                    </a:p>
                  </a:txBody>
                  <a:tcPr anchor="ctr"/>
                </a:tc>
                <a:tc>
                  <a:txBody>
                    <a:bodyPr/>
                    <a:lstStyle/>
                    <a:p>
                      <a:pPr algn="ctr"/>
                      <a:r>
                        <a:rPr lang="en-US" sz="2000" dirty="0"/>
                        <a:t>Low or no amp. (&lt;median)</a:t>
                      </a:r>
                    </a:p>
                  </a:txBody>
                  <a:tcPr anchor="ctr"/>
                </a:tc>
                <a:tc>
                  <a:txBody>
                    <a:bodyPr/>
                    <a:lstStyle/>
                    <a:p>
                      <a:pPr algn="ctr"/>
                      <a:r>
                        <a:rPr lang="en-US" sz="2000" dirty="0"/>
                        <a:t>52</a:t>
                      </a:r>
                    </a:p>
                  </a:txBody>
                  <a:tcPr anchor="ctr"/>
                </a:tc>
                <a:tc>
                  <a:txBody>
                    <a:bodyPr/>
                    <a:lstStyle/>
                    <a:p>
                      <a:pPr algn="ctr"/>
                      <a:r>
                        <a:rPr lang="en-US" sz="2000" dirty="0"/>
                        <a:t>30.8 (18.7–45.1)</a:t>
                      </a:r>
                    </a:p>
                  </a:txBody>
                  <a:tcPr anchor="ctr"/>
                </a:tc>
                <a:extLst>
                  <a:ext uri="{0D108BD9-81ED-4DB2-BD59-A6C34878D82A}">
                    <a16:rowId xmlns:a16="http://schemas.microsoft.com/office/drawing/2014/main" val="574095004"/>
                  </a:ext>
                </a:extLst>
              </a:tr>
              <a:tr h="322895">
                <a:tc vMerge="1">
                  <a:txBody>
                    <a:bodyPr/>
                    <a:lstStyle/>
                    <a:p>
                      <a:endParaRPr lang="en-US"/>
                    </a:p>
                  </a:txBody>
                  <a:tcPr/>
                </a:tc>
                <a:tc>
                  <a:txBody>
                    <a:bodyPr/>
                    <a:lstStyle/>
                    <a:p>
                      <a:pPr algn="ctr"/>
                      <a:r>
                        <a:rPr lang="en-US" sz="2000" dirty="0"/>
                        <a:t>High (≥median)</a:t>
                      </a:r>
                    </a:p>
                  </a:txBody>
                  <a:tcPr anchor="ctr"/>
                </a:tc>
                <a:tc>
                  <a:txBody>
                    <a:bodyPr/>
                    <a:lstStyle/>
                    <a:p>
                      <a:pPr algn="ctr"/>
                      <a:r>
                        <a:rPr lang="en-US" sz="2000" dirty="0"/>
                        <a:t>57</a:t>
                      </a:r>
                    </a:p>
                  </a:txBody>
                  <a:tcPr anchor="ctr"/>
                </a:tc>
                <a:tc>
                  <a:txBody>
                    <a:bodyPr/>
                    <a:lstStyle/>
                    <a:p>
                      <a:pPr algn="ctr"/>
                      <a:r>
                        <a:rPr lang="en-US" sz="2000" dirty="0"/>
                        <a:t>70.2 (56.8–81.6)</a:t>
                      </a:r>
                    </a:p>
                  </a:txBody>
                  <a:tcPr anchor="ctr"/>
                </a:tc>
                <a:extLst>
                  <a:ext uri="{0D108BD9-81ED-4DB2-BD59-A6C34878D82A}">
                    <a16:rowId xmlns:a16="http://schemas.microsoft.com/office/drawing/2014/main" val="3242699954"/>
                  </a:ext>
                </a:extLst>
              </a:tr>
              <a:tr h="322895">
                <a:tc rowSpan="2">
                  <a:txBody>
                    <a:bodyPr/>
                    <a:lstStyle/>
                    <a:p>
                      <a:r>
                        <a:rPr lang="en-US" sz="2000" dirty="0"/>
                        <a:t>Serum HER2 ECD</a:t>
                      </a:r>
                    </a:p>
                  </a:txBody>
                  <a:tcPr anchor="ctr"/>
                </a:tc>
                <a:tc>
                  <a:txBody>
                    <a:bodyPr/>
                    <a:lstStyle/>
                    <a:p>
                      <a:pPr algn="ctr"/>
                      <a:r>
                        <a:rPr lang="en-US" sz="2000" dirty="0"/>
                        <a:t>Low (&lt;median)</a:t>
                      </a:r>
                    </a:p>
                  </a:txBody>
                  <a:tcPr anchor="ctr"/>
                </a:tc>
                <a:tc>
                  <a:txBody>
                    <a:bodyPr/>
                    <a:lstStyle/>
                    <a:p>
                      <a:pPr algn="ctr"/>
                      <a:r>
                        <a:rPr lang="en-US" sz="2000" dirty="0"/>
                        <a:t>56</a:t>
                      </a:r>
                    </a:p>
                  </a:txBody>
                  <a:tcPr anchor="ctr"/>
                </a:tc>
                <a:tc>
                  <a:txBody>
                    <a:bodyPr/>
                    <a:lstStyle/>
                    <a:p>
                      <a:pPr algn="ctr"/>
                      <a:r>
                        <a:rPr lang="en-US" sz="2000" dirty="0"/>
                        <a:t>42.9 (29.7–56.8)</a:t>
                      </a:r>
                    </a:p>
                  </a:txBody>
                  <a:tcPr anchor="ctr"/>
                </a:tc>
                <a:extLst>
                  <a:ext uri="{0D108BD9-81ED-4DB2-BD59-A6C34878D82A}">
                    <a16:rowId xmlns:a16="http://schemas.microsoft.com/office/drawing/2014/main" val="3124238318"/>
                  </a:ext>
                </a:extLst>
              </a:tr>
              <a:tr h="322895">
                <a:tc vMerge="1">
                  <a:txBody>
                    <a:bodyPr/>
                    <a:lstStyle/>
                    <a:p>
                      <a:endParaRPr lang="en-US"/>
                    </a:p>
                  </a:txBody>
                  <a:tcPr/>
                </a:tc>
                <a:tc>
                  <a:txBody>
                    <a:bodyPr/>
                    <a:lstStyle/>
                    <a:p>
                      <a:pPr algn="ctr"/>
                      <a:r>
                        <a:rPr lang="en-US" sz="2000" dirty="0"/>
                        <a:t>High (≥median)</a:t>
                      </a:r>
                    </a:p>
                  </a:txBody>
                  <a:tcPr anchor="ctr"/>
                </a:tc>
                <a:tc>
                  <a:txBody>
                    <a:bodyPr/>
                    <a:lstStyle/>
                    <a:p>
                      <a:pPr algn="ctr"/>
                      <a:r>
                        <a:rPr lang="en-US" sz="2000" dirty="0"/>
                        <a:t>62</a:t>
                      </a:r>
                    </a:p>
                  </a:txBody>
                  <a:tcPr anchor="ctr"/>
                </a:tc>
                <a:tc>
                  <a:txBody>
                    <a:bodyPr/>
                    <a:lstStyle/>
                    <a:p>
                      <a:pPr algn="ctr"/>
                      <a:r>
                        <a:rPr lang="en-US" sz="2000" dirty="0"/>
                        <a:t>59.7 (46.4–71.9)</a:t>
                      </a:r>
                    </a:p>
                  </a:txBody>
                  <a:tcPr anchor="ctr"/>
                </a:tc>
                <a:extLst>
                  <a:ext uri="{0D108BD9-81ED-4DB2-BD59-A6C34878D82A}">
                    <a16:rowId xmlns:a16="http://schemas.microsoft.com/office/drawing/2014/main" val="3787174514"/>
                  </a:ext>
                </a:extLst>
              </a:tr>
            </a:tbl>
          </a:graphicData>
        </a:graphic>
      </p:graphicFrame>
      <p:sp>
        <p:nvSpPr>
          <p:cNvPr id="9" name="TextBox 8">
            <a:extLst>
              <a:ext uri="{FF2B5EF4-FFF2-40B4-BE49-F238E27FC236}">
                <a16:creationId xmlns:a16="http://schemas.microsoft.com/office/drawing/2014/main" id="{442E09B8-33EA-11B1-EBBC-53DA016CEF37}"/>
              </a:ext>
            </a:extLst>
          </p:cNvPr>
          <p:cNvSpPr txBox="1"/>
          <p:nvPr/>
        </p:nvSpPr>
        <p:spPr>
          <a:xfrm>
            <a:off x="9033763" y="6576726"/>
            <a:ext cx="3158237"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Shitara et al.,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Nature Medicine</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(2024) 30:1933-1942.</a:t>
            </a:r>
          </a:p>
        </p:txBody>
      </p:sp>
      <p:sp>
        <p:nvSpPr>
          <p:cNvPr id="3" name="Rectangle 2">
            <a:extLst>
              <a:ext uri="{FF2B5EF4-FFF2-40B4-BE49-F238E27FC236}">
                <a16:creationId xmlns:a16="http://schemas.microsoft.com/office/drawing/2014/main" id="{56A44A46-84B7-3B6A-7AD7-B518781E294C}"/>
              </a:ext>
            </a:extLst>
          </p:cNvPr>
          <p:cNvSpPr/>
          <p:nvPr/>
        </p:nvSpPr>
        <p:spPr>
          <a:xfrm>
            <a:off x="787717" y="1462626"/>
            <a:ext cx="9270683" cy="4001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Exploratory biomarker analysis of the randomized, phase 2 DESTINY-Gastric01 trial</a:t>
            </a:r>
          </a:p>
        </p:txBody>
      </p:sp>
      <p:sp>
        <p:nvSpPr>
          <p:cNvPr id="7" name="Rectangle 6">
            <a:extLst>
              <a:ext uri="{FF2B5EF4-FFF2-40B4-BE49-F238E27FC236}">
                <a16:creationId xmlns:a16="http://schemas.microsoft.com/office/drawing/2014/main" id="{6DD87204-80B4-8185-AE5F-EDC9165708C4}"/>
              </a:ext>
            </a:extLst>
          </p:cNvPr>
          <p:cNvSpPr/>
          <p:nvPr/>
        </p:nvSpPr>
        <p:spPr>
          <a:xfrm>
            <a:off x="782955" y="2847173"/>
            <a:ext cx="10626090" cy="790575"/>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38722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36507-0769-9337-8CDB-46F539B6B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06856E-BF68-F26A-D8EE-36FAEEC26412}"/>
              </a:ext>
            </a:extLst>
          </p:cNvPr>
          <p:cNvSpPr>
            <a:spLocks noGrp="1"/>
          </p:cNvSpPr>
          <p:nvPr>
            <p:ph type="title"/>
          </p:nvPr>
        </p:nvSpPr>
        <p:spPr>
          <a:xfrm>
            <a:off x="640080" y="188478"/>
            <a:ext cx="10972800" cy="1371600"/>
          </a:xfrm>
        </p:spPr>
        <p:txBody>
          <a:bodyPr>
            <a:normAutofit/>
          </a:bodyPr>
          <a:lstStyle/>
          <a:p>
            <a:r>
              <a:rPr lang="en-US" sz="2800" dirty="0">
                <a:solidFill>
                  <a:srgbClr val="FFFF00"/>
                </a:solidFill>
              </a:rPr>
              <a:t>DESTINY-Gastric04: 2L T-</a:t>
            </a:r>
            <a:r>
              <a:rPr lang="en-US" sz="2800" dirty="0" err="1">
                <a:solidFill>
                  <a:srgbClr val="FFFF00"/>
                </a:solidFill>
              </a:rPr>
              <a:t>DXd</a:t>
            </a:r>
            <a:r>
              <a:rPr lang="en-US" sz="2800" dirty="0">
                <a:solidFill>
                  <a:srgbClr val="FFFF00"/>
                </a:solidFill>
              </a:rPr>
              <a:t> versus ramucirumab + paclitaxel</a:t>
            </a:r>
            <a:br>
              <a:rPr lang="en-US" sz="2800" dirty="0"/>
            </a:br>
            <a:r>
              <a:rPr lang="en-US" sz="1400" b="0" dirty="0"/>
              <a:t>Phase 3, randomized, open-label, global multicenter study for 2L treatment of unresectable/ metastatic HER2+ GEA</a:t>
            </a:r>
            <a:endParaRPr lang="en-US" sz="2800" b="0" dirty="0"/>
          </a:p>
        </p:txBody>
      </p:sp>
      <p:graphicFrame>
        <p:nvGraphicFramePr>
          <p:cNvPr id="5" name="Diagram 4">
            <a:extLst>
              <a:ext uri="{FF2B5EF4-FFF2-40B4-BE49-F238E27FC236}">
                <a16:creationId xmlns:a16="http://schemas.microsoft.com/office/drawing/2014/main" id="{E5ED3274-8077-1767-162B-05EF654F201D}"/>
              </a:ext>
            </a:extLst>
          </p:cNvPr>
          <p:cNvGraphicFramePr/>
          <p:nvPr/>
        </p:nvGraphicFramePr>
        <p:xfrm>
          <a:off x="1083259" y="926375"/>
          <a:ext cx="10032416" cy="4270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905911B-10D4-32A5-EEDD-8C1D0B273B8F}"/>
              </a:ext>
            </a:extLst>
          </p:cNvPr>
          <p:cNvSpPr txBox="1"/>
          <p:nvPr/>
        </p:nvSpPr>
        <p:spPr>
          <a:xfrm>
            <a:off x="933450" y="4586232"/>
            <a:ext cx="3371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Stratification factors</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HER2 status (IHC3+ vs IHC2+/FISH+), region (Asia vs EU vs China vs ROW), 1L TTP (&lt; 6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vs &gt;6mo)</a:t>
            </a:r>
          </a:p>
        </p:txBody>
      </p:sp>
      <p:sp>
        <p:nvSpPr>
          <p:cNvPr id="7" name="Rectangle 6">
            <a:extLst>
              <a:ext uri="{FF2B5EF4-FFF2-40B4-BE49-F238E27FC236}">
                <a16:creationId xmlns:a16="http://schemas.microsoft.com/office/drawing/2014/main" id="{3C915CC0-5D17-2B60-8BB1-E3BE85C6BF37}"/>
              </a:ext>
            </a:extLst>
          </p:cNvPr>
          <p:cNvSpPr/>
          <p:nvPr/>
        </p:nvSpPr>
        <p:spPr>
          <a:xfrm>
            <a:off x="1492267" y="5505501"/>
            <a:ext cx="9207466" cy="609008"/>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Primary endpoint: Overall survival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Secondary endpoints: PFS, ORR, DOR, DCR</a:t>
            </a:r>
          </a:p>
        </p:txBody>
      </p:sp>
      <p:sp>
        <p:nvSpPr>
          <p:cNvPr id="8" name="TextBox 7">
            <a:extLst>
              <a:ext uri="{FF2B5EF4-FFF2-40B4-BE49-F238E27FC236}">
                <a16:creationId xmlns:a16="http://schemas.microsoft.com/office/drawing/2014/main" id="{ED48AD92-885A-411C-23BE-0F98460C3EC9}"/>
              </a:ext>
            </a:extLst>
          </p:cNvPr>
          <p:cNvSpPr txBox="1"/>
          <p:nvPr/>
        </p:nvSpPr>
        <p:spPr>
          <a:xfrm>
            <a:off x="9389630" y="6423301"/>
            <a:ext cx="280237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Shitara et al</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N Engl J Med</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2025;393:336-48..</a:t>
            </a:r>
          </a:p>
        </p:txBody>
      </p:sp>
    </p:spTree>
    <p:extLst>
      <p:ext uri="{BB962C8B-B14F-4D97-AF65-F5344CB8AC3E}">
        <p14:creationId xmlns:p14="http://schemas.microsoft.com/office/powerpoint/2010/main" val="17497784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23BE-22B6-F8EB-C299-DF866F541BA9}"/>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36C6341A-9E6B-A0DC-BE3B-20BAFDDD508A}"/>
              </a:ext>
            </a:extLst>
          </p:cNvPr>
          <p:cNvSpPr txBox="1">
            <a:spLocks noChangeArrowheads="1"/>
          </p:cNvSpPr>
          <p:nvPr/>
        </p:nvSpPr>
        <p:spPr bwMode="auto">
          <a:xfrm>
            <a:off x="973951" y="176793"/>
            <a:ext cx="10244097" cy="358240"/>
          </a:xfrm>
          <a:prstGeom prst="rect">
            <a:avLst/>
          </a:prstGeom>
          <a:noFill/>
          <a:ln w="9525">
            <a:noFill/>
            <a:miter lim="800000"/>
            <a:headEnd/>
            <a:tailEnd/>
          </a:ln>
        </p:spPr>
        <p:txBody>
          <a:bodyPr wrap="square" lIns="0" tIns="0" rIns="0" bIns="0">
            <a:spAutoFit/>
          </a:bodyPr>
          <a:lstStyle/>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r>
              <a:rPr kumimoji="0" lang="en-GB" sz="2400" b="1" i="0" u="none" strike="noStrike" kern="1200" cap="none" spc="0" normalizeH="0" baseline="0" noProof="0" dirty="0">
                <a:ln>
                  <a:noFill/>
                </a:ln>
                <a:solidFill>
                  <a:srgbClr val="FFFFFF"/>
                </a:solidFill>
                <a:effectLst/>
                <a:uLnTx/>
                <a:uFillTx/>
                <a:latin typeface="Arial" charset="0"/>
              </a:rPr>
              <a:t>Overall Survival and Progression-free Survival</a:t>
            </a:r>
          </a:p>
        </p:txBody>
      </p:sp>
      <p:pic>
        <p:nvPicPr>
          <p:cNvPr id="5122" name="Picture 2">
            <a:extLst>
              <a:ext uri="{FF2B5EF4-FFF2-40B4-BE49-F238E27FC236}">
                <a16:creationId xmlns:a16="http://schemas.microsoft.com/office/drawing/2014/main" id="{14417FC5-8402-67F7-5E0E-6914279D2EF8}"/>
              </a:ext>
            </a:extLst>
          </p:cNvPr>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a:extLst>
              <a:ext uri="{FF2B5EF4-FFF2-40B4-BE49-F238E27FC236}">
                <a16:creationId xmlns:a16="http://schemas.microsoft.com/office/drawing/2014/main" id="{9E8700BE-029A-46CC-5CAF-F4A517B252DD}"/>
              </a:ext>
            </a:extLst>
          </p:cNvPr>
          <p:cNvSpPr txBox="1">
            <a:spLocks noChangeArrowheads="1"/>
          </p:cNvSpPr>
          <p:nvPr/>
        </p:nvSpPr>
        <p:spPr bwMode="auto">
          <a:xfrm>
            <a:off x="403008" y="6621159"/>
            <a:ext cx="3953289" cy="162609"/>
          </a:xfrm>
          <a:prstGeom prst="rect">
            <a:avLst/>
          </a:prstGeom>
          <a:noFill/>
          <a:ln w="9525">
            <a:noFill/>
            <a:miter lim="800000"/>
            <a:headEnd/>
            <a:tailEnd/>
          </a:ln>
        </p:spPr>
        <p:txBody>
          <a:bodyPr lIns="0" tIns="0" rIns="0" bIns="0">
            <a:spAutoFit/>
          </a:bodyPr>
          <a:lstStyle/>
          <a:p>
            <a:pPr marL="0" marR="0" lvl="0" indent="0" algn="l"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Lst>
              <a:defRPr/>
            </a:pPr>
            <a:r>
              <a:rPr kumimoji="0" lang="en-GB" sz="1089" b="1" i="0" u="none" strike="noStrike" kern="1200" cap="none" spc="0" normalizeH="0" baseline="0" noProof="0" dirty="0">
                <a:ln>
                  <a:noFill/>
                </a:ln>
                <a:solidFill>
                  <a:srgbClr val="FFFFFF"/>
                </a:solidFill>
                <a:effectLst/>
                <a:uLnTx/>
                <a:uFillTx/>
                <a:latin typeface="Arial" charset="0"/>
              </a:rPr>
              <a:t>Shitara K et al. N Engl J Med 2025;393:336-348.</a:t>
            </a:r>
          </a:p>
        </p:txBody>
      </p:sp>
      <p:graphicFrame>
        <p:nvGraphicFramePr>
          <p:cNvPr id="2" name="Content Placeholder 4">
            <a:extLst>
              <a:ext uri="{FF2B5EF4-FFF2-40B4-BE49-F238E27FC236}">
                <a16:creationId xmlns:a16="http://schemas.microsoft.com/office/drawing/2014/main" id="{AFFA48CD-3F68-0D5D-155F-B6D39AF4819F}"/>
              </a:ext>
            </a:extLst>
          </p:cNvPr>
          <p:cNvGraphicFramePr>
            <a:graphicFrameLocks/>
          </p:cNvGraphicFramePr>
          <p:nvPr/>
        </p:nvGraphicFramePr>
        <p:xfrm>
          <a:off x="7597591" y="2082067"/>
          <a:ext cx="4269416" cy="2974195"/>
        </p:xfrm>
        <a:graphic>
          <a:graphicData uri="http://schemas.openxmlformats.org/drawingml/2006/table">
            <a:tbl>
              <a:tblPr firstRow="1" bandRow="1">
                <a:tableStyleId>{5C22544A-7EE6-4342-B048-85BDC9FD1C3A}</a:tableStyleId>
              </a:tblPr>
              <a:tblGrid>
                <a:gridCol w="1067354">
                  <a:extLst>
                    <a:ext uri="{9D8B030D-6E8A-4147-A177-3AD203B41FA5}">
                      <a16:colId xmlns:a16="http://schemas.microsoft.com/office/drawing/2014/main" val="1847692811"/>
                    </a:ext>
                  </a:extLst>
                </a:gridCol>
                <a:gridCol w="1067354">
                  <a:extLst>
                    <a:ext uri="{9D8B030D-6E8A-4147-A177-3AD203B41FA5}">
                      <a16:colId xmlns:a16="http://schemas.microsoft.com/office/drawing/2014/main" val="2238853845"/>
                    </a:ext>
                  </a:extLst>
                </a:gridCol>
                <a:gridCol w="1156624">
                  <a:extLst>
                    <a:ext uri="{9D8B030D-6E8A-4147-A177-3AD203B41FA5}">
                      <a16:colId xmlns:a16="http://schemas.microsoft.com/office/drawing/2014/main" val="164987461"/>
                    </a:ext>
                  </a:extLst>
                </a:gridCol>
                <a:gridCol w="978084">
                  <a:extLst>
                    <a:ext uri="{9D8B030D-6E8A-4147-A177-3AD203B41FA5}">
                      <a16:colId xmlns:a16="http://schemas.microsoft.com/office/drawing/2014/main" val="2850140643"/>
                    </a:ext>
                  </a:extLst>
                </a:gridCol>
              </a:tblGrid>
              <a:tr h="622218">
                <a:tc>
                  <a:txBody>
                    <a:bodyPr/>
                    <a:lstStyle/>
                    <a:p>
                      <a:endParaRPr lang="en-US" sz="1500" dirty="0">
                        <a:latin typeface="Arial" panose="020B0604020202020204" pitchFamily="34" charset="0"/>
                        <a:cs typeface="Arial" panose="020B0604020202020204" pitchFamily="34" charset="0"/>
                      </a:endParaRPr>
                    </a:p>
                  </a:txBody>
                  <a:tcPr anchor="ctr"/>
                </a:tc>
                <a:tc>
                  <a:txBody>
                    <a:bodyPr/>
                    <a:lstStyle/>
                    <a:p>
                      <a:pPr algn="ctr"/>
                      <a:r>
                        <a:rPr lang="en-US" sz="1500" dirty="0">
                          <a:latin typeface="Arial" panose="020B0604020202020204" pitchFamily="34" charset="0"/>
                          <a:cs typeface="Arial" panose="020B0604020202020204" pitchFamily="34" charset="0"/>
                        </a:rPr>
                        <a:t>T-</a:t>
                      </a:r>
                      <a:r>
                        <a:rPr lang="en-US" sz="1500" dirty="0" err="1">
                          <a:latin typeface="Arial" panose="020B0604020202020204" pitchFamily="34" charset="0"/>
                          <a:cs typeface="Arial" panose="020B0604020202020204" pitchFamily="34" charset="0"/>
                        </a:rPr>
                        <a:t>DXd</a:t>
                      </a:r>
                      <a:endParaRPr lang="en-US" sz="1500" dirty="0">
                        <a:latin typeface="Arial" panose="020B0604020202020204" pitchFamily="34" charset="0"/>
                        <a:cs typeface="Arial" panose="020B0604020202020204" pitchFamily="34" charset="0"/>
                      </a:endParaRPr>
                    </a:p>
                  </a:txBody>
                  <a:tcPr anchor="ctr"/>
                </a:tc>
                <a:tc>
                  <a:txBody>
                    <a:bodyPr/>
                    <a:lstStyle/>
                    <a:p>
                      <a:pPr algn="ctr"/>
                      <a:r>
                        <a:rPr lang="en-US" sz="1500" dirty="0">
                          <a:latin typeface="Arial" panose="020B0604020202020204" pitchFamily="34" charset="0"/>
                          <a:cs typeface="Arial" panose="020B0604020202020204" pitchFamily="34" charset="0"/>
                        </a:rPr>
                        <a:t>Ram + paclitaxel</a:t>
                      </a:r>
                    </a:p>
                  </a:txBody>
                  <a:tcPr anchor="ctr"/>
                </a:tc>
                <a:tc>
                  <a:txBody>
                    <a:bodyPr/>
                    <a:lstStyle/>
                    <a:p>
                      <a:pPr algn="ctr"/>
                      <a:r>
                        <a:rPr lang="en-US" sz="1500" dirty="0">
                          <a:latin typeface="Arial" panose="020B0604020202020204" pitchFamily="34" charset="0"/>
                          <a:cs typeface="Arial" panose="020B0604020202020204" pitchFamily="34" charset="0"/>
                        </a:rPr>
                        <a:t>HR</a:t>
                      </a:r>
                    </a:p>
                  </a:txBody>
                  <a:tcPr anchor="ctr"/>
                </a:tc>
                <a:extLst>
                  <a:ext uri="{0D108BD9-81ED-4DB2-BD59-A6C34878D82A}">
                    <a16:rowId xmlns:a16="http://schemas.microsoft.com/office/drawing/2014/main" val="555841308"/>
                  </a:ext>
                </a:extLst>
              </a:tr>
              <a:tr h="857603">
                <a:tc>
                  <a:txBody>
                    <a:bodyPr/>
                    <a:lstStyle/>
                    <a:p>
                      <a:r>
                        <a:rPr lang="en-US" b="1" dirty="0">
                          <a:latin typeface="Arial" panose="020B0604020202020204" pitchFamily="34" charset="0"/>
                          <a:cs typeface="Arial" panose="020B0604020202020204" pitchFamily="34" charset="0"/>
                        </a:rPr>
                        <a:t>OS,</a:t>
                      </a:r>
                    </a:p>
                    <a:p>
                      <a:r>
                        <a:rPr lang="en-US" sz="1800" b="1" dirty="0">
                          <a:latin typeface="Arial" panose="020B0604020202020204" pitchFamily="34" charset="0"/>
                          <a:cs typeface="Arial" panose="020B0604020202020204" pitchFamily="34" charset="0"/>
                        </a:rPr>
                        <a:t>months</a:t>
                      </a:r>
                    </a:p>
                    <a:p>
                      <a:r>
                        <a:rPr lang="en-US" sz="1800" b="1" dirty="0">
                          <a:latin typeface="Arial" panose="020B0604020202020204" pitchFamily="34" charset="0"/>
                          <a:cs typeface="Arial" panose="020B0604020202020204" pitchFamily="34" charset="0"/>
                        </a:rPr>
                        <a:t>(95% CI)</a:t>
                      </a:r>
                    </a:p>
                  </a:txBody>
                  <a:tcPr anchor="ctr"/>
                </a:tc>
                <a:tc>
                  <a:txBody>
                    <a:bodyPr/>
                    <a:lstStyle/>
                    <a:p>
                      <a:pPr algn="ctr"/>
                      <a:r>
                        <a:rPr lang="en-US" b="1" dirty="0">
                          <a:latin typeface="Arial" panose="020B0604020202020204" pitchFamily="34" charset="0"/>
                          <a:cs typeface="Arial" panose="020B0604020202020204" pitchFamily="34" charset="0"/>
                        </a:rPr>
                        <a:t>14.7</a:t>
                      </a:r>
                    </a:p>
                    <a:p>
                      <a:pPr algn="ctr"/>
                      <a:r>
                        <a:rPr lang="en-US" sz="1400" b="1" dirty="0">
                          <a:latin typeface="Arial" panose="020B0604020202020204" pitchFamily="34" charset="0"/>
                          <a:cs typeface="Arial" panose="020B0604020202020204" pitchFamily="34" charset="0"/>
                        </a:rPr>
                        <a:t>(12.1-16.6)</a:t>
                      </a:r>
                    </a:p>
                  </a:txBody>
                  <a:tcPr anchor="ctr"/>
                </a:tc>
                <a:tc>
                  <a:txBody>
                    <a:bodyPr/>
                    <a:lstStyle/>
                    <a:p>
                      <a:pPr algn="ctr"/>
                      <a:r>
                        <a:rPr lang="en-US" b="1" dirty="0">
                          <a:latin typeface="Arial" panose="020B0604020202020204" pitchFamily="34" charset="0"/>
                          <a:cs typeface="Arial" panose="020B0604020202020204" pitchFamily="34" charset="0"/>
                        </a:rPr>
                        <a:t>11.4</a:t>
                      </a:r>
                    </a:p>
                    <a:p>
                      <a:pPr algn="ctr"/>
                      <a:r>
                        <a:rPr lang="en-US" sz="1400" b="1" dirty="0">
                          <a:latin typeface="Arial" panose="020B0604020202020204" pitchFamily="34" charset="0"/>
                          <a:cs typeface="Arial" panose="020B0604020202020204" pitchFamily="34" charset="0"/>
                        </a:rPr>
                        <a:t>(9.9-15.5)</a:t>
                      </a:r>
                    </a:p>
                  </a:txBody>
                  <a:tcPr anchor="ctr"/>
                </a:tc>
                <a:tc>
                  <a:txBody>
                    <a:bodyPr/>
                    <a:lstStyle/>
                    <a:p>
                      <a:pPr algn="ctr"/>
                      <a:r>
                        <a:rPr lang="en-US" b="1" dirty="0">
                          <a:latin typeface="Arial" panose="020B0604020202020204" pitchFamily="34" charset="0"/>
                          <a:cs typeface="Arial" panose="020B0604020202020204" pitchFamily="34" charset="0"/>
                        </a:rPr>
                        <a:t>0.70</a:t>
                      </a:r>
                    </a:p>
                    <a:p>
                      <a:pPr algn="ctr"/>
                      <a:r>
                        <a:rPr lang="en-US" sz="1400" b="1" dirty="0">
                          <a:latin typeface="Arial" panose="020B0604020202020204" pitchFamily="34" charset="0"/>
                          <a:cs typeface="Arial" panose="020B0604020202020204" pitchFamily="34" charset="0"/>
                        </a:rPr>
                        <a:t>(0.55-0.9)</a:t>
                      </a:r>
                    </a:p>
                    <a:p>
                      <a:pPr algn="ctr"/>
                      <a:r>
                        <a:rPr lang="en-US" sz="1400" b="1" dirty="0">
                          <a:latin typeface="Arial" panose="020B0604020202020204" pitchFamily="34" charset="0"/>
                          <a:cs typeface="Arial" panose="020B0604020202020204" pitchFamily="34" charset="0"/>
                        </a:rPr>
                        <a:t>P= 0.004</a:t>
                      </a:r>
                    </a:p>
                  </a:txBody>
                  <a:tcPr anchor="ctr"/>
                </a:tc>
                <a:extLst>
                  <a:ext uri="{0D108BD9-81ED-4DB2-BD59-A6C34878D82A}">
                    <a16:rowId xmlns:a16="http://schemas.microsoft.com/office/drawing/2014/main" val="4266140727"/>
                  </a:ext>
                </a:extLst>
              </a:tr>
              <a:tr h="857603">
                <a:tc>
                  <a:txBody>
                    <a:bodyPr/>
                    <a:lstStyle/>
                    <a:p>
                      <a:r>
                        <a:rPr lang="en-US" sz="1800" b="1" dirty="0">
                          <a:latin typeface="Arial" panose="020B0604020202020204" pitchFamily="34" charset="0"/>
                          <a:cs typeface="Arial" panose="020B0604020202020204" pitchFamily="34" charset="0"/>
                        </a:rPr>
                        <a:t>PFS, months</a:t>
                      </a:r>
                    </a:p>
                    <a:p>
                      <a:r>
                        <a:rPr lang="en-US" sz="1800" b="1" dirty="0">
                          <a:latin typeface="Arial" panose="020B0604020202020204" pitchFamily="34" charset="0"/>
                          <a:cs typeface="Arial" panose="020B0604020202020204" pitchFamily="34" charset="0"/>
                        </a:rPr>
                        <a:t>(95% CI)</a:t>
                      </a:r>
                    </a:p>
                  </a:txBody>
                  <a:tcPr anchor="ctr"/>
                </a:tc>
                <a:tc>
                  <a:txBody>
                    <a:bodyPr/>
                    <a:lstStyle/>
                    <a:p>
                      <a:pPr algn="ctr"/>
                      <a:r>
                        <a:rPr lang="en-US" dirty="0">
                          <a:latin typeface="Arial" panose="020B0604020202020204" pitchFamily="34" charset="0"/>
                          <a:cs typeface="Arial" panose="020B0604020202020204" pitchFamily="34" charset="0"/>
                        </a:rPr>
                        <a:t>6.7</a:t>
                      </a:r>
                    </a:p>
                    <a:p>
                      <a:pPr algn="ctr"/>
                      <a:r>
                        <a:rPr lang="en-US" sz="1400" dirty="0">
                          <a:latin typeface="Arial" panose="020B0604020202020204" pitchFamily="34" charset="0"/>
                          <a:cs typeface="Arial" panose="020B0604020202020204" pitchFamily="34" charset="0"/>
                        </a:rPr>
                        <a:t>(5.6-7.1)</a:t>
                      </a:r>
                    </a:p>
                  </a:txBody>
                  <a:tcPr anchor="ctr"/>
                </a:tc>
                <a:tc>
                  <a:txBody>
                    <a:bodyPr/>
                    <a:lstStyle/>
                    <a:p>
                      <a:pPr algn="ctr"/>
                      <a:r>
                        <a:rPr lang="en-US" dirty="0">
                          <a:latin typeface="Arial" panose="020B0604020202020204" pitchFamily="34" charset="0"/>
                          <a:cs typeface="Arial" panose="020B0604020202020204" pitchFamily="34" charset="0"/>
                        </a:rPr>
                        <a:t>5.6</a:t>
                      </a:r>
                    </a:p>
                    <a:p>
                      <a:pPr algn="ctr"/>
                      <a:r>
                        <a:rPr lang="en-US" sz="1400" dirty="0">
                          <a:latin typeface="Arial" panose="020B0604020202020204" pitchFamily="34" charset="0"/>
                          <a:cs typeface="Arial" panose="020B0604020202020204" pitchFamily="34" charset="0"/>
                        </a:rPr>
                        <a:t>(4.9-6.8)</a:t>
                      </a: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a:latin typeface="Arial" panose="020B0604020202020204" pitchFamily="34" charset="0"/>
                          <a:cs typeface="Arial" panose="020B0604020202020204" pitchFamily="34" charset="0"/>
                        </a:rPr>
                        <a:t>0.74</a:t>
                      </a:r>
                    </a:p>
                    <a:p>
                      <a:pPr algn="ctr"/>
                      <a:r>
                        <a:rPr lang="en-US" sz="1400" dirty="0">
                          <a:latin typeface="Arial" panose="020B0604020202020204" pitchFamily="34" charset="0"/>
                          <a:cs typeface="Arial" panose="020B0604020202020204" pitchFamily="34" charset="0"/>
                        </a:rPr>
                        <a:t>(0.59-0.92)</a:t>
                      </a:r>
                    </a:p>
                    <a:p>
                      <a:pPr algn="ctr"/>
                      <a:r>
                        <a:rPr lang="en-US" sz="1400" dirty="0">
                          <a:latin typeface="Arial" panose="020B0604020202020204" pitchFamily="34" charset="0"/>
                          <a:cs typeface="Arial" panose="020B0604020202020204" pitchFamily="34" charset="0"/>
                        </a:rPr>
                        <a:t>P= 0.007</a:t>
                      </a:r>
                    </a:p>
                  </a:txBody>
                  <a:tcPr anchor="ctr"/>
                </a:tc>
                <a:extLst>
                  <a:ext uri="{0D108BD9-81ED-4DB2-BD59-A6C34878D82A}">
                    <a16:rowId xmlns:a16="http://schemas.microsoft.com/office/drawing/2014/main" val="428352139"/>
                  </a:ext>
                </a:extLst>
              </a:tr>
            </a:tbl>
          </a:graphicData>
        </a:graphic>
      </p:graphicFrame>
      <p:pic>
        <p:nvPicPr>
          <p:cNvPr id="4" name="Picture 3" descr="A graph of survival and survival&#10;&#10;AI-generated content may be incorrect.">
            <a:extLst>
              <a:ext uri="{FF2B5EF4-FFF2-40B4-BE49-F238E27FC236}">
                <a16:creationId xmlns:a16="http://schemas.microsoft.com/office/drawing/2014/main" id="{53E1A312-1E16-AAC5-DBF1-766E6BDA889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24993" y="603482"/>
            <a:ext cx="7053956" cy="5949228"/>
          </a:xfrm>
          <a:prstGeom prst="rect">
            <a:avLst/>
          </a:prstGeom>
        </p:spPr>
      </p:pic>
      <p:sp>
        <p:nvSpPr>
          <p:cNvPr id="5" name="Rectangle 4">
            <a:extLst>
              <a:ext uri="{FF2B5EF4-FFF2-40B4-BE49-F238E27FC236}">
                <a16:creationId xmlns:a16="http://schemas.microsoft.com/office/drawing/2014/main" id="{D3A59320-429C-A05B-BFDE-FD70325374C4}"/>
              </a:ext>
            </a:extLst>
          </p:cNvPr>
          <p:cNvSpPr/>
          <p:nvPr/>
        </p:nvSpPr>
        <p:spPr bwMode="auto">
          <a:xfrm>
            <a:off x="336010" y="603482"/>
            <a:ext cx="170766" cy="1676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6" charset="0"/>
            </a:endParaRPr>
          </a:p>
        </p:txBody>
      </p:sp>
      <p:sp>
        <p:nvSpPr>
          <p:cNvPr id="7" name="Rectangle 6">
            <a:extLst>
              <a:ext uri="{FF2B5EF4-FFF2-40B4-BE49-F238E27FC236}">
                <a16:creationId xmlns:a16="http://schemas.microsoft.com/office/drawing/2014/main" id="{C3649C31-30E1-46CC-A8DF-6E7868932A7A}"/>
              </a:ext>
            </a:extLst>
          </p:cNvPr>
          <p:cNvSpPr/>
          <p:nvPr/>
        </p:nvSpPr>
        <p:spPr bwMode="auto">
          <a:xfrm>
            <a:off x="323155" y="3521121"/>
            <a:ext cx="170766" cy="1676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6" charset="0"/>
            </a:endParaRPr>
          </a:p>
        </p:txBody>
      </p:sp>
    </p:spTree>
    <p:extLst>
      <p:ext uri="{BB962C8B-B14F-4D97-AF65-F5344CB8AC3E}">
        <p14:creationId xmlns:p14="http://schemas.microsoft.com/office/powerpoint/2010/main" val="249424823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921161" cy="1501346"/>
          </a:xfrm>
        </p:spPr>
        <p:txBody>
          <a:bodyPr/>
          <a:lstStyle/>
          <a:p>
            <a:pPr marL="98425" indent="0">
              <a:buNone/>
            </a:pPr>
            <a:r>
              <a:rPr lang="en-US" sz="2500" b="0" dirty="0"/>
              <a:t>This activity is supported by educational grants from AstraZeneca Pharmaceuticals LP and Daiichi Sankyo Inc.</a:t>
            </a:r>
          </a:p>
        </p:txBody>
      </p:sp>
      <p:sp>
        <p:nvSpPr>
          <p:cNvPr id="4" name="Title 1">
            <a:extLst>
              <a:ext uri="{FF2B5EF4-FFF2-40B4-BE49-F238E27FC236}">
                <a16:creationId xmlns:a16="http://schemas.microsoft.com/office/drawing/2014/main" id="{7B88EEC6-101F-91FC-3886-29B807EA8109}"/>
              </a:ext>
            </a:extLst>
          </p:cNvPr>
          <p:cNvSpPr txBox="1">
            <a:spLocks/>
          </p:cNvSpPr>
          <p:nvPr/>
        </p:nvSpPr>
        <p:spPr bwMode="auto">
          <a:xfrm>
            <a:off x="912286" y="2902130"/>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85EA5AA9-BF33-82F6-EC50-0E3A82233A22}"/>
              </a:ext>
            </a:extLst>
          </p:cNvPr>
          <p:cNvSpPr txBox="1">
            <a:spLocks/>
          </p:cNvSpPr>
          <p:nvPr/>
        </p:nvSpPr>
        <p:spPr bwMode="auto">
          <a:xfrm>
            <a:off x="1051639" y="4231910"/>
            <a:ext cx="9220825" cy="15013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defRPr/>
            </a:pPr>
            <a:r>
              <a:rPr lang="en-US" sz="2500" b="0" kern="0"/>
              <a:t>Planners, scientific staff and independent reviewers for Research To Practice have no relevant conflicts of interest to disclose.</a:t>
            </a:r>
            <a:endParaRPr lang="en-US" sz="2500" b="0" kern="0" dirty="0"/>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BF701-4226-EE24-2941-E55BF8D893EC}"/>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6C5B9CF1-3263-BABD-7A7C-07833E29284F}"/>
              </a:ext>
            </a:extLst>
          </p:cNvPr>
          <p:cNvSpPr txBox="1">
            <a:spLocks noChangeArrowheads="1"/>
          </p:cNvSpPr>
          <p:nvPr/>
        </p:nvSpPr>
        <p:spPr bwMode="auto">
          <a:xfrm>
            <a:off x="973951" y="408147"/>
            <a:ext cx="10244097" cy="358240"/>
          </a:xfrm>
          <a:prstGeom prst="rect">
            <a:avLst/>
          </a:prstGeom>
          <a:noFill/>
          <a:ln w="9525">
            <a:noFill/>
            <a:miter lim="800000"/>
            <a:headEnd/>
            <a:tailEnd/>
          </a:ln>
        </p:spPr>
        <p:txBody>
          <a:bodyPr wrap="square" lIns="0" tIns="0" rIns="0" bIns="0">
            <a:spAutoFit/>
          </a:bodyPr>
          <a:lstStyle/>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r>
              <a:rPr kumimoji="0" lang="en-GB" sz="2400" b="1" i="0" u="none" strike="noStrike" kern="1200" cap="none" spc="0" normalizeH="0" baseline="0" noProof="0" dirty="0">
                <a:ln>
                  <a:noFill/>
                </a:ln>
                <a:solidFill>
                  <a:srgbClr val="FFFFFF"/>
                </a:solidFill>
                <a:effectLst/>
                <a:uLnTx/>
                <a:uFillTx/>
                <a:latin typeface="Arial" charset="0"/>
              </a:rPr>
              <a:t>Duration of Response</a:t>
            </a:r>
          </a:p>
        </p:txBody>
      </p:sp>
      <p:pic>
        <p:nvPicPr>
          <p:cNvPr id="5122" name="Picture 2">
            <a:extLst>
              <a:ext uri="{FF2B5EF4-FFF2-40B4-BE49-F238E27FC236}">
                <a16:creationId xmlns:a16="http://schemas.microsoft.com/office/drawing/2014/main" id="{B6341362-8201-546E-06EC-BD33BB124313}"/>
              </a:ext>
            </a:extLst>
          </p:cNvPr>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a:extLst>
              <a:ext uri="{FF2B5EF4-FFF2-40B4-BE49-F238E27FC236}">
                <a16:creationId xmlns:a16="http://schemas.microsoft.com/office/drawing/2014/main" id="{01D41768-B773-ABBD-FDAB-ECB4F49FBD76}"/>
              </a:ext>
            </a:extLst>
          </p:cNvPr>
          <p:cNvSpPr txBox="1">
            <a:spLocks noChangeArrowheads="1"/>
          </p:cNvSpPr>
          <p:nvPr/>
        </p:nvSpPr>
        <p:spPr bwMode="auto">
          <a:xfrm>
            <a:off x="403008" y="6621159"/>
            <a:ext cx="3953289" cy="162609"/>
          </a:xfrm>
          <a:prstGeom prst="rect">
            <a:avLst/>
          </a:prstGeom>
          <a:noFill/>
          <a:ln w="9525">
            <a:noFill/>
            <a:miter lim="800000"/>
            <a:headEnd/>
            <a:tailEnd/>
          </a:ln>
        </p:spPr>
        <p:txBody>
          <a:bodyPr lIns="0" tIns="0" rIns="0" bIns="0">
            <a:spAutoFit/>
          </a:bodyPr>
          <a:lstStyle/>
          <a:p>
            <a:pPr marL="0" marR="0" lvl="0" indent="0" algn="l"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Lst>
              <a:defRPr/>
            </a:pPr>
            <a:r>
              <a:rPr kumimoji="0" lang="en-GB" sz="1089" b="1" i="0" u="none" strike="noStrike" kern="1200" cap="none" spc="0" normalizeH="0" baseline="0" noProof="0" dirty="0">
                <a:ln>
                  <a:noFill/>
                </a:ln>
                <a:solidFill>
                  <a:srgbClr val="FFFFFF"/>
                </a:solidFill>
                <a:effectLst/>
                <a:uLnTx/>
                <a:uFillTx/>
                <a:latin typeface="Arial" charset="0"/>
              </a:rPr>
              <a:t>Shitara K et al. N Engl J Med 2025;393:336-348.</a:t>
            </a:r>
          </a:p>
        </p:txBody>
      </p:sp>
      <p:graphicFrame>
        <p:nvGraphicFramePr>
          <p:cNvPr id="3" name="Content Placeholder 4">
            <a:extLst>
              <a:ext uri="{FF2B5EF4-FFF2-40B4-BE49-F238E27FC236}">
                <a16:creationId xmlns:a16="http://schemas.microsoft.com/office/drawing/2014/main" id="{CF8FE410-A23D-0B0F-4067-6566A67E93F4}"/>
              </a:ext>
            </a:extLst>
          </p:cNvPr>
          <p:cNvGraphicFramePr>
            <a:graphicFrameLocks/>
          </p:cNvGraphicFramePr>
          <p:nvPr/>
        </p:nvGraphicFramePr>
        <p:xfrm>
          <a:off x="8509062" y="2429571"/>
          <a:ext cx="3536889" cy="1273292"/>
        </p:xfrm>
        <a:graphic>
          <a:graphicData uri="http://schemas.openxmlformats.org/drawingml/2006/table">
            <a:tbl>
              <a:tblPr firstRow="1" bandRow="1">
                <a:tableStyleId>{5C22544A-7EE6-4342-B048-85BDC9FD1C3A}</a:tableStyleId>
              </a:tblPr>
              <a:tblGrid>
                <a:gridCol w="1178963">
                  <a:extLst>
                    <a:ext uri="{9D8B030D-6E8A-4147-A177-3AD203B41FA5}">
                      <a16:colId xmlns:a16="http://schemas.microsoft.com/office/drawing/2014/main" val="1847692811"/>
                    </a:ext>
                  </a:extLst>
                </a:gridCol>
                <a:gridCol w="1178963">
                  <a:extLst>
                    <a:ext uri="{9D8B030D-6E8A-4147-A177-3AD203B41FA5}">
                      <a16:colId xmlns:a16="http://schemas.microsoft.com/office/drawing/2014/main" val="2238853845"/>
                    </a:ext>
                  </a:extLst>
                </a:gridCol>
                <a:gridCol w="1178963">
                  <a:extLst>
                    <a:ext uri="{9D8B030D-6E8A-4147-A177-3AD203B41FA5}">
                      <a16:colId xmlns:a16="http://schemas.microsoft.com/office/drawing/2014/main" val="164987461"/>
                    </a:ext>
                  </a:extLst>
                </a:gridCol>
              </a:tblGrid>
              <a:tr h="633212">
                <a:tc>
                  <a:txBody>
                    <a:bodyPr/>
                    <a:lstStyle/>
                    <a:p>
                      <a:endParaRPr lang="en-US" sz="1500" dirty="0">
                        <a:latin typeface="Arial" panose="020B0604020202020204" pitchFamily="34" charset="0"/>
                        <a:cs typeface="Arial" panose="020B0604020202020204" pitchFamily="34" charset="0"/>
                      </a:endParaRPr>
                    </a:p>
                  </a:txBody>
                  <a:tcPr anchor="ctr"/>
                </a:tc>
                <a:tc>
                  <a:txBody>
                    <a:bodyPr/>
                    <a:lstStyle/>
                    <a:p>
                      <a:pPr algn="ctr"/>
                      <a:r>
                        <a:rPr lang="en-US" sz="1500" dirty="0">
                          <a:latin typeface="Arial" panose="020B0604020202020204" pitchFamily="34" charset="0"/>
                          <a:cs typeface="Arial" panose="020B0604020202020204" pitchFamily="34" charset="0"/>
                        </a:rPr>
                        <a:t>T-</a:t>
                      </a:r>
                      <a:r>
                        <a:rPr lang="en-US" sz="1500" dirty="0" err="1">
                          <a:latin typeface="Arial" panose="020B0604020202020204" pitchFamily="34" charset="0"/>
                          <a:cs typeface="Arial" panose="020B0604020202020204" pitchFamily="34" charset="0"/>
                        </a:rPr>
                        <a:t>DXd</a:t>
                      </a:r>
                      <a:endParaRPr lang="en-US" sz="1500" dirty="0">
                        <a:latin typeface="Arial" panose="020B0604020202020204" pitchFamily="34" charset="0"/>
                        <a:cs typeface="Arial" panose="020B0604020202020204" pitchFamily="34" charset="0"/>
                      </a:endParaRPr>
                    </a:p>
                  </a:txBody>
                  <a:tcPr anchor="ctr"/>
                </a:tc>
                <a:tc>
                  <a:txBody>
                    <a:bodyPr/>
                    <a:lstStyle/>
                    <a:p>
                      <a:pPr algn="ctr"/>
                      <a:r>
                        <a:rPr lang="en-US" sz="1500" dirty="0">
                          <a:latin typeface="Arial" panose="020B0604020202020204" pitchFamily="34" charset="0"/>
                          <a:cs typeface="Arial" panose="020B0604020202020204" pitchFamily="34" charset="0"/>
                        </a:rPr>
                        <a:t>Ram + paclitaxel</a:t>
                      </a:r>
                    </a:p>
                  </a:txBody>
                  <a:tcPr anchor="ctr"/>
                </a:tc>
                <a:extLst>
                  <a:ext uri="{0D108BD9-81ED-4DB2-BD59-A6C34878D82A}">
                    <a16:rowId xmlns:a16="http://schemas.microsoft.com/office/drawing/2014/main" val="555841308"/>
                  </a:ext>
                </a:extLst>
              </a:tr>
              <a:tr h="620387">
                <a:tc>
                  <a:txBody>
                    <a:bodyPr/>
                    <a:lstStyle/>
                    <a:p>
                      <a:r>
                        <a:rPr lang="en-US" sz="1800" b="1" dirty="0">
                          <a:latin typeface="Arial" panose="020B0604020202020204" pitchFamily="34" charset="0"/>
                          <a:cs typeface="Arial" panose="020B0604020202020204" pitchFamily="34" charset="0"/>
                        </a:rPr>
                        <a:t>ORR</a:t>
                      </a:r>
                    </a:p>
                    <a:p>
                      <a:r>
                        <a:rPr lang="en-US" sz="1800" b="1" dirty="0">
                          <a:latin typeface="Arial" panose="020B0604020202020204" pitchFamily="34" charset="0"/>
                          <a:cs typeface="Arial" panose="020B0604020202020204" pitchFamily="34" charset="0"/>
                        </a:rPr>
                        <a:t>(95% CI)</a:t>
                      </a:r>
                    </a:p>
                  </a:txBody>
                  <a:tcPr anchor="ctr"/>
                </a:tc>
                <a:tc>
                  <a:txBody>
                    <a:bodyPr/>
                    <a:lstStyle/>
                    <a:p>
                      <a:pPr algn="ctr"/>
                      <a:r>
                        <a:rPr lang="en-US" dirty="0">
                          <a:latin typeface="Arial" panose="020B0604020202020204" pitchFamily="34" charset="0"/>
                          <a:cs typeface="Arial" panose="020B0604020202020204" pitchFamily="34" charset="0"/>
                        </a:rPr>
                        <a:t>44.3%</a:t>
                      </a:r>
                    </a:p>
                    <a:p>
                      <a:pPr algn="ctr"/>
                      <a:r>
                        <a:rPr lang="en-US" sz="1400" dirty="0">
                          <a:latin typeface="Arial" panose="020B0604020202020204" pitchFamily="34" charset="0"/>
                          <a:cs typeface="Arial" panose="020B0604020202020204" pitchFamily="34" charset="0"/>
                        </a:rPr>
                        <a:t>(37.8-50.9)</a:t>
                      </a:r>
                    </a:p>
                  </a:txBody>
                  <a:tcPr anchor="ctr"/>
                </a:tc>
                <a:tc>
                  <a:txBody>
                    <a:bodyPr/>
                    <a:lstStyle/>
                    <a:p>
                      <a:pPr algn="ctr"/>
                      <a:r>
                        <a:rPr lang="en-US" dirty="0">
                          <a:latin typeface="Arial" panose="020B0604020202020204" pitchFamily="34" charset="0"/>
                          <a:cs typeface="Arial" panose="020B0604020202020204" pitchFamily="34" charset="0"/>
                        </a:rPr>
                        <a:t>29.1%</a:t>
                      </a:r>
                    </a:p>
                    <a:p>
                      <a:pPr algn="ctr"/>
                      <a:r>
                        <a:rPr lang="en-US" sz="1400" dirty="0">
                          <a:latin typeface="Arial" panose="020B0604020202020204" pitchFamily="34" charset="0"/>
                          <a:cs typeface="Arial" panose="020B0604020202020204" pitchFamily="34" charset="0"/>
                        </a:rPr>
                        <a:t>(23.4-35.3)</a:t>
                      </a:r>
                    </a:p>
                  </a:txBody>
                  <a:tcPr anchor="ctr"/>
                </a:tc>
                <a:extLst>
                  <a:ext uri="{0D108BD9-81ED-4DB2-BD59-A6C34878D82A}">
                    <a16:rowId xmlns:a16="http://schemas.microsoft.com/office/drawing/2014/main" val="1770244571"/>
                  </a:ext>
                </a:extLst>
              </a:tr>
            </a:tbl>
          </a:graphicData>
        </a:graphic>
      </p:graphicFrame>
      <p:pic>
        <p:nvPicPr>
          <p:cNvPr id="6" name="Picture 5" descr="A graph of a number of patients&#10;&#10;AI-generated content may be incorrect.">
            <a:extLst>
              <a:ext uri="{FF2B5EF4-FFF2-40B4-BE49-F238E27FC236}">
                <a16:creationId xmlns:a16="http://schemas.microsoft.com/office/drawing/2014/main" id="{5DB9ED33-19A8-22FF-7E26-8BAC431BEBE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61978" y="1630759"/>
            <a:ext cx="8199047" cy="3313170"/>
          </a:xfrm>
          <a:prstGeom prst="rect">
            <a:avLst/>
          </a:prstGeom>
        </p:spPr>
      </p:pic>
    </p:spTree>
    <p:extLst>
      <p:ext uri="{BB962C8B-B14F-4D97-AF65-F5344CB8AC3E}">
        <p14:creationId xmlns:p14="http://schemas.microsoft.com/office/powerpoint/2010/main" val="394255198"/>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96B09-46E9-2F50-BA0F-00313C6DCEC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669D2AD-A16C-2E52-0426-3C67E79F4650}"/>
              </a:ext>
            </a:extLst>
          </p:cNvPr>
          <p:cNvSpPr>
            <a:spLocks noGrp="1"/>
          </p:cNvSpPr>
          <p:nvPr>
            <p:ph type="body" sz="quarter" idx="15"/>
          </p:nvPr>
        </p:nvSpPr>
        <p:spPr/>
        <p:txBody>
          <a:bodyPr/>
          <a:lstStyle/>
          <a:p>
            <a:r>
              <a:rPr lang="en-US" dirty="0"/>
              <a:t>John Strickler, MD</a:t>
            </a:r>
          </a:p>
        </p:txBody>
      </p:sp>
      <p:graphicFrame>
        <p:nvGraphicFramePr>
          <p:cNvPr id="18" name="Content Placeholder 4">
            <a:extLst>
              <a:ext uri="{FF2B5EF4-FFF2-40B4-BE49-F238E27FC236}">
                <a16:creationId xmlns:a16="http://schemas.microsoft.com/office/drawing/2014/main" id="{4C15BD5E-B6C4-9E20-8C51-8CADCBD85C48}"/>
              </a:ext>
            </a:extLst>
          </p:cNvPr>
          <p:cNvGraphicFramePr>
            <a:graphicFrameLocks/>
          </p:cNvGraphicFramePr>
          <p:nvPr/>
        </p:nvGraphicFramePr>
        <p:xfrm>
          <a:off x="716280" y="1959962"/>
          <a:ext cx="5379720" cy="3892484"/>
        </p:xfrm>
        <a:graphic>
          <a:graphicData uri="http://schemas.openxmlformats.org/drawingml/2006/table">
            <a:tbl>
              <a:tblPr firstRow="1" bandRow="1">
                <a:tableStyleId>{93296810-A885-4BE3-A3E7-6D5BEEA58F35}</a:tableStyleId>
              </a:tblPr>
              <a:tblGrid>
                <a:gridCol w="1793240">
                  <a:extLst>
                    <a:ext uri="{9D8B030D-6E8A-4147-A177-3AD203B41FA5}">
                      <a16:colId xmlns:a16="http://schemas.microsoft.com/office/drawing/2014/main" val="1847692811"/>
                    </a:ext>
                  </a:extLst>
                </a:gridCol>
                <a:gridCol w="1793240">
                  <a:extLst>
                    <a:ext uri="{9D8B030D-6E8A-4147-A177-3AD203B41FA5}">
                      <a16:colId xmlns:a16="http://schemas.microsoft.com/office/drawing/2014/main" val="2238853845"/>
                    </a:ext>
                  </a:extLst>
                </a:gridCol>
                <a:gridCol w="1793240">
                  <a:extLst>
                    <a:ext uri="{9D8B030D-6E8A-4147-A177-3AD203B41FA5}">
                      <a16:colId xmlns:a16="http://schemas.microsoft.com/office/drawing/2014/main" val="164987461"/>
                    </a:ext>
                  </a:extLst>
                </a:gridCol>
              </a:tblGrid>
              <a:tr h="600485">
                <a:tc>
                  <a:txBody>
                    <a:bodyPr/>
                    <a:lstStyle/>
                    <a:p>
                      <a:endParaRPr lang="en-US" dirty="0"/>
                    </a:p>
                  </a:txBody>
                  <a:tcPr anchor="ctr"/>
                </a:tc>
                <a:tc>
                  <a:txBody>
                    <a:bodyPr/>
                    <a:lstStyle/>
                    <a:p>
                      <a:pPr algn="ctr"/>
                      <a:r>
                        <a:rPr lang="en-US" sz="1800" dirty="0"/>
                        <a:t>T-</a:t>
                      </a:r>
                      <a:r>
                        <a:rPr lang="en-US" sz="1800" dirty="0" err="1"/>
                        <a:t>DXd</a:t>
                      </a:r>
                      <a:endParaRPr lang="en-US" sz="1800" dirty="0"/>
                    </a:p>
                  </a:txBody>
                  <a:tcPr anchor="ctr"/>
                </a:tc>
                <a:tc>
                  <a:txBody>
                    <a:bodyPr/>
                    <a:lstStyle/>
                    <a:p>
                      <a:pPr algn="ctr"/>
                      <a:r>
                        <a:rPr lang="en-US" sz="1800" dirty="0"/>
                        <a:t>Ramucirumab + paclitaxel</a:t>
                      </a:r>
                    </a:p>
                  </a:txBody>
                  <a:tcPr anchor="ctr"/>
                </a:tc>
                <a:extLst>
                  <a:ext uri="{0D108BD9-81ED-4DB2-BD59-A6C34878D82A}">
                    <a16:rowId xmlns:a16="http://schemas.microsoft.com/office/drawing/2014/main" val="555841308"/>
                  </a:ext>
                </a:extLst>
              </a:tr>
              <a:tr h="565564">
                <a:tc>
                  <a:txBody>
                    <a:bodyPr/>
                    <a:lstStyle/>
                    <a:p>
                      <a:r>
                        <a:rPr lang="en-US" sz="1800" b="1" dirty="0"/>
                        <a:t>TRAEs</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en-US" dirty="0"/>
                        <a:t>93.0%</a:t>
                      </a:r>
                      <a:endParaRPr lang="en-US" sz="1400" dirty="0"/>
                    </a:p>
                  </a:txBody>
                  <a:tcPr anchor="ctr"/>
                </a:tc>
                <a:tc>
                  <a:txBody>
                    <a:bodyPr/>
                    <a:lstStyle/>
                    <a:p>
                      <a:pPr algn="ctr"/>
                      <a:r>
                        <a:rPr lang="en-US" dirty="0"/>
                        <a:t>91.4%</a:t>
                      </a:r>
                      <a:endParaRPr lang="en-US" sz="1400" dirty="0"/>
                    </a:p>
                  </a:txBody>
                  <a:tcPr anchor="ctr"/>
                </a:tc>
                <a:extLst>
                  <a:ext uri="{0D108BD9-81ED-4DB2-BD59-A6C34878D82A}">
                    <a16:rowId xmlns:a16="http://schemas.microsoft.com/office/drawing/2014/main" val="1770244571"/>
                  </a:ext>
                </a:extLst>
              </a:tr>
              <a:tr h="671710">
                <a:tc>
                  <a:txBody>
                    <a:bodyPr/>
                    <a:lstStyle/>
                    <a:p>
                      <a:r>
                        <a:rPr lang="en-US" sz="1800" b="1" dirty="0"/>
                        <a:t>Treatment related SAEs</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en-US" dirty="0"/>
                        <a:t>18.4%</a:t>
                      </a:r>
                      <a:endParaRPr lang="en-US" sz="1400" dirty="0"/>
                    </a:p>
                  </a:txBody>
                  <a:tcPr anchor="ctr"/>
                </a:tc>
                <a:tc>
                  <a:txBody>
                    <a:bodyPr/>
                    <a:lstStyle/>
                    <a:p>
                      <a:pPr algn="ctr"/>
                      <a:r>
                        <a:rPr lang="en-US" dirty="0"/>
                        <a:t>17.6%</a:t>
                      </a:r>
                    </a:p>
                  </a:txBody>
                  <a:tcPr anchor="ctr"/>
                </a:tc>
                <a:extLst>
                  <a:ext uri="{0D108BD9-81ED-4DB2-BD59-A6C34878D82A}">
                    <a16:rowId xmlns:a16="http://schemas.microsoft.com/office/drawing/2014/main" val="428352139"/>
                  </a:ext>
                </a:extLst>
              </a:tr>
              <a:tr h="671710">
                <a:tc>
                  <a:txBody>
                    <a:bodyPr/>
                    <a:lstStyle/>
                    <a:p>
                      <a:r>
                        <a:rPr lang="en-US" b="1" dirty="0"/>
                        <a:t>Grade </a:t>
                      </a:r>
                      <a:r>
                        <a:rPr lang="en-US" b="1" dirty="0">
                          <a:latin typeface="Arial" panose="020B0604020202020204" pitchFamily="34" charset="0"/>
                          <a:cs typeface="Arial" panose="020B0604020202020204" pitchFamily="34" charset="0"/>
                        </a:rPr>
                        <a:t>≥ 3 TRAEs</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en-US" b="0" dirty="0"/>
                        <a:t>50.0%</a:t>
                      </a:r>
                      <a:endParaRPr lang="en-US" sz="1400" b="0" dirty="0"/>
                    </a:p>
                  </a:txBody>
                  <a:tcPr anchor="ctr"/>
                </a:tc>
                <a:tc>
                  <a:txBody>
                    <a:bodyPr/>
                    <a:lstStyle/>
                    <a:p>
                      <a:pPr algn="ctr"/>
                      <a:r>
                        <a:rPr lang="en-US" b="0" dirty="0"/>
                        <a:t>54.1%</a:t>
                      </a:r>
                      <a:endParaRPr lang="en-US" sz="1400" b="0" dirty="0"/>
                    </a:p>
                  </a:txBody>
                  <a:tcPr anchor="ctr"/>
                </a:tc>
                <a:extLst>
                  <a:ext uri="{0D108BD9-81ED-4DB2-BD59-A6C34878D82A}">
                    <a16:rowId xmlns:a16="http://schemas.microsoft.com/office/drawing/2014/main" val="3177317370"/>
                  </a:ext>
                </a:extLst>
              </a:tr>
              <a:tr h="671710">
                <a:tc>
                  <a:txBody>
                    <a:bodyPr/>
                    <a:lstStyle/>
                    <a:p>
                      <a:r>
                        <a:rPr lang="en-US" sz="1600" b="1" dirty="0">
                          <a:latin typeface="Arial" panose="020B0604020202020204" pitchFamily="34" charset="0"/>
                          <a:cs typeface="Arial" panose="020B0604020202020204" pitchFamily="34" charset="0"/>
                        </a:rPr>
                        <a:t>TRAE leading to discontinuation</a:t>
                      </a:r>
                    </a:p>
                  </a:txBody>
                  <a:tcPr anchor="ctr"/>
                </a:tc>
                <a:tc>
                  <a:txBody>
                    <a:bodyPr/>
                    <a:lstStyle/>
                    <a:p>
                      <a:pPr marL="0" algn="ctr" defTabSz="914400" rtl="0" eaLnBrk="1" latinLnBrk="0" hangingPunct="1"/>
                      <a:r>
                        <a:rPr lang="en-US" sz="1800" b="0" kern="1200" dirty="0">
                          <a:solidFill>
                            <a:schemeClr val="dk1"/>
                          </a:solidFill>
                          <a:latin typeface="+mn-lt"/>
                          <a:ea typeface="+mn-ea"/>
                          <a:cs typeface="+mn-cs"/>
                        </a:rPr>
                        <a:t>11.5%</a:t>
                      </a:r>
                    </a:p>
                  </a:txBody>
                  <a:tcPr anchor="ctr"/>
                </a:tc>
                <a:tc>
                  <a:txBody>
                    <a:bodyPr/>
                    <a:lstStyle/>
                    <a:p>
                      <a:pPr marL="0" algn="ctr" defTabSz="914400" rtl="0" eaLnBrk="1" latinLnBrk="0" hangingPunct="1"/>
                      <a:r>
                        <a:rPr lang="en-US" sz="1800" b="0" kern="1200" dirty="0">
                          <a:solidFill>
                            <a:schemeClr val="dk1"/>
                          </a:solidFill>
                          <a:latin typeface="+mn-lt"/>
                          <a:ea typeface="+mn-ea"/>
                          <a:cs typeface="+mn-cs"/>
                        </a:rPr>
                        <a:t>13.3%</a:t>
                      </a:r>
                    </a:p>
                  </a:txBody>
                  <a:tcPr anchor="ctr"/>
                </a:tc>
                <a:extLst>
                  <a:ext uri="{0D108BD9-81ED-4DB2-BD59-A6C34878D82A}">
                    <a16:rowId xmlns:a16="http://schemas.microsoft.com/office/drawing/2014/main" val="3990695686"/>
                  </a:ext>
                </a:extLst>
              </a:tr>
              <a:tr h="671710">
                <a:tc>
                  <a:txBody>
                    <a:bodyPr/>
                    <a:lstStyle/>
                    <a:p>
                      <a:r>
                        <a:rPr lang="en-US" sz="1400" b="1" dirty="0">
                          <a:latin typeface="Arial" panose="020B0604020202020204" pitchFamily="34" charset="0"/>
                          <a:cs typeface="Arial" panose="020B0604020202020204" pitchFamily="34" charset="0"/>
                        </a:rPr>
                        <a:t>Drug-related ILD/</a:t>
                      </a:r>
                    </a:p>
                    <a:p>
                      <a:r>
                        <a:rPr lang="en-US" sz="1400" b="1" dirty="0">
                          <a:latin typeface="Arial" panose="020B0604020202020204" pitchFamily="34" charset="0"/>
                          <a:cs typeface="Arial" panose="020B0604020202020204" pitchFamily="34" charset="0"/>
                        </a:rPr>
                        <a:t>Pneumonitis</a:t>
                      </a:r>
                    </a:p>
                  </a:txBody>
                  <a:tcPr anchor="ctr"/>
                </a:tc>
                <a:tc>
                  <a:txBody>
                    <a:bodyPr/>
                    <a:lstStyle/>
                    <a:p>
                      <a:pPr marL="0" algn="ctr" defTabSz="914400" rtl="0" eaLnBrk="1" latinLnBrk="0" hangingPunct="1"/>
                      <a:r>
                        <a:rPr lang="en-US" sz="1800" b="0" kern="1200" dirty="0">
                          <a:solidFill>
                            <a:schemeClr val="dk1"/>
                          </a:solidFill>
                          <a:latin typeface="+mn-lt"/>
                          <a:ea typeface="+mn-ea"/>
                          <a:cs typeface="+mn-cs"/>
                        </a:rPr>
                        <a:t>13.9%</a:t>
                      </a:r>
                    </a:p>
                  </a:txBody>
                  <a:tcPr anchor="ctr"/>
                </a:tc>
                <a:tc>
                  <a:txBody>
                    <a:bodyPr/>
                    <a:lstStyle/>
                    <a:p>
                      <a:pPr marL="0" algn="ctr" defTabSz="914400" rtl="0" eaLnBrk="1" latinLnBrk="0" hangingPunct="1"/>
                      <a:r>
                        <a:rPr lang="en-US" sz="1800" b="0" kern="1200" dirty="0">
                          <a:solidFill>
                            <a:schemeClr val="dk1"/>
                          </a:solidFill>
                          <a:latin typeface="+mn-lt"/>
                          <a:ea typeface="+mn-ea"/>
                          <a:cs typeface="+mn-cs"/>
                        </a:rPr>
                        <a:t>1.3%</a:t>
                      </a:r>
                    </a:p>
                  </a:txBody>
                  <a:tcPr anchor="ctr"/>
                </a:tc>
                <a:extLst>
                  <a:ext uri="{0D108BD9-81ED-4DB2-BD59-A6C34878D82A}">
                    <a16:rowId xmlns:a16="http://schemas.microsoft.com/office/drawing/2014/main" val="4097284901"/>
                  </a:ext>
                </a:extLst>
              </a:tr>
            </a:tbl>
          </a:graphicData>
        </a:graphic>
      </p:graphicFrame>
      <p:sp>
        <p:nvSpPr>
          <p:cNvPr id="20" name="TextBox 19">
            <a:extLst>
              <a:ext uri="{FF2B5EF4-FFF2-40B4-BE49-F238E27FC236}">
                <a16:creationId xmlns:a16="http://schemas.microsoft.com/office/drawing/2014/main" id="{B6800153-124D-3DA6-BDBD-F2A4EADCA7A2}"/>
              </a:ext>
            </a:extLst>
          </p:cNvPr>
          <p:cNvSpPr txBox="1"/>
          <p:nvPr/>
        </p:nvSpPr>
        <p:spPr>
          <a:xfrm>
            <a:off x="1037462" y="1371443"/>
            <a:ext cx="12650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Safety</a:t>
            </a:r>
          </a:p>
        </p:txBody>
      </p:sp>
      <p:sp>
        <p:nvSpPr>
          <p:cNvPr id="21" name="TextBox 20">
            <a:extLst>
              <a:ext uri="{FF2B5EF4-FFF2-40B4-BE49-F238E27FC236}">
                <a16:creationId xmlns:a16="http://schemas.microsoft.com/office/drawing/2014/main" id="{3287E7E5-0F4D-E66F-69F4-871131A78B68}"/>
              </a:ext>
            </a:extLst>
          </p:cNvPr>
          <p:cNvSpPr txBox="1"/>
          <p:nvPr/>
        </p:nvSpPr>
        <p:spPr>
          <a:xfrm>
            <a:off x="9389630" y="6492876"/>
            <a:ext cx="280237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Shitara et al</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N Engl J Med</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2025;393:336-48..</a:t>
            </a:r>
          </a:p>
        </p:txBody>
      </p:sp>
      <p:sp>
        <p:nvSpPr>
          <p:cNvPr id="7" name="Title 6">
            <a:extLst>
              <a:ext uri="{FF2B5EF4-FFF2-40B4-BE49-F238E27FC236}">
                <a16:creationId xmlns:a16="http://schemas.microsoft.com/office/drawing/2014/main" id="{3E6A189E-12B9-DAEB-A541-152FDDA58E1D}"/>
              </a:ext>
            </a:extLst>
          </p:cNvPr>
          <p:cNvSpPr>
            <a:spLocks noGrp="1"/>
          </p:cNvSpPr>
          <p:nvPr>
            <p:ph type="title"/>
          </p:nvPr>
        </p:nvSpPr>
        <p:spPr/>
        <p:txBody>
          <a:bodyPr/>
          <a:lstStyle/>
          <a:p>
            <a:r>
              <a:rPr lang="en-US" dirty="0"/>
              <a:t>What is the Right Dose?</a:t>
            </a:r>
          </a:p>
        </p:txBody>
      </p:sp>
      <p:sp>
        <p:nvSpPr>
          <p:cNvPr id="8" name="TextBox 7">
            <a:extLst>
              <a:ext uri="{FF2B5EF4-FFF2-40B4-BE49-F238E27FC236}">
                <a16:creationId xmlns:a16="http://schemas.microsoft.com/office/drawing/2014/main" id="{11FF2F45-435A-9F5B-8F7C-63AF03EB2575}"/>
              </a:ext>
            </a:extLst>
          </p:cNvPr>
          <p:cNvSpPr txBox="1"/>
          <p:nvPr/>
        </p:nvSpPr>
        <p:spPr>
          <a:xfrm>
            <a:off x="6698159" y="2521209"/>
            <a:ext cx="510697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Destiny CRC02 showed no efficacy advantage of T-</a:t>
            </a:r>
            <a:r>
              <a:rPr kumimoji="0" lang="en-US" sz="2800" b="0" i="0" u="none" strike="noStrike" kern="1200" cap="none" spc="0" normalizeH="0" baseline="0" noProof="0" dirty="0" err="1">
                <a:ln>
                  <a:noFill/>
                </a:ln>
                <a:solidFill>
                  <a:prstClr val="white"/>
                </a:solidFill>
                <a:effectLst/>
                <a:uLnTx/>
                <a:uFillTx/>
                <a:latin typeface="Arial" panose="020B0604020202020204"/>
                <a:ea typeface="+mn-ea"/>
                <a:cs typeface="+mn-cs"/>
              </a:rPr>
              <a:t>DXd</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 </a:t>
            </a:r>
            <a:b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6.4 mg/kg &gt; 5.4 mg/kg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-5.4 mg/kg had much less toxicity</a:t>
            </a:r>
          </a:p>
        </p:txBody>
      </p:sp>
    </p:spTree>
    <p:extLst>
      <p:ext uri="{BB962C8B-B14F-4D97-AF65-F5344CB8AC3E}">
        <p14:creationId xmlns:p14="http://schemas.microsoft.com/office/powerpoint/2010/main" val="990856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7594-2EFD-AA15-5D2A-6826A2BA995D}"/>
              </a:ext>
            </a:extLst>
          </p:cNvPr>
          <p:cNvSpPr>
            <a:spLocks noGrp="1"/>
          </p:cNvSpPr>
          <p:nvPr>
            <p:ph type="title"/>
          </p:nvPr>
        </p:nvSpPr>
        <p:spPr/>
        <p:txBody>
          <a:bodyPr>
            <a:normAutofit/>
          </a:bodyPr>
          <a:lstStyle/>
          <a:p>
            <a:r>
              <a:rPr lang="en-US" sz="2800" dirty="0">
                <a:solidFill>
                  <a:srgbClr val="FFFF00"/>
                </a:solidFill>
              </a:rPr>
              <a:t>How to optimize real world efficacy and tolerability of T-</a:t>
            </a:r>
            <a:r>
              <a:rPr lang="en-US" sz="2800" dirty="0" err="1">
                <a:solidFill>
                  <a:srgbClr val="FFFF00"/>
                </a:solidFill>
              </a:rPr>
              <a:t>DXd</a:t>
            </a:r>
            <a:endParaRPr lang="en-US" sz="2800" dirty="0"/>
          </a:p>
        </p:txBody>
      </p:sp>
      <p:sp>
        <p:nvSpPr>
          <p:cNvPr id="3" name="Content Placeholder 2">
            <a:extLst>
              <a:ext uri="{FF2B5EF4-FFF2-40B4-BE49-F238E27FC236}">
                <a16:creationId xmlns:a16="http://schemas.microsoft.com/office/drawing/2014/main" id="{E8B2C609-8B37-8A0F-2ADE-E8A95CC1947E}"/>
              </a:ext>
            </a:extLst>
          </p:cNvPr>
          <p:cNvSpPr>
            <a:spLocks noGrp="1"/>
          </p:cNvSpPr>
          <p:nvPr>
            <p:ph sz="quarter" idx="13"/>
          </p:nvPr>
        </p:nvSpPr>
        <p:spPr>
          <a:xfrm>
            <a:off x="640081" y="1532089"/>
            <a:ext cx="4836794" cy="3656190"/>
          </a:xfrm>
        </p:spPr>
        <p:txBody>
          <a:bodyPr anchor="ctr" anchorCtr="0">
            <a:normAutofit fontScale="85000" lnSpcReduction="10000"/>
          </a:bodyPr>
          <a:lstStyle/>
          <a:p>
            <a:r>
              <a:rPr lang="en-US" dirty="0"/>
              <a:t>Retrospective, observational, study of 101 patients with metastatic GEA treated with T-</a:t>
            </a:r>
            <a:r>
              <a:rPr lang="en-US" dirty="0" err="1"/>
              <a:t>DXd</a:t>
            </a:r>
            <a:r>
              <a:rPr lang="en-US" dirty="0"/>
              <a:t> </a:t>
            </a:r>
          </a:p>
          <a:p>
            <a:r>
              <a:rPr lang="en-US" dirty="0"/>
              <a:t>Single institution study in Japan</a:t>
            </a:r>
          </a:p>
          <a:p>
            <a:r>
              <a:rPr lang="en-US" dirty="0"/>
              <a:t>All patients had HER2+ disease (IHC 3 + or IHC 2 + /ISH-positive)</a:t>
            </a:r>
          </a:p>
          <a:p>
            <a:r>
              <a:rPr lang="en-US" dirty="0"/>
              <a:t>All patients had prior treatment with trastuzumab-containing regimen</a:t>
            </a:r>
          </a:p>
          <a:p>
            <a:pPr lvl="1"/>
            <a:r>
              <a:rPr lang="en-US" dirty="0"/>
              <a:t>HER2 status assessable in 33 pts</a:t>
            </a:r>
          </a:p>
          <a:p>
            <a:pPr lvl="1"/>
            <a:r>
              <a:rPr lang="en-US" dirty="0"/>
              <a:t>HER2 status converted to negative in 39% of patients</a:t>
            </a:r>
          </a:p>
        </p:txBody>
      </p:sp>
      <p:graphicFrame>
        <p:nvGraphicFramePr>
          <p:cNvPr id="6" name="Content Placeholder 4">
            <a:extLst>
              <a:ext uri="{FF2B5EF4-FFF2-40B4-BE49-F238E27FC236}">
                <a16:creationId xmlns:a16="http://schemas.microsoft.com/office/drawing/2014/main" id="{0F3BC2D2-8B17-9258-C977-C98517CF8010}"/>
              </a:ext>
            </a:extLst>
          </p:cNvPr>
          <p:cNvGraphicFramePr>
            <a:graphicFrameLocks/>
          </p:cNvGraphicFramePr>
          <p:nvPr/>
        </p:nvGraphicFramePr>
        <p:xfrm>
          <a:off x="5819775" y="1470894"/>
          <a:ext cx="6010275" cy="3778580"/>
        </p:xfrm>
        <a:graphic>
          <a:graphicData uri="http://schemas.openxmlformats.org/drawingml/2006/table">
            <a:tbl>
              <a:tblPr firstRow="1" bandRow="1">
                <a:tableStyleId>{93296810-A885-4BE3-A3E7-6D5BEEA58F35}</a:tableStyleId>
              </a:tblPr>
              <a:tblGrid>
                <a:gridCol w="2949928">
                  <a:extLst>
                    <a:ext uri="{9D8B030D-6E8A-4147-A177-3AD203B41FA5}">
                      <a16:colId xmlns:a16="http://schemas.microsoft.com/office/drawing/2014/main" val="1847692811"/>
                    </a:ext>
                  </a:extLst>
                </a:gridCol>
                <a:gridCol w="3060347">
                  <a:extLst>
                    <a:ext uri="{9D8B030D-6E8A-4147-A177-3AD203B41FA5}">
                      <a16:colId xmlns:a16="http://schemas.microsoft.com/office/drawing/2014/main" val="2238853845"/>
                    </a:ext>
                  </a:extLst>
                </a:gridCol>
              </a:tblGrid>
              <a:tr h="486740">
                <a:tc>
                  <a:txBody>
                    <a:bodyPr/>
                    <a:lstStyle/>
                    <a:p>
                      <a:r>
                        <a:rPr lang="en-US" sz="2000" b="1" dirty="0"/>
                        <a:t>Question</a:t>
                      </a:r>
                    </a:p>
                  </a:txBody>
                  <a:tcPr anchor="ctr"/>
                </a:tc>
                <a:tc>
                  <a:txBody>
                    <a:bodyPr/>
                    <a:lstStyle/>
                    <a:p>
                      <a:pPr algn="l"/>
                      <a:r>
                        <a:rPr lang="en-US" sz="2000" b="1" dirty="0"/>
                        <a:t>Findings</a:t>
                      </a:r>
                    </a:p>
                  </a:txBody>
                  <a:tcPr anchor="ctr"/>
                </a:tc>
                <a:extLst>
                  <a:ext uri="{0D108BD9-81ED-4DB2-BD59-A6C34878D82A}">
                    <a16:rowId xmlns:a16="http://schemas.microsoft.com/office/drawing/2014/main" val="555841308"/>
                  </a:ext>
                </a:extLst>
              </a:tr>
              <a:tr h="840576">
                <a:tc>
                  <a:txBody>
                    <a:bodyPr/>
                    <a:lstStyle/>
                    <a:p>
                      <a:r>
                        <a:rPr lang="en-US" sz="1800" b="1" dirty="0">
                          <a:latin typeface="Arial" panose="020B0604020202020204" pitchFamily="34" charset="0"/>
                          <a:cs typeface="Arial" panose="020B0604020202020204" pitchFamily="34" charset="0"/>
                        </a:rPr>
                        <a:t>What is the impact on efficacy when HER2 converts to negative?</a:t>
                      </a:r>
                    </a:p>
                  </a:txBody>
                  <a:tcPr anchor="ctr"/>
                </a:tc>
                <a:tc>
                  <a:txBody>
                    <a:bodyPr/>
                    <a:lstStyle/>
                    <a:p>
                      <a:pPr algn="l"/>
                      <a:r>
                        <a:rPr lang="en-US" dirty="0"/>
                        <a:t>ORR lower in pts who lose HER2 prior to treatment (31% vs 56%)</a:t>
                      </a:r>
                      <a:endParaRPr lang="en-US" sz="1400" dirty="0"/>
                    </a:p>
                  </a:txBody>
                  <a:tcPr anchor="ctr"/>
                </a:tc>
                <a:extLst>
                  <a:ext uri="{0D108BD9-81ED-4DB2-BD59-A6C34878D82A}">
                    <a16:rowId xmlns:a16="http://schemas.microsoft.com/office/drawing/2014/main" val="1770244571"/>
                  </a:ext>
                </a:extLst>
              </a:tr>
              <a:tr h="824459">
                <a:tc>
                  <a:txBody>
                    <a:bodyPr/>
                    <a:lstStyle/>
                    <a:p>
                      <a:r>
                        <a:rPr lang="en-US" sz="1800" b="1" dirty="0">
                          <a:latin typeface="Arial" panose="020B0604020202020204" pitchFamily="34" charset="0"/>
                          <a:cs typeface="Arial" panose="020B0604020202020204" pitchFamily="34" charset="0"/>
                        </a:rPr>
                        <a:t>What is the impact of using a lower dose (5.4mg/kg) on efficacy?</a:t>
                      </a:r>
                    </a:p>
                  </a:txBody>
                  <a:tcPr anchor="ctr"/>
                </a:tc>
                <a:tc>
                  <a:txBody>
                    <a:bodyPr/>
                    <a:lstStyle/>
                    <a:p>
                      <a:pPr algn="l"/>
                      <a:r>
                        <a:rPr lang="en-US" sz="1800" kern="1200" dirty="0">
                          <a:solidFill>
                            <a:schemeClr val="dk1"/>
                          </a:solidFill>
                          <a:latin typeface="+mn-lt"/>
                          <a:ea typeface="+mn-ea"/>
                          <a:cs typeface="+mn-cs"/>
                        </a:rPr>
                        <a:t>No apparent loss of efficacy, possible improved tolerability in frail patients</a:t>
                      </a:r>
                    </a:p>
                  </a:txBody>
                  <a:tcPr anchor="ctr"/>
                </a:tc>
                <a:extLst>
                  <a:ext uri="{0D108BD9-81ED-4DB2-BD59-A6C34878D82A}">
                    <a16:rowId xmlns:a16="http://schemas.microsoft.com/office/drawing/2014/main" val="428352139"/>
                  </a:ext>
                </a:extLst>
              </a:tr>
              <a:tr h="1319135">
                <a:tc>
                  <a:txBody>
                    <a:bodyPr/>
                    <a:lstStyle/>
                    <a:p>
                      <a:r>
                        <a:rPr lang="en-US" b="1" dirty="0"/>
                        <a:t>What features might predict ILD/ pneumonitis?</a:t>
                      </a:r>
                      <a:endParaRPr lang="en-US" sz="1800" b="1" dirty="0">
                        <a:latin typeface="Arial" panose="020B0604020202020204" pitchFamily="34" charset="0"/>
                        <a:cs typeface="Arial" panose="020B0604020202020204" pitchFamily="34" charset="0"/>
                      </a:endParaRPr>
                    </a:p>
                  </a:txBody>
                  <a:tcPr anchor="ctr"/>
                </a:tc>
                <a:tc>
                  <a:txBody>
                    <a:bodyPr/>
                    <a:lstStyle/>
                    <a:p>
                      <a:pPr algn="l"/>
                      <a:r>
                        <a:rPr lang="en-US" b="0" dirty="0"/>
                        <a:t>ILD more frequent in patients treated at 6.4mg/kg, primary tumor removed, lower tumor burden </a:t>
                      </a:r>
                      <a:endParaRPr lang="en-US" sz="1400" b="0" dirty="0"/>
                    </a:p>
                  </a:txBody>
                  <a:tcPr anchor="ctr"/>
                </a:tc>
                <a:extLst>
                  <a:ext uri="{0D108BD9-81ED-4DB2-BD59-A6C34878D82A}">
                    <a16:rowId xmlns:a16="http://schemas.microsoft.com/office/drawing/2014/main" val="3177317370"/>
                  </a:ext>
                </a:extLst>
              </a:tr>
            </a:tbl>
          </a:graphicData>
        </a:graphic>
      </p:graphicFrame>
      <p:sp>
        <p:nvSpPr>
          <p:cNvPr id="7" name="TextBox 6">
            <a:extLst>
              <a:ext uri="{FF2B5EF4-FFF2-40B4-BE49-F238E27FC236}">
                <a16:creationId xmlns:a16="http://schemas.microsoft.com/office/drawing/2014/main" id="{EF1E9878-69B1-7DF3-50CD-39F0E29A97A2}"/>
              </a:ext>
            </a:extLst>
          </p:cNvPr>
          <p:cNvSpPr txBox="1"/>
          <p:nvPr/>
        </p:nvSpPr>
        <p:spPr>
          <a:xfrm>
            <a:off x="9295052" y="6492876"/>
            <a:ext cx="289694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panose="020B0604020202020204"/>
                <a:ea typeface="+mn-ea"/>
                <a:cs typeface="+mn-cs"/>
              </a:rPr>
              <a:t>Jubashi</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et al</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Gastric Cancer</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(2025) 28:63–73.</a:t>
            </a:r>
          </a:p>
        </p:txBody>
      </p:sp>
      <p:sp>
        <p:nvSpPr>
          <p:cNvPr id="8" name="Rectangle 7">
            <a:extLst>
              <a:ext uri="{FF2B5EF4-FFF2-40B4-BE49-F238E27FC236}">
                <a16:creationId xmlns:a16="http://schemas.microsoft.com/office/drawing/2014/main" id="{6846714E-6EDD-CC2C-5443-505FD0666831}"/>
              </a:ext>
            </a:extLst>
          </p:cNvPr>
          <p:cNvSpPr/>
          <p:nvPr/>
        </p:nvSpPr>
        <p:spPr>
          <a:xfrm>
            <a:off x="1492267" y="5496006"/>
            <a:ext cx="9207466" cy="609008"/>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HER2 retesting advised if safe/ feasible</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Consider a lower dose of T-</a:t>
            </a:r>
            <a:r>
              <a:rPr kumimoji="0" lang="en-US" sz="2000" b="1" i="0" u="none" strike="noStrike" kern="1200" cap="none" spc="0" normalizeH="0" baseline="0" noProof="0" dirty="0" err="1">
                <a:ln>
                  <a:noFill/>
                </a:ln>
                <a:solidFill>
                  <a:prstClr val="white"/>
                </a:solidFill>
                <a:effectLst/>
                <a:uLnTx/>
                <a:uFillTx/>
                <a:latin typeface="Arial" panose="020B0604020202020204"/>
                <a:ea typeface="+mn-ea"/>
                <a:cs typeface="+mn-cs"/>
              </a:rPr>
              <a:t>DXd</a:t>
            </a: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 in elderly/ frail patients</a:t>
            </a:r>
          </a:p>
        </p:txBody>
      </p:sp>
    </p:spTree>
    <p:extLst>
      <p:ext uri="{BB962C8B-B14F-4D97-AF65-F5344CB8AC3E}">
        <p14:creationId xmlns:p14="http://schemas.microsoft.com/office/powerpoint/2010/main" val="372566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B04E2-664C-0D32-6891-5BC257CA964B}"/>
              </a:ext>
            </a:extLst>
          </p:cNvPr>
          <p:cNvSpPr>
            <a:spLocks noGrp="1"/>
          </p:cNvSpPr>
          <p:nvPr>
            <p:ph type="title"/>
          </p:nvPr>
        </p:nvSpPr>
        <p:spPr/>
        <p:txBody>
          <a:bodyPr/>
          <a:lstStyle/>
          <a:p>
            <a:r>
              <a:rPr lang="en-US" dirty="0">
                <a:solidFill>
                  <a:srgbClr val="FFFF00"/>
                </a:solidFill>
              </a:rPr>
              <a:t>Is there a role for T-</a:t>
            </a:r>
            <a:r>
              <a:rPr lang="en-US" dirty="0" err="1">
                <a:solidFill>
                  <a:srgbClr val="FFFF00"/>
                </a:solidFill>
              </a:rPr>
              <a:t>DXd</a:t>
            </a:r>
            <a:r>
              <a:rPr lang="en-US" dirty="0">
                <a:solidFill>
                  <a:srgbClr val="FFFF00"/>
                </a:solidFill>
              </a:rPr>
              <a:t> for HER2-intermediate or HER2-low metastatic GEA?</a:t>
            </a:r>
          </a:p>
        </p:txBody>
      </p:sp>
      <p:graphicFrame>
        <p:nvGraphicFramePr>
          <p:cNvPr id="5" name="Content Placeholder 4">
            <a:extLst>
              <a:ext uri="{FF2B5EF4-FFF2-40B4-BE49-F238E27FC236}">
                <a16:creationId xmlns:a16="http://schemas.microsoft.com/office/drawing/2014/main" id="{77FB72B1-5586-AD89-7D27-C4F889E89058}"/>
              </a:ext>
            </a:extLst>
          </p:cNvPr>
          <p:cNvGraphicFramePr>
            <a:graphicFrameLocks noGrp="1"/>
          </p:cNvGraphicFramePr>
          <p:nvPr>
            <p:ph sz="quarter" idx="13"/>
          </p:nvPr>
        </p:nvGraphicFramePr>
        <p:xfrm>
          <a:off x="811530" y="2196035"/>
          <a:ext cx="10589895" cy="3191733"/>
        </p:xfrm>
        <a:graphic>
          <a:graphicData uri="http://schemas.openxmlformats.org/drawingml/2006/table">
            <a:tbl>
              <a:tblPr firstRow="1" firstCol="1" bandRow="1">
                <a:tableStyleId>{93296810-A885-4BE3-A3E7-6D5BEEA58F35}</a:tableStyleId>
              </a:tblPr>
              <a:tblGrid>
                <a:gridCol w="3529965">
                  <a:extLst>
                    <a:ext uri="{9D8B030D-6E8A-4147-A177-3AD203B41FA5}">
                      <a16:colId xmlns:a16="http://schemas.microsoft.com/office/drawing/2014/main" val="1550608880"/>
                    </a:ext>
                  </a:extLst>
                </a:gridCol>
                <a:gridCol w="3529965">
                  <a:extLst>
                    <a:ext uri="{9D8B030D-6E8A-4147-A177-3AD203B41FA5}">
                      <a16:colId xmlns:a16="http://schemas.microsoft.com/office/drawing/2014/main" val="4268981853"/>
                    </a:ext>
                  </a:extLst>
                </a:gridCol>
                <a:gridCol w="3529965">
                  <a:extLst>
                    <a:ext uri="{9D8B030D-6E8A-4147-A177-3AD203B41FA5}">
                      <a16:colId xmlns:a16="http://schemas.microsoft.com/office/drawing/2014/main" val="912979788"/>
                    </a:ext>
                  </a:extLst>
                </a:gridCol>
              </a:tblGrid>
              <a:tr h="991218">
                <a:tc>
                  <a:txBody>
                    <a:bodyPr/>
                    <a:lstStyle/>
                    <a:p>
                      <a:endParaRPr lang="en-US" sz="2000" dirty="0"/>
                    </a:p>
                  </a:txBody>
                  <a:tcPr anchor="ctr"/>
                </a:tc>
                <a:tc>
                  <a:txBody>
                    <a:bodyPr/>
                    <a:lstStyle/>
                    <a:p>
                      <a:pPr algn="ctr"/>
                      <a:r>
                        <a:rPr lang="en-US" sz="2000" u="sng" dirty="0"/>
                        <a:t>Cohort 1: Intermediate</a:t>
                      </a:r>
                    </a:p>
                    <a:p>
                      <a:pPr algn="ctr"/>
                      <a:r>
                        <a:rPr lang="en-US" sz="2000" dirty="0"/>
                        <a:t>IHC2+ and FISH-</a:t>
                      </a:r>
                    </a:p>
                    <a:p>
                      <a:pPr algn="ctr"/>
                      <a:r>
                        <a:rPr lang="en-US" sz="2000" dirty="0"/>
                        <a:t>N= 21</a:t>
                      </a:r>
                    </a:p>
                  </a:txBody>
                  <a:tcPr anchor="ctr"/>
                </a:tc>
                <a:tc>
                  <a:txBody>
                    <a:bodyPr/>
                    <a:lstStyle/>
                    <a:p>
                      <a:pPr algn="ctr"/>
                      <a:r>
                        <a:rPr lang="en-US" sz="2000" u="sng" dirty="0"/>
                        <a:t>Cohort 2: Low</a:t>
                      </a:r>
                    </a:p>
                    <a:p>
                      <a:pPr algn="ctr"/>
                      <a:r>
                        <a:rPr lang="en-US" sz="2000" dirty="0"/>
                        <a:t>IHC 1+</a:t>
                      </a:r>
                    </a:p>
                    <a:p>
                      <a:pPr algn="ctr"/>
                      <a:r>
                        <a:rPr lang="en-US" sz="2000" dirty="0"/>
                        <a:t>N= 24</a:t>
                      </a:r>
                    </a:p>
                  </a:txBody>
                  <a:tcPr anchor="ctr"/>
                </a:tc>
                <a:extLst>
                  <a:ext uri="{0D108BD9-81ED-4DB2-BD59-A6C34878D82A}">
                    <a16:rowId xmlns:a16="http://schemas.microsoft.com/office/drawing/2014/main" val="2393338681"/>
                  </a:ext>
                </a:extLst>
              </a:tr>
              <a:tr h="728631">
                <a:tc>
                  <a:txBody>
                    <a:bodyPr/>
                    <a:lstStyle/>
                    <a:p>
                      <a:r>
                        <a:rPr lang="en-US" sz="2000" dirty="0"/>
                        <a:t>ORR </a:t>
                      </a:r>
                    </a:p>
                    <a:p>
                      <a:r>
                        <a:rPr lang="en-US" sz="2000" dirty="0"/>
                        <a:t>(95% CI)</a:t>
                      </a:r>
                    </a:p>
                  </a:txBody>
                  <a:tcPr anchor="ctr"/>
                </a:tc>
                <a:tc>
                  <a:txBody>
                    <a:bodyPr/>
                    <a:lstStyle/>
                    <a:p>
                      <a:pPr algn="ctr"/>
                      <a:r>
                        <a:rPr lang="pl-PL" sz="2000" dirty="0"/>
                        <a:t>26.3%</a:t>
                      </a:r>
                      <a:endParaRPr lang="en-US" sz="2000" dirty="0"/>
                    </a:p>
                    <a:p>
                      <a:pPr algn="ctr"/>
                      <a:r>
                        <a:rPr lang="pl-PL" sz="2000" dirty="0"/>
                        <a:t>(9.1</a:t>
                      </a:r>
                      <a:r>
                        <a:rPr lang="en-US" sz="2000" dirty="0"/>
                        <a:t>-</a:t>
                      </a:r>
                      <a:r>
                        <a:rPr lang="pl-PL" sz="2000" dirty="0"/>
                        <a:t>51.2)</a:t>
                      </a:r>
                      <a:endParaRPr lang="en-US" sz="2000" dirty="0"/>
                    </a:p>
                  </a:txBody>
                  <a:tcPr anchor="ctr"/>
                </a:tc>
                <a:tc>
                  <a:txBody>
                    <a:bodyPr/>
                    <a:lstStyle/>
                    <a:p>
                      <a:pPr algn="ctr"/>
                      <a:r>
                        <a:rPr lang="pl-PL" sz="2000" dirty="0"/>
                        <a:t>9.5%</a:t>
                      </a:r>
                      <a:endParaRPr lang="en-US" sz="2000" dirty="0"/>
                    </a:p>
                    <a:p>
                      <a:pPr algn="ctr"/>
                      <a:r>
                        <a:rPr lang="pl-PL" sz="2000" dirty="0"/>
                        <a:t>(1.2 to 30.4)</a:t>
                      </a:r>
                      <a:endParaRPr lang="en-US" sz="2000" dirty="0"/>
                    </a:p>
                  </a:txBody>
                  <a:tcPr anchor="ctr"/>
                </a:tc>
                <a:extLst>
                  <a:ext uri="{0D108BD9-81ED-4DB2-BD59-A6C34878D82A}">
                    <a16:rowId xmlns:a16="http://schemas.microsoft.com/office/drawing/2014/main" val="152145343"/>
                  </a:ext>
                </a:extLst>
              </a:tr>
              <a:tr h="728631">
                <a:tc>
                  <a:txBody>
                    <a:bodyPr/>
                    <a:lstStyle/>
                    <a:p>
                      <a:r>
                        <a:rPr lang="en-US" sz="2000" dirty="0"/>
                        <a:t>PFS</a:t>
                      </a:r>
                    </a:p>
                    <a:p>
                      <a:r>
                        <a:rPr lang="en-US" sz="2000" dirty="0"/>
                        <a:t>(95% CI)</a:t>
                      </a:r>
                    </a:p>
                  </a:txBody>
                  <a:tcPr anchor="ctr"/>
                </a:tc>
                <a:tc>
                  <a:txBody>
                    <a:bodyPr/>
                    <a:lstStyle/>
                    <a:p>
                      <a:pPr algn="ctr"/>
                      <a:r>
                        <a:rPr lang="pl-PL" sz="2000" dirty="0"/>
                        <a:t>4.4 </a:t>
                      </a:r>
                      <a:r>
                        <a:rPr lang="en-US" sz="2000" dirty="0"/>
                        <a:t>months</a:t>
                      </a:r>
                    </a:p>
                    <a:p>
                      <a:pPr algn="ctr"/>
                      <a:r>
                        <a:rPr lang="pl-PL" sz="2000" dirty="0"/>
                        <a:t>(2.7</a:t>
                      </a:r>
                      <a:r>
                        <a:rPr lang="en-US" sz="2000" dirty="0"/>
                        <a:t>-</a:t>
                      </a:r>
                      <a:r>
                        <a:rPr lang="pl-PL" sz="2000" dirty="0"/>
                        <a:t>7.1)</a:t>
                      </a:r>
                      <a:endParaRPr lang="en-US" sz="2000" dirty="0"/>
                    </a:p>
                  </a:txBody>
                  <a:tcPr anchor="ctr"/>
                </a:tc>
                <a:tc>
                  <a:txBody>
                    <a:bodyPr/>
                    <a:lstStyle/>
                    <a:p>
                      <a:pPr algn="ctr"/>
                      <a:r>
                        <a:rPr lang="pl-PL" sz="2000" dirty="0"/>
                        <a:t>2.8 </a:t>
                      </a:r>
                      <a:r>
                        <a:rPr lang="en-US" sz="2000" dirty="0"/>
                        <a:t>months</a:t>
                      </a:r>
                    </a:p>
                    <a:p>
                      <a:pPr algn="ctr"/>
                      <a:r>
                        <a:rPr lang="en-US" sz="2000" dirty="0"/>
                        <a:t>(</a:t>
                      </a:r>
                      <a:r>
                        <a:rPr lang="pl-PL" sz="2000" dirty="0"/>
                        <a:t>1.5</a:t>
                      </a:r>
                      <a:r>
                        <a:rPr lang="en-US" sz="2000" dirty="0"/>
                        <a:t>-</a:t>
                      </a:r>
                      <a:r>
                        <a:rPr lang="pl-PL" sz="2000" dirty="0"/>
                        <a:t>4.3)</a:t>
                      </a:r>
                      <a:endParaRPr lang="en-US" sz="2000" dirty="0"/>
                    </a:p>
                  </a:txBody>
                  <a:tcPr anchor="ctr"/>
                </a:tc>
                <a:extLst>
                  <a:ext uri="{0D108BD9-81ED-4DB2-BD59-A6C34878D82A}">
                    <a16:rowId xmlns:a16="http://schemas.microsoft.com/office/drawing/2014/main" val="3303252504"/>
                  </a:ext>
                </a:extLst>
              </a:tr>
              <a:tr h="728631">
                <a:tc>
                  <a:txBody>
                    <a:bodyPr/>
                    <a:lstStyle/>
                    <a:p>
                      <a:r>
                        <a:rPr lang="en-US" sz="2000" dirty="0"/>
                        <a:t>Overall survival</a:t>
                      </a:r>
                    </a:p>
                    <a:p>
                      <a:r>
                        <a:rPr lang="en-US" sz="2000" dirty="0"/>
                        <a:t>(95% CI)</a:t>
                      </a:r>
                    </a:p>
                  </a:txBody>
                  <a:tcPr anchor="ctr"/>
                </a:tc>
                <a:tc>
                  <a:txBody>
                    <a:bodyPr/>
                    <a:lstStyle/>
                    <a:p>
                      <a:pPr algn="ctr"/>
                      <a:r>
                        <a:rPr lang="en-US" sz="2000" dirty="0"/>
                        <a:t>7.8 months</a:t>
                      </a:r>
                    </a:p>
                    <a:p>
                      <a:pPr algn="ctr"/>
                      <a:r>
                        <a:rPr lang="en-US" sz="2000" dirty="0"/>
                        <a:t>(4.7-NE)</a:t>
                      </a:r>
                    </a:p>
                  </a:txBody>
                  <a:tcPr anchor="ctr"/>
                </a:tc>
                <a:tc>
                  <a:txBody>
                    <a:bodyPr/>
                    <a:lstStyle/>
                    <a:p>
                      <a:pPr algn="ctr"/>
                      <a:r>
                        <a:rPr lang="en-US" sz="2000" dirty="0"/>
                        <a:t>8.5 months</a:t>
                      </a:r>
                    </a:p>
                    <a:p>
                      <a:pPr algn="ctr"/>
                      <a:r>
                        <a:rPr lang="en-US" sz="2000" dirty="0"/>
                        <a:t>(4.3-10.9)</a:t>
                      </a:r>
                    </a:p>
                  </a:txBody>
                  <a:tcPr anchor="ctr"/>
                </a:tc>
                <a:extLst>
                  <a:ext uri="{0D108BD9-81ED-4DB2-BD59-A6C34878D82A}">
                    <a16:rowId xmlns:a16="http://schemas.microsoft.com/office/drawing/2014/main" val="419772396"/>
                  </a:ext>
                </a:extLst>
              </a:tr>
            </a:tbl>
          </a:graphicData>
        </a:graphic>
      </p:graphicFrame>
      <p:sp>
        <p:nvSpPr>
          <p:cNvPr id="6" name="Rectangle 5">
            <a:extLst>
              <a:ext uri="{FF2B5EF4-FFF2-40B4-BE49-F238E27FC236}">
                <a16:creationId xmlns:a16="http://schemas.microsoft.com/office/drawing/2014/main" id="{DCB8C4BC-E397-CE2F-F867-D12222AAA5A5}"/>
              </a:ext>
            </a:extLst>
          </p:cNvPr>
          <p:cNvSpPr/>
          <p:nvPr/>
        </p:nvSpPr>
        <p:spPr>
          <a:xfrm>
            <a:off x="782955" y="1670049"/>
            <a:ext cx="5455920" cy="4001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DESTINY-Gastric01 Exploratory Cohorts</a:t>
            </a:r>
          </a:p>
        </p:txBody>
      </p:sp>
      <p:sp>
        <p:nvSpPr>
          <p:cNvPr id="8" name="Rectangle 7">
            <a:extLst>
              <a:ext uri="{FF2B5EF4-FFF2-40B4-BE49-F238E27FC236}">
                <a16:creationId xmlns:a16="http://schemas.microsoft.com/office/drawing/2014/main" id="{E09BD202-AB3E-C825-AD01-F8C959B355C8}"/>
              </a:ext>
            </a:extLst>
          </p:cNvPr>
          <p:cNvSpPr/>
          <p:nvPr/>
        </p:nvSpPr>
        <p:spPr>
          <a:xfrm>
            <a:off x="1285876" y="5496006"/>
            <a:ext cx="9915524" cy="609008"/>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T-</a:t>
            </a:r>
            <a:r>
              <a:rPr kumimoji="0" lang="en-US" sz="2000" b="1" i="0" u="none" strike="noStrike" kern="1200" cap="none" spc="0" normalizeH="0" baseline="0" noProof="0" dirty="0" err="1">
                <a:ln>
                  <a:noFill/>
                </a:ln>
                <a:solidFill>
                  <a:prstClr val="white"/>
                </a:solidFill>
                <a:effectLst/>
                <a:uLnTx/>
                <a:uFillTx/>
                <a:latin typeface="Arial" panose="020B0604020202020204"/>
                <a:ea typeface="+mn-ea"/>
                <a:cs typeface="+mn-cs"/>
              </a:rPr>
              <a:t>DXd</a:t>
            </a: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 appears active in patients with HER2 intermediate/ low disease </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But… additional randomized controlled trials vs SOC needed</a:t>
            </a:r>
          </a:p>
        </p:txBody>
      </p:sp>
      <p:sp>
        <p:nvSpPr>
          <p:cNvPr id="9" name="TextBox 8">
            <a:extLst>
              <a:ext uri="{FF2B5EF4-FFF2-40B4-BE49-F238E27FC236}">
                <a16:creationId xmlns:a16="http://schemas.microsoft.com/office/drawing/2014/main" id="{B3273262-9E4E-87FD-2DFC-0F53ED38D45C}"/>
              </a:ext>
            </a:extLst>
          </p:cNvPr>
          <p:cNvSpPr txBox="1"/>
          <p:nvPr/>
        </p:nvSpPr>
        <p:spPr>
          <a:xfrm>
            <a:off x="8988879" y="6492876"/>
            <a:ext cx="3203121"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Yamaguchi et al., </a:t>
            </a:r>
            <a:r>
              <a:rPr kumimoji="0" lang="en-US" sz="1000" b="0" i="0" u="sng" strike="noStrike" kern="1200" cap="none" spc="0" normalizeH="0" baseline="0" noProof="0" dirty="0">
                <a:ln>
                  <a:noFill/>
                </a:ln>
                <a:solidFill>
                  <a:prstClr val="white"/>
                </a:solidFill>
                <a:effectLst/>
                <a:uLnTx/>
                <a:uFillTx/>
                <a:latin typeface="Arial" panose="020B0604020202020204"/>
                <a:ea typeface="+mn-ea"/>
                <a:cs typeface="+mn-cs"/>
              </a:rPr>
              <a:t>J Clin Oncol</a:t>
            </a: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(2023) 41(4):816-825.</a:t>
            </a:r>
          </a:p>
        </p:txBody>
      </p:sp>
    </p:spTree>
    <p:extLst>
      <p:ext uri="{BB962C8B-B14F-4D97-AF65-F5344CB8AC3E}">
        <p14:creationId xmlns:p14="http://schemas.microsoft.com/office/powerpoint/2010/main" val="137166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1225" y="1106169"/>
            <a:ext cx="1092200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10" normalizeH="0" baseline="0" noProof="0" dirty="0">
                <a:ln>
                  <a:noFill/>
                </a:ln>
                <a:solidFill>
                  <a:srgbClr val="125AA1"/>
                </a:solidFill>
                <a:effectLst/>
                <a:uLnTx/>
                <a:uFillTx/>
                <a:latin typeface="Arial MT"/>
                <a:ea typeface="+mn-ea"/>
                <a:cs typeface="Arial MT"/>
              </a:rPr>
              <a:t>Part</a:t>
            </a:r>
            <a:r>
              <a:rPr kumimoji="0" sz="1600" b="0" i="0" u="none" strike="noStrike" kern="0" cap="none" spc="-60" normalizeH="0" baseline="0" noProof="0" dirty="0">
                <a:ln>
                  <a:noFill/>
                </a:ln>
                <a:solidFill>
                  <a:srgbClr val="125AA1"/>
                </a:solidFill>
                <a:effectLst/>
                <a:uLnTx/>
                <a:uFillTx/>
                <a:latin typeface="Arial MT"/>
                <a:ea typeface="+mn-ea"/>
                <a:cs typeface="Arial MT"/>
              </a:rPr>
              <a:t> </a:t>
            </a:r>
            <a:r>
              <a:rPr kumimoji="0" sz="1600" b="0" i="0" u="none" strike="noStrike" kern="0" cap="none" spc="0" normalizeH="0" baseline="0" noProof="0" dirty="0">
                <a:ln>
                  <a:noFill/>
                </a:ln>
                <a:solidFill>
                  <a:srgbClr val="125AA1"/>
                </a:solidFill>
                <a:effectLst/>
                <a:uLnTx/>
                <a:uFillTx/>
                <a:latin typeface="Arial MT"/>
                <a:ea typeface="+mn-ea"/>
                <a:cs typeface="Arial MT"/>
              </a:rPr>
              <a:t>2</a:t>
            </a:r>
            <a:r>
              <a:rPr kumimoji="0" sz="1600" b="0" i="0" u="none" strike="noStrike" kern="0" cap="none" spc="-80" normalizeH="0" baseline="0" noProof="0" dirty="0">
                <a:ln>
                  <a:noFill/>
                </a:ln>
                <a:solidFill>
                  <a:srgbClr val="125AA1"/>
                </a:solidFill>
                <a:effectLst/>
                <a:uLnTx/>
                <a:uFillTx/>
                <a:latin typeface="Arial MT"/>
                <a:ea typeface="+mn-ea"/>
                <a:cs typeface="Arial MT"/>
              </a:rPr>
              <a:t> </a:t>
            </a:r>
            <a:r>
              <a:rPr kumimoji="0" sz="1600" b="0" i="0" u="none" strike="noStrike" kern="0" cap="none" spc="0" normalizeH="0" baseline="0" noProof="0" dirty="0">
                <a:ln>
                  <a:noFill/>
                </a:ln>
                <a:solidFill>
                  <a:srgbClr val="125AA1"/>
                </a:solidFill>
                <a:effectLst/>
                <a:uLnTx/>
                <a:uFillTx/>
                <a:latin typeface="Arial MT"/>
                <a:ea typeface="+mn-ea"/>
                <a:cs typeface="Arial MT"/>
              </a:rPr>
              <a:t>of</a:t>
            </a:r>
            <a:r>
              <a:rPr kumimoji="0" sz="1600" b="0" i="0" u="none" strike="noStrike" kern="0" cap="none" spc="-65" normalizeH="0" baseline="0" noProof="0" dirty="0">
                <a:ln>
                  <a:noFill/>
                </a:ln>
                <a:solidFill>
                  <a:srgbClr val="125AA1"/>
                </a:solidFill>
                <a:effectLst/>
                <a:uLnTx/>
                <a:uFillTx/>
                <a:latin typeface="Arial MT"/>
                <a:ea typeface="+mn-ea"/>
                <a:cs typeface="Arial MT"/>
              </a:rPr>
              <a:t> </a:t>
            </a:r>
            <a:r>
              <a:rPr kumimoji="0" sz="1600" b="0" i="0" u="none" strike="noStrike" kern="0" cap="none" spc="-35" normalizeH="0" baseline="0" noProof="0" dirty="0">
                <a:ln>
                  <a:noFill/>
                </a:ln>
                <a:solidFill>
                  <a:srgbClr val="125AA1"/>
                </a:solidFill>
                <a:effectLst/>
                <a:uLnTx/>
                <a:uFillTx/>
                <a:latin typeface="Arial MT"/>
                <a:ea typeface="+mn-ea"/>
                <a:cs typeface="Arial MT"/>
              </a:rPr>
              <a:t>DESTINY-</a:t>
            </a:r>
            <a:r>
              <a:rPr kumimoji="0" sz="1600" b="0" i="0" u="none" strike="noStrike" kern="0" cap="none" spc="-20" normalizeH="0" baseline="0" noProof="0" dirty="0">
                <a:ln>
                  <a:noFill/>
                </a:ln>
                <a:solidFill>
                  <a:srgbClr val="125AA1"/>
                </a:solidFill>
                <a:effectLst/>
                <a:uLnTx/>
                <a:uFillTx/>
                <a:latin typeface="Arial MT"/>
                <a:ea typeface="+mn-ea"/>
                <a:cs typeface="Arial MT"/>
              </a:rPr>
              <a:t>Gastric03,</a:t>
            </a:r>
            <a:r>
              <a:rPr kumimoji="0" sz="1600" b="0" i="0" u="none" strike="noStrike" kern="0" cap="none" spc="-25" normalizeH="0" baseline="0" noProof="0" dirty="0">
                <a:ln>
                  <a:noFill/>
                </a:ln>
                <a:solidFill>
                  <a:srgbClr val="125AA1"/>
                </a:solidFill>
                <a:effectLst/>
                <a:uLnTx/>
                <a:uFillTx/>
                <a:latin typeface="Arial MT"/>
                <a:ea typeface="+mn-ea"/>
                <a:cs typeface="Arial MT"/>
              </a:rPr>
              <a:t> </a:t>
            </a:r>
            <a:r>
              <a:rPr kumimoji="0" sz="1600" b="0" i="0" u="none" strike="noStrike" kern="0" cap="none" spc="0" normalizeH="0" baseline="0" noProof="0" dirty="0">
                <a:ln>
                  <a:noFill/>
                </a:ln>
                <a:solidFill>
                  <a:srgbClr val="125AA1"/>
                </a:solidFill>
                <a:effectLst/>
                <a:uLnTx/>
                <a:uFillTx/>
                <a:latin typeface="Arial MT"/>
                <a:ea typeface="+mn-ea"/>
                <a:cs typeface="Arial MT"/>
              </a:rPr>
              <a:t>a</a:t>
            </a:r>
            <a:r>
              <a:rPr kumimoji="0" sz="1600" b="0" i="0" u="none" strike="noStrike" kern="0" cap="none" spc="-80" normalizeH="0" baseline="0" noProof="0" dirty="0">
                <a:ln>
                  <a:noFill/>
                </a:ln>
                <a:solidFill>
                  <a:srgbClr val="125AA1"/>
                </a:solidFill>
                <a:effectLst/>
                <a:uLnTx/>
                <a:uFillTx/>
                <a:latin typeface="Arial MT"/>
                <a:ea typeface="+mn-ea"/>
                <a:cs typeface="Arial MT"/>
              </a:rPr>
              <a:t> </a:t>
            </a:r>
            <a:r>
              <a:rPr kumimoji="0" sz="1600" b="0" i="0" u="none" strike="noStrike" kern="0" cap="none" spc="-10" normalizeH="0" baseline="0" noProof="0" dirty="0">
                <a:ln>
                  <a:noFill/>
                </a:ln>
                <a:solidFill>
                  <a:srgbClr val="125AA1"/>
                </a:solidFill>
                <a:effectLst/>
                <a:uLnTx/>
                <a:uFillTx/>
                <a:latin typeface="Arial MT"/>
                <a:ea typeface="+mn-ea"/>
                <a:cs typeface="Arial MT"/>
              </a:rPr>
              <a:t>Phase</a:t>
            </a:r>
            <a:r>
              <a:rPr kumimoji="0" sz="1600" b="0" i="0" u="none" strike="noStrike" kern="0" cap="none" spc="-65" normalizeH="0" baseline="0" noProof="0" dirty="0">
                <a:ln>
                  <a:noFill/>
                </a:ln>
                <a:solidFill>
                  <a:srgbClr val="125AA1"/>
                </a:solidFill>
                <a:effectLst/>
                <a:uLnTx/>
                <a:uFillTx/>
                <a:latin typeface="Arial MT"/>
                <a:ea typeface="+mn-ea"/>
                <a:cs typeface="Arial MT"/>
              </a:rPr>
              <a:t> </a:t>
            </a:r>
            <a:r>
              <a:rPr kumimoji="0" sz="1600" b="0" i="0" u="none" strike="noStrike" kern="0" cap="none" spc="-10" normalizeH="0" baseline="0" noProof="0" dirty="0">
                <a:ln>
                  <a:noFill/>
                </a:ln>
                <a:solidFill>
                  <a:srgbClr val="125AA1"/>
                </a:solidFill>
                <a:effectLst/>
                <a:uLnTx/>
                <a:uFillTx/>
                <a:latin typeface="Arial MT"/>
                <a:ea typeface="+mn-ea"/>
                <a:cs typeface="Arial MT"/>
              </a:rPr>
              <a:t>1b/2</a:t>
            </a:r>
            <a:r>
              <a:rPr kumimoji="0" sz="1600" b="0" i="0" u="none" strike="noStrike" kern="0" cap="none" spc="-65" normalizeH="0" baseline="0" noProof="0" dirty="0">
                <a:ln>
                  <a:noFill/>
                </a:ln>
                <a:solidFill>
                  <a:srgbClr val="125AA1"/>
                </a:solidFill>
                <a:effectLst/>
                <a:uLnTx/>
                <a:uFillTx/>
                <a:latin typeface="Arial MT"/>
                <a:ea typeface="+mn-ea"/>
                <a:cs typeface="Arial MT"/>
              </a:rPr>
              <a:t> </a:t>
            </a:r>
            <a:r>
              <a:rPr kumimoji="0" sz="1600" b="0" i="0" u="none" strike="noStrike" kern="0" cap="none" spc="-10" normalizeH="0" baseline="0" noProof="0" dirty="0">
                <a:ln>
                  <a:noFill/>
                </a:ln>
                <a:solidFill>
                  <a:srgbClr val="125AA1"/>
                </a:solidFill>
                <a:effectLst/>
                <a:uLnTx/>
                <a:uFillTx/>
                <a:latin typeface="Arial MT"/>
                <a:ea typeface="+mn-ea"/>
                <a:cs typeface="Arial MT"/>
              </a:rPr>
              <a:t>trial</a:t>
            </a:r>
            <a:r>
              <a:rPr kumimoji="0" sz="1600" b="0" i="0" u="none" strike="noStrike" kern="0" cap="none" spc="-65" normalizeH="0" baseline="0" noProof="0" dirty="0">
                <a:ln>
                  <a:noFill/>
                </a:ln>
                <a:solidFill>
                  <a:srgbClr val="125AA1"/>
                </a:solidFill>
                <a:effectLst/>
                <a:uLnTx/>
                <a:uFillTx/>
                <a:latin typeface="Arial MT"/>
                <a:ea typeface="+mn-ea"/>
                <a:cs typeface="Arial MT"/>
              </a:rPr>
              <a:t> </a:t>
            </a:r>
            <a:r>
              <a:rPr kumimoji="0" sz="1600" b="0" i="0" u="none" strike="noStrike" kern="0" cap="none" spc="-30" normalizeH="0" baseline="0" noProof="0" dirty="0">
                <a:ln>
                  <a:noFill/>
                </a:ln>
                <a:solidFill>
                  <a:srgbClr val="125AA1"/>
                </a:solidFill>
                <a:effectLst/>
                <a:uLnTx/>
                <a:uFillTx/>
                <a:latin typeface="Arial MT"/>
                <a:ea typeface="+mn-ea"/>
                <a:cs typeface="Arial MT"/>
              </a:rPr>
              <a:t>(NCT04379596),</a:t>
            </a:r>
            <a:r>
              <a:rPr kumimoji="0" sz="1600" b="0" i="0" u="none" strike="noStrike" kern="0" cap="none" spc="-25" normalizeH="0" baseline="0" noProof="0" dirty="0">
                <a:ln>
                  <a:noFill/>
                </a:ln>
                <a:solidFill>
                  <a:srgbClr val="125AA1"/>
                </a:solidFill>
                <a:effectLst/>
                <a:uLnTx/>
                <a:uFillTx/>
                <a:latin typeface="Arial MT"/>
                <a:ea typeface="+mn-ea"/>
                <a:cs typeface="Arial MT"/>
              </a:rPr>
              <a:t> </a:t>
            </a:r>
            <a:r>
              <a:rPr kumimoji="0" sz="1600" b="0" i="0" u="none" strike="noStrike" kern="0" cap="none" spc="0" normalizeH="0" baseline="0" noProof="0" dirty="0">
                <a:ln>
                  <a:noFill/>
                </a:ln>
                <a:solidFill>
                  <a:srgbClr val="125AA1"/>
                </a:solidFill>
                <a:effectLst/>
                <a:uLnTx/>
                <a:uFillTx/>
                <a:latin typeface="Arial MT"/>
                <a:ea typeface="+mn-ea"/>
                <a:cs typeface="Arial MT"/>
              </a:rPr>
              <a:t>with</a:t>
            </a:r>
            <a:r>
              <a:rPr kumimoji="0" sz="1600" b="0" i="0" u="none" strike="noStrike" kern="0" cap="none" spc="-50" normalizeH="0" baseline="0" noProof="0" dirty="0">
                <a:ln>
                  <a:noFill/>
                </a:ln>
                <a:solidFill>
                  <a:srgbClr val="125AA1"/>
                </a:solidFill>
                <a:effectLst/>
                <a:uLnTx/>
                <a:uFillTx/>
                <a:latin typeface="Arial MT"/>
                <a:ea typeface="+mn-ea"/>
                <a:cs typeface="Arial MT"/>
              </a:rPr>
              <a:t> </a:t>
            </a:r>
            <a:r>
              <a:rPr kumimoji="0" sz="1600" b="1" i="0" u="none" strike="noStrike" kern="0" cap="none" spc="-40" normalizeH="0" baseline="0" noProof="0" dirty="0">
                <a:ln>
                  <a:noFill/>
                </a:ln>
                <a:solidFill>
                  <a:srgbClr val="125AA1"/>
                </a:solidFill>
                <a:effectLst/>
                <a:uLnTx/>
                <a:uFillTx/>
                <a:latin typeface="Arial"/>
                <a:ea typeface="+mn-ea"/>
                <a:cs typeface="Arial"/>
              </a:rPr>
              <a:t>non-</a:t>
            </a:r>
            <a:r>
              <a:rPr kumimoji="0" sz="1600" b="1" i="0" u="none" strike="noStrike" kern="0" cap="none" spc="-25" normalizeH="0" baseline="0" noProof="0" dirty="0">
                <a:ln>
                  <a:noFill/>
                </a:ln>
                <a:solidFill>
                  <a:srgbClr val="125AA1"/>
                </a:solidFill>
                <a:effectLst/>
                <a:uLnTx/>
                <a:uFillTx/>
                <a:latin typeface="Arial"/>
                <a:ea typeface="+mn-ea"/>
                <a:cs typeface="Arial"/>
              </a:rPr>
              <a:t>contemporaneous </a:t>
            </a:r>
            <a:r>
              <a:rPr kumimoji="0" sz="1600" b="1" i="0" u="none" strike="noStrike" kern="0" cap="none" spc="0" normalizeH="0" baseline="0" noProof="0" dirty="0">
                <a:ln>
                  <a:noFill/>
                </a:ln>
                <a:solidFill>
                  <a:srgbClr val="125AA1"/>
                </a:solidFill>
                <a:effectLst/>
                <a:uLnTx/>
                <a:uFillTx/>
                <a:latin typeface="Arial"/>
                <a:ea typeface="+mn-ea"/>
                <a:cs typeface="Arial"/>
              </a:rPr>
              <a:t>and</a:t>
            </a:r>
            <a:r>
              <a:rPr kumimoji="0" sz="1600" b="1" i="0" u="none" strike="noStrike" kern="0" cap="none" spc="-70" normalizeH="0" baseline="0" noProof="0" dirty="0">
                <a:ln>
                  <a:noFill/>
                </a:ln>
                <a:solidFill>
                  <a:srgbClr val="125AA1"/>
                </a:solidFill>
                <a:effectLst/>
                <a:uLnTx/>
                <a:uFillTx/>
                <a:latin typeface="Arial"/>
                <a:ea typeface="+mn-ea"/>
                <a:cs typeface="Arial"/>
              </a:rPr>
              <a:t> </a:t>
            </a:r>
            <a:r>
              <a:rPr kumimoji="0" sz="1600" b="1" i="0" u="none" strike="noStrike" kern="0" cap="none" spc="-45" normalizeH="0" baseline="0" noProof="0" dirty="0">
                <a:ln>
                  <a:noFill/>
                </a:ln>
                <a:solidFill>
                  <a:srgbClr val="125AA1"/>
                </a:solidFill>
                <a:effectLst/>
                <a:uLnTx/>
                <a:uFillTx/>
                <a:latin typeface="Arial"/>
                <a:ea typeface="+mn-ea"/>
                <a:cs typeface="Arial"/>
              </a:rPr>
              <a:t>non-</a:t>
            </a:r>
            <a:r>
              <a:rPr kumimoji="0" sz="1600" b="1" i="0" u="none" strike="noStrike" kern="0" cap="none" spc="-20" normalizeH="0" baseline="0" noProof="0" dirty="0">
                <a:ln>
                  <a:noFill/>
                </a:ln>
                <a:solidFill>
                  <a:srgbClr val="125AA1"/>
                </a:solidFill>
                <a:effectLst/>
                <a:uLnTx/>
                <a:uFillTx/>
                <a:latin typeface="Arial"/>
                <a:ea typeface="+mn-ea"/>
                <a:cs typeface="Arial"/>
              </a:rPr>
              <a:t>randomized</a:t>
            </a:r>
            <a:r>
              <a:rPr kumimoji="0" sz="1600" b="1" i="0" u="none" strike="noStrike" kern="0" cap="none" spc="-30" normalizeH="0" baseline="0" noProof="0" dirty="0">
                <a:ln>
                  <a:noFill/>
                </a:ln>
                <a:solidFill>
                  <a:srgbClr val="125AA1"/>
                </a:solidFill>
                <a:effectLst/>
                <a:uLnTx/>
                <a:uFillTx/>
                <a:latin typeface="Arial"/>
                <a:ea typeface="+mn-ea"/>
                <a:cs typeface="Arial"/>
              </a:rPr>
              <a:t> </a:t>
            </a:r>
            <a:r>
              <a:rPr kumimoji="0" sz="1600" b="1" i="0" u="none" strike="noStrike" kern="0" cap="none" spc="-20" normalizeH="0" baseline="0" noProof="0" dirty="0">
                <a:ln>
                  <a:noFill/>
                </a:ln>
                <a:solidFill>
                  <a:srgbClr val="125AA1"/>
                </a:solidFill>
                <a:effectLst/>
                <a:uLnTx/>
                <a:uFillTx/>
                <a:latin typeface="Arial"/>
                <a:ea typeface="+mn-ea"/>
                <a:cs typeface="Arial"/>
              </a:rPr>
              <a:t>arms</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spc="-10" dirty="0"/>
              <a:t>DESTINY Gastric-03 (T-</a:t>
            </a:r>
            <a:r>
              <a:rPr lang="en-US" spc="-10" dirty="0" err="1"/>
              <a:t>Dxd</a:t>
            </a:r>
            <a:r>
              <a:rPr lang="en-US" spc="-10" dirty="0"/>
              <a:t> combinations)</a:t>
            </a:r>
            <a:endParaRPr spc="-10" dirty="0"/>
          </a:p>
        </p:txBody>
      </p:sp>
      <p:sp>
        <p:nvSpPr>
          <p:cNvPr id="4" name="object 4"/>
          <p:cNvSpPr txBox="1"/>
          <p:nvPr/>
        </p:nvSpPr>
        <p:spPr>
          <a:xfrm>
            <a:off x="573125" y="5363717"/>
            <a:ext cx="10796905" cy="814069"/>
          </a:xfrm>
          <a:prstGeom prst="rect">
            <a:avLst/>
          </a:prstGeom>
        </p:spPr>
        <p:txBody>
          <a:bodyPr vert="horz" wrap="square" lIns="0" tIns="12700" rIns="0" bIns="0" rtlCol="0">
            <a:spAutoFit/>
          </a:bodyPr>
          <a:lstStyle/>
          <a:p>
            <a:pPr marL="1803400" marR="17780" lvl="0" indent="-1713864" algn="l" defTabSz="914400" rtl="0" eaLnBrk="1" fontAlgn="auto" latinLnBrk="0" hangingPunct="1">
              <a:lnSpc>
                <a:spcPct val="100000"/>
              </a:lnSpc>
              <a:spcBef>
                <a:spcPts val="100"/>
              </a:spcBef>
              <a:spcAft>
                <a:spcPts val="0"/>
              </a:spcAft>
              <a:buClrTx/>
              <a:buSzTx/>
              <a:buFontTx/>
              <a:buNone/>
              <a:tabLst/>
              <a:defRPr/>
            </a:pP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a:t>
            </a:r>
            <a:r>
              <a:rPr kumimoji="0" sz="11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DCO</a:t>
            </a:r>
            <a:r>
              <a:rPr kumimoji="0" sz="110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of</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1" i="0" u="none" strike="noStrike" kern="0" cap="none" spc="0" normalizeH="0" baseline="0" noProof="0" dirty="0">
                <a:ln>
                  <a:noFill/>
                </a:ln>
                <a:solidFill>
                  <a:sysClr val="windowText" lastClr="000000"/>
                </a:solidFill>
                <a:effectLst/>
                <a:uLnTx/>
                <a:uFillTx/>
                <a:latin typeface="Arial"/>
                <a:ea typeface="+mn-ea"/>
                <a:cs typeface="Arial"/>
              </a:rPr>
              <a:t>May</a:t>
            </a:r>
            <a:r>
              <a:rPr kumimoji="0" sz="1100" b="1" i="0" u="none" strike="noStrike" kern="0" cap="none" spc="-30" normalizeH="0" baseline="0" noProof="0" dirty="0">
                <a:ln>
                  <a:noFill/>
                </a:ln>
                <a:solidFill>
                  <a:sysClr val="windowText" lastClr="000000"/>
                </a:solidFill>
                <a:effectLst/>
                <a:uLnTx/>
                <a:uFillTx/>
                <a:latin typeface="Arial"/>
                <a:ea typeface="+mn-ea"/>
                <a:cs typeface="Arial"/>
              </a:rPr>
              <a:t> </a:t>
            </a:r>
            <a:r>
              <a:rPr kumimoji="0" sz="1100" b="1" i="0" u="none" strike="noStrike" kern="0" cap="none" spc="0" normalizeH="0" baseline="0" noProof="0" dirty="0">
                <a:ln>
                  <a:noFill/>
                </a:ln>
                <a:solidFill>
                  <a:sysClr val="windowText" lastClr="000000"/>
                </a:solidFill>
                <a:effectLst/>
                <a:uLnTx/>
                <a:uFillTx/>
                <a:latin typeface="Arial"/>
                <a:ea typeface="+mn-ea"/>
                <a:cs typeface="Arial"/>
              </a:rPr>
              <a:t>6,</a:t>
            </a:r>
            <a:r>
              <a:rPr kumimoji="0" sz="1100" b="1" i="0" u="none" strike="noStrike" kern="0" cap="none" spc="-20" normalizeH="0" baseline="0" noProof="0" dirty="0">
                <a:ln>
                  <a:noFill/>
                </a:ln>
                <a:solidFill>
                  <a:sysClr val="windowText" lastClr="000000"/>
                </a:solidFill>
                <a:effectLst/>
                <a:uLnTx/>
                <a:uFillTx/>
                <a:latin typeface="Arial"/>
                <a:ea typeface="+mn-ea"/>
                <a:cs typeface="Arial"/>
              </a:rPr>
              <a:t> </a:t>
            </a:r>
            <a:r>
              <a:rPr kumimoji="0" sz="1100" b="1" i="0" u="none" strike="noStrike" kern="0" cap="none" spc="0" normalizeH="0" baseline="0" noProof="0" dirty="0">
                <a:ln>
                  <a:noFill/>
                </a:ln>
                <a:solidFill>
                  <a:sysClr val="windowText" lastClr="000000"/>
                </a:solidFill>
                <a:effectLst/>
                <a:uLnTx/>
                <a:uFillTx/>
                <a:latin typeface="Arial"/>
                <a:ea typeface="+mn-ea"/>
                <a:cs typeface="Arial"/>
              </a:rPr>
              <a:t>2024</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median</a:t>
            </a:r>
            <a:r>
              <a:rPr kumimoji="0" sz="11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follow</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up:</a:t>
            </a:r>
            <a:r>
              <a:rPr kumimoji="0" sz="110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T-DXd</a:t>
            </a:r>
            <a:r>
              <a:rPr kumimoji="0" sz="1100" b="0" i="0" u="none" strike="noStrike" kern="0" cap="none" spc="-4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6.4</a:t>
            </a:r>
            <a:r>
              <a:rPr kumimoji="0" sz="11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mg/kg</a:t>
            </a:r>
            <a:r>
              <a:rPr kumimoji="0" sz="1100" b="0" i="0" u="none" strike="noStrike" kern="0" cap="none" spc="-5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17</a:t>
            </a:r>
            <a:r>
              <a:rPr kumimoji="0" sz="11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months,</a:t>
            </a:r>
            <a:r>
              <a:rPr kumimoji="0" sz="1100" b="0" i="0" u="none" strike="noStrike" kern="0" cap="none" spc="-4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T-DXd</a:t>
            </a:r>
            <a:r>
              <a:rPr kumimoji="0" sz="11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6.4</a:t>
            </a:r>
            <a:r>
              <a:rPr kumimoji="0" sz="11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mg/kg</a:t>
            </a:r>
            <a:r>
              <a:rPr kumimoji="0" sz="1100" b="0" i="0" u="none" strike="noStrike" kern="0" cap="none" spc="-5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5-FU/cape</a:t>
            </a:r>
            <a:r>
              <a:rPr kumimoji="0" sz="11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21</a:t>
            </a:r>
            <a:r>
              <a:rPr kumimoji="0" sz="110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months,</a:t>
            </a:r>
            <a:r>
              <a:rPr kumimoji="0" sz="1100" b="0" i="0" u="none" strike="noStrike" kern="0" cap="none" spc="-4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T-DXd</a:t>
            </a:r>
            <a:r>
              <a:rPr kumimoji="0" sz="1100" b="0" i="0" u="none" strike="noStrike" kern="0" cap="none" spc="-4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6.4</a:t>
            </a:r>
            <a:r>
              <a:rPr kumimoji="0" sz="11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mg/kg</a:t>
            </a:r>
            <a:r>
              <a:rPr kumimoji="0" sz="1100" b="0" i="0" u="none" strike="noStrike" kern="0" cap="none" spc="-5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5-FU/cape</a:t>
            </a:r>
            <a:r>
              <a:rPr kumimoji="0" sz="11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pembro</a:t>
            </a:r>
            <a:r>
              <a:rPr kumimoji="0" sz="1100" b="0" i="0" u="none" strike="noStrike" kern="0" cap="none" spc="-4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17</a:t>
            </a:r>
            <a:r>
              <a:rPr kumimoji="0" sz="11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10" normalizeH="0" baseline="0" noProof="0" dirty="0">
                <a:ln>
                  <a:noFill/>
                </a:ln>
                <a:solidFill>
                  <a:sysClr val="windowText" lastClr="000000"/>
                </a:solidFill>
                <a:effectLst/>
                <a:uLnTx/>
                <a:uFillTx/>
                <a:latin typeface="Arial MT"/>
                <a:ea typeface="+mn-ea"/>
                <a:cs typeface="Arial MT"/>
              </a:rPr>
              <a:t>months,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T-DXd</a:t>
            </a:r>
            <a:r>
              <a:rPr kumimoji="0" sz="11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6.4</a:t>
            </a:r>
            <a:r>
              <a:rPr kumimoji="0" sz="11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mg/kg</a:t>
            </a:r>
            <a:r>
              <a:rPr kumimoji="0" sz="1100" b="0" i="0" u="none" strike="noStrike" kern="0" cap="none" spc="-5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pembro</a:t>
            </a:r>
            <a:r>
              <a:rPr kumimoji="0" sz="1100" b="0" i="0" u="none" strike="noStrike" kern="0" cap="none" spc="-3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15</a:t>
            </a:r>
            <a:r>
              <a:rPr kumimoji="0" sz="110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months,</a:t>
            </a:r>
            <a:r>
              <a:rPr kumimoji="0" sz="1100" b="0" i="0" u="none" strike="noStrike" kern="0" cap="none" spc="-4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T-DXd</a:t>
            </a:r>
            <a:r>
              <a:rPr kumimoji="0" sz="11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5.4</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mg/kg</a:t>
            </a:r>
            <a:r>
              <a:rPr kumimoji="0" sz="1100" b="0" i="0" u="none" strike="noStrike" kern="0" cap="none" spc="-5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5-FU/cape</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pembro</a:t>
            </a:r>
            <a:r>
              <a:rPr kumimoji="0" sz="11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5</a:t>
            </a:r>
            <a:r>
              <a:rPr kumimoji="0" sz="110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months,</a:t>
            </a:r>
            <a:r>
              <a:rPr kumimoji="0" sz="1100" b="0" i="0" u="none" strike="noStrike" kern="0" cap="none" spc="-4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and</a:t>
            </a:r>
            <a:r>
              <a:rPr kumimoji="0" sz="110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SOC</a:t>
            </a:r>
            <a:r>
              <a:rPr kumimoji="0" sz="110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a:t>
            </a:r>
            <a:r>
              <a:rPr kumimoji="0" sz="11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0" normalizeH="0" baseline="0" noProof="0" dirty="0">
                <a:ln>
                  <a:noFill/>
                </a:ln>
                <a:solidFill>
                  <a:sysClr val="windowText" lastClr="000000"/>
                </a:solidFill>
                <a:effectLst/>
                <a:uLnTx/>
                <a:uFillTx/>
                <a:latin typeface="Arial MT"/>
                <a:ea typeface="+mn-ea"/>
                <a:cs typeface="Arial MT"/>
              </a:rPr>
              <a:t>18</a:t>
            </a:r>
            <a:r>
              <a:rPr kumimoji="0" sz="11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100" b="0" i="0" u="none" strike="noStrike" kern="0" cap="none" spc="-10" normalizeH="0" baseline="0" noProof="0" dirty="0">
                <a:ln>
                  <a:noFill/>
                </a:ln>
                <a:solidFill>
                  <a:sysClr val="windowText" lastClr="000000"/>
                </a:solidFill>
                <a:effectLst/>
                <a:uLnTx/>
                <a:uFillTx/>
                <a:latin typeface="Arial MT"/>
                <a:ea typeface="+mn-ea"/>
                <a:cs typeface="Arial MT"/>
              </a:rPr>
              <a:t>months</a:t>
            </a:r>
            <a:endParaRPr kumimoji="0" sz="1100" b="0" i="0" u="none" strike="noStrike" kern="0" cap="none" spc="0" normalizeH="0" baseline="0" noProof="0">
              <a:ln>
                <a:noFill/>
              </a:ln>
              <a:solidFill>
                <a:sysClr val="windowText" lastClr="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32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Arial MT"/>
              <a:ea typeface="+mn-ea"/>
              <a:cs typeface="Arial MT"/>
            </a:endParaRPr>
          </a:p>
          <a:p>
            <a:pPr marL="50800" marR="0" lvl="0" indent="0" algn="l" defTabSz="914400" rtl="0" eaLnBrk="1" fontAlgn="auto" latinLnBrk="0" hangingPunct="1">
              <a:lnSpc>
                <a:spcPts val="990"/>
              </a:lnSpc>
              <a:spcBef>
                <a:spcPts val="0"/>
              </a:spcBef>
              <a:spcAft>
                <a:spcPts val="0"/>
              </a:spcAft>
              <a:buClrTx/>
              <a:buSzTx/>
              <a:buFontTx/>
              <a:buNone/>
              <a:tabLst/>
              <a:defRPr/>
            </a:pP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T-</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DXd:</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IV</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Q3W.</a:t>
            </a:r>
            <a:r>
              <a:rPr kumimoji="0" sz="850" b="0" i="0" u="none" strike="noStrike" kern="0" cap="none" spc="-4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Pembro:</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200</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mg</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IV</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Q3W.</a:t>
            </a:r>
            <a:r>
              <a:rPr kumimoji="0" sz="850" b="0" i="0" u="none" strike="noStrike" kern="0" cap="none" spc="-4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SOC:</a:t>
            </a:r>
            <a:r>
              <a:rPr kumimoji="0" sz="85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trastuzumab</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6</a:t>
            </a:r>
            <a:r>
              <a:rPr kumimoji="0" sz="85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mg/kg</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IV</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Q3W,</a:t>
            </a:r>
            <a:r>
              <a:rPr kumimoji="0" sz="850" b="0" i="0" u="none" strike="noStrike" kern="0" cap="none" spc="-4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investigator</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choice</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of</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5-</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FU</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800</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mg/m</a:t>
            </a:r>
            <a:r>
              <a:rPr kumimoji="0" sz="825" b="0" i="0" u="none" strike="noStrike" kern="0" cap="none" spc="0" normalizeH="0" baseline="25252" noProof="0" dirty="0">
                <a:ln>
                  <a:noFill/>
                </a:ln>
                <a:solidFill>
                  <a:sysClr val="windowText" lastClr="000000"/>
                </a:solidFill>
                <a:effectLst/>
                <a:uLnTx/>
                <a:uFillTx/>
                <a:latin typeface="Arial MT"/>
                <a:ea typeface="+mn-ea"/>
                <a:cs typeface="Arial MT"/>
              </a:rPr>
              <a:t>2</a:t>
            </a:r>
            <a:r>
              <a:rPr kumimoji="0" sz="825" b="0" i="0" u="none" strike="noStrike" kern="0" cap="none" spc="112" normalizeH="0" baseline="25252"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CIV</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infusion</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or cape</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1000</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mg/kg</a:t>
            </a:r>
            <a:r>
              <a:rPr kumimoji="0" sz="825" b="0" i="0" u="none" strike="noStrike" kern="0" cap="none" spc="0" normalizeH="0" baseline="25252" noProof="0" dirty="0">
                <a:ln>
                  <a:noFill/>
                </a:ln>
                <a:solidFill>
                  <a:sysClr val="windowText" lastClr="000000"/>
                </a:solidFill>
                <a:effectLst/>
                <a:uLnTx/>
                <a:uFillTx/>
                <a:latin typeface="Arial MT"/>
                <a:ea typeface="+mn-ea"/>
                <a:cs typeface="Arial MT"/>
              </a:rPr>
              <a:t>2</a:t>
            </a:r>
            <a:r>
              <a:rPr kumimoji="0" sz="825" b="0" i="0" u="none" strike="noStrike" kern="0" cap="none" spc="97" normalizeH="0" baseline="25252"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BD,</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and</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investigator</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choice</a:t>
            </a:r>
            <a:r>
              <a:rPr kumimoji="0" sz="85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of</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cisplatin</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80</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mg/m</a:t>
            </a:r>
            <a:r>
              <a:rPr kumimoji="0" sz="825" b="0" i="0" u="none" strike="noStrike" kern="0" cap="none" spc="0" normalizeH="0" baseline="25252" noProof="0" dirty="0">
                <a:ln>
                  <a:noFill/>
                </a:ln>
                <a:solidFill>
                  <a:sysClr val="windowText" lastClr="000000"/>
                </a:solidFill>
                <a:effectLst/>
                <a:uLnTx/>
                <a:uFillTx/>
                <a:latin typeface="Arial MT"/>
                <a:ea typeface="+mn-ea"/>
                <a:cs typeface="Arial MT"/>
              </a:rPr>
              <a:t>2</a:t>
            </a:r>
            <a:r>
              <a:rPr kumimoji="0" sz="825" b="0" i="0" u="none" strike="noStrike" kern="0" cap="none" spc="104" normalizeH="0" baseline="25252"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IV</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or </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oxaliplatin</a:t>
            </a:r>
            <a:endParaRPr kumimoji="0" sz="850" b="0" i="0" u="none" strike="noStrike" kern="0" cap="none" spc="0" normalizeH="0" baseline="0" noProof="0">
              <a:ln>
                <a:noFill/>
              </a:ln>
              <a:solidFill>
                <a:sysClr val="windowText" lastClr="000000"/>
              </a:solidFill>
              <a:effectLst/>
              <a:uLnTx/>
              <a:uFillTx/>
              <a:latin typeface="Arial MT"/>
              <a:ea typeface="+mn-ea"/>
              <a:cs typeface="Arial MT"/>
            </a:endParaRPr>
          </a:p>
          <a:p>
            <a:pPr marL="50800" marR="0" lvl="0" indent="0" algn="l" defTabSz="914400" rtl="0" eaLnBrk="1" fontAlgn="auto" latinLnBrk="0" hangingPunct="1">
              <a:lnSpc>
                <a:spcPts val="990"/>
              </a:lnSpc>
              <a:spcBef>
                <a:spcPts val="0"/>
              </a:spcBef>
              <a:spcAft>
                <a:spcPts val="0"/>
              </a:spcAft>
              <a:buClrTx/>
              <a:buSzTx/>
              <a:buFontTx/>
              <a:buNone/>
              <a:tabLst/>
              <a:defRPr/>
            </a:pP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130</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mg/m</a:t>
            </a:r>
            <a:r>
              <a:rPr kumimoji="0" sz="825" b="0" i="0" u="none" strike="noStrike" kern="0" cap="none" spc="0" normalizeH="0" baseline="25252" noProof="0" dirty="0">
                <a:ln>
                  <a:noFill/>
                </a:ln>
                <a:solidFill>
                  <a:sysClr val="windowText" lastClr="000000"/>
                </a:solidFill>
                <a:effectLst/>
                <a:uLnTx/>
                <a:uFillTx/>
                <a:latin typeface="Arial MT"/>
                <a:ea typeface="+mn-ea"/>
                <a:cs typeface="Arial MT"/>
              </a:rPr>
              <a:t>2</a:t>
            </a:r>
            <a:r>
              <a:rPr kumimoji="0" sz="825" b="0" i="0" u="none" strike="noStrike" kern="0" cap="none" spc="97" normalizeH="0" baseline="25252"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IV</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at</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SOC</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dose. </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*Investigator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choice</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of </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5-</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FU</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600</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mg/m</a:t>
            </a:r>
            <a:r>
              <a:rPr kumimoji="0" sz="825" b="0" i="0" u="none" strike="noStrike" kern="0" cap="none" spc="0" normalizeH="0" baseline="25252" noProof="0" dirty="0">
                <a:ln>
                  <a:noFill/>
                </a:ln>
                <a:solidFill>
                  <a:sysClr val="windowText" lastClr="000000"/>
                </a:solidFill>
                <a:effectLst/>
                <a:uLnTx/>
                <a:uFillTx/>
                <a:latin typeface="Arial MT"/>
                <a:ea typeface="+mn-ea"/>
                <a:cs typeface="Arial MT"/>
              </a:rPr>
              <a:t>2</a:t>
            </a:r>
            <a:r>
              <a:rPr kumimoji="0" sz="825" b="0" i="0" u="none" strike="noStrike" kern="0" cap="none" spc="112" normalizeH="0" baseline="25252"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CIV</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infusion</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or cape</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1000</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mg/m</a:t>
            </a:r>
            <a:r>
              <a:rPr kumimoji="0" sz="825" b="0" i="0" u="none" strike="noStrike" kern="0" cap="none" spc="0" normalizeH="0" baseline="25252" noProof="0" dirty="0">
                <a:ln>
                  <a:noFill/>
                </a:ln>
                <a:solidFill>
                  <a:sysClr val="windowText" lastClr="000000"/>
                </a:solidFill>
                <a:effectLst/>
                <a:uLnTx/>
                <a:uFillTx/>
                <a:latin typeface="Arial MT"/>
                <a:ea typeface="+mn-ea"/>
                <a:cs typeface="Arial MT"/>
              </a:rPr>
              <a:t>2</a:t>
            </a:r>
            <a:r>
              <a:rPr kumimoji="0" sz="825" b="0" i="0" u="none" strike="noStrike" kern="0" cap="none" spc="112" normalizeH="0" baseline="25252" noProof="0" dirty="0">
                <a:ln>
                  <a:noFill/>
                </a:ln>
                <a:solidFill>
                  <a:sysClr val="windowText" lastClr="000000"/>
                </a:solidFill>
                <a:effectLst/>
                <a:uLnTx/>
                <a:uFillTx/>
                <a:latin typeface="Arial MT"/>
                <a:ea typeface="+mn-ea"/>
                <a:cs typeface="Arial MT"/>
              </a:rPr>
              <a:t> </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BD</a:t>
            </a:r>
            <a:r>
              <a:rPr kumimoji="0" sz="850" b="0" i="0" u="none" strike="noStrike" kern="0" cap="none" spc="-8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at</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dose</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established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in</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Part</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1;</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25" b="0" i="0" u="none" strike="noStrike" kern="0" cap="none" spc="-15" normalizeH="0" baseline="25252" noProof="0" dirty="0">
                <a:ln>
                  <a:noFill/>
                </a:ln>
                <a:solidFill>
                  <a:sysClr val="windowText" lastClr="000000"/>
                </a:solidFill>
                <a:effectLst/>
                <a:uLnTx/>
                <a:uFillTx/>
                <a:latin typeface="Arial MT"/>
                <a:ea typeface="+mn-ea"/>
                <a:cs typeface="Arial MT"/>
              </a:rPr>
              <a:t>†</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investigator</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 choice</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of</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5-</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FU</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600</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mg/m</a:t>
            </a:r>
            <a:r>
              <a:rPr kumimoji="0" sz="825" b="0" i="0" u="none" strike="noStrike" kern="0" cap="none" spc="0" normalizeH="0" baseline="25252" noProof="0" dirty="0">
                <a:ln>
                  <a:noFill/>
                </a:ln>
                <a:solidFill>
                  <a:sysClr val="windowText" lastClr="000000"/>
                </a:solidFill>
                <a:effectLst/>
                <a:uLnTx/>
                <a:uFillTx/>
                <a:latin typeface="Arial MT"/>
                <a:ea typeface="+mn-ea"/>
                <a:cs typeface="Arial MT"/>
              </a:rPr>
              <a:t>2</a:t>
            </a:r>
            <a:r>
              <a:rPr kumimoji="0" sz="825" b="0" i="0" u="none" strike="noStrike" kern="0" cap="none" spc="112" normalizeH="0" baseline="25252"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CIV</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infusion</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or</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cape</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750</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mg/m</a:t>
            </a:r>
            <a:r>
              <a:rPr kumimoji="0" sz="825" b="0" i="0" u="none" strike="noStrike" kern="0" cap="none" spc="0" normalizeH="0" baseline="25252" noProof="0" dirty="0">
                <a:ln>
                  <a:noFill/>
                </a:ln>
                <a:solidFill>
                  <a:sysClr val="windowText" lastClr="000000"/>
                </a:solidFill>
                <a:effectLst/>
                <a:uLnTx/>
                <a:uFillTx/>
                <a:latin typeface="Arial MT"/>
                <a:ea typeface="+mn-ea"/>
                <a:cs typeface="Arial MT"/>
              </a:rPr>
              <a:t>2</a:t>
            </a:r>
            <a:r>
              <a:rPr kumimoji="0" sz="825" b="0" i="0" u="none" strike="noStrike" kern="0" cap="none" spc="112" normalizeH="0" baseline="25252" noProof="0" dirty="0">
                <a:ln>
                  <a:noFill/>
                </a:ln>
                <a:solidFill>
                  <a:sysClr val="windowText" lastClr="000000"/>
                </a:solidFill>
                <a:effectLst/>
                <a:uLnTx/>
                <a:uFillTx/>
                <a:latin typeface="Arial MT"/>
                <a:ea typeface="+mn-ea"/>
                <a:cs typeface="Arial MT"/>
              </a:rPr>
              <a:t> </a:t>
            </a:r>
            <a:r>
              <a:rPr kumimoji="0" sz="850" b="0" i="0" u="none" strike="noStrike" kern="0" cap="none" spc="-25" normalizeH="0" baseline="0" noProof="0" dirty="0">
                <a:ln>
                  <a:noFill/>
                </a:ln>
                <a:solidFill>
                  <a:sysClr val="windowText" lastClr="000000"/>
                </a:solidFill>
                <a:effectLst/>
                <a:uLnTx/>
                <a:uFillTx/>
                <a:latin typeface="Arial MT"/>
                <a:ea typeface="+mn-ea"/>
                <a:cs typeface="Arial MT"/>
              </a:rPr>
              <a:t>BD</a:t>
            </a:r>
            <a:endParaRPr kumimoji="0" sz="85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5" name="object 5"/>
          <p:cNvSpPr txBox="1"/>
          <p:nvPr/>
        </p:nvSpPr>
        <p:spPr>
          <a:xfrm>
            <a:off x="8128761" y="1564188"/>
            <a:ext cx="3156585" cy="1778635"/>
          </a:xfrm>
          <a:prstGeom prst="rect">
            <a:avLst/>
          </a:prstGeom>
        </p:spPr>
        <p:txBody>
          <a:bodyPr vert="horz" wrap="square" lIns="0" tIns="41910" rIns="0" bIns="0" rtlCol="0">
            <a:spAutoFit/>
          </a:bodyPr>
          <a:lstStyle/>
          <a:p>
            <a:pPr marL="12700" marR="0" lvl="0" indent="0" algn="l" defTabSz="914400" rtl="0" eaLnBrk="1" fontAlgn="auto" latinLnBrk="0" hangingPunct="1">
              <a:lnSpc>
                <a:spcPct val="100000"/>
              </a:lnSpc>
              <a:spcBef>
                <a:spcPts val="330"/>
              </a:spcBef>
              <a:spcAft>
                <a:spcPts val="0"/>
              </a:spcAft>
              <a:buClrTx/>
              <a:buSzTx/>
              <a:buFontTx/>
              <a:buNone/>
              <a:tabLst/>
              <a:defRPr/>
            </a:pPr>
            <a:r>
              <a:rPr kumimoji="0" sz="1400" b="1" i="0" u="none" strike="noStrike" kern="0" cap="none" spc="0" normalizeH="0" baseline="0" noProof="0" dirty="0">
                <a:ln>
                  <a:noFill/>
                </a:ln>
                <a:solidFill>
                  <a:srgbClr val="125AA1"/>
                </a:solidFill>
                <a:effectLst/>
                <a:uLnTx/>
                <a:uFillTx/>
                <a:latin typeface="Arial"/>
                <a:ea typeface="+mn-ea"/>
                <a:cs typeface="Arial"/>
              </a:rPr>
              <a:t>Patient</a:t>
            </a:r>
            <a:r>
              <a:rPr kumimoji="0" sz="1400" b="1" i="0" u="none" strike="noStrike" kern="0" cap="none" spc="-40" normalizeH="0" baseline="0" noProof="0" dirty="0">
                <a:ln>
                  <a:noFill/>
                </a:ln>
                <a:solidFill>
                  <a:srgbClr val="125AA1"/>
                </a:solidFill>
                <a:effectLst/>
                <a:uLnTx/>
                <a:uFillTx/>
                <a:latin typeface="Arial"/>
                <a:ea typeface="+mn-ea"/>
                <a:cs typeface="Arial"/>
              </a:rPr>
              <a:t> </a:t>
            </a:r>
            <a:r>
              <a:rPr kumimoji="0" sz="1400" b="1" i="0" u="none" strike="noStrike" kern="0" cap="none" spc="-10" normalizeH="0" baseline="0" noProof="0" dirty="0">
                <a:ln>
                  <a:noFill/>
                </a:ln>
                <a:solidFill>
                  <a:srgbClr val="125AA1"/>
                </a:solidFill>
                <a:effectLst/>
                <a:uLnTx/>
                <a:uFillTx/>
                <a:latin typeface="Arial"/>
                <a:ea typeface="+mn-ea"/>
                <a:cs typeface="Arial"/>
              </a:rPr>
              <a:t>population</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a:p>
            <a:pPr marL="127000" marR="0" lvl="0" indent="-114300" algn="l" defTabSz="914400" rtl="0" eaLnBrk="1" fontAlgn="auto" latinLnBrk="0" hangingPunct="1">
              <a:lnSpc>
                <a:spcPct val="100000"/>
              </a:lnSpc>
              <a:spcBef>
                <a:spcPts val="200"/>
              </a:spcBef>
              <a:spcAft>
                <a:spcPts val="0"/>
              </a:spcAft>
              <a:buClr>
                <a:srgbClr val="125AA1"/>
              </a:buClr>
              <a:buSzTx/>
              <a:buFontTx/>
              <a:buChar char="•"/>
              <a:tabLst>
                <a:tab pos="127000" algn="l"/>
              </a:tabLst>
              <a:defRPr/>
            </a:pP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Adults</a:t>
            </a:r>
            <a:r>
              <a:rPr kumimoji="0" sz="1200" b="0" i="0" u="none" strike="noStrike" kern="0" cap="none" spc="-4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≥18</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 years</a:t>
            </a:r>
            <a:endParaRPr kumimoji="0" sz="1200" b="0" i="0" u="none" strike="noStrike" kern="0" cap="none" spc="0" normalizeH="0" baseline="0" noProof="0">
              <a:ln>
                <a:noFill/>
              </a:ln>
              <a:solidFill>
                <a:sysClr val="windowText" lastClr="000000"/>
              </a:solidFill>
              <a:effectLst/>
              <a:uLnTx/>
              <a:uFillTx/>
              <a:latin typeface="Arial MT"/>
              <a:ea typeface="+mn-ea"/>
              <a:cs typeface="Arial MT"/>
            </a:endParaRPr>
          </a:p>
          <a:p>
            <a:pPr marL="127000" marR="5080" lvl="0" indent="-114300" algn="l" defTabSz="914400" rtl="0" eaLnBrk="1" fontAlgn="auto" latinLnBrk="0" hangingPunct="1">
              <a:lnSpc>
                <a:spcPct val="100000"/>
              </a:lnSpc>
              <a:spcBef>
                <a:spcPts val="405"/>
              </a:spcBef>
              <a:spcAft>
                <a:spcPts val="0"/>
              </a:spcAft>
              <a:buClr>
                <a:srgbClr val="125AA1"/>
              </a:buClr>
              <a:buSzTx/>
              <a:buFontTx/>
              <a:buChar char="•"/>
              <a:tabLst>
                <a:tab pos="127000" algn="l"/>
              </a:tabLst>
              <a:defRPr/>
            </a:pP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Unresectable,</a:t>
            </a:r>
            <a:r>
              <a:rPr kumimoji="0" sz="1200" b="0" i="0" u="none" strike="noStrike" kern="0" cap="none" spc="-4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locally</a:t>
            </a:r>
            <a:r>
              <a:rPr kumimoji="0" sz="1200" b="0" i="0" u="none" strike="noStrike" kern="0" cap="none" spc="-5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advanced</a:t>
            </a:r>
            <a:r>
              <a:rPr kumimoji="0" sz="1200" b="0" i="0" u="none" strike="noStrike" kern="0" cap="none" spc="-6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or</a:t>
            </a:r>
            <a:r>
              <a:rPr kumimoji="0" sz="120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metastatic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esophageal</a:t>
            </a:r>
            <a:r>
              <a:rPr kumimoji="0" sz="1200" b="0" i="0" u="none" strike="noStrike" kern="0" cap="none" spc="-7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adenocarcinoma/GC/GEJA</a:t>
            </a:r>
            <a:endParaRPr kumimoji="0" sz="1200" b="0" i="0" u="none" strike="noStrike" kern="0" cap="none" spc="0" normalizeH="0" baseline="0" noProof="0">
              <a:ln>
                <a:noFill/>
              </a:ln>
              <a:solidFill>
                <a:sysClr val="windowText" lastClr="000000"/>
              </a:solidFill>
              <a:effectLst/>
              <a:uLnTx/>
              <a:uFillTx/>
              <a:latin typeface="Arial MT"/>
              <a:ea typeface="+mn-ea"/>
              <a:cs typeface="Arial MT"/>
            </a:endParaRPr>
          </a:p>
          <a:p>
            <a:pPr marL="127000" marR="0" lvl="0" indent="-114300" algn="l" defTabSz="914400" rtl="0" eaLnBrk="1" fontAlgn="auto" latinLnBrk="0" hangingPunct="1">
              <a:lnSpc>
                <a:spcPct val="100000"/>
              </a:lnSpc>
              <a:spcBef>
                <a:spcPts val="400"/>
              </a:spcBef>
              <a:spcAft>
                <a:spcPts val="0"/>
              </a:spcAft>
              <a:buClr>
                <a:srgbClr val="125AA1"/>
              </a:buClr>
              <a:buSzTx/>
              <a:buFontTx/>
              <a:buChar char="•"/>
              <a:tabLst>
                <a:tab pos="127000" algn="l"/>
              </a:tabLst>
              <a:defRPr/>
            </a:pP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HER2+</a:t>
            </a:r>
            <a:r>
              <a:rPr kumimoji="0" sz="12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(IHC</a:t>
            </a:r>
            <a:r>
              <a:rPr kumimoji="0" sz="120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3+</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or</a:t>
            </a:r>
            <a:r>
              <a:rPr kumimoji="0" sz="120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IHC</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2+/ISH+</a:t>
            </a:r>
            <a:r>
              <a:rPr kumimoji="0" sz="12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per</a:t>
            </a:r>
            <a:r>
              <a:rPr kumimoji="0" sz="120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local</a:t>
            </a:r>
            <a:endParaRPr kumimoji="0" sz="1200" b="0" i="0" u="none" strike="noStrike" kern="0" cap="none" spc="0" normalizeH="0" baseline="0" noProof="0">
              <a:ln>
                <a:noFill/>
              </a:ln>
              <a:solidFill>
                <a:sysClr val="windowText" lastClr="000000"/>
              </a:solidFill>
              <a:effectLst/>
              <a:uLnTx/>
              <a:uFillTx/>
              <a:latin typeface="Arial MT"/>
              <a:ea typeface="+mn-ea"/>
              <a:cs typeface="Arial MT"/>
            </a:endParaRPr>
          </a:p>
          <a:p>
            <a:pPr marL="1270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assessment)</a:t>
            </a:r>
            <a:endParaRPr kumimoji="0" sz="1200" b="0" i="0" u="none" strike="noStrike" kern="0" cap="none" spc="0" normalizeH="0" baseline="0" noProof="0">
              <a:ln>
                <a:noFill/>
              </a:ln>
              <a:solidFill>
                <a:sysClr val="windowText" lastClr="000000"/>
              </a:solidFill>
              <a:effectLst/>
              <a:uLnTx/>
              <a:uFillTx/>
              <a:latin typeface="Arial MT"/>
              <a:ea typeface="+mn-ea"/>
              <a:cs typeface="Arial MT"/>
            </a:endParaRPr>
          </a:p>
          <a:p>
            <a:pPr marL="127000" marR="0" lvl="0" indent="-114300" algn="l" defTabSz="914400" rtl="0" eaLnBrk="1" fontAlgn="auto" latinLnBrk="0" hangingPunct="1">
              <a:lnSpc>
                <a:spcPct val="100000"/>
              </a:lnSpc>
              <a:spcBef>
                <a:spcPts val="395"/>
              </a:spcBef>
              <a:spcAft>
                <a:spcPts val="0"/>
              </a:spcAft>
              <a:buClr>
                <a:srgbClr val="125AA1"/>
              </a:buClr>
              <a:buSzTx/>
              <a:buFontTx/>
              <a:buChar char="•"/>
              <a:tabLst>
                <a:tab pos="127000" algn="l"/>
              </a:tabLst>
              <a:defRPr/>
            </a:pP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Treatment</a:t>
            </a:r>
            <a:r>
              <a:rPr kumimoji="0" sz="120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naïve</a:t>
            </a:r>
            <a:r>
              <a:rPr kumimoji="0" sz="12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for</a:t>
            </a:r>
            <a:r>
              <a:rPr kumimoji="0" sz="12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metastatic</a:t>
            </a:r>
            <a:r>
              <a:rPr kumimoji="0" sz="120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disease</a:t>
            </a:r>
            <a:endParaRPr kumimoji="0" sz="1200" b="0" i="0" u="none" strike="noStrike" kern="0" cap="none" spc="0" normalizeH="0" baseline="0" noProof="0">
              <a:ln>
                <a:noFill/>
              </a:ln>
              <a:solidFill>
                <a:sysClr val="windowText" lastClr="000000"/>
              </a:solidFill>
              <a:effectLst/>
              <a:uLnTx/>
              <a:uFillTx/>
              <a:latin typeface="Arial MT"/>
              <a:ea typeface="+mn-ea"/>
              <a:cs typeface="Arial MT"/>
            </a:endParaRPr>
          </a:p>
          <a:p>
            <a:pPr marL="127000" marR="0" lvl="0" indent="-114300" algn="l" defTabSz="914400" rtl="0" eaLnBrk="1" fontAlgn="auto" latinLnBrk="0" hangingPunct="1">
              <a:lnSpc>
                <a:spcPct val="100000"/>
              </a:lnSpc>
              <a:spcBef>
                <a:spcPts val="409"/>
              </a:spcBef>
              <a:spcAft>
                <a:spcPts val="0"/>
              </a:spcAft>
              <a:buClr>
                <a:srgbClr val="125AA1"/>
              </a:buClr>
              <a:buSzTx/>
              <a:buFontTx/>
              <a:buChar char="•"/>
              <a:tabLst>
                <a:tab pos="127000" algn="l"/>
              </a:tabLst>
              <a:defRPr/>
            </a:pP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ECOG</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PS</a:t>
            </a:r>
            <a:r>
              <a:rPr kumimoji="0" sz="12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of</a:t>
            </a:r>
            <a:r>
              <a:rPr kumimoji="0" sz="120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0</a:t>
            </a:r>
            <a:r>
              <a:rPr kumimoji="0" sz="120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or</a:t>
            </a:r>
            <a:r>
              <a:rPr kumimoji="0" sz="120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50" normalizeH="0" baseline="0" noProof="0" dirty="0">
                <a:ln>
                  <a:noFill/>
                </a:ln>
                <a:solidFill>
                  <a:sysClr val="windowText" lastClr="000000"/>
                </a:solidFill>
                <a:effectLst/>
                <a:uLnTx/>
                <a:uFillTx/>
                <a:latin typeface="Arial MT"/>
                <a:ea typeface="+mn-ea"/>
                <a:cs typeface="Arial MT"/>
              </a:rPr>
              <a:t>1</a:t>
            </a:r>
            <a:endParaRPr kumimoji="0" sz="12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6" name="object 6"/>
          <p:cNvSpPr txBox="1"/>
          <p:nvPr/>
        </p:nvSpPr>
        <p:spPr>
          <a:xfrm>
            <a:off x="8128761" y="3474465"/>
            <a:ext cx="1416685"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dirty="0">
                <a:ln>
                  <a:noFill/>
                </a:ln>
                <a:solidFill>
                  <a:srgbClr val="125AA1"/>
                </a:solidFill>
                <a:effectLst/>
                <a:uLnTx/>
                <a:uFillTx/>
                <a:latin typeface="Arial"/>
                <a:ea typeface="+mn-ea"/>
                <a:cs typeface="Arial"/>
              </a:rPr>
              <a:t>Part</a:t>
            </a:r>
            <a:r>
              <a:rPr kumimoji="0" sz="1400" b="1" i="0" u="none" strike="noStrike" kern="0" cap="none" spc="-25" normalizeH="0" baseline="0" noProof="0" dirty="0">
                <a:ln>
                  <a:noFill/>
                </a:ln>
                <a:solidFill>
                  <a:srgbClr val="125AA1"/>
                </a:solidFill>
                <a:effectLst/>
                <a:uLnTx/>
                <a:uFillTx/>
                <a:latin typeface="Arial"/>
                <a:ea typeface="+mn-ea"/>
                <a:cs typeface="Arial"/>
              </a:rPr>
              <a:t> </a:t>
            </a:r>
            <a:r>
              <a:rPr kumimoji="0" sz="1400" b="1" i="0" u="none" strike="noStrike" kern="0" cap="none" spc="0" normalizeH="0" baseline="0" noProof="0" dirty="0">
                <a:ln>
                  <a:noFill/>
                </a:ln>
                <a:solidFill>
                  <a:srgbClr val="125AA1"/>
                </a:solidFill>
                <a:effectLst/>
                <a:uLnTx/>
                <a:uFillTx/>
                <a:latin typeface="Arial"/>
                <a:ea typeface="+mn-ea"/>
                <a:cs typeface="Arial"/>
              </a:rPr>
              <a:t>2</a:t>
            </a:r>
            <a:r>
              <a:rPr kumimoji="0" sz="1400" b="1" i="0" u="none" strike="noStrike" kern="0" cap="none" spc="-15" normalizeH="0" baseline="0" noProof="0" dirty="0">
                <a:ln>
                  <a:noFill/>
                </a:ln>
                <a:solidFill>
                  <a:srgbClr val="125AA1"/>
                </a:solidFill>
                <a:effectLst/>
                <a:uLnTx/>
                <a:uFillTx/>
                <a:latin typeface="Arial"/>
                <a:ea typeface="+mn-ea"/>
                <a:cs typeface="Arial"/>
              </a:rPr>
              <a:t> </a:t>
            </a:r>
            <a:r>
              <a:rPr kumimoji="0" sz="1400" b="1" i="0" u="none" strike="noStrike" kern="0" cap="none" spc="-10" normalizeH="0" baseline="0" noProof="0" dirty="0">
                <a:ln>
                  <a:noFill/>
                </a:ln>
                <a:solidFill>
                  <a:srgbClr val="125AA1"/>
                </a:solidFill>
                <a:effectLst/>
                <a:uLnTx/>
                <a:uFillTx/>
                <a:latin typeface="Arial"/>
                <a:ea typeface="+mn-ea"/>
                <a:cs typeface="Arial"/>
              </a:rPr>
              <a:t>endpoints</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 name="object 7"/>
          <p:cNvSpPr txBox="1"/>
          <p:nvPr/>
        </p:nvSpPr>
        <p:spPr>
          <a:xfrm>
            <a:off x="8128761" y="3686936"/>
            <a:ext cx="897255" cy="106235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1200" b="0" i="0" u="none" strike="noStrike" kern="0" cap="none" spc="-10" normalizeH="0" baseline="0" noProof="0" dirty="0">
                <a:ln>
                  <a:noFill/>
                </a:ln>
                <a:solidFill>
                  <a:srgbClr val="125AA1"/>
                </a:solidFill>
                <a:effectLst/>
                <a:uLnTx/>
                <a:uFillTx/>
                <a:latin typeface="Arial MT"/>
                <a:ea typeface="+mn-ea"/>
                <a:cs typeface="Arial MT"/>
              </a:rPr>
              <a:t>Primary</a:t>
            </a:r>
            <a:endParaRPr kumimoji="0" sz="12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5080" lvl="0" indent="0" algn="l" defTabSz="914400" rtl="0" eaLnBrk="1" fontAlgn="auto" latinLnBrk="0" hangingPunct="1">
              <a:lnSpc>
                <a:spcPct val="100000"/>
              </a:lnSpc>
              <a:spcBef>
                <a:spcPts val="480"/>
              </a:spcBef>
              <a:spcAft>
                <a:spcPts val="0"/>
              </a:spcAft>
              <a:buClrTx/>
              <a:buSzTx/>
              <a:buFontTx/>
              <a:buNone/>
              <a:tabLst/>
              <a:defRPr/>
            </a:pPr>
            <a:r>
              <a:rPr kumimoji="0" sz="1200" b="1" i="0" u="none" strike="noStrike" kern="0" cap="none" spc="-10" normalizeH="0" baseline="0" noProof="0" dirty="0">
                <a:ln>
                  <a:noFill/>
                </a:ln>
                <a:solidFill>
                  <a:sysClr val="windowText" lastClr="000000"/>
                </a:solidFill>
                <a:effectLst/>
                <a:uLnTx/>
                <a:uFillTx/>
                <a:latin typeface="Arial"/>
                <a:ea typeface="+mn-ea"/>
                <a:cs typeface="Arial"/>
              </a:rPr>
              <a:t>Confirmed </a:t>
            </a:r>
            <a:r>
              <a:rPr kumimoji="0" sz="1200" b="1" i="0" u="none" strike="noStrike" kern="0" cap="none" spc="0" normalizeH="0" baseline="0" noProof="0" dirty="0">
                <a:ln>
                  <a:noFill/>
                </a:ln>
                <a:solidFill>
                  <a:sysClr val="windowText" lastClr="000000"/>
                </a:solidFill>
                <a:effectLst/>
                <a:uLnTx/>
                <a:uFillTx/>
                <a:latin typeface="Arial"/>
                <a:ea typeface="+mn-ea"/>
                <a:cs typeface="Arial"/>
              </a:rPr>
              <a:t>ORR </a:t>
            </a:r>
            <a:r>
              <a:rPr kumimoji="0" sz="1200" b="1" i="0" u="none" strike="noStrike" kern="0" cap="none" spc="-25" normalizeH="0" baseline="0" noProof="0" dirty="0">
                <a:ln>
                  <a:noFill/>
                </a:ln>
                <a:solidFill>
                  <a:sysClr val="windowText" lastClr="000000"/>
                </a:solidFill>
                <a:effectLst/>
                <a:uLnTx/>
                <a:uFillTx/>
                <a:latin typeface="Arial"/>
                <a:ea typeface="+mn-ea"/>
                <a:cs typeface="Arial"/>
              </a:rPr>
              <a:t>by </a:t>
            </a:r>
            <a:r>
              <a:rPr kumimoji="0" sz="1200" b="1" i="0" u="none" strike="noStrike" kern="0" cap="none" spc="-10" normalizeH="0" baseline="0" noProof="0" dirty="0">
                <a:ln>
                  <a:noFill/>
                </a:ln>
                <a:solidFill>
                  <a:sysClr val="windowText" lastClr="000000"/>
                </a:solidFill>
                <a:effectLst/>
                <a:uLnTx/>
                <a:uFillTx/>
                <a:latin typeface="Arial"/>
                <a:ea typeface="+mn-ea"/>
                <a:cs typeface="Arial"/>
              </a:rPr>
              <a:t>investigator assessment</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 name="object 8"/>
          <p:cNvSpPr txBox="1"/>
          <p:nvPr/>
        </p:nvSpPr>
        <p:spPr>
          <a:xfrm>
            <a:off x="9230106" y="3686936"/>
            <a:ext cx="1550670" cy="128333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1200" b="0" i="0" u="none" strike="noStrike" kern="0" cap="none" spc="-10" normalizeH="0" baseline="0" noProof="0" dirty="0">
                <a:ln>
                  <a:noFill/>
                </a:ln>
                <a:solidFill>
                  <a:srgbClr val="125AA1"/>
                </a:solidFill>
                <a:effectLst/>
                <a:uLnTx/>
                <a:uFillTx/>
                <a:latin typeface="Arial MT"/>
                <a:ea typeface="+mn-ea"/>
                <a:cs typeface="Arial MT"/>
              </a:rPr>
              <a:t>Secondary</a:t>
            </a:r>
            <a:endParaRPr kumimoji="0" sz="1200" b="0" i="0" u="none" strike="noStrike" kern="0" cap="none" spc="0" normalizeH="0" baseline="0" noProof="0">
              <a:ln>
                <a:noFill/>
              </a:ln>
              <a:solidFill>
                <a:sysClr val="windowText" lastClr="000000"/>
              </a:solidFill>
              <a:effectLst/>
              <a:uLnTx/>
              <a:uFillTx/>
              <a:latin typeface="Arial MT"/>
              <a:ea typeface="+mn-ea"/>
              <a:cs typeface="Arial MT"/>
            </a:endParaRPr>
          </a:p>
          <a:p>
            <a:pPr marL="127000" marR="5080" lvl="0" indent="-114300" algn="l" defTabSz="914400" rtl="0" eaLnBrk="1" fontAlgn="auto" latinLnBrk="0" hangingPunct="1">
              <a:lnSpc>
                <a:spcPct val="100000"/>
              </a:lnSpc>
              <a:spcBef>
                <a:spcPts val="480"/>
              </a:spcBef>
              <a:spcAft>
                <a:spcPts val="0"/>
              </a:spcAft>
              <a:buClr>
                <a:srgbClr val="125AA1"/>
              </a:buClr>
              <a:buSzTx/>
              <a:buFontTx/>
              <a:buChar char="•"/>
              <a:tabLst>
                <a:tab pos="127000" algn="l"/>
              </a:tabLst>
              <a:defRPr/>
            </a:pP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ORR, DOR, </a:t>
            </a:r>
            <a:r>
              <a:rPr kumimoji="0" sz="1200" b="0" i="0" u="none" strike="noStrike" kern="0" cap="none" spc="-25" normalizeH="0" baseline="0" noProof="0" dirty="0">
                <a:ln>
                  <a:noFill/>
                </a:ln>
                <a:solidFill>
                  <a:sysClr val="windowText" lastClr="000000"/>
                </a:solidFill>
                <a:effectLst/>
                <a:uLnTx/>
                <a:uFillTx/>
                <a:latin typeface="Arial MT"/>
                <a:ea typeface="+mn-ea"/>
                <a:cs typeface="Arial MT"/>
              </a:rPr>
              <a:t>and</a:t>
            </a:r>
            <a:r>
              <a:rPr kumimoji="0" sz="1200" b="0" i="0" u="none" strike="noStrike" kern="0" cap="none" spc="50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PFS</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by</a:t>
            </a:r>
            <a:r>
              <a:rPr kumimoji="0" sz="120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investigator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assessment,</a:t>
            </a:r>
            <a:r>
              <a:rPr kumimoji="0" sz="1200" b="0" i="0" u="none" strike="noStrike" kern="0" cap="none" spc="-50"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and</a:t>
            </a:r>
            <a:r>
              <a:rPr kumimoji="0" sz="1200" b="0" i="0" u="none" strike="noStrike" kern="0" cap="none" spc="-5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25" normalizeH="0" baseline="0" noProof="0" dirty="0">
                <a:ln>
                  <a:noFill/>
                </a:ln>
                <a:solidFill>
                  <a:sysClr val="windowText" lastClr="000000"/>
                </a:solidFill>
                <a:effectLst/>
                <a:uLnTx/>
                <a:uFillTx/>
                <a:latin typeface="Arial MT"/>
                <a:ea typeface="+mn-ea"/>
                <a:cs typeface="Arial MT"/>
              </a:rPr>
              <a:t>OS</a:t>
            </a:r>
            <a:endParaRPr kumimoji="0" sz="1200" b="0" i="0" u="none" strike="noStrike" kern="0" cap="none" spc="0" normalizeH="0" baseline="0" noProof="0">
              <a:ln>
                <a:noFill/>
              </a:ln>
              <a:solidFill>
                <a:sysClr val="windowText" lastClr="000000"/>
              </a:solidFill>
              <a:effectLst/>
              <a:uLnTx/>
              <a:uFillTx/>
              <a:latin typeface="Arial MT"/>
              <a:ea typeface="+mn-ea"/>
              <a:cs typeface="Arial MT"/>
            </a:endParaRPr>
          </a:p>
          <a:p>
            <a:pPr marL="127000" marR="687070" lvl="0" indent="-114300" algn="l" defTabSz="914400" rtl="0" eaLnBrk="1" fontAlgn="auto" latinLnBrk="0" hangingPunct="1">
              <a:lnSpc>
                <a:spcPct val="100000"/>
              </a:lnSpc>
              <a:spcBef>
                <a:spcPts val="300"/>
              </a:spcBef>
              <a:spcAft>
                <a:spcPts val="0"/>
              </a:spcAft>
              <a:buClr>
                <a:srgbClr val="125AA1"/>
              </a:buClr>
              <a:buSzTx/>
              <a:buFontTx/>
              <a:buChar char="•"/>
              <a:tabLst>
                <a:tab pos="127000" algn="l"/>
              </a:tabLst>
              <a:defRPr/>
            </a:pP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Safety</a:t>
            </a:r>
            <a:r>
              <a:rPr kumimoji="0" sz="1200" b="0" i="0" u="none" strike="noStrike" kern="0" cap="none" spc="-4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25" normalizeH="0" baseline="0" noProof="0" dirty="0">
                <a:ln>
                  <a:noFill/>
                </a:ln>
                <a:solidFill>
                  <a:sysClr val="windowText" lastClr="000000"/>
                </a:solidFill>
                <a:effectLst/>
                <a:uLnTx/>
                <a:uFillTx/>
                <a:latin typeface="Arial MT"/>
                <a:ea typeface="+mn-ea"/>
                <a:cs typeface="Arial MT"/>
              </a:rPr>
              <a:t>and </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tolerability</a:t>
            </a:r>
            <a:endParaRPr kumimoji="0" sz="12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9" name="object 9"/>
          <p:cNvSpPr txBox="1"/>
          <p:nvPr/>
        </p:nvSpPr>
        <p:spPr>
          <a:xfrm>
            <a:off x="10884154" y="3686936"/>
            <a:ext cx="906144" cy="87947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1200" b="0" i="0" u="none" strike="noStrike" kern="0" cap="none" spc="-10" normalizeH="0" baseline="0" noProof="0" dirty="0">
                <a:ln>
                  <a:noFill/>
                </a:ln>
                <a:solidFill>
                  <a:srgbClr val="125AA1"/>
                </a:solidFill>
                <a:effectLst/>
                <a:uLnTx/>
                <a:uFillTx/>
                <a:latin typeface="Arial MT"/>
                <a:ea typeface="+mn-ea"/>
                <a:cs typeface="Arial MT"/>
              </a:rPr>
              <a:t>Exploratory</a:t>
            </a:r>
            <a:endParaRPr kumimoji="0" sz="12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5080" lvl="0" indent="0" algn="l" defTabSz="914400" rtl="0" eaLnBrk="1" fontAlgn="auto" latinLnBrk="0" hangingPunct="1">
              <a:lnSpc>
                <a:spcPct val="100000"/>
              </a:lnSpc>
              <a:spcBef>
                <a:spcPts val="480"/>
              </a:spcBef>
              <a:spcAft>
                <a:spcPts val="0"/>
              </a:spcAft>
              <a:buClrTx/>
              <a:buSzTx/>
              <a:buFontTx/>
              <a:buNone/>
              <a:tabLst/>
              <a:defRPr/>
            </a:pP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Antitumor </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activity</a:t>
            </a:r>
            <a:r>
              <a:rPr kumimoji="0" sz="12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200" b="0" i="0" u="none" strike="noStrike" kern="0" cap="none" spc="-25" normalizeH="0" baseline="0" noProof="0" dirty="0">
                <a:ln>
                  <a:noFill/>
                </a:ln>
                <a:solidFill>
                  <a:sysClr val="windowText" lastClr="000000"/>
                </a:solidFill>
                <a:effectLst/>
                <a:uLnTx/>
                <a:uFillTx/>
                <a:latin typeface="Arial MT"/>
                <a:ea typeface="+mn-ea"/>
                <a:cs typeface="Arial MT"/>
              </a:rPr>
              <a:t>by </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PD-</a:t>
            </a:r>
            <a:r>
              <a:rPr kumimoji="0" sz="1200" b="0" i="0" u="none" strike="noStrike" kern="0" cap="none" spc="0" normalizeH="0" baseline="0" noProof="0" dirty="0">
                <a:ln>
                  <a:noFill/>
                </a:ln>
                <a:solidFill>
                  <a:sysClr val="windowText" lastClr="000000"/>
                </a:solidFill>
                <a:effectLst/>
                <a:uLnTx/>
                <a:uFillTx/>
                <a:latin typeface="Arial MT"/>
                <a:ea typeface="+mn-ea"/>
                <a:cs typeface="Arial MT"/>
              </a:rPr>
              <a:t>L1 </a:t>
            </a:r>
            <a:r>
              <a:rPr kumimoji="0" sz="1200" b="0" i="0" u="none" strike="noStrike" kern="0" cap="none" spc="-10" normalizeH="0" baseline="0" noProof="0" dirty="0">
                <a:ln>
                  <a:noFill/>
                </a:ln>
                <a:solidFill>
                  <a:sysClr val="windowText" lastClr="000000"/>
                </a:solidFill>
                <a:effectLst/>
                <a:uLnTx/>
                <a:uFillTx/>
                <a:latin typeface="Arial MT"/>
                <a:ea typeface="+mn-ea"/>
                <a:cs typeface="Arial MT"/>
              </a:rPr>
              <a:t>status</a:t>
            </a:r>
            <a:endParaRPr kumimoji="0" sz="12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10" name="object 10"/>
          <p:cNvSpPr txBox="1"/>
          <p:nvPr/>
        </p:nvSpPr>
        <p:spPr>
          <a:xfrm>
            <a:off x="1762125" y="4851653"/>
            <a:ext cx="30607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Arial MT"/>
                <a:ea typeface="+mn-ea"/>
                <a:cs typeface="Arial MT"/>
              </a:rPr>
              <a:t>2020</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11" name="object 11"/>
          <p:cNvSpPr txBox="1"/>
          <p:nvPr/>
        </p:nvSpPr>
        <p:spPr>
          <a:xfrm>
            <a:off x="3148710" y="4851653"/>
            <a:ext cx="30607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Arial MT"/>
                <a:ea typeface="+mn-ea"/>
                <a:cs typeface="Arial MT"/>
              </a:rPr>
              <a:t>2021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12" name="object 12"/>
          <p:cNvSpPr txBox="1"/>
          <p:nvPr/>
        </p:nvSpPr>
        <p:spPr>
          <a:xfrm>
            <a:off x="5908928" y="4851653"/>
            <a:ext cx="30607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Arial MT"/>
                <a:ea typeface="+mn-ea"/>
                <a:cs typeface="Arial MT"/>
              </a:rPr>
              <a:t>2023</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13" name="object 13"/>
          <p:cNvSpPr txBox="1"/>
          <p:nvPr/>
        </p:nvSpPr>
        <p:spPr>
          <a:xfrm>
            <a:off x="584708" y="4213097"/>
            <a:ext cx="1275715" cy="482600"/>
          </a:xfrm>
          <a:prstGeom prst="rect">
            <a:avLst/>
          </a:prstGeom>
        </p:spPr>
        <p:txBody>
          <a:bodyPr vert="horz" wrap="square" lIns="0" tIns="12065" rIns="0" bIns="0" rtlCol="0">
            <a:spAutoFit/>
          </a:bodyPr>
          <a:lstStyle/>
          <a:p>
            <a:pPr marL="0" marR="5715" lvl="0" indent="0" algn="r" defTabSz="914400" rtl="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ea typeface="+mn-ea"/>
                <a:cs typeface="Arial"/>
              </a:rPr>
              <a:t>SOC</a:t>
            </a:r>
            <a:r>
              <a:rPr kumimoji="0" sz="1000" b="1" i="0" u="none" strike="noStrike" kern="0" cap="none" spc="-3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a:t>
            </a:r>
            <a:r>
              <a:rPr kumimoji="0" sz="1000" b="1" i="0" u="none" strike="noStrike" kern="0" cap="none" spc="-3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trastuzumab</a:t>
            </a:r>
            <a:r>
              <a:rPr kumimoji="0" sz="1000" b="1" i="0" u="none" strike="noStrike" kern="0" cap="none" spc="-3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50" normalizeH="0" baseline="0" noProof="0" dirty="0">
                <a:ln>
                  <a:noFill/>
                </a:ln>
                <a:solidFill>
                  <a:sysClr val="windowText" lastClr="000000"/>
                </a:solidFill>
                <a:effectLst/>
                <a:uLnTx/>
                <a:uFillTx/>
                <a:latin typeface="Arial"/>
                <a:ea typeface="+mn-ea"/>
                <a:cs typeface="Arial"/>
              </a:rPr>
              <a:t>+</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a:p>
            <a:pPr marL="86995" marR="5080" lvl="0" indent="461645" algn="r" defTabSz="914400" rtl="0" eaLnBrk="1" fontAlgn="auto" latinLnBrk="0" hangingPunct="1">
              <a:lnSpc>
                <a:spcPct val="100000"/>
              </a:lnSpc>
              <a:spcBef>
                <a:spcPts val="0"/>
              </a:spcBef>
              <a:spcAft>
                <a:spcPts val="0"/>
              </a:spcAft>
              <a:buClrTx/>
              <a:buSzTx/>
              <a:buFontTx/>
              <a:buNone/>
              <a:tabLst/>
              <a:defRPr/>
            </a:pPr>
            <a:r>
              <a:rPr kumimoji="0" sz="1000" b="1" i="0" u="none" strike="noStrike" kern="0" cap="none" spc="-10" normalizeH="0" baseline="0" noProof="0" dirty="0">
                <a:ln>
                  <a:noFill/>
                </a:ln>
                <a:solidFill>
                  <a:sysClr val="windowText" lastClr="000000"/>
                </a:solidFill>
                <a:effectLst/>
                <a:uLnTx/>
                <a:uFillTx/>
                <a:latin typeface="Arial"/>
                <a:ea typeface="+mn-ea"/>
                <a:cs typeface="Arial"/>
              </a:rPr>
              <a:t>5-</a:t>
            </a:r>
            <a:r>
              <a:rPr kumimoji="0" sz="1000" b="1" i="0" u="none" strike="noStrike" kern="0" cap="none" spc="0" normalizeH="0" baseline="0" noProof="0" dirty="0">
                <a:ln>
                  <a:noFill/>
                </a:ln>
                <a:solidFill>
                  <a:sysClr val="windowText" lastClr="000000"/>
                </a:solidFill>
                <a:effectLst/>
                <a:uLnTx/>
                <a:uFillTx/>
                <a:latin typeface="Arial"/>
                <a:ea typeface="+mn-ea"/>
                <a:cs typeface="Arial"/>
              </a:rPr>
              <a:t>FU/cape</a:t>
            </a:r>
            <a:r>
              <a:rPr kumimoji="0" sz="1000" b="1" i="0" u="none" strike="noStrike" kern="0" cap="none" spc="-3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5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10" normalizeH="0" baseline="0" noProof="0" dirty="0">
                <a:ln>
                  <a:noFill/>
                </a:ln>
                <a:solidFill>
                  <a:sysClr val="windowText" lastClr="000000"/>
                </a:solidFill>
                <a:effectLst/>
                <a:uLnTx/>
                <a:uFillTx/>
                <a:latin typeface="Arial"/>
                <a:ea typeface="+mn-ea"/>
                <a:cs typeface="Arial"/>
              </a:rPr>
              <a:t>cisplatin/oxaliplatin</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4" name="object 14"/>
          <p:cNvSpPr txBox="1"/>
          <p:nvPr/>
        </p:nvSpPr>
        <p:spPr>
          <a:xfrm>
            <a:off x="842263" y="1703577"/>
            <a:ext cx="1017269"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ea typeface="+mn-ea"/>
                <a:cs typeface="Arial"/>
              </a:rPr>
              <a:t>T-DXd</a:t>
            </a:r>
            <a:r>
              <a:rPr kumimoji="0" sz="1000" b="1" i="0" u="none" strike="noStrike" kern="0" cap="none" spc="-1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6.4</a:t>
            </a:r>
            <a:r>
              <a:rPr kumimoji="0" sz="1000" b="1" i="0" u="none" strike="noStrike" kern="0" cap="none" spc="-3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10" normalizeH="0" baseline="0" noProof="0" dirty="0">
                <a:ln>
                  <a:noFill/>
                </a:ln>
                <a:solidFill>
                  <a:sysClr val="windowText" lastClr="000000"/>
                </a:solidFill>
                <a:effectLst/>
                <a:uLnTx/>
                <a:uFillTx/>
                <a:latin typeface="Arial"/>
                <a:ea typeface="+mn-ea"/>
                <a:cs typeface="Arial"/>
              </a:rPr>
              <a:t>mg/kg</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5" name="object 15"/>
          <p:cNvSpPr txBox="1"/>
          <p:nvPr/>
        </p:nvSpPr>
        <p:spPr>
          <a:xfrm>
            <a:off x="734059" y="2169032"/>
            <a:ext cx="1126490" cy="330200"/>
          </a:xfrm>
          <a:prstGeom prst="rect">
            <a:avLst/>
          </a:prstGeom>
        </p:spPr>
        <p:txBody>
          <a:bodyPr vert="horz" wrap="square" lIns="0" tIns="12065" rIns="0" bIns="0" rtlCol="0">
            <a:spAutoFit/>
          </a:bodyPr>
          <a:lstStyle/>
          <a:p>
            <a:pPr marL="0" marR="5080" lvl="0" indent="0" algn="r" defTabSz="914400" rtl="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ea typeface="+mn-ea"/>
                <a:cs typeface="Arial"/>
              </a:rPr>
              <a:t>T-DXd</a:t>
            </a:r>
            <a:r>
              <a:rPr kumimoji="0" sz="1000" b="1" i="0" u="none" strike="noStrike" kern="0" cap="none" spc="-1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6.4</a:t>
            </a:r>
            <a:r>
              <a:rPr kumimoji="0" sz="1000" b="1" i="0" u="none" strike="noStrike" kern="0" cap="none" spc="-3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mg/kg</a:t>
            </a:r>
            <a:r>
              <a:rPr kumimoji="0" sz="1000" b="1" i="0" u="none" strike="noStrike" kern="0" cap="none" spc="-1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50" normalizeH="0" baseline="0" noProof="0" dirty="0">
                <a:ln>
                  <a:noFill/>
                </a:ln>
                <a:solidFill>
                  <a:sysClr val="windowText" lastClr="000000"/>
                </a:solidFill>
                <a:effectLst/>
                <a:uLnTx/>
                <a:uFillTx/>
                <a:latin typeface="Arial"/>
                <a:ea typeface="+mn-ea"/>
                <a:cs typeface="Arial"/>
              </a:rPr>
              <a:t>+</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000" b="1" i="0" u="none" strike="noStrike" kern="0" cap="none" spc="-10" normalizeH="0" baseline="0" noProof="0" dirty="0">
                <a:ln>
                  <a:noFill/>
                </a:ln>
                <a:solidFill>
                  <a:sysClr val="windowText" lastClr="000000"/>
                </a:solidFill>
                <a:effectLst/>
                <a:uLnTx/>
                <a:uFillTx/>
                <a:latin typeface="Arial"/>
                <a:ea typeface="+mn-ea"/>
                <a:cs typeface="Arial"/>
              </a:rPr>
              <a:t>5-FU/cape*</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6" name="object 16"/>
          <p:cNvSpPr txBox="1"/>
          <p:nvPr/>
        </p:nvSpPr>
        <p:spPr>
          <a:xfrm>
            <a:off x="569772" y="2707639"/>
            <a:ext cx="1289685" cy="330200"/>
          </a:xfrm>
          <a:prstGeom prst="rect">
            <a:avLst/>
          </a:prstGeom>
        </p:spPr>
        <p:txBody>
          <a:bodyPr vert="horz" wrap="square" lIns="0" tIns="12065" rIns="0" bIns="0" rtlCol="0">
            <a:spAutoFit/>
          </a:bodyPr>
          <a:lstStyle/>
          <a:p>
            <a:pPr marL="12700" marR="5080" lvl="0" indent="163195" algn="l" defTabSz="914400" rtl="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ea typeface="+mn-ea"/>
                <a:cs typeface="Arial"/>
              </a:rPr>
              <a:t>T-DXd</a:t>
            </a:r>
            <a:r>
              <a:rPr kumimoji="0" sz="1000" b="1" i="0" u="none" strike="noStrike" kern="0" cap="none" spc="-1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6.4</a:t>
            </a:r>
            <a:r>
              <a:rPr kumimoji="0" sz="1000" b="1" i="0" u="none" strike="noStrike" kern="0" cap="none" spc="-3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mg/kg</a:t>
            </a:r>
            <a:r>
              <a:rPr kumimoji="0" sz="1000" b="1" i="0" u="none" strike="noStrike" kern="0" cap="none" spc="-1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5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10" normalizeH="0" baseline="0" noProof="0" dirty="0">
                <a:ln>
                  <a:noFill/>
                </a:ln>
                <a:solidFill>
                  <a:sysClr val="windowText" lastClr="000000"/>
                </a:solidFill>
                <a:effectLst/>
                <a:uLnTx/>
                <a:uFillTx/>
                <a:latin typeface="Arial"/>
                <a:ea typeface="+mn-ea"/>
                <a:cs typeface="Arial"/>
              </a:rPr>
              <a:t>5-</a:t>
            </a:r>
            <a:r>
              <a:rPr kumimoji="0" sz="1000" b="1" i="0" u="none" strike="noStrike" kern="0" cap="none" spc="0" normalizeH="0" baseline="0" noProof="0" dirty="0">
                <a:ln>
                  <a:noFill/>
                </a:ln>
                <a:solidFill>
                  <a:sysClr val="windowText" lastClr="000000"/>
                </a:solidFill>
                <a:effectLst/>
                <a:uLnTx/>
                <a:uFillTx/>
                <a:latin typeface="Arial"/>
                <a:ea typeface="+mn-ea"/>
                <a:cs typeface="Arial"/>
              </a:rPr>
              <a:t>FU/cape*</a:t>
            </a:r>
            <a:r>
              <a:rPr kumimoji="0" sz="1000" b="1" i="0" u="none" strike="noStrike" kern="0" cap="none" spc="-2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a:t>
            </a:r>
            <a:r>
              <a:rPr kumimoji="0" sz="1000" b="1" i="0" u="none" strike="noStrike" kern="0" cap="none" spc="-1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10" normalizeH="0" baseline="0" noProof="0" dirty="0">
                <a:ln>
                  <a:noFill/>
                </a:ln>
                <a:solidFill>
                  <a:sysClr val="windowText" lastClr="000000"/>
                </a:solidFill>
                <a:effectLst/>
                <a:uLnTx/>
                <a:uFillTx/>
                <a:latin typeface="Arial"/>
                <a:ea typeface="+mn-ea"/>
                <a:cs typeface="Arial"/>
              </a:rPr>
              <a:t>pembro</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7" name="object 17"/>
          <p:cNvSpPr txBox="1"/>
          <p:nvPr/>
        </p:nvSpPr>
        <p:spPr>
          <a:xfrm>
            <a:off x="734059" y="3246247"/>
            <a:ext cx="1126490" cy="330200"/>
          </a:xfrm>
          <a:prstGeom prst="rect">
            <a:avLst/>
          </a:prstGeom>
        </p:spPr>
        <p:txBody>
          <a:bodyPr vert="horz" wrap="square" lIns="0" tIns="12065" rIns="0" bIns="0" rtlCol="0">
            <a:spAutoFit/>
          </a:bodyPr>
          <a:lstStyle/>
          <a:p>
            <a:pPr marL="0" marR="5080" lvl="0" indent="0" algn="r" defTabSz="914400" rtl="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ea typeface="+mn-ea"/>
                <a:cs typeface="Arial"/>
              </a:rPr>
              <a:t>T-DXd</a:t>
            </a:r>
            <a:r>
              <a:rPr kumimoji="0" sz="1000" b="1" i="0" u="none" strike="noStrike" kern="0" cap="none" spc="-1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6.4</a:t>
            </a:r>
            <a:r>
              <a:rPr kumimoji="0" sz="1000" b="1" i="0" u="none" strike="noStrike" kern="0" cap="none" spc="-3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mg/kg</a:t>
            </a:r>
            <a:r>
              <a:rPr kumimoji="0" sz="1000" b="1" i="0" u="none" strike="noStrike" kern="0" cap="none" spc="-1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50" normalizeH="0" baseline="0" noProof="0" dirty="0">
                <a:ln>
                  <a:noFill/>
                </a:ln>
                <a:solidFill>
                  <a:sysClr val="windowText" lastClr="000000"/>
                </a:solidFill>
                <a:effectLst/>
                <a:uLnTx/>
                <a:uFillTx/>
                <a:latin typeface="Arial"/>
                <a:ea typeface="+mn-ea"/>
                <a:cs typeface="Arial"/>
              </a:rPr>
              <a:t>+</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a:p>
            <a:pPr marL="0" marR="5715" lvl="0" indent="0" algn="r" defTabSz="914400" rtl="0" eaLnBrk="1" fontAlgn="auto" latinLnBrk="0" hangingPunct="1">
              <a:lnSpc>
                <a:spcPct val="100000"/>
              </a:lnSpc>
              <a:spcBef>
                <a:spcPts val="0"/>
              </a:spcBef>
              <a:spcAft>
                <a:spcPts val="0"/>
              </a:spcAft>
              <a:buClrTx/>
              <a:buSzTx/>
              <a:buFontTx/>
              <a:buNone/>
              <a:tabLst/>
              <a:defRPr/>
            </a:pPr>
            <a:r>
              <a:rPr kumimoji="0" sz="1000" b="1" i="0" u="none" strike="noStrike" kern="0" cap="none" spc="-10" normalizeH="0" baseline="0" noProof="0" dirty="0">
                <a:ln>
                  <a:noFill/>
                </a:ln>
                <a:solidFill>
                  <a:sysClr val="windowText" lastClr="000000"/>
                </a:solidFill>
                <a:effectLst/>
                <a:uLnTx/>
                <a:uFillTx/>
                <a:latin typeface="Arial"/>
                <a:ea typeface="+mn-ea"/>
                <a:cs typeface="Arial"/>
              </a:rPr>
              <a:t>pembro</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8" name="object 18"/>
          <p:cNvSpPr txBox="1"/>
          <p:nvPr/>
        </p:nvSpPr>
        <p:spPr>
          <a:xfrm>
            <a:off x="548030" y="3780535"/>
            <a:ext cx="1338580" cy="330200"/>
          </a:xfrm>
          <a:prstGeom prst="rect">
            <a:avLst/>
          </a:prstGeom>
        </p:spPr>
        <p:txBody>
          <a:bodyPr vert="horz" wrap="square" lIns="0" tIns="12065" rIns="0" bIns="0" rtlCol="0">
            <a:spAutoFit/>
          </a:bodyPr>
          <a:lstStyle/>
          <a:p>
            <a:pPr marL="38100" marR="30480" lvl="0" indent="161290" algn="l" defTabSz="914400" rtl="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ea typeface="+mn-ea"/>
                <a:cs typeface="Arial"/>
              </a:rPr>
              <a:t>T-DXd</a:t>
            </a:r>
            <a:r>
              <a:rPr kumimoji="0" sz="1000" b="1" i="0" u="none" strike="noStrike" kern="0" cap="none" spc="-1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5.4</a:t>
            </a:r>
            <a:r>
              <a:rPr kumimoji="0" sz="1000" b="1" i="0" u="none" strike="noStrike" kern="0" cap="none" spc="-3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mg/kg</a:t>
            </a:r>
            <a:r>
              <a:rPr kumimoji="0" sz="1000" b="1" i="0" u="none" strike="noStrike" kern="0" cap="none" spc="-1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5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10" normalizeH="0" baseline="0" noProof="0" dirty="0">
                <a:ln>
                  <a:noFill/>
                </a:ln>
                <a:solidFill>
                  <a:sysClr val="windowText" lastClr="000000"/>
                </a:solidFill>
                <a:effectLst/>
                <a:uLnTx/>
                <a:uFillTx/>
                <a:latin typeface="Arial"/>
                <a:ea typeface="+mn-ea"/>
                <a:cs typeface="Arial"/>
              </a:rPr>
              <a:t>5-</a:t>
            </a:r>
            <a:r>
              <a:rPr kumimoji="0" sz="1000" b="1" i="0" u="none" strike="noStrike" kern="0" cap="none" spc="0" normalizeH="0" baseline="0" noProof="0" dirty="0">
                <a:ln>
                  <a:noFill/>
                </a:ln>
                <a:solidFill>
                  <a:sysClr val="windowText" lastClr="000000"/>
                </a:solidFill>
                <a:effectLst/>
                <a:uLnTx/>
                <a:uFillTx/>
                <a:latin typeface="Arial"/>
                <a:ea typeface="+mn-ea"/>
                <a:cs typeface="Arial"/>
              </a:rPr>
              <a:t>FU/cape</a:t>
            </a:r>
            <a:r>
              <a:rPr kumimoji="0" sz="975" b="1" i="0" u="none" strike="noStrike" kern="0" cap="none" spc="0" normalizeH="0" baseline="25641" noProof="0" dirty="0">
                <a:ln>
                  <a:noFill/>
                </a:ln>
                <a:solidFill>
                  <a:sysClr val="windowText" lastClr="000000"/>
                </a:solidFill>
                <a:effectLst/>
                <a:uLnTx/>
                <a:uFillTx/>
                <a:latin typeface="Arial"/>
                <a:ea typeface="+mn-ea"/>
                <a:cs typeface="Arial"/>
              </a:rPr>
              <a:t>†</a:t>
            </a:r>
            <a:r>
              <a:rPr kumimoji="0" sz="975" b="1" i="0" u="none" strike="noStrike" kern="0" cap="none" spc="112" normalizeH="0" baseline="25641"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a:t>
            </a:r>
            <a:r>
              <a:rPr kumimoji="0" sz="1000" b="1" i="0" u="none" strike="noStrike" kern="0" cap="none" spc="-10" normalizeH="0" baseline="0" noProof="0" dirty="0">
                <a:ln>
                  <a:noFill/>
                </a:ln>
                <a:solidFill>
                  <a:sysClr val="windowText" lastClr="000000"/>
                </a:solidFill>
                <a:effectLst/>
                <a:uLnTx/>
                <a:uFillTx/>
                <a:latin typeface="Arial"/>
                <a:ea typeface="+mn-ea"/>
                <a:cs typeface="Arial"/>
              </a:rPr>
              <a:t> pembro</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9" name="object 19"/>
          <p:cNvSpPr txBox="1"/>
          <p:nvPr/>
        </p:nvSpPr>
        <p:spPr>
          <a:xfrm>
            <a:off x="4114546" y="4819040"/>
            <a:ext cx="1108075" cy="394335"/>
          </a:xfrm>
          <a:prstGeom prst="rect">
            <a:avLst/>
          </a:prstGeom>
        </p:spPr>
        <p:txBody>
          <a:bodyPr vert="horz" wrap="square" lIns="0" tIns="44450" rIns="0" bIns="0" rtlCol="0">
            <a:spAutoFit/>
          </a:bodyPr>
          <a:lstStyle/>
          <a:p>
            <a:pPr marL="26034" marR="0" lvl="0" indent="0" algn="ctr" defTabSz="914400" rtl="0" eaLnBrk="1" fontAlgn="auto" latinLnBrk="0" hangingPunct="1">
              <a:lnSpc>
                <a:spcPct val="100000"/>
              </a:lnSpc>
              <a:spcBef>
                <a:spcPts val="35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Arial MT"/>
                <a:ea typeface="+mn-ea"/>
                <a:cs typeface="Arial MT"/>
              </a:rPr>
              <a:t>2022</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0" marR="0" lvl="0" indent="0" algn="ctr" defTabSz="914400" rtl="0" eaLnBrk="1" fontAlgn="auto" latinLnBrk="0" hangingPunct="1">
              <a:lnSpc>
                <a:spcPct val="100000"/>
              </a:lnSpc>
              <a:spcBef>
                <a:spcPts val="254"/>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ea typeface="+mn-ea"/>
                <a:cs typeface="Arial"/>
              </a:rPr>
              <a:t>Enrollment</a:t>
            </a:r>
            <a:r>
              <a:rPr kumimoji="0" sz="1000" b="1" i="0" u="none" strike="noStrike" kern="0" cap="none" spc="-5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10" normalizeH="0" baseline="0" noProof="0" dirty="0">
                <a:ln>
                  <a:noFill/>
                </a:ln>
                <a:solidFill>
                  <a:sysClr val="windowText" lastClr="000000"/>
                </a:solidFill>
                <a:effectLst/>
                <a:uLnTx/>
                <a:uFillTx/>
                <a:latin typeface="Arial"/>
                <a:ea typeface="+mn-ea"/>
                <a:cs typeface="Arial"/>
              </a:rPr>
              <a:t>period</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0" name="object 20"/>
          <p:cNvSpPr txBox="1"/>
          <p:nvPr/>
        </p:nvSpPr>
        <p:spPr>
          <a:xfrm>
            <a:off x="7299197" y="4851653"/>
            <a:ext cx="70294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2024</a:t>
            </a:r>
            <a:r>
              <a:rPr kumimoji="0" sz="1000" b="0" i="0" u="none" strike="noStrike" kern="0" cap="none" spc="165" normalizeH="0" baseline="0" noProof="0" dirty="0">
                <a:ln>
                  <a:noFill/>
                </a:ln>
                <a:solidFill>
                  <a:sysClr val="windowText" lastClr="000000"/>
                </a:solidFill>
                <a:effectLst/>
                <a:uLnTx/>
                <a:uFillTx/>
                <a:latin typeface="Arial MT"/>
                <a:ea typeface="+mn-ea"/>
                <a:cs typeface="Arial MT"/>
              </a:rPr>
              <a:t>  </a:t>
            </a:r>
            <a:r>
              <a:rPr kumimoji="0" sz="1500" b="0" i="0" u="none" strike="noStrike" kern="0" cap="none" spc="-37" normalizeH="0" baseline="2777" noProof="0" dirty="0">
                <a:ln>
                  <a:noFill/>
                </a:ln>
                <a:solidFill>
                  <a:sysClr val="windowText" lastClr="000000"/>
                </a:solidFill>
                <a:effectLst/>
                <a:uLnTx/>
                <a:uFillTx/>
                <a:latin typeface="Arial MT"/>
                <a:ea typeface="+mn-ea"/>
                <a:cs typeface="Arial MT"/>
              </a:rPr>
              <a:t>DCO</a:t>
            </a:r>
            <a:endParaRPr kumimoji="0" sz="1500" b="0" i="0" u="none" strike="noStrike" kern="0" cap="none" spc="0" normalizeH="0" baseline="2777" noProof="0">
              <a:ln>
                <a:noFill/>
              </a:ln>
              <a:solidFill>
                <a:sysClr val="windowText" lastClr="000000"/>
              </a:solidFill>
              <a:effectLst/>
              <a:uLnTx/>
              <a:uFillTx/>
              <a:latin typeface="Arial MT"/>
              <a:ea typeface="+mn-ea"/>
              <a:cs typeface="Arial MT"/>
            </a:endParaRPr>
          </a:p>
        </p:txBody>
      </p:sp>
      <p:grpSp>
        <p:nvGrpSpPr>
          <p:cNvPr id="21" name="object 21"/>
          <p:cNvGrpSpPr/>
          <p:nvPr/>
        </p:nvGrpSpPr>
        <p:grpSpPr>
          <a:xfrm>
            <a:off x="1914144" y="1577339"/>
            <a:ext cx="5908675" cy="3148965"/>
            <a:chOff x="1914144" y="1577339"/>
            <a:chExt cx="5908675" cy="3148965"/>
          </a:xfrm>
        </p:grpSpPr>
        <p:sp>
          <p:nvSpPr>
            <p:cNvPr id="22" name="object 22"/>
            <p:cNvSpPr/>
            <p:nvPr/>
          </p:nvSpPr>
          <p:spPr>
            <a:xfrm>
              <a:off x="1914144" y="4288535"/>
              <a:ext cx="5908675" cy="437515"/>
            </a:xfrm>
            <a:custGeom>
              <a:avLst/>
              <a:gdLst/>
              <a:ahLst/>
              <a:cxnLst/>
              <a:rect l="l" t="t" r="r" b="b"/>
              <a:pathLst>
                <a:path w="5908675" h="437514">
                  <a:moveTo>
                    <a:pt x="5908548" y="0"/>
                  </a:moveTo>
                  <a:lnTo>
                    <a:pt x="0" y="0"/>
                  </a:lnTo>
                  <a:lnTo>
                    <a:pt x="0" y="437388"/>
                  </a:lnTo>
                  <a:lnTo>
                    <a:pt x="5908548" y="437388"/>
                  </a:lnTo>
                  <a:lnTo>
                    <a:pt x="5908548" y="0"/>
                  </a:lnTo>
                  <a:close/>
                </a:path>
              </a:pathLst>
            </a:custGeom>
            <a:solidFill>
              <a:srgbClr val="CAB185">
                <a:alpha val="2470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1914144" y="1577339"/>
              <a:ext cx="5908675" cy="436245"/>
            </a:xfrm>
            <a:custGeom>
              <a:avLst/>
              <a:gdLst/>
              <a:ahLst/>
              <a:cxnLst/>
              <a:rect l="l" t="t" r="r" b="b"/>
              <a:pathLst>
                <a:path w="5908675" h="436244">
                  <a:moveTo>
                    <a:pt x="5908548" y="0"/>
                  </a:moveTo>
                  <a:lnTo>
                    <a:pt x="0" y="0"/>
                  </a:lnTo>
                  <a:lnTo>
                    <a:pt x="0" y="435863"/>
                  </a:lnTo>
                  <a:lnTo>
                    <a:pt x="5908548" y="435863"/>
                  </a:lnTo>
                  <a:lnTo>
                    <a:pt x="5908548" y="0"/>
                  </a:lnTo>
                  <a:close/>
                </a:path>
              </a:pathLst>
            </a:custGeom>
            <a:solidFill>
              <a:srgbClr val="80BD46">
                <a:alpha val="2470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1914144" y="2118359"/>
              <a:ext cx="5908675" cy="437515"/>
            </a:xfrm>
            <a:custGeom>
              <a:avLst/>
              <a:gdLst/>
              <a:ahLst/>
              <a:cxnLst/>
              <a:rect l="l" t="t" r="r" b="b"/>
              <a:pathLst>
                <a:path w="5908675" h="437514">
                  <a:moveTo>
                    <a:pt x="5908548" y="0"/>
                  </a:moveTo>
                  <a:lnTo>
                    <a:pt x="0" y="0"/>
                  </a:lnTo>
                  <a:lnTo>
                    <a:pt x="0" y="437388"/>
                  </a:lnTo>
                  <a:lnTo>
                    <a:pt x="5908548" y="437388"/>
                  </a:lnTo>
                  <a:lnTo>
                    <a:pt x="5908548" y="0"/>
                  </a:lnTo>
                  <a:close/>
                </a:path>
              </a:pathLst>
            </a:custGeom>
            <a:solidFill>
              <a:srgbClr val="5F9033">
                <a:alpha val="2470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1914144" y="2656331"/>
              <a:ext cx="5908675" cy="437515"/>
            </a:xfrm>
            <a:custGeom>
              <a:avLst/>
              <a:gdLst/>
              <a:ahLst/>
              <a:cxnLst/>
              <a:rect l="l" t="t" r="r" b="b"/>
              <a:pathLst>
                <a:path w="5908675" h="437514">
                  <a:moveTo>
                    <a:pt x="5908548" y="0"/>
                  </a:moveTo>
                  <a:lnTo>
                    <a:pt x="0" y="0"/>
                  </a:lnTo>
                  <a:lnTo>
                    <a:pt x="0" y="437388"/>
                  </a:lnTo>
                  <a:lnTo>
                    <a:pt x="5908548" y="437388"/>
                  </a:lnTo>
                  <a:lnTo>
                    <a:pt x="5908548" y="0"/>
                  </a:lnTo>
                  <a:close/>
                </a:path>
              </a:pathLst>
            </a:custGeom>
            <a:solidFill>
              <a:srgbClr val="092C51">
                <a:alpha val="2470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1914144" y="3195827"/>
              <a:ext cx="5908675" cy="436245"/>
            </a:xfrm>
            <a:custGeom>
              <a:avLst/>
              <a:gdLst/>
              <a:ahLst/>
              <a:cxnLst/>
              <a:rect l="l" t="t" r="r" b="b"/>
              <a:pathLst>
                <a:path w="5908675" h="436245">
                  <a:moveTo>
                    <a:pt x="5908548" y="0"/>
                  </a:moveTo>
                  <a:lnTo>
                    <a:pt x="0" y="0"/>
                  </a:lnTo>
                  <a:lnTo>
                    <a:pt x="0" y="435864"/>
                  </a:lnTo>
                  <a:lnTo>
                    <a:pt x="5908548" y="435864"/>
                  </a:lnTo>
                  <a:lnTo>
                    <a:pt x="5908548" y="0"/>
                  </a:lnTo>
                  <a:close/>
                </a:path>
              </a:pathLst>
            </a:custGeom>
            <a:solidFill>
              <a:srgbClr val="125AA1">
                <a:alpha val="2470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1914144" y="3729227"/>
              <a:ext cx="5908675" cy="437515"/>
            </a:xfrm>
            <a:custGeom>
              <a:avLst/>
              <a:gdLst/>
              <a:ahLst/>
              <a:cxnLst/>
              <a:rect l="l" t="t" r="r" b="b"/>
              <a:pathLst>
                <a:path w="5908675" h="437514">
                  <a:moveTo>
                    <a:pt x="5908548" y="0"/>
                  </a:moveTo>
                  <a:lnTo>
                    <a:pt x="0" y="0"/>
                  </a:lnTo>
                  <a:lnTo>
                    <a:pt x="0" y="437388"/>
                  </a:lnTo>
                  <a:lnTo>
                    <a:pt x="5908548" y="437388"/>
                  </a:lnTo>
                  <a:lnTo>
                    <a:pt x="5908548" y="0"/>
                  </a:lnTo>
                  <a:close/>
                </a:path>
              </a:pathLst>
            </a:custGeom>
            <a:solidFill>
              <a:srgbClr val="5ABAF3">
                <a:alpha val="2470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8" name="object 28"/>
          <p:cNvSpPr txBox="1"/>
          <p:nvPr/>
        </p:nvSpPr>
        <p:spPr>
          <a:xfrm>
            <a:off x="2322067" y="4355083"/>
            <a:ext cx="281940" cy="300355"/>
          </a:xfrm>
          <a:prstGeom prst="rect">
            <a:avLst/>
          </a:prstGeom>
        </p:spPr>
        <p:txBody>
          <a:bodyPr vert="horz" wrap="square" lIns="0" tIns="12700" rIns="0" bIns="0" rtlCol="0">
            <a:spAutoFit/>
          </a:bodyPr>
          <a:lstStyle/>
          <a:p>
            <a:pPr marL="56515"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ysClr val="windowText" lastClr="000000"/>
                </a:solidFill>
                <a:effectLst/>
                <a:uLnTx/>
                <a:uFillTx/>
                <a:latin typeface="Arial"/>
                <a:ea typeface="+mn-ea"/>
                <a:cs typeface="Arial"/>
              </a:rPr>
              <a:t>Jul</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0" cap="none" spc="-20" normalizeH="0" baseline="0" noProof="0" dirty="0">
                <a:ln>
                  <a:noFill/>
                </a:ln>
                <a:solidFill>
                  <a:sysClr val="windowText" lastClr="000000"/>
                </a:solidFill>
                <a:effectLst/>
                <a:uLnTx/>
                <a:uFillTx/>
                <a:latin typeface="Arial"/>
                <a:ea typeface="+mn-ea"/>
                <a:cs typeface="Arial"/>
              </a:rPr>
              <a:t>2020</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9" name="object 29"/>
          <p:cNvSpPr txBox="1"/>
          <p:nvPr/>
        </p:nvSpPr>
        <p:spPr>
          <a:xfrm>
            <a:off x="4299584" y="2722879"/>
            <a:ext cx="281940" cy="299720"/>
          </a:xfrm>
          <a:prstGeom prst="rect">
            <a:avLst/>
          </a:prstGeom>
        </p:spPr>
        <p:txBody>
          <a:bodyPr vert="horz" wrap="square" lIns="0" tIns="12700" rIns="0" bIns="0" rtlCol="0">
            <a:spAutoFit/>
          </a:bodyPr>
          <a:lstStyle/>
          <a:p>
            <a:pPr marL="12700" marR="5080" lvl="0" indent="2286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ysClr val="windowText" lastClr="000000"/>
                </a:solidFill>
                <a:effectLst/>
                <a:uLnTx/>
                <a:uFillTx/>
                <a:latin typeface="Arial"/>
                <a:ea typeface="+mn-ea"/>
                <a:cs typeface="Arial"/>
              </a:rPr>
              <a:t>Dec </a:t>
            </a:r>
            <a:r>
              <a:rPr kumimoji="0" sz="900" b="1" i="0" u="none" strike="noStrike" kern="0" cap="none" spc="-20" normalizeH="0" baseline="0" noProof="0" dirty="0">
                <a:ln>
                  <a:noFill/>
                </a:ln>
                <a:solidFill>
                  <a:sysClr val="windowText" lastClr="000000"/>
                </a:solidFill>
                <a:effectLst/>
                <a:uLnTx/>
                <a:uFillTx/>
                <a:latin typeface="Arial"/>
                <a:ea typeface="+mn-ea"/>
                <a:cs typeface="Arial"/>
              </a:rPr>
              <a:t>2021</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0" name="object 30"/>
          <p:cNvSpPr txBox="1"/>
          <p:nvPr/>
        </p:nvSpPr>
        <p:spPr>
          <a:xfrm>
            <a:off x="5491734" y="2722879"/>
            <a:ext cx="281940" cy="299720"/>
          </a:xfrm>
          <a:prstGeom prst="rect">
            <a:avLst/>
          </a:prstGeom>
        </p:spPr>
        <p:txBody>
          <a:bodyPr vert="horz" wrap="square" lIns="0" tIns="12700" rIns="0" bIns="0" rtlCol="0">
            <a:spAutoFit/>
          </a:bodyPr>
          <a:lstStyle/>
          <a:p>
            <a:pPr marL="12700" marR="5080" lvl="0" indent="43815"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ysClr val="windowText" lastClr="000000"/>
                </a:solidFill>
                <a:effectLst/>
                <a:uLnTx/>
                <a:uFillTx/>
                <a:latin typeface="Arial"/>
                <a:ea typeface="+mn-ea"/>
                <a:cs typeface="Arial"/>
              </a:rPr>
              <a:t>Jul </a:t>
            </a:r>
            <a:r>
              <a:rPr kumimoji="0" sz="900" b="1" i="0" u="none" strike="noStrike" kern="0" cap="none" spc="-20" normalizeH="0" baseline="0" noProof="0" dirty="0">
                <a:ln>
                  <a:noFill/>
                </a:ln>
                <a:solidFill>
                  <a:sysClr val="windowText" lastClr="000000"/>
                </a:solidFill>
                <a:effectLst/>
                <a:uLnTx/>
                <a:uFillTx/>
                <a:latin typeface="Arial"/>
                <a:ea typeface="+mn-ea"/>
                <a:cs typeface="Arial"/>
              </a:rPr>
              <a:t>2022</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1" name="object 31"/>
          <p:cNvSpPr txBox="1"/>
          <p:nvPr/>
        </p:nvSpPr>
        <p:spPr>
          <a:xfrm>
            <a:off x="4717160" y="1642617"/>
            <a:ext cx="281940" cy="299720"/>
          </a:xfrm>
          <a:prstGeom prst="rect">
            <a:avLst/>
          </a:prstGeom>
        </p:spPr>
        <p:txBody>
          <a:bodyPr vert="horz" wrap="square" lIns="0" tIns="12700" rIns="0" bIns="0" rtlCol="0">
            <a:spAutoFit/>
          </a:bodyPr>
          <a:lstStyle/>
          <a:p>
            <a:pPr marL="12700" marR="5080" lvl="0" indent="28575"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ysClr val="windowText" lastClr="000000"/>
                </a:solidFill>
                <a:effectLst/>
                <a:uLnTx/>
                <a:uFillTx/>
                <a:latin typeface="Arial"/>
                <a:ea typeface="+mn-ea"/>
                <a:cs typeface="Arial"/>
              </a:rPr>
              <a:t>Jan </a:t>
            </a:r>
            <a:r>
              <a:rPr kumimoji="0" sz="900" b="1" i="0" u="none" strike="noStrike" kern="0" cap="none" spc="-20" normalizeH="0" baseline="0" noProof="0" dirty="0">
                <a:ln>
                  <a:noFill/>
                </a:ln>
                <a:solidFill>
                  <a:sysClr val="windowText" lastClr="000000"/>
                </a:solidFill>
                <a:effectLst/>
                <a:uLnTx/>
                <a:uFillTx/>
                <a:latin typeface="Arial"/>
                <a:ea typeface="+mn-ea"/>
                <a:cs typeface="Arial"/>
              </a:rPr>
              <a:t>2022</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2" name="object 32"/>
          <p:cNvSpPr txBox="1"/>
          <p:nvPr/>
        </p:nvSpPr>
        <p:spPr>
          <a:xfrm>
            <a:off x="3887851" y="2184272"/>
            <a:ext cx="281940" cy="299720"/>
          </a:xfrm>
          <a:prstGeom prst="rect">
            <a:avLst/>
          </a:prstGeom>
        </p:spPr>
        <p:txBody>
          <a:bodyPr vert="horz" wrap="square" lIns="0" tIns="12700" rIns="0" bIns="0" rtlCol="0">
            <a:spAutoFit/>
          </a:bodyPr>
          <a:lstStyle/>
          <a:p>
            <a:pPr marL="12700" marR="5080" lvl="0" indent="2286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ysClr val="windowText" lastClr="000000"/>
                </a:solidFill>
                <a:effectLst/>
                <a:uLnTx/>
                <a:uFillTx/>
                <a:latin typeface="Arial"/>
                <a:ea typeface="+mn-ea"/>
                <a:cs typeface="Arial"/>
              </a:rPr>
              <a:t>Sep </a:t>
            </a:r>
            <a:r>
              <a:rPr kumimoji="0" sz="900" b="1" i="0" u="none" strike="noStrike" kern="0" cap="none" spc="-20" normalizeH="0" baseline="0" noProof="0" dirty="0">
                <a:ln>
                  <a:noFill/>
                </a:ln>
                <a:solidFill>
                  <a:sysClr val="windowText" lastClr="000000"/>
                </a:solidFill>
                <a:effectLst/>
                <a:uLnTx/>
                <a:uFillTx/>
                <a:latin typeface="Arial"/>
                <a:ea typeface="+mn-ea"/>
                <a:cs typeface="Arial"/>
              </a:rPr>
              <a:t>2021</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3" name="object 33"/>
          <p:cNvSpPr txBox="1"/>
          <p:nvPr/>
        </p:nvSpPr>
        <p:spPr>
          <a:xfrm>
            <a:off x="4021963" y="4355083"/>
            <a:ext cx="281940" cy="300355"/>
          </a:xfrm>
          <a:prstGeom prst="rect">
            <a:avLst/>
          </a:prstGeom>
        </p:spPr>
        <p:txBody>
          <a:bodyPr vert="horz" wrap="square" lIns="0" tIns="12700" rIns="0" bIns="0" rtlCol="0">
            <a:spAutoFit/>
          </a:bodyPr>
          <a:lstStyle/>
          <a:p>
            <a:pPr marL="56515"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ysClr val="windowText" lastClr="000000"/>
                </a:solidFill>
                <a:effectLst/>
                <a:uLnTx/>
                <a:uFillTx/>
                <a:latin typeface="Arial"/>
                <a:ea typeface="+mn-ea"/>
                <a:cs typeface="Arial"/>
              </a:rPr>
              <a:t>Jul</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0" cap="none" spc="-20" normalizeH="0" baseline="0" noProof="0" dirty="0">
                <a:ln>
                  <a:noFill/>
                </a:ln>
                <a:solidFill>
                  <a:sysClr val="windowText" lastClr="000000"/>
                </a:solidFill>
                <a:effectLst/>
                <a:uLnTx/>
                <a:uFillTx/>
                <a:latin typeface="Arial"/>
                <a:ea typeface="+mn-ea"/>
                <a:cs typeface="Arial"/>
              </a:rPr>
              <a:t>2021</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4" name="object 34"/>
          <p:cNvSpPr txBox="1"/>
          <p:nvPr/>
        </p:nvSpPr>
        <p:spPr>
          <a:xfrm>
            <a:off x="4718430" y="2184272"/>
            <a:ext cx="281940" cy="299720"/>
          </a:xfrm>
          <a:prstGeom prst="rect">
            <a:avLst/>
          </a:prstGeom>
        </p:spPr>
        <p:txBody>
          <a:bodyPr vert="horz" wrap="square" lIns="0" tIns="12700" rIns="0" bIns="0" rtlCol="0">
            <a:spAutoFit/>
          </a:bodyPr>
          <a:lstStyle/>
          <a:p>
            <a:pPr marL="12700" marR="5080" lvl="0" indent="28575"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ysClr val="windowText" lastClr="000000"/>
                </a:solidFill>
                <a:effectLst/>
                <a:uLnTx/>
                <a:uFillTx/>
                <a:latin typeface="Arial"/>
                <a:ea typeface="+mn-ea"/>
                <a:cs typeface="Arial"/>
              </a:rPr>
              <a:t>Jan </a:t>
            </a:r>
            <a:r>
              <a:rPr kumimoji="0" sz="900" b="1" i="0" u="none" strike="noStrike" kern="0" cap="none" spc="-20" normalizeH="0" baseline="0" noProof="0" dirty="0">
                <a:ln>
                  <a:noFill/>
                </a:ln>
                <a:solidFill>
                  <a:sysClr val="windowText" lastClr="000000"/>
                </a:solidFill>
                <a:effectLst/>
                <a:uLnTx/>
                <a:uFillTx/>
                <a:latin typeface="Arial"/>
                <a:ea typeface="+mn-ea"/>
                <a:cs typeface="Arial"/>
              </a:rPr>
              <a:t>2022</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5" name="object 35"/>
          <p:cNvSpPr txBox="1"/>
          <p:nvPr/>
        </p:nvSpPr>
        <p:spPr>
          <a:xfrm>
            <a:off x="5543803" y="3261486"/>
            <a:ext cx="281940" cy="299720"/>
          </a:xfrm>
          <a:prstGeom prst="rect">
            <a:avLst/>
          </a:prstGeom>
        </p:spPr>
        <p:txBody>
          <a:bodyPr vert="horz" wrap="square" lIns="0" tIns="12700" rIns="0" bIns="0" rtlCol="0">
            <a:spAutoFit/>
          </a:bodyPr>
          <a:lstStyle/>
          <a:p>
            <a:pPr marL="12700" marR="5080" lvl="0" indent="1651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ysClr val="windowText" lastClr="000000"/>
                </a:solidFill>
                <a:effectLst/>
                <a:uLnTx/>
                <a:uFillTx/>
                <a:latin typeface="Arial"/>
                <a:ea typeface="+mn-ea"/>
                <a:cs typeface="Arial"/>
              </a:rPr>
              <a:t>Aug </a:t>
            </a:r>
            <a:r>
              <a:rPr kumimoji="0" sz="900" b="1" i="0" u="none" strike="noStrike" kern="0" cap="none" spc="-20" normalizeH="0" baseline="0" noProof="0" dirty="0">
                <a:ln>
                  <a:noFill/>
                </a:ln>
                <a:solidFill>
                  <a:sysClr val="windowText" lastClr="000000"/>
                </a:solidFill>
                <a:effectLst/>
                <a:uLnTx/>
                <a:uFillTx/>
                <a:latin typeface="Arial"/>
                <a:ea typeface="+mn-ea"/>
                <a:cs typeface="Arial"/>
              </a:rPr>
              <a:t>2022</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6" name="object 36"/>
          <p:cNvSpPr txBox="1"/>
          <p:nvPr/>
        </p:nvSpPr>
        <p:spPr>
          <a:xfrm>
            <a:off x="6693789" y="3795776"/>
            <a:ext cx="281940" cy="299720"/>
          </a:xfrm>
          <a:prstGeom prst="rect">
            <a:avLst/>
          </a:prstGeom>
        </p:spPr>
        <p:txBody>
          <a:bodyPr vert="horz" wrap="square" lIns="0" tIns="12700" rIns="0" bIns="0" rtlCol="0">
            <a:spAutoFit/>
          </a:bodyPr>
          <a:lstStyle/>
          <a:p>
            <a:pPr marL="12700" marR="5080" lvl="0" indent="2286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ysClr val="windowText" lastClr="000000"/>
                </a:solidFill>
                <a:effectLst/>
                <a:uLnTx/>
                <a:uFillTx/>
                <a:latin typeface="Arial"/>
                <a:ea typeface="+mn-ea"/>
                <a:cs typeface="Arial"/>
              </a:rPr>
              <a:t>Sep </a:t>
            </a:r>
            <a:r>
              <a:rPr kumimoji="0" sz="900" b="1" i="0" u="none" strike="noStrike" kern="0" cap="none" spc="-20" normalizeH="0" baseline="0" noProof="0" dirty="0">
                <a:ln>
                  <a:noFill/>
                </a:ln>
                <a:solidFill>
                  <a:sysClr val="windowText" lastClr="000000"/>
                </a:solidFill>
                <a:effectLst/>
                <a:uLnTx/>
                <a:uFillTx/>
                <a:latin typeface="Arial"/>
                <a:ea typeface="+mn-ea"/>
                <a:cs typeface="Arial"/>
              </a:rPr>
              <a:t>2023</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7" name="object 37"/>
          <p:cNvSpPr txBox="1"/>
          <p:nvPr/>
        </p:nvSpPr>
        <p:spPr>
          <a:xfrm>
            <a:off x="7498842" y="3795776"/>
            <a:ext cx="281940" cy="299720"/>
          </a:xfrm>
          <a:prstGeom prst="rect">
            <a:avLst/>
          </a:prstGeom>
        </p:spPr>
        <p:txBody>
          <a:bodyPr vert="horz" wrap="square" lIns="0" tIns="12700" rIns="0" bIns="0" rtlCol="0">
            <a:spAutoFit/>
          </a:bodyPr>
          <a:lstStyle/>
          <a:p>
            <a:pPr marL="12700" marR="5080" lvl="0" indent="28575"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ysClr val="windowText" lastClr="000000"/>
                </a:solidFill>
                <a:effectLst/>
                <a:uLnTx/>
                <a:uFillTx/>
                <a:latin typeface="Arial"/>
                <a:ea typeface="+mn-ea"/>
                <a:cs typeface="Arial"/>
              </a:rPr>
              <a:t>Jan </a:t>
            </a:r>
            <a:r>
              <a:rPr kumimoji="0" sz="900" b="1" i="0" u="none" strike="noStrike" kern="0" cap="none" spc="-20" normalizeH="0" baseline="0" noProof="0" dirty="0">
                <a:ln>
                  <a:noFill/>
                </a:ln>
                <a:solidFill>
                  <a:sysClr val="windowText" lastClr="000000"/>
                </a:solidFill>
                <a:effectLst/>
                <a:uLnTx/>
                <a:uFillTx/>
                <a:latin typeface="Arial"/>
                <a:ea typeface="+mn-ea"/>
                <a:cs typeface="Arial"/>
              </a:rPr>
              <a:t>2024</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8" name="object 38"/>
          <p:cNvSpPr txBox="1"/>
          <p:nvPr/>
        </p:nvSpPr>
        <p:spPr>
          <a:xfrm>
            <a:off x="2316607" y="1642617"/>
            <a:ext cx="281940" cy="299720"/>
          </a:xfrm>
          <a:prstGeom prst="rect">
            <a:avLst/>
          </a:prstGeom>
        </p:spPr>
        <p:txBody>
          <a:bodyPr vert="horz" wrap="square" lIns="0" tIns="12700" rIns="0" bIns="0" rtlCol="0">
            <a:spAutoFit/>
          </a:bodyPr>
          <a:lstStyle/>
          <a:p>
            <a:pPr marL="12700" marR="5080" lvl="0" indent="4572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ysClr val="windowText" lastClr="000000"/>
                </a:solidFill>
                <a:effectLst/>
                <a:uLnTx/>
                <a:uFillTx/>
                <a:latin typeface="Arial"/>
                <a:ea typeface="+mn-ea"/>
                <a:cs typeface="Arial"/>
              </a:rPr>
              <a:t>Jul </a:t>
            </a:r>
            <a:r>
              <a:rPr kumimoji="0" sz="900" b="1" i="0" u="none" strike="noStrike" kern="0" cap="none" spc="-20" normalizeH="0" baseline="0" noProof="0" dirty="0">
                <a:ln>
                  <a:noFill/>
                </a:ln>
                <a:solidFill>
                  <a:sysClr val="windowText" lastClr="000000"/>
                </a:solidFill>
                <a:effectLst/>
                <a:uLnTx/>
                <a:uFillTx/>
                <a:latin typeface="Arial"/>
                <a:ea typeface="+mn-ea"/>
                <a:cs typeface="Arial"/>
              </a:rPr>
              <a:t>2020</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9" name="object 39"/>
          <p:cNvSpPr txBox="1"/>
          <p:nvPr/>
        </p:nvSpPr>
        <p:spPr>
          <a:xfrm>
            <a:off x="1930654" y="4574540"/>
            <a:ext cx="254635" cy="1479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0" cap="none" spc="-20" normalizeH="0" baseline="0" noProof="0" dirty="0">
                <a:ln>
                  <a:noFill/>
                </a:ln>
                <a:solidFill>
                  <a:sysClr val="windowText" lastClr="000000"/>
                </a:solidFill>
                <a:effectLst/>
                <a:uLnTx/>
                <a:uFillTx/>
                <a:latin typeface="Arial MT"/>
                <a:ea typeface="+mn-ea"/>
                <a:cs typeface="Arial MT"/>
              </a:rPr>
              <a:t>n=29</a:t>
            </a:r>
            <a:endParaRPr kumimoji="0" sz="8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40" name="object 40"/>
          <p:cNvSpPr txBox="1"/>
          <p:nvPr/>
        </p:nvSpPr>
        <p:spPr>
          <a:xfrm>
            <a:off x="1941322" y="1845310"/>
            <a:ext cx="254635" cy="14795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800" b="0" i="0" u="none" strike="noStrike" kern="0" cap="none" spc="-20" normalizeH="0" baseline="0" noProof="0" dirty="0">
                <a:ln>
                  <a:noFill/>
                </a:ln>
                <a:solidFill>
                  <a:sysClr val="windowText" lastClr="000000"/>
                </a:solidFill>
                <a:effectLst/>
                <a:uLnTx/>
                <a:uFillTx/>
                <a:latin typeface="Arial MT"/>
                <a:ea typeface="+mn-ea"/>
                <a:cs typeface="Arial MT"/>
              </a:rPr>
              <a:t>n=43</a:t>
            </a:r>
            <a:endParaRPr kumimoji="0" sz="8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41" name="object 41"/>
          <p:cNvSpPr txBox="1"/>
          <p:nvPr/>
        </p:nvSpPr>
        <p:spPr>
          <a:xfrm>
            <a:off x="1941322" y="2390901"/>
            <a:ext cx="254635" cy="14795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800" b="0" i="0" u="none" strike="noStrike" kern="0" cap="none" spc="-20" normalizeH="0" baseline="0" noProof="0" dirty="0">
                <a:ln>
                  <a:noFill/>
                </a:ln>
                <a:solidFill>
                  <a:sysClr val="windowText" lastClr="000000"/>
                </a:solidFill>
                <a:effectLst/>
                <a:uLnTx/>
                <a:uFillTx/>
                <a:latin typeface="Arial MT"/>
                <a:ea typeface="+mn-ea"/>
                <a:cs typeface="Arial MT"/>
              </a:rPr>
              <a:t>n=42</a:t>
            </a:r>
            <a:endParaRPr kumimoji="0" sz="8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42" name="object 42"/>
          <p:cNvSpPr txBox="1"/>
          <p:nvPr/>
        </p:nvSpPr>
        <p:spPr>
          <a:xfrm>
            <a:off x="1941322" y="2936494"/>
            <a:ext cx="254635" cy="14795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800" b="0" i="0" u="none" strike="noStrike" kern="0" cap="none" spc="-20" normalizeH="0" baseline="0" noProof="0" dirty="0">
                <a:ln>
                  <a:noFill/>
                </a:ln>
                <a:solidFill>
                  <a:sysClr val="windowText" lastClr="000000"/>
                </a:solidFill>
                <a:effectLst/>
                <a:uLnTx/>
                <a:uFillTx/>
                <a:latin typeface="Arial MT"/>
                <a:ea typeface="+mn-ea"/>
                <a:cs typeface="Arial MT"/>
              </a:rPr>
              <a:t>n=43</a:t>
            </a:r>
            <a:endParaRPr kumimoji="0" sz="8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43" name="object 43"/>
          <p:cNvSpPr txBox="1"/>
          <p:nvPr/>
        </p:nvSpPr>
        <p:spPr>
          <a:xfrm>
            <a:off x="1941322" y="3482085"/>
            <a:ext cx="254635" cy="14795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800" b="0" i="0" u="none" strike="noStrike" kern="0" cap="none" spc="-20" normalizeH="0" baseline="0" noProof="0" dirty="0">
                <a:ln>
                  <a:noFill/>
                </a:ln>
                <a:solidFill>
                  <a:sysClr val="windowText" lastClr="000000"/>
                </a:solidFill>
                <a:effectLst/>
                <a:uLnTx/>
                <a:uFillTx/>
                <a:latin typeface="Arial MT"/>
                <a:ea typeface="+mn-ea"/>
                <a:cs typeface="Arial MT"/>
              </a:rPr>
              <a:t>n=41</a:t>
            </a:r>
            <a:endParaRPr kumimoji="0" sz="8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44" name="object 44"/>
          <p:cNvSpPr txBox="1"/>
          <p:nvPr/>
        </p:nvSpPr>
        <p:spPr>
          <a:xfrm>
            <a:off x="1941322" y="4027677"/>
            <a:ext cx="254635" cy="1479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0" cap="none" spc="-20" normalizeH="0" baseline="0" noProof="0" dirty="0">
                <a:ln>
                  <a:noFill/>
                </a:ln>
                <a:solidFill>
                  <a:sysClr val="windowText" lastClr="000000"/>
                </a:solidFill>
                <a:effectLst/>
                <a:uLnTx/>
                <a:uFillTx/>
                <a:latin typeface="Arial MT"/>
                <a:ea typeface="+mn-ea"/>
                <a:cs typeface="Arial MT"/>
              </a:rPr>
              <a:t>n=32</a:t>
            </a:r>
            <a:endParaRPr kumimoji="0" sz="800" b="0" i="0" u="none" strike="noStrike" kern="0" cap="none" spc="0" normalizeH="0" baseline="0" noProof="0">
              <a:ln>
                <a:noFill/>
              </a:ln>
              <a:solidFill>
                <a:sysClr val="windowText" lastClr="000000"/>
              </a:solidFill>
              <a:effectLst/>
              <a:uLnTx/>
              <a:uFillTx/>
              <a:latin typeface="Arial MT"/>
              <a:ea typeface="+mn-ea"/>
              <a:cs typeface="Arial MT"/>
            </a:endParaRPr>
          </a:p>
        </p:txBody>
      </p:sp>
      <p:grpSp>
        <p:nvGrpSpPr>
          <p:cNvPr id="45" name="object 45"/>
          <p:cNvGrpSpPr/>
          <p:nvPr/>
        </p:nvGrpSpPr>
        <p:grpSpPr>
          <a:xfrm>
            <a:off x="1833117" y="1517650"/>
            <a:ext cx="5997575" cy="3338829"/>
            <a:chOff x="1833117" y="1517650"/>
            <a:chExt cx="5997575" cy="3338829"/>
          </a:xfrm>
        </p:grpSpPr>
        <p:sp>
          <p:nvSpPr>
            <p:cNvPr id="46" name="object 46"/>
            <p:cNvSpPr/>
            <p:nvPr/>
          </p:nvSpPr>
          <p:spPr>
            <a:xfrm>
              <a:off x="2606801" y="4444745"/>
              <a:ext cx="1382395" cy="126364"/>
            </a:xfrm>
            <a:custGeom>
              <a:avLst/>
              <a:gdLst/>
              <a:ahLst/>
              <a:cxnLst/>
              <a:rect l="l" t="t" r="r" b="b"/>
              <a:pathLst>
                <a:path w="1382395" h="126364">
                  <a:moveTo>
                    <a:pt x="0" y="62483"/>
                  </a:moveTo>
                  <a:lnTo>
                    <a:pt x="1380363" y="62483"/>
                  </a:lnTo>
                </a:path>
                <a:path w="1382395" h="126364">
                  <a:moveTo>
                    <a:pt x="1382268" y="0"/>
                  </a:moveTo>
                  <a:lnTo>
                    <a:pt x="1382268" y="125856"/>
                  </a:lnTo>
                </a:path>
              </a:pathLst>
            </a:custGeom>
            <a:ln w="22225">
              <a:solidFill>
                <a:srgbClr val="CAB1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object 47"/>
            <p:cNvSpPr/>
            <p:nvPr/>
          </p:nvSpPr>
          <p:spPr>
            <a:xfrm>
              <a:off x="2605277" y="1733550"/>
              <a:ext cx="2075814" cy="126364"/>
            </a:xfrm>
            <a:custGeom>
              <a:avLst/>
              <a:gdLst/>
              <a:ahLst/>
              <a:cxnLst/>
              <a:rect l="l" t="t" r="r" b="b"/>
              <a:pathLst>
                <a:path w="2075814" h="126364">
                  <a:moveTo>
                    <a:pt x="0" y="64008"/>
                  </a:moveTo>
                  <a:lnTo>
                    <a:pt x="2073656" y="60960"/>
                  </a:lnTo>
                </a:path>
                <a:path w="2075814" h="126364">
                  <a:moveTo>
                    <a:pt x="2075688" y="0"/>
                  </a:moveTo>
                  <a:lnTo>
                    <a:pt x="2075688" y="125857"/>
                  </a:lnTo>
                </a:path>
              </a:pathLst>
            </a:custGeom>
            <a:ln w="25400">
              <a:solidFill>
                <a:srgbClr val="80BD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object 48"/>
            <p:cNvSpPr/>
            <p:nvPr/>
          </p:nvSpPr>
          <p:spPr>
            <a:xfrm>
              <a:off x="4217669" y="2274569"/>
              <a:ext cx="463550" cy="126364"/>
            </a:xfrm>
            <a:custGeom>
              <a:avLst/>
              <a:gdLst/>
              <a:ahLst/>
              <a:cxnLst/>
              <a:rect l="l" t="t" r="r" b="b"/>
              <a:pathLst>
                <a:path w="463550" h="126364">
                  <a:moveTo>
                    <a:pt x="0" y="62483"/>
                  </a:moveTo>
                  <a:lnTo>
                    <a:pt x="462152" y="62483"/>
                  </a:lnTo>
                </a:path>
                <a:path w="463550" h="126364">
                  <a:moveTo>
                    <a:pt x="463295" y="0"/>
                  </a:moveTo>
                  <a:lnTo>
                    <a:pt x="463295" y="125856"/>
                  </a:lnTo>
                </a:path>
              </a:pathLst>
            </a:custGeom>
            <a:ln w="25400">
              <a:solidFill>
                <a:srgbClr val="5F90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9" name="object 49"/>
            <p:cNvSpPr/>
            <p:nvPr/>
          </p:nvSpPr>
          <p:spPr>
            <a:xfrm>
              <a:off x="4621529" y="2812541"/>
              <a:ext cx="812800" cy="126364"/>
            </a:xfrm>
            <a:custGeom>
              <a:avLst/>
              <a:gdLst/>
              <a:ahLst/>
              <a:cxnLst/>
              <a:rect l="l" t="t" r="r" b="b"/>
              <a:pathLst>
                <a:path w="812800" h="126364">
                  <a:moveTo>
                    <a:pt x="0" y="64008"/>
                  </a:moveTo>
                  <a:lnTo>
                    <a:pt x="808355" y="64008"/>
                  </a:lnTo>
                </a:path>
                <a:path w="812800" h="126364">
                  <a:moveTo>
                    <a:pt x="812292" y="0"/>
                  </a:moveTo>
                  <a:lnTo>
                    <a:pt x="812292" y="125857"/>
                  </a:lnTo>
                </a:path>
              </a:pathLst>
            </a:custGeom>
            <a:ln w="25400">
              <a:solidFill>
                <a:srgbClr val="092C5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0" name="object 50"/>
            <p:cNvSpPr/>
            <p:nvPr/>
          </p:nvSpPr>
          <p:spPr>
            <a:xfrm>
              <a:off x="6980682" y="3882389"/>
              <a:ext cx="464820" cy="126364"/>
            </a:xfrm>
            <a:custGeom>
              <a:avLst/>
              <a:gdLst/>
              <a:ahLst/>
              <a:cxnLst/>
              <a:rect l="l" t="t" r="r" b="b"/>
              <a:pathLst>
                <a:path w="464820" h="126364">
                  <a:moveTo>
                    <a:pt x="0" y="67056"/>
                  </a:moveTo>
                  <a:lnTo>
                    <a:pt x="461645" y="67056"/>
                  </a:lnTo>
                </a:path>
                <a:path w="464820" h="126364">
                  <a:moveTo>
                    <a:pt x="464820" y="0"/>
                  </a:moveTo>
                  <a:lnTo>
                    <a:pt x="464820" y="125857"/>
                  </a:lnTo>
                </a:path>
              </a:pathLst>
            </a:custGeom>
            <a:ln w="25400">
              <a:solidFill>
                <a:srgbClr val="5ABAF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1" name="object 51"/>
            <p:cNvSpPr/>
            <p:nvPr/>
          </p:nvSpPr>
          <p:spPr>
            <a:xfrm>
              <a:off x="1914143" y="1524000"/>
              <a:ext cx="5908675" cy="3255645"/>
            </a:xfrm>
            <a:custGeom>
              <a:avLst/>
              <a:gdLst/>
              <a:ahLst/>
              <a:cxnLst/>
              <a:rect l="l" t="t" r="r" b="b"/>
              <a:pathLst>
                <a:path w="5908675" h="3255645">
                  <a:moveTo>
                    <a:pt x="0" y="0"/>
                  </a:moveTo>
                  <a:lnTo>
                    <a:pt x="0" y="3255264"/>
                  </a:lnTo>
                  <a:lnTo>
                    <a:pt x="5908548" y="3255264"/>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object 52"/>
            <p:cNvSpPr/>
            <p:nvPr/>
          </p:nvSpPr>
          <p:spPr>
            <a:xfrm>
              <a:off x="1914143" y="4777740"/>
              <a:ext cx="5530850" cy="72390"/>
            </a:xfrm>
            <a:custGeom>
              <a:avLst/>
              <a:gdLst/>
              <a:ahLst/>
              <a:cxnLst/>
              <a:rect l="l" t="t" r="r" b="b"/>
              <a:pathLst>
                <a:path w="5530850" h="72389">
                  <a:moveTo>
                    <a:pt x="5530596" y="0"/>
                  </a:moveTo>
                  <a:lnTo>
                    <a:pt x="5530596" y="72009"/>
                  </a:lnTo>
                </a:path>
                <a:path w="5530850" h="72389">
                  <a:moveTo>
                    <a:pt x="1382268" y="0"/>
                  </a:moveTo>
                  <a:lnTo>
                    <a:pt x="1382268" y="72009"/>
                  </a:lnTo>
                </a:path>
                <a:path w="5530850" h="72389">
                  <a:moveTo>
                    <a:pt x="2766060" y="0"/>
                  </a:moveTo>
                  <a:lnTo>
                    <a:pt x="2766060" y="72009"/>
                  </a:lnTo>
                </a:path>
                <a:path w="5530850" h="72389">
                  <a:moveTo>
                    <a:pt x="4148328" y="0"/>
                  </a:moveTo>
                  <a:lnTo>
                    <a:pt x="4148328" y="72009"/>
                  </a:lnTo>
                </a:path>
                <a:path w="5530850" h="72389">
                  <a:moveTo>
                    <a:pt x="0" y="0"/>
                  </a:moveTo>
                  <a:lnTo>
                    <a:pt x="0" y="72009"/>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object 53"/>
            <p:cNvSpPr/>
            <p:nvPr/>
          </p:nvSpPr>
          <p:spPr>
            <a:xfrm>
              <a:off x="1839467" y="1524000"/>
              <a:ext cx="72390" cy="2712720"/>
            </a:xfrm>
            <a:custGeom>
              <a:avLst/>
              <a:gdLst/>
              <a:ahLst/>
              <a:cxnLst/>
              <a:rect l="l" t="t" r="r" b="b"/>
              <a:pathLst>
                <a:path w="72389" h="2712720">
                  <a:moveTo>
                    <a:pt x="0" y="0"/>
                  </a:moveTo>
                  <a:lnTo>
                    <a:pt x="72008" y="0"/>
                  </a:lnTo>
                </a:path>
                <a:path w="72389" h="2712720">
                  <a:moveTo>
                    <a:pt x="0" y="2712720"/>
                  </a:moveTo>
                  <a:lnTo>
                    <a:pt x="72008" y="2712720"/>
                  </a:lnTo>
                </a:path>
                <a:path w="72389" h="2712720">
                  <a:moveTo>
                    <a:pt x="0" y="2170176"/>
                  </a:moveTo>
                  <a:lnTo>
                    <a:pt x="72008" y="2170176"/>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object 54"/>
            <p:cNvSpPr/>
            <p:nvPr/>
          </p:nvSpPr>
          <p:spPr>
            <a:xfrm>
              <a:off x="1839467" y="3151632"/>
              <a:ext cx="72390" cy="0"/>
            </a:xfrm>
            <a:custGeom>
              <a:avLst/>
              <a:gdLst/>
              <a:ahLst/>
              <a:cxnLst/>
              <a:rect l="l" t="t" r="r" b="b"/>
              <a:pathLst>
                <a:path w="72389">
                  <a:moveTo>
                    <a:pt x="0" y="0"/>
                  </a:moveTo>
                  <a:lnTo>
                    <a:pt x="72008"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object 55"/>
            <p:cNvSpPr/>
            <p:nvPr/>
          </p:nvSpPr>
          <p:spPr>
            <a:xfrm>
              <a:off x="1839467" y="2066544"/>
              <a:ext cx="72390" cy="2711450"/>
            </a:xfrm>
            <a:custGeom>
              <a:avLst/>
              <a:gdLst/>
              <a:ahLst/>
              <a:cxnLst/>
              <a:rect l="l" t="t" r="r" b="b"/>
              <a:pathLst>
                <a:path w="72389" h="2711450">
                  <a:moveTo>
                    <a:pt x="0" y="2711195"/>
                  </a:moveTo>
                  <a:lnTo>
                    <a:pt x="72008" y="2711195"/>
                  </a:lnTo>
                </a:path>
                <a:path w="72389" h="2711450">
                  <a:moveTo>
                    <a:pt x="0" y="542543"/>
                  </a:moveTo>
                  <a:lnTo>
                    <a:pt x="72008" y="542543"/>
                  </a:lnTo>
                </a:path>
                <a:path w="72389" h="2711450">
                  <a:moveTo>
                    <a:pt x="0" y="0"/>
                  </a:moveTo>
                  <a:lnTo>
                    <a:pt x="72008"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6" name="object 56"/>
            <p:cNvSpPr/>
            <p:nvPr/>
          </p:nvSpPr>
          <p:spPr>
            <a:xfrm>
              <a:off x="7824215" y="4777740"/>
              <a:ext cx="0" cy="72390"/>
            </a:xfrm>
            <a:custGeom>
              <a:avLst/>
              <a:gdLst/>
              <a:ahLst/>
              <a:cxnLst/>
              <a:rect l="l" t="t" r="r" b="b"/>
              <a:pathLst>
                <a:path h="72389">
                  <a:moveTo>
                    <a:pt x="0" y="0"/>
                  </a:moveTo>
                  <a:lnTo>
                    <a:pt x="0" y="72009"/>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7" name="object 57"/>
          <p:cNvSpPr txBox="1"/>
          <p:nvPr/>
        </p:nvSpPr>
        <p:spPr>
          <a:xfrm>
            <a:off x="4363592" y="3261486"/>
            <a:ext cx="281940" cy="299720"/>
          </a:xfrm>
          <a:prstGeom prst="rect">
            <a:avLst/>
          </a:prstGeom>
        </p:spPr>
        <p:txBody>
          <a:bodyPr vert="horz" wrap="square" lIns="0" tIns="12700" rIns="0" bIns="0" rtlCol="0">
            <a:spAutoFit/>
          </a:bodyPr>
          <a:lstStyle/>
          <a:p>
            <a:pPr marL="12700" marR="5080" lvl="0" indent="57785"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ysClr val="windowText" lastClr="000000"/>
                </a:solidFill>
                <a:effectLst/>
                <a:uLnTx/>
                <a:uFillTx/>
                <a:latin typeface="Arial"/>
                <a:ea typeface="+mn-ea"/>
                <a:cs typeface="Arial"/>
              </a:rPr>
              <a:t>Jan </a:t>
            </a:r>
            <a:r>
              <a:rPr kumimoji="0" sz="900" b="1" i="0" u="none" strike="noStrike" kern="0" cap="none" spc="-20" normalizeH="0" baseline="0" noProof="0" dirty="0">
                <a:ln>
                  <a:noFill/>
                </a:ln>
                <a:solidFill>
                  <a:sysClr val="windowText" lastClr="000000"/>
                </a:solidFill>
                <a:effectLst/>
                <a:uLnTx/>
                <a:uFillTx/>
                <a:latin typeface="Arial"/>
                <a:ea typeface="+mn-ea"/>
                <a:cs typeface="Arial"/>
              </a:rPr>
              <a:t>2022</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8" name="object 58"/>
          <p:cNvSpPr/>
          <p:nvPr/>
        </p:nvSpPr>
        <p:spPr>
          <a:xfrm>
            <a:off x="4679441" y="3352038"/>
            <a:ext cx="810895" cy="126364"/>
          </a:xfrm>
          <a:custGeom>
            <a:avLst/>
            <a:gdLst/>
            <a:ahLst/>
            <a:cxnLst/>
            <a:rect l="l" t="t" r="r" b="b"/>
            <a:pathLst>
              <a:path w="810895" h="126364">
                <a:moveTo>
                  <a:pt x="0" y="62484"/>
                </a:moveTo>
                <a:lnTo>
                  <a:pt x="810387" y="62484"/>
                </a:lnTo>
              </a:path>
              <a:path w="810895" h="126364">
                <a:moveTo>
                  <a:pt x="810768" y="0"/>
                </a:moveTo>
                <a:lnTo>
                  <a:pt x="810768" y="125857"/>
                </a:lnTo>
              </a:path>
            </a:pathLst>
          </a:custGeom>
          <a:ln w="28575">
            <a:solidFill>
              <a:srgbClr val="125AA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9" name="object 59"/>
          <p:cNvSpPr txBox="1">
            <a:spLocks noGrp="1"/>
          </p:cNvSpPr>
          <p:nvPr>
            <p:ph type="dt" sz="half" idx="6"/>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0" cap="none" spc="0" normalizeH="0" baseline="0" noProof="0" dirty="0">
                <a:ln>
                  <a:noFill/>
                </a:ln>
                <a:solidFill>
                  <a:srgbClr val="AB0C22"/>
                </a:solidFill>
                <a:effectLst/>
                <a:uLnTx/>
                <a:uFillTx/>
                <a:latin typeface="Arial"/>
                <a:ea typeface="+mn-ea"/>
                <a:cs typeface="Arial"/>
              </a:rPr>
              <a:t>Yelena</a:t>
            </a:r>
            <a:r>
              <a:rPr kumimoji="0" sz="1200" b="1" i="0" u="none" strike="noStrike" kern="0" cap="none" spc="-20" normalizeH="0" baseline="0" noProof="0" dirty="0">
                <a:ln>
                  <a:noFill/>
                </a:ln>
                <a:solidFill>
                  <a:srgbClr val="AB0C22"/>
                </a:solidFill>
                <a:effectLst/>
                <a:uLnTx/>
                <a:uFillTx/>
                <a:latin typeface="Arial"/>
                <a:ea typeface="+mn-ea"/>
                <a:cs typeface="Arial"/>
              </a:rPr>
              <a:t> </a:t>
            </a:r>
            <a:r>
              <a:rPr kumimoji="0" sz="1200" b="1" i="0" u="none" strike="noStrike" kern="0" cap="none" spc="0" normalizeH="0" baseline="0" noProof="0" dirty="0">
                <a:ln>
                  <a:noFill/>
                </a:ln>
                <a:solidFill>
                  <a:srgbClr val="AB0C22"/>
                </a:solidFill>
                <a:effectLst/>
                <a:uLnTx/>
                <a:uFillTx/>
                <a:latin typeface="Arial"/>
                <a:ea typeface="+mn-ea"/>
                <a:cs typeface="Arial"/>
              </a:rPr>
              <a:t>Y </a:t>
            </a:r>
            <a:r>
              <a:rPr kumimoji="0" sz="1200" b="1" i="0" u="none" strike="noStrike" kern="0" cap="none" spc="-10" normalizeH="0" baseline="0" noProof="0" dirty="0">
                <a:ln>
                  <a:noFill/>
                </a:ln>
                <a:solidFill>
                  <a:srgbClr val="AB0C22"/>
                </a:solidFill>
                <a:effectLst/>
                <a:uLnTx/>
                <a:uFillTx/>
                <a:latin typeface="Arial"/>
                <a:ea typeface="+mn-ea"/>
                <a:cs typeface="Arial"/>
              </a:rPr>
              <a:t>Janjigian</a:t>
            </a:r>
          </a:p>
        </p:txBody>
      </p:sp>
      <p:sp>
        <p:nvSpPr>
          <p:cNvPr id="60" name="object 60"/>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dirty="0">
                <a:ln>
                  <a:noFill/>
                </a:ln>
                <a:solidFill>
                  <a:srgbClr val="AB0C22"/>
                </a:solidFill>
                <a:effectLst/>
                <a:uLnTx/>
                <a:uFillTx/>
                <a:latin typeface="Arial MT"/>
                <a:ea typeface="+mn-ea"/>
              </a:rPr>
              <a:t>Content</a:t>
            </a:r>
            <a:r>
              <a:rPr kumimoji="0" sz="1000" b="0" i="0" u="none" strike="noStrike" kern="0" cap="none" spc="-35"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of</a:t>
            </a:r>
            <a:r>
              <a:rPr kumimoji="0" sz="1000" b="0" i="0" u="none" strike="noStrike" kern="0" cap="none" spc="-25"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this</a:t>
            </a:r>
            <a:r>
              <a:rPr kumimoji="0" sz="1000" b="0" i="0" u="none" strike="noStrike" kern="0" cap="none" spc="-2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presentation</a:t>
            </a:r>
            <a:r>
              <a:rPr kumimoji="0" sz="1000" b="0" i="0" u="none" strike="noStrike" kern="0" cap="none" spc="-35"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is</a:t>
            </a:r>
            <a:r>
              <a:rPr kumimoji="0" sz="1000" b="0" i="0" u="none" strike="noStrike" kern="0" cap="none" spc="-1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copyright</a:t>
            </a:r>
            <a:r>
              <a:rPr kumimoji="0" sz="1000" b="0" i="0" u="none" strike="noStrike" kern="0" cap="none" spc="1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and</a:t>
            </a:r>
            <a:r>
              <a:rPr kumimoji="0" sz="1000" b="0" i="0" u="none" strike="noStrike" kern="0" cap="none" spc="-20" normalizeH="0" baseline="0" noProof="0" dirty="0">
                <a:ln>
                  <a:noFill/>
                </a:ln>
                <a:solidFill>
                  <a:srgbClr val="AB0C22"/>
                </a:solidFill>
                <a:effectLst/>
                <a:uLnTx/>
                <a:uFillTx/>
                <a:latin typeface="Arial MT"/>
                <a:ea typeface="+mn-ea"/>
              </a:rPr>
              <a:t> </a:t>
            </a:r>
            <a:r>
              <a:rPr kumimoji="0" sz="1000" b="0" i="0" u="none" strike="noStrike" kern="0" cap="none" spc="-10" normalizeH="0" baseline="0" noProof="0" dirty="0">
                <a:ln>
                  <a:noFill/>
                </a:ln>
                <a:solidFill>
                  <a:srgbClr val="AB0C22"/>
                </a:solidFill>
                <a:effectLst/>
                <a:uLnTx/>
                <a:uFillTx/>
                <a:latin typeface="Arial MT"/>
                <a:ea typeface="+mn-ea"/>
              </a:rPr>
              <a:t>responsibility </a:t>
            </a:r>
            <a:r>
              <a:rPr kumimoji="0" sz="1000" b="0" i="0" u="none" strike="noStrike" kern="0" cap="none" spc="0" normalizeH="0" baseline="0" noProof="0" dirty="0">
                <a:ln>
                  <a:noFill/>
                </a:ln>
                <a:solidFill>
                  <a:srgbClr val="AB0C22"/>
                </a:solidFill>
                <a:effectLst/>
                <a:uLnTx/>
                <a:uFillTx/>
                <a:latin typeface="Arial MT"/>
                <a:ea typeface="+mn-ea"/>
              </a:rPr>
              <a:t>of</a:t>
            </a:r>
            <a:r>
              <a:rPr kumimoji="0" sz="1000" b="0" i="0" u="none" strike="noStrike" kern="0" cap="none" spc="-4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the</a:t>
            </a:r>
            <a:r>
              <a:rPr kumimoji="0" sz="1000" b="0" i="0" u="none" strike="noStrike" kern="0" cap="none" spc="-25"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author.</a:t>
            </a:r>
            <a:r>
              <a:rPr kumimoji="0" sz="1000" b="0" i="0" u="none" strike="noStrike" kern="0" cap="none" spc="-3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Permission</a:t>
            </a:r>
            <a:r>
              <a:rPr kumimoji="0" sz="1000" b="0" i="0" u="none" strike="noStrike" kern="0" cap="none" spc="-4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is</a:t>
            </a:r>
            <a:r>
              <a:rPr kumimoji="0" sz="1000" b="0" i="0" u="none" strike="noStrike" kern="0" cap="none" spc="-5"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required</a:t>
            </a:r>
            <a:r>
              <a:rPr kumimoji="0" sz="1000" b="0" i="0" u="none" strike="noStrike" kern="0" cap="none" spc="-3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for</a:t>
            </a:r>
            <a:r>
              <a:rPr kumimoji="0" sz="1000" b="0" i="0" u="none" strike="noStrike" kern="0" cap="none" spc="-3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re-</a:t>
            </a:r>
            <a:r>
              <a:rPr kumimoji="0" sz="1000" b="0" i="0" u="none" strike="noStrike" kern="0" cap="none" spc="-20" normalizeH="0" baseline="0" noProof="0" dirty="0">
                <a:ln>
                  <a:noFill/>
                </a:ln>
                <a:solidFill>
                  <a:srgbClr val="AB0C22"/>
                </a:solidFill>
                <a:effectLst/>
                <a:uLnTx/>
                <a:uFillTx/>
                <a:latin typeface="Arial MT"/>
                <a:ea typeface="+mn-ea"/>
              </a:rPr>
              <a:t>use.</a:t>
            </a:r>
          </a:p>
        </p:txBody>
      </p:sp>
      <p:sp>
        <p:nvSpPr>
          <p:cNvPr id="61" name="Rectangle 60">
            <a:extLst>
              <a:ext uri="{FF2B5EF4-FFF2-40B4-BE49-F238E27FC236}">
                <a16:creationId xmlns:a16="http://schemas.microsoft.com/office/drawing/2014/main" id="{278EDB26-EE6C-46F6-9095-19D8F2E4D15D}"/>
              </a:ext>
            </a:extLst>
          </p:cNvPr>
          <p:cNvSpPr/>
          <p:nvPr/>
        </p:nvSpPr>
        <p:spPr>
          <a:xfrm>
            <a:off x="5651753" y="6450999"/>
            <a:ext cx="6289876" cy="3090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1225" y="344500"/>
            <a:ext cx="9745345" cy="758190"/>
          </a:xfrm>
          <a:prstGeom prst="rect">
            <a:avLst/>
          </a:prstGeom>
        </p:spPr>
        <p:txBody>
          <a:bodyPr vert="horz" wrap="square" lIns="0" tIns="12700" rIns="0" bIns="0" rtlCol="0">
            <a:spAutoFit/>
          </a:bodyPr>
          <a:lstStyle/>
          <a:p>
            <a:pPr marL="12700">
              <a:lnSpc>
                <a:spcPct val="100000"/>
              </a:lnSpc>
              <a:spcBef>
                <a:spcPts val="100"/>
              </a:spcBef>
            </a:pPr>
            <a:r>
              <a:rPr dirty="0"/>
              <a:t>Objective</a:t>
            </a:r>
            <a:r>
              <a:rPr spc="-70" dirty="0"/>
              <a:t> </a:t>
            </a:r>
            <a:r>
              <a:rPr dirty="0"/>
              <a:t>response</a:t>
            </a:r>
            <a:r>
              <a:rPr spc="-35" dirty="0"/>
              <a:t> </a:t>
            </a:r>
            <a:r>
              <a:rPr dirty="0"/>
              <a:t>rate</a:t>
            </a:r>
            <a:r>
              <a:rPr spc="-45" dirty="0"/>
              <a:t> </a:t>
            </a:r>
            <a:r>
              <a:rPr dirty="0"/>
              <a:t>and</a:t>
            </a:r>
            <a:r>
              <a:rPr spc="-60" dirty="0"/>
              <a:t> </a:t>
            </a:r>
            <a:r>
              <a:rPr dirty="0"/>
              <a:t>best</a:t>
            </a:r>
            <a:r>
              <a:rPr spc="-45" dirty="0"/>
              <a:t> </a:t>
            </a:r>
            <a:r>
              <a:rPr dirty="0"/>
              <a:t>percentage</a:t>
            </a:r>
            <a:r>
              <a:rPr spc="-35" dirty="0"/>
              <a:t> </a:t>
            </a:r>
            <a:r>
              <a:rPr dirty="0"/>
              <a:t>change</a:t>
            </a:r>
            <a:r>
              <a:rPr spc="-50" dirty="0"/>
              <a:t> </a:t>
            </a:r>
            <a:r>
              <a:rPr dirty="0"/>
              <a:t>from</a:t>
            </a:r>
            <a:r>
              <a:rPr spc="-50" dirty="0"/>
              <a:t> </a:t>
            </a:r>
            <a:r>
              <a:rPr spc="-10" dirty="0"/>
              <a:t>baseline</a:t>
            </a:r>
          </a:p>
          <a:p>
            <a:pPr marL="12700">
              <a:lnSpc>
                <a:spcPct val="100000"/>
              </a:lnSpc>
              <a:spcBef>
                <a:spcPts val="5"/>
              </a:spcBef>
            </a:pPr>
            <a:r>
              <a:rPr dirty="0"/>
              <a:t>in</a:t>
            </a:r>
            <a:r>
              <a:rPr spc="-45" dirty="0"/>
              <a:t> </a:t>
            </a:r>
            <a:r>
              <a:rPr dirty="0"/>
              <a:t>target</a:t>
            </a:r>
            <a:r>
              <a:rPr spc="-15" dirty="0"/>
              <a:t> </a:t>
            </a:r>
            <a:r>
              <a:rPr dirty="0"/>
              <a:t>lesion</a:t>
            </a:r>
            <a:r>
              <a:rPr spc="-45" dirty="0"/>
              <a:t> </a:t>
            </a:r>
            <a:r>
              <a:rPr spc="-20" dirty="0"/>
              <a:t>size</a:t>
            </a:r>
          </a:p>
        </p:txBody>
      </p:sp>
      <p:sp>
        <p:nvSpPr>
          <p:cNvPr id="3" name="object 3"/>
          <p:cNvSpPr/>
          <p:nvPr/>
        </p:nvSpPr>
        <p:spPr>
          <a:xfrm>
            <a:off x="1659635" y="2903220"/>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80BD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 name="object 4"/>
          <p:cNvPicPr/>
          <p:nvPr/>
        </p:nvPicPr>
        <p:blipFill>
          <a:blip r:embed="rId3" cstate="print"/>
          <a:stretch>
            <a:fillRect/>
          </a:stretch>
        </p:blipFill>
        <p:spPr>
          <a:xfrm>
            <a:off x="1659635" y="3067811"/>
            <a:ext cx="79248" cy="79248"/>
          </a:xfrm>
          <a:prstGeom prst="rect">
            <a:avLst/>
          </a:prstGeom>
        </p:spPr>
      </p:pic>
      <p:sp>
        <p:nvSpPr>
          <p:cNvPr id="5" name="object 5"/>
          <p:cNvSpPr/>
          <p:nvPr/>
        </p:nvSpPr>
        <p:spPr>
          <a:xfrm>
            <a:off x="1658111" y="3232404"/>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txBox="1"/>
          <p:nvPr/>
        </p:nvSpPr>
        <p:spPr>
          <a:xfrm>
            <a:off x="1763395" y="2834644"/>
            <a:ext cx="752475" cy="521970"/>
          </a:xfrm>
          <a:prstGeom prst="rect">
            <a:avLst/>
          </a:prstGeom>
        </p:spPr>
        <p:txBody>
          <a:bodyPr vert="horz" wrap="square" lIns="0" tIns="25400" rIns="0" bIns="0" rtlCol="0">
            <a:spAutoFit/>
          </a:bodyPr>
          <a:lstStyle/>
          <a:p>
            <a:pPr marL="12700" marR="0" lvl="0" indent="0" algn="l" defTabSz="914400" rtl="0" eaLnBrk="1" fontAlgn="auto" latinLnBrk="0" hangingPunct="1">
              <a:lnSpc>
                <a:spcPct val="100000"/>
              </a:lnSpc>
              <a:spcBef>
                <a:spcPts val="2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 ≥1%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&lt;1%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000" b="0" i="0" u="none" strike="noStrike" kern="0" cap="none" spc="-10" normalizeH="0" baseline="0" noProof="0" dirty="0">
                <a:ln>
                  <a:noFill/>
                </a:ln>
                <a:solidFill>
                  <a:sysClr val="windowText" lastClr="000000"/>
                </a:solidFill>
                <a:effectLst/>
                <a:uLnTx/>
                <a:uFillTx/>
                <a:latin typeface="Arial MT"/>
                <a:ea typeface="+mn-ea"/>
                <a:cs typeface="Arial MT"/>
              </a:rPr>
              <a:t>missing</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7" name="object 7"/>
          <p:cNvSpPr txBox="1"/>
          <p:nvPr/>
        </p:nvSpPr>
        <p:spPr>
          <a:xfrm>
            <a:off x="585717" y="3375886"/>
            <a:ext cx="320040" cy="1782445"/>
          </a:xfrm>
          <a:prstGeom prst="rect">
            <a:avLst/>
          </a:prstGeom>
        </p:spPr>
        <p:txBody>
          <a:bodyPr vert="vert270" wrap="square" lIns="0" tIns="0" rIns="0" bIns="0" rtlCol="0">
            <a:spAutoFit/>
          </a:bodyPr>
          <a:lstStyle/>
          <a:p>
            <a:pPr marL="279400" marR="5080" lvl="0" indent="-266700" algn="l" defTabSz="914400" rtl="0" eaLnBrk="1" fontAlgn="auto" latinLnBrk="0" hangingPunct="1">
              <a:lnSpc>
                <a:spcPct val="100000"/>
              </a:lnSpc>
              <a:spcBef>
                <a:spcPts val="0"/>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ea typeface="+mn-ea"/>
                <a:cs typeface="Arial"/>
              </a:rPr>
              <a:t>Best</a:t>
            </a:r>
            <a:r>
              <a:rPr kumimoji="0" sz="1000" b="1" i="0" u="none" strike="noStrike" kern="0" cap="none" spc="-3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change</a:t>
            </a:r>
            <a:r>
              <a:rPr kumimoji="0" sz="1000" b="1" i="0" u="none" strike="noStrike" kern="0" cap="none" spc="-3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from</a:t>
            </a:r>
            <a:r>
              <a:rPr kumimoji="0" sz="1000" b="1" i="0" u="none" strike="noStrike" kern="0" cap="none" spc="-2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baseline</a:t>
            </a:r>
            <a:r>
              <a:rPr kumimoji="0" sz="1000" b="1" i="0" u="none" strike="noStrike" kern="0" cap="none" spc="-40" normalizeH="0" baseline="0" noProof="0" dirty="0">
                <a:ln>
                  <a:noFill/>
                </a:ln>
                <a:solidFill>
                  <a:sysClr val="windowText" lastClr="000000"/>
                </a:solidFill>
                <a:effectLst/>
                <a:uLnTx/>
                <a:uFillTx/>
                <a:latin typeface="Arial"/>
                <a:ea typeface="+mn-ea"/>
                <a:cs typeface="Arial"/>
              </a:rPr>
              <a:t> </a:t>
            </a:r>
            <a:r>
              <a:rPr kumimoji="0" sz="1000" b="1" i="0" u="none" strike="noStrike" kern="0" cap="none" spc="-25" normalizeH="0" baseline="0" noProof="0" dirty="0">
                <a:ln>
                  <a:noFill/>
                </a:ln>
                <a:solidFill>
                  <a:sysClr val="windowText" lastClr="000000"/>
                </a:solidFill>
                <a:effectLst/>
                <a:uLnTx/>
                <a:uFillTx/>
                <a:latin typeface="Arial"/>
                <a:ea typeface="+mn-ea"/>
                <a:cs typeface="Arial"/>
              </a:rPr>
              <a:t>in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target</a:t>
            </a:r>
            <a:r>
              <a:rPr kumimoji="0" sz="1000" b="1" i="0" u="none" strike="noStrike" kern="0" cap="none" spc="-2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lesion</a:t>
            </a:r>
            <a:r>
              <a:rPr kumimoji="0" sz="1000" b="1" i="0" u="none" strike="noStrike" kern="0" cap="none" spc="-2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0" normalizeH="0" baseline="0" noProof="0" dirty="0">
                <a:ln>
                  <a:noFill/>
                </a:ln>
                <a:solidFill>
                  <a:sysClr val="windowText" lastClr="000000"/>
                </a:solidFill>
                <a:effectLst/>
                <a:uLnTx/>
                <a:uFillTx/>
                <a:latin typeface="Arial"/>
                <a:ea typeface="+mn-ea"/>
                <a:cs typeface="Arial"/>
              </a:rPr>
              <a:t>size</a:t>
            </a:r>
            <a:r>
              <a:rPr kumimoji="0" sz="1000" b="1" i="0" u="none" strike="noStrike" kern="0" cap="none" spc="-35" normalizeH="0" baseline="0" noProof="0" dirty="0">
                <a:ln>
                  <a:noFill/>
                </a:ln>
                <a:solidFill>
                  <a:sysClr val="windowText" lastClr="000000"/>
                </a:solidFill>
                <a:effectLst/>
                <a:uLnTx/>
                <a:uFillTx/>
                <a:latin typeface="Arial"/>
                <a:ea typeface="+mn-ea"/>
                <a:cs typeface="Arial"/>
              </a:rPr>
              <a:t> </a:t>
            </a:r>
            <a:r>
              <a:rPr kumimoji="0" sz="1000" b="1" i="0" u="none" strike="noStrike" kern="0" cap="none" spc="-25" normalizeH="0" baseline="0" noProof="0" dirty="0">
                <a:ln>
                  <a:noFill/>
                </a:ln>
                <a:solidFill>
                  <a:sysClr val="windowText" lastClr="000000"/>
                </a:solidFill>
                <a:effectLst/>
                <a:uLnTx/>
                <a:uFillTx/>
                <a:latin typeface="Arial"/>
                <a:ea typeface="+mn-ea"/>
                <a:cs typeface="Arial"/>
              </a:rPr>
              <a:t>(%)</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8" name="object 8"/>
          <p:cNvGrpSpPr/>
          <p:nvPr/>
        </p:nvGrpSpPr>
        <p:grpSpPr>
          <a:xfrm>
            <a:off x="1165605" y="2834385"/>
            <a:ext cx="10385425" cy="2867025"/>
            <a:chOff x="1165605" y="2834385"/>
            <a:chExt cx="10385425" cy="2867025"/>
          </a:xfrm>
        </p:grpSpPr>
        <p:sp>
          <p:nvSpPr>
            <p:cNvPr id="9" name="object 9"/>
            <p:cNvSpPr/>
            <p:nvPr/>
          </p:nvSpPr>
          <p:spPr>
            <a:xfrm>
              <a:off x="1171955" y="3247643"/>
              <a:ext cx="72390" cy="2441575"/>
            </a:xfrm>
            <a:custGeom>
              <a:avLst/>
              <a:gdLst/>
              <a:ahLst/>
              <a:cxnLst/>
              <a:rect l="l" t="t" r="r" b="b"/>
              <a:pathLst>
                <a:path w="72390" h="2441575">
                  <a:moveTo>
                    <a:pt x="71996" y="0"/>
                  </a:moveTo>
                  <a:lnTo>
                    <a:pt x="0" y="0"/>
                  </a:lnTo>
                </a:path>
                <a:path w="72390" h="2441575">
                  <a:moveTo>
                    <a:pt x="71996" y="1627631"/>
                  </a:moveTo>
                  <a:lnTo>
                    <a:pt x="0" y="1627631"/>
                  </a:lnTo>
                </a:path>
                <a:path w="72390" h="2441575">
                  <a:moveTo>
                    <a:pt x="71996" y="2441447"/>
                  </a:moveTo>
                  <a:lnTo>
                    <a:pt x="0" y="2441447"/>
                  </a:lnTo>
                </a:path>
                <a:path w="72390" h="2441575">
                  <a:moveTo>
                    <a:pt x="71996" y="2034539"/>
                  </a:moveTo>
                  <a:lnTo>
                    <a:pt x="0" y="2034539"/>
                  </a:lnTo>
                </a:path>
                <a:path w="72390" h="2441575">
                  <a:moveTo>
                    <a:pt x="71996" y="1220723"/>
                  </a:moveTo>
                  <a:lnTo>
                    <a:pt x="0" y="1220723"/>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p:cNvSpPr/>
            <p:nvPr/>
          </p:nvSpPr>
          <p:spPr>
            <a:xfrm>
              <a:off x="1171955" y="3654551"/>
              <a:ext cx="72390" cy="0"/>
            </a:xfrm>
            <a:custGeom>
              <a:avLst/>
              <a:gdLst/>
              <a:ahLst/>
              <a:cxnLst/>
              <a:rect l="l" t="t" r="r" b="b"/>
              <a:pathLst>
                <a:path w="72390">
                  <a:moveTo>
                    <a:pt x="71996" y="0"/>
                  </a:moveTo>
                  <a:lnTo>
                    <a:pt x="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1171955" y="2840735"/>
              <a:ext cx="72390" cy="1221105"/>
            </a:xfrm>
            <a:custGeom>
              <a:avLst/>
              <a:gdLst/>
              <a:ahLst/>
              <a:cxnLst/>
              <a:rect l="l" t="t" r="r" b="b"/>
              <a:pathLst>
                <a:path w="72390" h="1221104">
                  <a:moveTo>
                    <a:pt x="71996" y="0"/>
                  </a:moveTo>
                  <a:lnTo>
                    <a:pt x="0" y="0"/>
                  </a:lnTo>
                </a:path>
                <a:path w="72390" h="1221104">
                  <a:moveTo>
                    <a:pt x="71996" y="1220724"/>
                  </a:moveTo>
                  <a:lnTo>
                    <a:pt x="0" y="1220724"/>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1246631" y="2840735"/>
              <a:ext cx="0" cy="2849880"/>
            </a:xfrm>
            <a:custGeom>
              <a:avLst/>
              <a:gdLst/>
              <a:ahLst/>
              <a:cxnLst/>
              <a:rect l="l" t="t" r="r" b="b"/>
              <a:pathLst>
                <a:path h="2849879">
                  <a:moveTo>
                    <a:pt x="0" y="0"/>
                  </a:moveTo>
                  <a:lnTo>
                    <a:pt x="0" y="2849626"/>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p:nvPr/>
          </p:nvSpPr>
          <p:spPr>
            <a:xfrm>
              <a:off x="1261871" y="3764279"/>
              <a:ext cx="33655" cy="299085"/>
            </a:xfrm>
            <a:custGeom>
              <a:avLst/>
              <a:gdLst/>
              <a:ahLst/>
              <a:cxnLst/>
              <a:rect l="l" t="t" r="r" b="b"/>
              <a:pathLst>
                <a:path w="33655" h="299085">
                  <a:moveTo>
                    <a:pt x="33528" y="0"/>
                  </a:moveTo>
                  <a:lnTo>
                    <a:pt x="0" y="0"/>
                  </a:lnTo>
                  <a:lnTo>
                    <a:pt x="0" y="298704"/>
                  </a:lnTo>
                  <a:lnTo>
                    <a:pt x="33528" y="298704"/>
                  </a:lnTo>
                  <a:lnTo>
                    <a:pt x="33528" y="0"/>
                  </a:lnTo>
                  <a:close/>
                </a:path>
              </a:pathLst>
            </a:custGeom>
            <a:solidFill>
              <a:srgbClr val="80BD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4" name="object 14"/>
            <p:cNvPicPr/>
            <p:nvPr/>
          </p:nvPicPr>
          <p:blipFill>
            <a:blip r:embed="rId4" cstate="print"/>
            <a:stretch>
              <a:fillRect/>
            </a:stretch>
          </p:blipFill>
          <p:spPr>
            <a:xfrm>
              <a:off x="1303019" y="3939539"/>
              <a:ext cx="74676" cy="123443"/>
            </a:xfrm>
            <a:prstGeom prst="rect">
              <a:avLst/>
            </a:prstGeom>
          </p:spPr>
        </p:pic>
        <p:sp>
          <p:nvSpPr>
            <p:cNvPr id="15" name="object 15"/>
            <p:cNvSpPr/>
            <p:nvPr/>
          </p:nvSpPr>
          <p:spPr>
            <a:xfrm>
              <a:off x="1385315" y="4008119"/>
              <a:ext cx="33655" cy="55244"/>
            </a:xfrm>
            <a:custGeom>
              <a:avLst/>
              <a:gdLst/>
              <a:ahLst/>
              <a:cxnLst/>
              <a:rect l="l" t="t" r="r" b="b"/>
              <a:pathLst>
                <a:path w="33655" h="55245">
                  <a:moveTo>
                    <a:pt x="33528" y="0"/>
                  </a:moveTo>
                  <a:lnTo>
                    <a:pt x="0" y="0"/>
                  </a:lnTo>
                  <a:lnTo>
                    <a:pt x="0" y="54863"/>
                  </a:lnTo>
                  <a:lnTo>
                    <a:pt x="33528" y="54863"/>
                  </a:lnTo>
                  <a:lnTo>
                    <a:pt x="33528" y="0"/>
                  </a:lnTo>
                  <a:close/>
                </a:path>
              </a:pathLst>
            </a:custGeom>
            <a:solidFill>
              <a:srgbClr val="80BD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1426463" y="4062983"/>
              <a:ext cx="33655" cy="56515"/>
            </a:xfrm>
            <a:custGeom>
              <a:avLst/>
              <a:gdLst/>
              <a:ahLst/>
              <a:cxnLst/>
              <a:rect l="l" t="t" r="r" b="b"/>
              <a:pathLst>
                <a:path w="33655" h="56514">
                  <a:moveTo>
                    <a:pt x="33528" y="0"/>
                  </a:moveTo>
                  <a:lnTo>
                    <a:pt x="0" y="0"/>
                  </a:lnTo>
                  <a:lnTo>
                    <a:pt x="0" y="56387"/>
                  </a:lnTo>
                  <a:lnTo>
                    <a:pt x="33528" y="56387"/>
                  </a:lnTo>
                  <a:lnTo>
                    <a:pt x="33528"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7" name="object 17"/>
            <p:cNvPicPr/>
            <p:nvPr/>
          </p:nvPicPr>
          <p:blipFill>
            <a:blip r:embed="rId5" cstate="print"/>
            <a:stretch>
              <a:fillRect/>
            </a:stretch>
          </p:blipFill>
          <p:spPr>
            <a:xfrm>
              <a:off x="1467611" y="4062983"/>
              <a:ext cx="33528" cy="112775"/>
            </a:xfrm>
            <a:prstGeom prst="rect">
              <a:avLst/>
            </a:prstGeom>
          </p:spPr>
        </p:pic>
        <p:sp>
          <p:nvSpPr>
            <p:cNvPr id="18" name="object 18"/>
            <p:cNvSpPr/>
            <p:nvPr/>
          </p:nvSpPr>
          <p:spPr>
            <a:xfrm>
              <a:off x="1508759" y="4062983"/>
              <a:ext cx="33655" cy="262255"/>
            </a:xfrm>
            <a:custGeom>
              <a:avLst/>
              <a:gdLst/>
              <a:ahLst/>
              <a:cxnLst/>
              <a:rect l="l" t="t" r="r" b="b"/>
              <a:pathLst>
                <a:path w="33655" h="262254">
                  <a:moveTo>
                    <a:pt x="33528" y="0"/>
                  </a:moveTo>
                  <a:lnTo>
                    <a:pt x="0" y="0"/>
                  </a:lnTo>
                  <a:lnTo>
                    <a:pt x="0" y="262127"/>
                  </a:lnTo>
                  <a:lnTo>
                    <a:pt x="33528" y="262127"/>
                  </a:lnTo>
                  <a:lnTo>
                    <a:pt x="33528" y="0"/>
                  </a:lnTo>
                  <a:close/>
                </a:path>
              </a:pathLst>
            </a:custGeom>
            <a:solidFill>
              <a:srgbClr val="80BD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9" name="object 19"/>
            <p:cNvPicPr/>
            <p:nvPr/>
          </p:nvPicPr>
          <p:blipFill>
            <a:blip r:embed="rId6" cstate="print"/>
            <a:stretch>
              <a:fillRect/>
            </a:stretch>
          </p:blipFill>
          <p:spPr>
            <a:xfrm>
              <a:off x="1551431" y="4062983"/>
              <a:ext cx="74675" cy="324612"/>
            </a:xfrm>
            <a:prstGeom prst="rect">
              <a:avLst/>
            </a:prstGeom>
          </p:spPr>
        </p:pic>
        <p:sp>
          <p:nvSpPr>
            <p:cNvPr id="20" name="object 20"/>
            <p:cNvSpPr/>
            <p:nvPr/>
          </p:nvSpPr>
          <p:spPr>
            <a:xfrm>
              <a:off x="1633727" y="4062983"/>
              <a:ext cx="33655" cy="350520"/>
            </a:xfrm>
            <a:custGeom>
              <a:avLst/>
              <a:gdLst/>
              <a:ahLst/>
              <a:cxnLst/>
              <a:rect l="l" t="t" r="r" b="b"/>
              <a:pathLst>
                <a:path w="33655" h="350520">
                  <a:moveTo>
                    <a:pt x="33527" y="0"/>
                  </a:moveTo>
                  <a:lnTo>
                    <a:pt x="0" y="0"/>
                  </a:lnTo>
                  <a:lnTo>
                    <a:pt x="0" y="350519"/>
                  </a:lnTo>
                  <a:lnTo>
                    <a:pt x="33527" y="350519"/>
                  </a:lnTo>
                  <a:lnTo>
                    <a:pt x="33527" y="0"/>
                  </a:lnTo>
                  <a:close/>
                </a:path>
              </a:pathLst>
            </a:custGeom>
            <a:solidFill>
              <a:srgbClr val="80BD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1674875" y="4062983"/>
              <a:ext cx="33655" cy="413384"/>
            </a:xfrm>
            <a:custGeom>
              <a:avLst/>
              <a:gdLst/>
              <a:ahLst/>
              <a:cxnLst/>
              <a:rect l="l" t="t" r="r" b="b"/>
              <a:pathLst>
                <a:path w="33655" h="413385">
                  <a:moveTo>
                    <a:pt x="33527" y="0"/>
                  </a:moveTo>
                  <a:lnTo>
                    <a:pt x="0" y="0"/>
                  </a:lnTo>
                  <a:lnTo>
                    <a:pt x="0" y="413004"/>
                  </a:lnTo>
                  <a:lnTo>
                    <a:pt x="33527" y="413004"/>
                  </a:lnTo>
                  <a:lnTo>
                    <a:pt x="33527"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1716023" y="4062983"/>
              <a:ext cx="33655" cy="437515"/>
            </a:xfrm>
            <a:custGeom>
              <a:avLst/>
              <a:gdLst/>
              <a:ahLst/>
              <a:cxnLst/>
              <a:rect l="l" t="t" r="r" b="b"/>
              <a:pathLst>
                <a:path w="33655" h="437514">
                  <a:moveTo>
                    <a:pt x="33527" y="0"/>
                  </a:moveTo>
                  <a:lnTo>
                    <a:pt x="0" y="0"/>
                  </a:lnTo>
                  <a:lnTo>
                    <a:pt x="0" y="437388"/>
                  </a:lnTo>
                  <a:lnTo>
                    <a:pt x="33527" y="437388"/>
                  </a:lnTo>
                  <a:lnTo>
                    <a:pt x="33527" y="0"/>
                  </a:lnTo>
                  <a:close/>
                </a:path>
              </a:pathLst>
            </a:custGeom>
            <a:solidFill>
              <a:srgbClr val="80BD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3" name="object 23"/>
            <p:cNvPicPr/>
            <p:nvPr/>
          </p:nvPicPr>
          <p:blipFill>
            <a:blip r:embed="rId7" cstate="print"/>
            <a:stretch>
              <a:fillRect/>
            </a:stretch>
          </p:blipFill>
          <p:spPr>
            <a:xfrm>
              <a:off x="1757172" y="4062983"/>
              <a:ext cx="33527" cy="458724"/>
            </a:xfrm>
            <a:prstGeom prst="rect">
              <a:avLst/>
            </a:prstGeom>
          </p:spPr>
        </p:pic>
        <p:sp>
          <p:nvSpPr>
            <p:cNvPr id="24" name="object 24"/>
            <p:cNvSpPr/>
            <p:nvPr/>
          </p:nvSpPr>
          <p:spPr>
            <a:xfrm>
              <a:off x="1798319" y="4062983"/>
              <a:ext cx="33655" cy="492759"/>
            </a:xfrm>
            <a:custGeom>
              <a:avLst/>
              <a:gdLst/>
              <a:ahLst/>
              <a:cxnLst/>
              <a:rect l="l" t="t" r="r" b="b"/>
              <a:pathLst>
                <a:path w="33655" h="492760">
                  <a:moveTo>
                    <a:pt x="33527" y="0"/>
                  </a:moveTo>
                  <a:lnTo>
                    <a:pt x="0" y="0"/>
                  </a:lnTo>
                  <a:lnTo>
                    <a:pt x="0" y="492251"/>
                  </a:lnTo>
                  <a:lnTo>
                    <a:pt x="33527" y="492251"/>
                  </a:lnTo>
                  <a:lnTo>
                    <a:pt x="33527"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1839468" y="4062983"/>
              <a:ext cx="74930" cy="546100"/>
            </a:xfrm>
            <a:custGeom>
              <a:avLst/>
              <a:gdLst/>
              <a:ahLst/>
              <a:cxnLst/>
              <a:rect l="l" t="t" r="r" b="b"/>
              <a:pathLst>
                <a:path w="74930" h="546100">
                  <a:moveTo>
                    <a:pt x="33528" y="0"/>
                  </a:moveTo>
                  <a:lnTo>
                    <a:pt x="0" y="0"/>
                  </a:lnTo>
                  <a:lnTo>
                    <a:pt x="0" y="515112"/>
                  </a:lnTo>
                  <a:lnTo>
                    <a:pt x="33528" y="515112"/>
                  </a:lnTo>
                  <a:lnTo>
                    <a:pt x="33528" y="0"/>
                  </a:lnTo>
                  <a:close/>
                </a:path>
                <a:path w="74930" h="546100">
                  <a:moveTo>
                    <a:pt x="74676" y="0"/>
                  </a:moveTo>
                  <a:lnTo>
                    <a:pt x="41148" y="0"/>
                  </a:lnTo>
                  <a:lnTo>
                    <a:pt x="41148" y="545592"/>
                  </a:lnTo>
                  <a:lnTo>
                    <a:pt x="74676" y="545592"/>
                  </a:lnTo>
                  <a:lnTo>
                    <a:pt x="74676" y="0"/>
                  </a:lnTo>
                  <a:close/>
                </a:path>
              </a:pathLst>
            </a:custGeom>
            <a:solidFill>
              <a:srgbClr val="80BD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6" name="object 26"/>
            <p:cNvPicPr/>
            <p:nvPr/>
          </p:nvPicPr>
          <p:blipFill>
            <a:blip r:embed="rId8" cstate="print"/>
            <a:stretch>
              <a:fillRect/>
            </a:stretch>
          </p:blipFill>
          <p:spPr>
            <a:xfrm>
              <a:off x="1921763" y="4062983"/>
              <a:ext cx="33527" cy="566927"/>
            </a:xfrm>
            <a:prstGeom prst="rect">
              <a:avLst/>
            </a:prstGeom>
          </p:spPr>
        </p:pic>
        <p:sp>
          <p:nvSpPr>
            <p:cNvPr id="27" name="object 27"/>
            <p:cNvSpPr/>
            <p:nvPr/>
          </p:nvSpPr>
          <p:spPr>
            <a:xfrm>
              <a:off x="1962912" y="4062983"/>
              <a:ext cx="74930" cy="638810"/>
            </a:xfrm>
            <a:custGeom>
              <a:avLst/>
              <a:gdLst/>
              <a:ahLst/>
              <a:cxnLst/>
              <a:rect l="l" t="t" r="r" b="b"/>
              <a:pathLst>
                <a:path w="74930" h="638810">
                  <a:moveTo>
                    <a:pt x="33528" y="0"/>
                  </a:moveTo>
                  <a:lnTo>
                    <a:pt x="0" y="0"/>
                  </a:lnTo>
                  <a:lnTo>
                    <a:pt x="0" y="592836"/>
                  </a:lnTo>
                  <a:lnTo>
                    <a:pt x="33528" y="592836"/>
                  </a:lnTo>
                  <a:lnTo>
                    <a:pt x="33528" y="0"/>
                  </a:lnTo>
                  <a:close/>
                </a:path>
                <a:path w="74930" h="638810">
                  <a:moveTo>
                    <a:pt x="74676" y="0"/>
                  </a:moveTo>
                  <a:lnTo>
                    <a:pt x="42672" y="0"/>
                  </a:lnTo>
                  <a:lnTo>
                    <a:pt x="42672" y="638556"/>
                  </a:lnTo>
                  <a:lnTo>
                    <a:pt x="74676" y="638556"/>
                  </a:lnTo>
                  <a:lnTo>
                    <a:pt x="74676" y="0"/>
                  </a:lnTo>
                  <a:close/>
                </a:path>
              </a:pathLst>
            </a:custGeom>
            <a:solidFill>
              <a:srgbClr val="80BD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8" name="object 28"/>
            <p:cNvPicPr/>
            <p:nvPr/>
          </p:nvPicPr>
          <p:blipFill>
            <a:blip r:embed="rId9" cstate="print"/>
            <a:stretch>
              <a:fillRect/>
            </a:stretch>
          </p:blipFill>
          <p:spPr>
            <a:xfrm>
              <a:off x="2046731" y="4062983"/>
              <a:ext cx="32004" cy="726948"/>
            </a:xfrm>
            <a:prstGeom prst="rect">
              <a:avLst/>
            </a:prstGeom>
          </p:spPr>
        </p:pic>
        <p:sp>
          <p:nvSpPr>
            <p:cNvPr id="29" name="object 29"/>
            <p:cNvSpPr/>
            <p:nvPr/>
          </p:nvSpPr>
          <p:spPr>
            <a:xfrm>
              <a:off x="2087880" y="4062996"/>
              <a:ext cx="74930" cy="824865"/>
            </a:xfrm>
            <a:custGeom>
              <a:avLst/>
              <a:gdLst/>
              <a:ahLst/>
              <a:cxnLst/>
              <a:rect l="l" t="t" r="r" b="b"/>
              <a:pathLst>
                <a:path w="74930" h="824864">
                  <a:moveTo>
                    <a:pt x="33528" y="0"/>
                  </a:moveTo>
                  <a:lnTo>
                    <a:pt x="0" y="0"/>
                  </a:lnTo>
                  <a:lnTo>
                    <a:pt x="0" y="824471"/>
                  </a:lnTo>
                  <a:lnTo>
                    <a:pt x="33528" y="824471"/>
                  </a:lnTo>
                  <a:lnTo>
                    <a:pt x="33528" y="0"/>
                  </a:lnTo>
                  <a:close/>
                </a:path>
                <a:path w="74930" h="824864">
                  <a:moveTo>
                    <a:pt x="74663" y="0"/>
                  </a:moveTo>
                  <a:lnTo>
                    <a:pt x="41148" y="0"/>
                  </a:lnTo>
                  <a:lnTo>
                    <a:pt x="41148" y="824471"/>
                  </a:lnTo>
                  <a:lnTo>
                    <a:pt x="74663" y="824471"/>
                  </a:lnTo>
                  <a:lnTo>
                    <a:pt x="74663" y="0"/>
                  </a:lnTo>
                  <a:close/>
                </a:path>
              </a:pathLst>
            </a:custGeom>
            <a:solidFill>
              <a:srgbClr val="80BD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0" name="object 30"/>
            <p:cNvPicPr/>
            <p:nvPr/>
          </p:nvPicPr>
          <p:blipFill>
            <a:blip r:embed="rId10" cstate="print"/>
            <a:stretch>
              <a:fillRect/>
            </a:stretch>
          </p:blipFill>
          <p:spPr>
            <a:xfrm>
              <a:off x="2170175" y="4062983"/>
              <a:ext cx="33527" cy="839724"/>
            </a:xfrm>
            <a:prstGeom prst="rect">
              <a:avLst/>
            </a:prstGeom>
          </p:spPr>
        </p:pic>
        <p:pic>
          <p:nvPicPr>
            <p:cNvPr id="31" name="object 31"/>
            <p:cNvPicPr/>
            <p:nvPr/>
          </p:nvPicPr>
          <p:blipFill>
            <a:blip r:embed="rId11" cstate="print"/>
            <a:stretch>
              <a:fillRect/>
            </a:stretch>
          </p:blipFill>
          <p:spPr>
            <a:xfrm>
              <a:off x="2375916" y="4062983"/>
              <a:ext cx="74675" cy="1103376"/>
            </a:xfrm>
            <a:prstGeom prst="rect">
              <a:avLst/>
            </a:prstGeom>
          </p:spPr>
        </p:pic>
        <p:sp>
          <p:nvSpPr>
            <p:cNvPr id="32" name="object 32"/>
            <p:cNvSpPr/>
            <p:nvPr/>
          </p:nvSpPr>
          <p:spPr>
            <a:xfrm>
              <a:off x="2542031" y="4062983"/>
              <a:ext cx="33655" cy="1153795"/>
            </a:xfrm>
            <a:custGeom>
              <a:avLst/>
              <a:gdLst/>
              <a:ahLst/>
              <a:cxnLst/>
              <a:rect l="l" t="t" r="r" b="b"/>
              <a:pathLst>
                <a:path w="33655" h="1153795">
                  <a:moveTo>
                    <a:pt x="33527" y="0"/>
                  </a:moveTo>
                  <a:lnTo>
                    <a:pt x="0" y="0"/>
                  </a:lnTo>
                  <a:lnTo>
                    <a:pt x="0" y="1153668"/>
                  </a:lnTo>
                  <a:lnTo>
                    <a:pt x="33527" y="1153668"/>
                  </a:lnTo>
                  <a:lnTo>
                    <a:pt x="33527"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3" name="object 33"/>
            <p:cNvPicPr/>
            <p:nvPr/>
          </p:nvPicPr>
          <p:blipFill>
            <a:blip r:embed="rId12" cstate="print"/>
            <a:stretch>
              <a:fillRect/>
            </a:stretch>
          </p:blipFill>
          <p:spPr>
            <a:xfrm>
              <a:off x="2624327" y="4062983"/>
              <a:ext cx="74675" cy="1298447"/>
            </a:xfrm>
            <a:prstGeom prst="rect">
              <a:avLst/>
            </a:prstGeom>
          </p:spPr>
        </p:pic>
        <p:pic>
          <p:nvPicPr>
            <p:cNvPr id="34" name="object 34"/>
            <p:cNvPicPr/>
            <p:nvPr/>
          </p:nvPicPr>
          <p:blipFill>
            <a:blip r:embed="rId13" cstate="print"/>
            <a:stretch>
              <a:fillRect/>
            </a:stretch>
          </p:blipFill>
          <p:spPr>
            <a:xfrm>
              <a:off x="2747772" y="4062983"/>
              <a:ext cx="33527" cy="1376171"/>
            </a:xfrm>
            <a:prstGeom prst="rect">
              <a:avLst/>
            </a:prstGeom>
          </p:spPr>
        </p:pic>
        <p:pic>
          <p:nvPicPr>
            <p:cNvPr id="35" name="object 35"/>
            <p:cNvPicPr/>
            <p:nvPr/>
          </p:nvPicPr>
          <p:blipFill>
            <a:blip r:embed="rId14" cstate="print"/>
            <a:stretch>
              <a:fillRect/>
            </a:stretch>
          </p:blipFill>
          <p:spPr>
            <a:xfrm>
              <a:off x="2830067" y="4062983"/>
              <a:ext cx="33527" cy="1633727"/>
            </a:xfrm>
            <a:prstGeom prst="rect">
              <a:avLst/>
            </a:prstGeom>
          </p:spPr>
        </p:pic>
        <p:sp>
          <p:nvSpPr>
            <p:cNvPr id="36" name="object 36"/>
            <p:cNvSpPr/>
            <p:nvPr/>
          </p:nvSpPr>
          <p:spPr>
            <a:xfrm>
              <a:off x="2211324" y="4062983"/>
              <a:ext cx="611505" cy="1437640"/>
            </a:xfrm>
            <a:custGeom>
              <a:avLst/>
              <a:gdLst/>
              <a:ahLst/>
              <a:cxnLst/>
              <a:rect l="l" t="t" r="r" b="b"/>
              <a:pathLst>
                <a:path w="611505" h="1437639">
                  <a:moveTo>
                    <a:pt x="33528" y="0"/>
                  </a:moveTo>
                  <a:lnTo>
                    <a:pt x="0" y="0"/>
                  </a:lnTo>
                  <a:lnTo>
                    <a:pt x="0" y="839724"/>
                  </a:lnTo>
                  <a:lnTo>
                    <a:pt x="33528" y="839724"/>
                  </a:lnTo>
                  <a:lnTo>
                    <a:pt x="33528" y="0"/>
                  </a:lnTo>
                  <a:close/>
                </a:path>
                <a:path w="611505" h="1437639">
                  <a:moveTo>
                    <a:pt x="74676" y="0"/>
                  </a:moveTo>
                  <a:lnTo>
                    <a:pt x="41148" y="0"/>
                  </a:lnTo>
                  <a:lnTo>
                    <a:pt x="41148" y="876300"/>
                  </a:lnTo>
                  <a:lnTo>
                    <a:pt x="74676" y="876300"/>
                  </a:lnTo>
                  <a:lnTo>
                    <a:pt x="74676" y="0"/>
                  </a:lnTo>
                  <a:close/>
                </a:path>
                <a:path w="611505" h="1437639">
                  <a:moveTo>
                    <a:pt x="115811" y="12"/>
                  </a:moveTo>
                  <a:lnTo>
                    <a:pt x="82296" y="12"/>
                  </a:lnTo>
                  <a:lnTo>
                    <a:pt x="82296" y="922020"/>
                  </a:lnTo>
                  <a:lnTo>
                    <a:pt x="115811" y="922020"/>
                  </a:lnTo>
                  <a:lnTo>
                    <a:pt x="115811" y="12"/>
                  </a:lnTo>
                  <a:close/>
                </a:path>
                <a:path w="611505" h="1437639">
                  <a:moveTo>
                    <a:pt x="156972" y="0"/>
                  </a:moveTo>
                  <a:lnTo>
                    <a:pt x="123444" y="0"/>
                  </a:lnTo>
                  <a:lnTo>
                    <a:pt x="123444" y="973836"/>
                  </a:lnTo>
                  <a:lnTo>
                    <a:pt x="156972" y="973836"/>
                  </a:lnTo>
                  <a:lnTo>
                    <a:pt x="156972" y="0"/>
                  </a:lnTo>
                  <a:close/>
                </a:path>
                <a:path w="611505" h="1437639">
                  <a:moveTo>
                    <a:pt x="280416" y="12"/>
                  </a:moveTo>
                  <a:lnTo>
                    <a:pt x="246888" y="12"/>
                  </a:lnTo>
                  <a:lnTo>
                    <a:pt x="246888" y="1107948"/>
                  </a:lnTo>
                  <a:lnTo>
                    <a:pt x="280416" y="1107948"/>
                  </a:lnTo>
                  <a:lnTo>
                    <a:pt x="280416" y="12"/>
                  </a:lnTo>
                  <a:close/>
                </a:path>
                <a:path w="611505" h="1437639">
                  <a:moveTo>
                    <a:pt x="321564" y="12"/>
                  </a:moveTo>
                  <a:lnTo>
                    <a:pt x="289560" y="12"/>
                  </a:lnTo>
                  <a:lnTo>
                    <a:pt x="289560" y="1118616"/>
                  </a:lnTo>
                  <a:lnTo>
                    <a:pt x="321564" y="1118616"/>
                  </a:lnTo>
                  <a:lnTo>
                    <a:pt x="321564" y="12"/>
                  </a:lnTo>
                  <a:close/>
                </a:path>
                <a:path w="611505" h="1437639">
                  <a:moveTo>
                    <a:pt x="405384" y="12"/>
                  </a:moveTo>
                  <a:lnTo>
                    <a:pt x="371856" y="12"/>
                  </a:lnTo>
                  <a:lnTo>
                    <a:pt x="371856" y="1261872"/>
                  </a:lnTo>
                  <a:lnTo>
                    <a:pt x="405384" y="1261872"/>
                  </a:lnTo>
                  <a:lnTo>
                    <a:pt x="405384" y="12"/>
                  </a:lnTo>
                  <a:close/>
                </a:path>
                <a:path w="611505" h="1437639">
                  <a:moveTo>
                    <a:pt x="528828" y="12"/>
                  </a:moveTo>
                  <a:lnTo>
                    <a:pt x="495300" y="12"/>
                  </a:lnTo>
                  <a:lnTo>
                    <a:pt x="495300" y="1339596"/>
                  </a:lnTo>
                  <a:lnTo>
                    <a:pt x="528828" y="1339596"/>
                  </a:lnTo>
                  <a:lnTo>
                    <a:pt x="528828" y="12"/>
                  </a:lnTo>
                  <a:close/>
                </a:path>
                <a:path w="611505" h="1437639">
                  <a:moveTo>
                    <a:pt x="611111" y="12"/>
                  </a:moveTo>
                  <a:lnTo>
                    <a:pt x="577596" y="12"/>
                  </a:lnTo>
                  <a:lnTo>
                    <a:pt x="577596" y="1437132"/>
                  </a:lnTo>
                  <a:lnTo>
                    <a:pt x="611111" y="1437132"/>
                  </a:lnTo>
                  <a:lnTo>
                    <a:pt x="611111" y="12"/>
                  </a:lnTo>
                  <a:close/>
                </a:path>
              </a:pathLst>
            </a:custGeom>
            <a:solidFill>
              <a:srgbClr val="80BD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7" name="object 37"/>
            <p:cNvPicPr/>
            <p:nvPr/>
          </p:nvPicPr>
          <p:blipFill>
            <a:blip r:embed="rId15" cstate="print"/>
            <a:stretch>
              <a:fillRect/>
            </a:stretch>
          </p:blipFill>
          <p:spPr>
            <a:xfrm>
              <a:off x="2994660" y="3310127"/>
              <a:ext cx="33527" cy="752856"/>
            </a:xfrm>
            <a:prstGeom prst="rect">
              <a:avLst/>
            </a:prstGeom>
          </p:spPr>
        </p:pic>
        <p:sp>
          <p:nvSpPr>
            <p:cNvPr id="38" name="object 38"/>
            <p:cNvSpPr/>
            <p:nvPr/>
          </p:nvSpPr>
          <p:spPr>
            <a:xfrm>
              <a:off x="3035807" y="3377183"/>
              <a:ext cx="33655" cy="685800"/>
            </a:xfrm>
            <a:custGeom>
              <a:avLst/>
              <a:gdLst/>
              <a:ahLst/>
              <a:cxnLst/>
              <a:rect l="l" t="t" r="r" b="b"/>
              <a:pathLst>
                <a:path w="33655" h="685800">
                  <a:moveTo>
                    <a:pt x="33527" y="0"/>
                  </a:moveTo>
                  <a:lnTo>
                    <a:pt x="0" y="0"/>
                  </a:lnTo>
                  <a:lnTo>
                    <a:pt x="0" y="685800"/>
                  </a:lnTo>
                  <a:lnTo>
                    <a:pt x="33527" y="685800"/>
                  </a:lnTo>
                  <a:lnTo>
                    <a:pt x="33527" y="0"/>
                  </a:lnTo>
                  <a:close/>
                </a:path>
              </a:pathLst>
            </a:custGeom>
            <a:solidFill>
              <a:srgbClr val="5F9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9" name="object 39"/>
            <p:cNvPicPr/>
            <p:nvPr/>
          </p:nvPicPr>
          <p:blipFill>
            <a:blip r:embed="rId16" cstate="print"/>
            <a:stretch>
              <a:fillRect/>
            </a:stretch>
          </p:blipFill>
          <p:spPr>
            <a:xfrm>
              <a:off x="3076955" y="4062983"/>
              <a:ext cx="74675" cy="210312"/>
            </a:xfrm>
            <a:prstGeom prst="rect">
              <a:avLst/>
            </a:prstGeom>
          </p:spPr>
        </p:pic>
        <p:sp>
          <p:nvSpPr>
            <p:cNvPr id="40" name="object 40"/>
            <p:cNvSpPr/>
            <p:nvPr/>
          </p:nvSpPr>
          <p:spPr>
            <a:xfrm>
              <a:off x="3160776" y="4062983"/>
              <a:ext cx="33655" cy="303530"/>
            </a:xfrm>
            <a:custGeom>
              <a:avLst/>
              <a:gdLst/>
              <a:ahLst/>
              <a:cxnLst/>
              <a:rect l="l" t="t" r="r" b="b"/>
              <a:pathLst>
                <a:path w="33655" h="303529">
                  <a:moveTo>
                    <a:pt x="33527" y="0"/>
                  </a:moveTo>
                  <a:lnTo>
                    <a:pt x="0" y="0"/>
                  </a:lnTo>
                  <a:lnTo>
                    <a:pt x="0" y="303275"/>
                  </a:lnTo>
                  <a:lnTo>
                    <a:pt x="33527" y="303275"/>
                  </a:lnTo>
                  <a:lnTo>
                    <a:pt x="33527" y="0"/>
                  </a:lnTo>
                  <a:close/>
                </a:path>
              </a:pathLst>
            </a:custGeom>
            <a:solidFill>
              <a:srgbClr val="5F9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1" name="object 41"/>
            <p:cNvPicPr/>
            <p:nvPr/>
          </p:nvPicPr>
          <p:blipFill>
            <a:blip r:embed="rId17" cstate="print"/>
            <a:stretch>
              <a:fillRect/>
            </a:stretch>
          </p:blipFill>
          <p:spPr>
            <a:xfrm>
              <a:off x="3201923" y="4062983"/>
              <a:ext cx="33527" cy="309371"/>
            </a:xfrm>
            <a:prstGeom prst="rect">
              <a:avLst/>
            </a:prstGeom>
          </p:spPr>
        </p:pic>
        <p:sp>
          <p:nvSpPr>
            <p:cNvPr id="42" name="object 42"/>
            <p:cNvSpPr/>
            <p:nvPr/>
          </p:nvSpPr>
          <p:spPr>
            <a:xfrm>
              <a:off x="3243072" y="4062983"/>
              <a:ext cx="33655" cy="525780"/>
            </a:xfrm>
            <a:custGeom>
              <a:avLst/>
              <a:gdLst/>
              <a:ahLst/>
              <a:cxnLst/>
              <a:rect l="l" t="t" r="r" b="b"/>
              <a:pathLst>
                <a:path w="33654" h="525779">
                  <a:moveTo>
                    <a:pt x="33527" y="0"/>
                  </a:moveTo>
                  <a:lnTo>
                    <a:pt x="0" y="0"/>
                  </a:lnTo>
                  <a:lnTo>
                    <a:pt x="0" y="525780"/>
                  </a:lnTo>
                  <a:lnTo>
                    <a:pt x="33527" y="525780"/>
                  </a:lnTo>
                  <a:lnTo>
                    <a:pt x="33527" y="0"/>
                  </a:lnTo>
                  <a:close/>
                </a:path>
              </a:pathLst>
            </a:custGeom>
            <a:solidFill>
              <a:srgbClr val="5F9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3" name="object 43"/>
            <p:cNvPicPr/>
            <p:nvPr/>
          </p:nvPicPr>
          <p:blipFill>
            <a:blip r:embed="rId18" cstate="print"/>
            <a:stretch>
              <a:fillRect/>
            </a:stretch>
          </p:blipFill>
          <p:spPr>
            <a:xfrm>
              <a:off x="3284220" y="4062983"/>
              <a:ext cx="33527" cy="638556"/>
            </a:xfrm>
            <a:prstGeom prst="rect">
              <a:avLst/>
            </a:prstGeom>
          </p:spPr>
        </p:pic>
        <p:sp>
          <p:nvSpPr>
            <p:cNvPr id="44" name="object 44"/>
            <p:cNvSpPr/>
            <p:nvPr/>
          </p:nvSpPr>
          <p:spPr>
            <a:xfrm>
              <a:off x="3325355" y="4062996"/>
              <a:ext cx="76835" cy="690880"/>
            </a:xfrm>
            <a:custGeom>
              <a:avLst/>
              <a:gdLst/>
              <a:ahLst/>
              <a:cxnLst/>
              <a:rect l="l" t="t" r="r" b="b"/>
              <a:pathLst>
                <a:path w="76835" h="690879">
                  <a:moveTo>
                    <a:pt x="33528" y="0"/>
                  </a:moveTo>
                  <a:lnTo>
                    <a:pt x="0" y="0"/>
                  </a:lnTo>
                  <a:lnTo>
                    <a:pt x="0" y="664451"/>
                  </a:lnTo>
                  <a:lnTo>
                    <a:pt x="33528" y="664451"/>
                  </a:lnTo>
                  <a:lnTo>
                    <a:pt x="33528" y="0"/>
                  </a:lnTo>
                  <a:close/>
                </a:path>
                <a:path w="76835" h="690879">
                  <a:moveTo>
                    <a:pt x="76212" y="0"/>
                  </a:moveTo>
                  <a:lnTo>
                    <a:pt x="42684" y="0"/>
                  </a:lnTo>
                  <a:lnTo>
                    <a:pt x="42684" y="690359"/>
                  </a:lnTo>
                  <a:lnTo>
                    <a:pt x="76212" y="690359"/>
                  </a:lnTo>
                  <a:lnTo>
                    <a:pt x="76212" y="0"/>
                  </a:lnTo>
                  <a:close/>
                </a:path>
              </a:pathLst>
            </a:custGeom>
            <a:solidFill>
              <a:srgbClr val="5F9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5" name="object 45"/>
            <p:cNvPicPr/>
            <p:nvPr/>
          </p:nvPicPr>
          <p:blipFill>
            <a:blip r:embed="rId19" cstate="print"/>
            <a:stretch>
              <a:fillRect/>
            </a:stretch>
          </p:blipFill>
          <p:spPr>
            <a:xfrm>
              <a:off x="3409188" y="4062983"/>
              <a:ext cx="115824" cy="824483"/>
            </a:xfrm>
            <a:prstGeom prst="rect">
              <a:avLst/>
            </a:prstGeom>
          </p:spPr>
        </p:pic>
        <p:sp>
          <p:nvSpPr>
            <p:cNvPr id="46" name="object 46"/>
            <p:cNvSpPr/>
            <p:nvPr/>
          </p:nvSpPr>
          <p:spPr>
            <a:xfrm>
              <a:off x="3532632" y="4062983"/>
              <a:ext cx="33655" cy="958850"/>
            </a:xfrm>
            <a:custGeom>
              <a:avLst/>
              <a:gdLst/>
              <a:ahLst/>
              <a:cxnLst/>
              <a:rect l="l" t="t" r="r" b="b"/>
              <a:pathLst>
                <a:path w="33654" h="958850">
                  <a:moveTo>
                    <a:pt x="33527" y="0"/>
                  </a:moveTo>
                  <a:lnTo>
                    <a:pt x="0" y="0"/>
                  </a:lnTo>
                  <a:lnTo>
                    <a:pt x="0" y="958595"/>
                  </a:lnTo>
                  <a:lnTo>
                    <a:pt x="33527" y="958595"/>
                  </a:lnTo>
                  <a:lnTo>
                    <a:pt x="33527"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object 47"/>
            <p:cNvSpPr/>
            <p:nvPr/>
          </p:nvSpPr>
          <p:spPr>
            <a:xfrm>
              <a:off x="3575304" y="4062996"/>
              <a:ext cx="74930" cy="989330"/>
            </a:xfrm>
            <a:custGeom>
              <a:avLst/>
              <a:gdLst/>
              <a:ahLst/>
              <a:cxnLst/>
              <a:rect l="l" t="t" r="r" b="b"/>
              <a:pathLst>
                <a:path w="74929" h="989329">
                  <a:moveTo>
                    <a:pt x="31991" y="0"/>
                  </a:moveTo>
                  <a:lnTo>
                    <a:pt x="0" y="0"/>
                  </a:lnTo>
                  <a:lnTo>
                    <a:pt x="0" y="967727"/>
                  </a:lnTo>
                  <a:lnTo>
                    <a:pt x="31991" y="967727"/>
                  </a:lnTo>
                  <a:lnTo>
                    <a:pt x="31991" y="0"/>
                  </a:lnTo>
                  <a:close/>
                </a:path>
                <a:path w="74929" h="989329">
                  <a:moveTo>
                    <a:pt x="74676" y="0"/>
                  </a:moveTo>
                  <a:lnTo>
                    <a:pt x="41148" y="0"/>
                  </a:lnTo>
                  <a:lnTo>
                    <a:pt x="41148" y="989063"/>
                  </a:lnTo>
                  <a:lnTo>
                    <a:pt x="74676" y="989063"/>
                  </a:lnTo>
                  <a:lnTo>
                    <a:pt x="74676" y="0"/>
                  </a:lnTo>
                  <a:close/>
                </a:path>
              </a:pathLst>
            </a:custGeom>
            <a:solidFill>
              <a:srgbClr val="5F9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8" name="object 48"/>
            <p:cNvPicPr/>
            <p:nvPr/>
          </p:nvPicPr>
          <p:blipFill>
            <a:blip r:embed="rId20" cstate="print"/>
            <a:stretch>
              <a:fillRect/>
            </a:stretch>
          </p:blipFill>
          <p:spPr>
            <a:xfrm>
              <a:off x="3657600" y="4062983"/>
              <a:ext cx="74675" cy="1019556"/>
            </a:xfrm>
            <a:prstGeom prst="rect">
              <a:avLst/>
            </a:prstGeom>
          </p:spPr>
        </p:pic>
        <p:sp>
          <p:nvSpPr>
            <p:cNvPr id="49" name="object 49"/>
            <p:cNvSpPr/>
            <p:nvPr/>
          </p:nvSpPr>
          <p:spPr>
            <a:xfrm>
              <a:off x="3739896" y="4062983"/>
              <a:ext cx="74930" cy="1091565"/>
            </a:xfrm>
            <a:custGeom>
              <a:avLst/>
              <a:gdLst/>
              <a:ahLst/>
              <a:cxnLst/>
              <a:rect l="l" t="t" r="r" b="b"/>
              <a:pathLst>
                <a:path w="74929" h="1091564">
                  <a:moveTo>
                    <a:pt x="33528" y="0"/>
                  </a:moveTo>
                  <a:lnTo>
                    <a:pt x="0" y="0"/>
                  </a:lnTo>
                  <a:lnTo>
                    <a:pt x="0" y="1066800"/>
                  </a:lnTo>
                  <a:lnTo>
                    <a:pt x="33528" y="1066800"/>
                  </a:lnTo>
                  <a:lnTo>
                    <a:pt x="33528" y="0"/>
                  </a:lnTo>
                  <a:close/>
                </a:path>
                <a:path w="74929" h="1091564">
                  <a:moveTo>
                    <a:pt x="74676" y="12"/>
                  </a:moveTo>
                  <a:lnTo>
                    <a:pt x="41148" y="12"/>
                  </a:lnTo>
                  <a:lnTo>
                    <a:pt x="41148" y="1091184"/>
                  </a:lnTo>
                  <a:lnTo>
                    <a:pt x="74676" y="1091184"/>
                  </a:lnTo>
                  <a:lnTo>
                    <a:pt x="74676" y="12"/>
                  </a:lnTo>
                  <a:close/>
                </a:path>
              </a:pathLst>
            </a:custGeom>
            <a:solidFill>
              <a:srgbClr val="5F9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0" name="object 50"/>
            <p:cNvPicPr/>
            <p:nvPr/>
          </p:nvPicPr>
          <p:blipFill>
            <a:blip r:embed="rId21" cstate="print"/>
            <a:stretch>
              <a:fillRect/>
            </a:stretch>
          </p:blipFill>
          <p:spPr>
            <a:xfrm>
              <a:off x="3823716" y="4062983"/>
              <a:ext cx="33527" cy="1091183"/>
            </a:xfrm>
            <a:prstGeom prst="rect">
              <a:avLst/>
            </a:prstGeom>
          </p:spPr>
        </p:pic>
        <p:sp>
          <p:nvSpPr>
            <p:cNvPr id="51" name="object 51"/>
            <p:cNvSpPr/>
            <p:nvPr/>
          </p:nvSpPr>
          <p:spPr>
            <a:xfrm>
              <a:off x="3864864" y="4062996"/>
              <a:ext cx="448309" cy="1638300"/>
            </a:xfrm>
            <a:custGeom>
              <a:avLst/>
              <a:gdLst/>
              <a:ahLst/>
              <a:cxnLst/>
              <a:rect l="l" t="t" r="r" b="b"/>
              <a:pathLst>
                <a:path w="448310" h="1638300">
                  <a:moveTo>
                    <a:pt x="33528" y="0"/>
                  </a:moveTo>
                  <a:lnTo>
                    <a:pt x="0" y="0"/>
                  </a:lnTo>
                  <a:lnTo>
                    <a:pt x="0" y="1127747"/>
                  </a:lnTo>
                  <a:lnTo>
                    <a:pt x="33528" y="1127747"/>
                  </a:lnTo>
                  <a:lnTo>
                    <a:pt x="33528" y="0"/>
                  </a:lnTo>
                  <a:close/>
                </a:path>
                <a:path w="448310" h="1638300">
                  <a:moveTo>
                    <a:pt x="74676" y="0"/>
                  </a:moveTo>
                  <a:lnTo>
                    <a:pt x="41148" y="0"/>
                  </a:lnTo>
                  <a:lnTo>
                    <a:pt x="41148" y="1184135"/>
                  </a:lnTo>
                  <a:lnTo>
                    <a:pt x="74676" y="1184135"/>
                  </a:lnTo>
                  <a:lnTo>
                    <a:pt x="74676" y="0"/>
                  </a:lnTo>
                  <a:close/>
                </a:path>
                <a:path w="448310" h="1638300">
                  <a:moveTo>
                    <a:pt x="156972" y="0"/>
                  </a:moveTo>
                  <a:lnTo>
                    <a:pt x="123444" y="0"/>
                  </a:lnTo>
                  <a:lnTo>
                    <a:pt x="123444" y="1185659"/>
                  </a:lnTo>
                  <a:lnTo>
                    <a:pt x="156972" y="1185659"/>
                  </a:lnTo>
                  <a:lnTo>
                    <a:pt x="156972" y="0"/>
                  </a:lnTo>
                  <a:close/>
                </a:path>
                <a:path w="448310" h="1638300">
                  <a:moveTo>
                    <a:pt x="198107" y="0"/>
                  </a:moveTo>
                  <a:lnTo>
                    <a:pt x="166116" y="0"/>
                  </a:lnTo>
                  <a:lnTo>
                    <a:pt x="166116" y="1242047"/>
                  </a:lnTo>
                  <a:lnTo>
                    <a:pt x="198107" y="1242047"/>
                  </a:lnTo>
                  <a:lnTo>
                    <a:pt x="198107" y="0"/>
                  </a:lnTo>
                  <a:close/>
                </a:path>
                <a:path w="448310" h="1638300">
                  <a:moveTo>
                    <a:pt x="240792" y="0"/>
                  </a:moveTo>
                  <a:lnTo>
                    <a:pt x="207264" y="0"/>
                  </a:lnTo>
                  <a:lnTo>
                    <a:pt x="207264" y="1242047"/>
                  </a:lnTo>
                  <a:lnTo>
                    <a:pt x="240792" y="1242047"/>
                  </a:lnTo>
                  <a:lnTo>
                    <a:pt x="240792" y="0"/>
                  </a:lnTo>
                  <a:close/>
                </a:path>
                <a:path w="448310" h="1638300">
                  <a:moveTo>
                    <a:pt x="281940" y="0"/>
                  </a:moveTo>
                  <a:lnTo>
                    <a:pt x="248412" y="0"/>
                  </a:lnTo>
                  <a:lnTo>
                    <a:pt x="248412" y="1298435"/>
                  </a:lnTo>
                  <a:lnTo>
                    <a:pt x="281940" y="1298435"/>
                  </a:lnTo>
                  <a:lnTo>
                    <a:pt x="281940" y="0"/>
                  </a:lnTo>
                  <a:close/>
                </a:path>
                <a:path w="448310" h="1638300">
                  <a:moveTo>
                    <a:pt x="405384" y="0"/>
                  </a:moveTo>
                  <a:lnTo>
                    <a:pt x="371856" y="0"/>
                  </a:lnTo>
                  <a:lnTo>
                    <a:pt x="371856" y="1458455"/>
                  </a:lnTo>
                  <a:lnTo>
                    <a:pt x="405384" y="1458455"/>
                  </a:lnTo>
                  <a:lnTo>
                    <a:pt x="405384" y="0"/>
                  </a:lnTo>
                  <a:close/>
                </a:path>
                <a:path w="448310" h="1638300">
                  <a:moveTo>
                    <a:pt x="448043" y="0"/>
                  </a:moveTo>
                  <a:lnTo>
                    <a:pt x="414528" y="0"/>
                  </a:lnTo>
                  <a:lnTo>
                    <a:pt x="414528" y="1638287"/>
                  </a:lnTo>
                  <a:lnTo>
                    <a:pt x="448043" y="1638287"/>
                  </a:lnTo>
                  <a:lnTo>
                    <a:pt x="448043" y="0"/>
                  </a:lnTo>
                  <a:close/>
                </a:path>
              </a:pathLst>
            </a:custGeom>
            <a:solidFill>
              <a:srgbClr val="5F9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object 52"/>
            <p:cNvSpPr/>
            <p:nvPr/>
          </p:nvSpPr>
          <p:spPr>
            <a:xfrm>
              <a:off x="4320539" y="4062983"/>
              <a:ext cx="33655" cy="1638300"/>
            </a:xfrm>
            <a:custGeom>
              <a:avLst/>
              <a:gdLst/>
              <a:ahLst/>
              <a:cxnLst/>
              <a:rect l="l" t="t" r="r" b="b"/>
              <a:pathLst>
                <a:path w="33654" h="1638300">
                  <a:moveTo>
                    <a:pt x="33527" y="0"/>
                  </a:moveTo>
                  <a:lnTo>
                    <a:pt x="0" y="0"/>
                  </a:lnTo>
                  <a:lnTo>
                    <a:pt x="0" y="1638300"/>
                  </a:lnTo>
                  <a:lnTo>
                    <a:pt x="33527" y="1638300"/>
                  </a:lnTo>
                  <a:lnTo>
                    <a:pt x="33527"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3" name="object 53"/>
            <p:cNvPicPr/>
            <p:nvPr/>
          </p:nvPicPr>
          <p:blipFill>
            <a:blip r:embed="rId22" cstate="print"/>
            <a:stretch>
              <a:fillRect/>
            </a:stretch>
          </p:blipFill>
          <p:spPr>
            <a:xfrm>
              <a:off x="4361688" y="4062983"/>
              <a:ext cx="33527" cy="1638300"/>
            </a:xfrm>
            <a:prstGeom prst="rect">
              <a:avLst/>
            </a:prstGeom>
          </p:spPr>
        </p:pic>
        <p:sp>
          <p:nvSpPr>
            <p:cNvPr id="54" name="object 54"/>
            <p:cNvSpPr/>
            <p:nvPr/>
          </p:nvSpPr>
          <p:spPr>
            <a:xfrm>
              <a:off x="4402835" y="4062983"/>
              <a:ext cx="33655" cy="1638300"/>
            </a:xfrm>
            <a:custGeom>
              <a:avLst/>
              <a:gdLst/>
              <a:ahLst/>
              <a:cxnLst/>
              <a:rect l="l" t="t" r="r" b="b"/>
              <a:pathLst>
                <a:path w="33654" h="1638300">
                  <a:moveTo>
                    <a:pt x="33527" y="0"/>
                  </a:moveTo>
                  <a:lnTo>
                    <a:pt x="0" y="0"/>
                  </a:lnTo>
                  <a:lnTo>
                    <a:pt x="0" y="1638300"/>
                  </a:lnTo>
                  <a:lnTo>
                    <a:pt x="33527" y="1638300"/>
                  </a:lnTo>
                  <a:lnTo>
                    <a:pt x="33527"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object 55"/>
            <p:cNvSpPr/>
            <p:nvPr/>
          </p:nvSpPr>
          <p:spPr>
            <a:xfrm>
              <a:off x="4443984" y="4062996"/>
              <a:ext cx="74930" cy="1638300"/>
            </a:xfrm>
            <a:custGeom>
              <a:avLst/>
              <a:gdLst/>
              <a:ahLst/>
              <a:cxnLst/>
              <a:rect l="l" t="t" r="r" b="b"/>
              <a:pathLst>
                <a:path w="74929" h="1638300">
                  <a:moveTo>
                    <a:pt x="33528" y="0"/>
                  </a:moveTo>
                  <a:lnTo>
                    <a:pt x="0" y="0"/>
                  </a:lnTo>
                  <a:lnTo>
                    <a:pt x="0" y="1638287"/>
                  </a:lnTo>
                  <a:lnTo>
                    <a:pt x="33528" y="1638287"/>
                  </a:lnTo>
                  <a:lnTo>
                    <a:pt x="33528" y="0"/>
                  </a:lnTo>
                  <a:close/>
                </a:path>
                <a:path w="74929" h="1638300">
                  <a:moveTo>
                    <a:pt x="74663" y="0"/>
                  </a:moveTo>
                  <a:lnTo>
                    <a:pt x="42672" y="0"/>
                  </a:lnTo>
                  <a:lnTo>
                    <a:pt x="42672" y="1638287"/>
                  </a:lnTo>
                  <a:lnTo>
                    <a:pt x="74663" y="1638287"/>
                  </a:lnTo>
                  <a:lnTo>
                    <a:pt x="74663" y="0"/>
                  </a:lnTo>
                  <a:close/>
                </a:path>
              </a:pathLst>
            </a:custGeom>
            <a:solidFill>
              <a:srgbClr val="5F9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6" name="object 56"/>
            <p:cNvPicPr/>
            <p:nvPr/>
          </p:nvPicPr>
          <p:blipFill>
            <a:blip r:embed="rId23" cstate="print"/>
            <a:stretch>
              <a:fillRect/>
            </a:stretch>
          </p:blipFill>
          <p:spPr>
            <a:xfrm>
              <a:off x="4527803" y="4062983"/>
              <a:ext cx="33527" cy="1638300"/>
            </a:xfrm>
            <a:prstGeom prst="rect">
              <a:avLst/>
            </a:prstGeom>
          </p:spPr>
        </p:pic>
        <p:sp>
          <p:nvSpPr>
            <p:cNvPr id="57" name="object 57"/>
            <p:cNvSpPr/>
            <p:nvPr/>
          </p:nvSpPr>
          <p:spPr>
            <a:xfrm>
              <a:off x="4568952" y="4062983"/>
              <a:ext cx="33655" cy="1638300"/>
            </a:xfrm>
            <a:custGeom>
              <a:avLst/>
              <a:gdLst/>
              <a:ahLst/>
              <a:cxnLst/>
              <a:rect l="l" t="t" r="r" b="b"/>
              <a:pathLst>
                <a:path w="33654" h="1638300">
                  <a:moveTo>
                    <a:pt x="33527" y="0"/>
                  </a:moveTo>
                  <a:lnTo>
                    <a:pt x="0" y="0"/>
                  </a:lnTo>
                  <a:lnTo>
                    <a:pt x="0" y="1638300"/>
                  </a:lnTo>
                  <a:lnTo>
                    <a:pt x="33527" y="1638300"/>
                  </a:lnTo>
                  <a:lnTo>
                    <a:pt x="33527" y="0"/>
                  </a:lnTo>
                  <a:close/>
                </a:path>
              </a:pathLst>
            </a:custGeom>
            <a:solidFill>
              <a:srgbClr val="5F9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8" name="object 58"/>
            <p:cNvPicPr/>
            <p:nvPr/>
          </p:nvPicPr>
          <p:blipFill>
            <a:blip r:embed="rId24" cstate="print"/>
            <a:stretch>
              <a:fillRect/>
            </a:stretch>
          </p:blipFill>
          <p:spPr>
            <a:xfrm>
              <a:off x="4154423" y="4062983"/>
              <a:ext cx="74675" cy="1380743"/>
            </a:xfrm>
            <a:prstGeom prst="rect">
              <a:avLst/>
            </a:prstGeom>
          </p:spPr>
        </p:pic>
        <p:pic>
          <p:nvPicPr>
            <p:cNvPr id="59" name="object 59"/>
            <p:cNvPicPr/>
            <p:nvPr/>
          </p:nvPicPr>
          <p:blipFill>
            <a:blip r:embed="rId25" cstate="print"/>
            <a:stretch>
              <a:fillRect/>
            </a:stretch>
          </p:blipFill>
          <p:spPr>
            <a:xfrm>
              <a:off x="3947160" y="4062983"/>
              <a:ext cx="33527" cy="1184147"/>
            </a:xfrm>
            <a:prstGeom prst="rect">
              <a:avLst/>
            </a:prstGeom>
          </p:spPr>
        </p:pic>
        <p:sp>
          <p:nvSpPr>
            <p:cNvPr id="60" name="object 60"/>
            <p:cNvSpPr/>
            <p:nvPr/>
          </p:nvSpPr>
          <p:spPr>
            <a:xfrm>
              <a:off x="4946903" y="4062983"/>
              <a:ext cx="32384" cy="243840"/>
            </a:xfrm>
            <a:custGeom>
              <a:avLst/>
              <a:gdLst/>
              <a:ahLst/>
              <a:cxnLst/>
              <a:rect l="l" t="t" r="r" b="b"/>
              <a:pathLst>
                <a:path w="32385" h="243839">
                  <a:moveTo>
                    <a:pt x="32003" y="0"/>
                  </a:moveTo>
                  <a:lnTo>
                    <a:pt x="0" y="0"/>
                  </a:lnTo>
                  <a:lnTo>
                    <a:pt x="0" y="243839"/>
                  </a:lnTo>
                  <a:lnTo>
                    <a:pt x="32003" y="243839"/>
                  </a:lnTo>
                  <a:lnTo>
                    <a:pt x="32003" y="0"/>
                  </a:lnTo>
                  <a:close/>
                </a:path>
              </a:pathLst>
            </a:custGeom>
            <a:solidFill>
              <a:srgbClr val="092C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1" name="object 61"/>
            <p:cNvPicPr/>
            <p:nvPr/>
          </p:nvPicPr>
          <p:blipFill>
            <a:blip r:embed="rId26" cstate="print"/>
            <a:stretch>
              <a:fillRect/>
            </a:stretch>
          </p:blipFill>
          <p:spPr>
            <a:xfrm>
              <a:off x="4751832" y="3209543"/>
              <a:ext cx="33527" cy="853440"/>
            </a:xfrm>
            <a:prstGeom prst="rect">
              <a:avLst/>
            </a:prstGeom>
          </p:spPr>
        </p:pic>
        <p:sp>
          <p:nvSpPr>
            <p:cNvPr id="62" name="object 62"/>
            <p:cNvSpPr/>
            <p:nvPr/>
          </p:nvSpPr>
          <p:spPr>
            <a:xfrm>
              <a:off x="4789932" y="3971543"/>
              <a:ext cx="33655" cy="91440"/>
            </a:xfrm>
            <a:custGeom>
              <a:avLst/>
              <a:gdLst/>
              <a:ahLst/>
              <a:cxnLst/>
              <a:rect l="l" t="t" r="r" b="b"/>
              <a:pathLst>
                <a:path w="33654" h="91439">
                  <a:moveTo>
                    <a:pt x="33527" y="0"/>
                  </a:moveTo>
                  <a:lnTo>
                    <a:pt x="0" y="0"/>
                  </a:lnTo>
                  <a:lnTo>
                    <a:pt x="0" y="91439"/>
                  </a:lnTo>
                  <a:lnTo>
                    <a:pt x="33527" y="91439"/>
                  </a:lnTo>
                  <a:lnTo>
                    <a:pt x="33527" y="0"/>
                  </a:lnTo>
                  <a:close/>
                </a:path>
              </a:pathLst>
            </a:custGeom>
            <a:solidFill>
              <a:srgbClr val="C6C5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3" name="object 63"/>
            <p:cNvSpPr/>
            <p:nvPr/>
          </p:nvSpPr>
          <p:spPr>
            <a:xfrm>
              <a:off x="4867656" y="4056887"/>
              <a:ext cx="73660" cy="247015"/>
            </a:xfrm>
            <a:custGeom>
              <a:avLst/>
              <a:gdLst/>
              <a:ahLst/>
              <a:cxnLst/>
              <a:rect l="l" t="t" r="r" b="b"/>
              <a:pathLst>
                <a:path w="73660" h="247014">
                  <a:moveTo>
                    <a:pt x="33515" y="3048"/>
                  </a:moveTo>
                  <a:lnTo>
                    <a:pt x="0" y="3048"/>
                  </a:lnTo>
                  <a:lnTo>
                    <a:pt x="0" y="166116"/>
                  </a:lnTo>
                  <a:lnTo>
                    <a:pt x="33515" y="166116"/>
                  </a:lnTo>
                  <a:lnTo>
                    <a:pt x="33515" y="3048"/>
                  </a:lnTo>
                  <a:close/>
                </a:path>
                <a:path w="73660" h="247014">
                  <a:moveTo>
                    <a:pt x="73139" y="0"/>
                  </a:moveTo>
                  <a:lnTo>
                    <a:pt x="39624" y="0"/>
                  </a:lnTo>
                  <a:lnTo>
                    <a:pt x="39624" y="246888"/>
                  </a:lnTo>
                  <a:lnTo>
                    <a:pt x="73139" y="246888"/>
                  </a:lnTo>
                  <a:lnTo>
                    <a:pt x="73139"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4" name="object 64"/>
            <p:cNvPicPr/>
            <p:nvPr/>
          </p:nvPicPr>
          <p:blipFill>
            <a:blip r:embed="rId27" cstate="print"/>
            <a:stretch>
              <a:fillRect/>
            </a:stretch>
          </p:blipFill>
          <p:spPr>
            <a:xfrm>
              <a:off x="4829555" y="4062983"/>
              <a:ext cx="33527" cy="68580"/>
            </a:xfrm>
            <a:prstGeom prst="rect">
              <a:avLst/>
            </a:prstGeom>
          </p:spPr>
        </p:pic>
        <p:sp>
          <p:nvSpPr>
            <p:cNvPr id="65" name="object 65"/>
            <p:cNvSpPr/>
            <p:nvPr/>
          </p:nvSpPr>
          <p:spPr>
            <a:xfrm>
              <a:off x="4985003" y="4062983"/>
              <a:ext cx="33655" cy="243840"/>
            </a:xfrm>
            <a:custGeom>
              <a:avLst/>
              <a:gdLst/>
              <a:ahLst/>
              <a:cxnLst/>
              <a:rect l="l" t="t" r="r" b="b"/>
              <a:pathLst>
                <a:path w="33654" h="243839">
                  <a:moveTo>
                    <a:pt x="33527" y="0"/>
                  </a:moveTo>
                  <a:lnTo>
                    <a:pt x="0" y="0"/>
                  </a:lnTo>
                  <a:lnTo>
                    <a:pt x="0" y="243839"/>
                  </a:lnTo>
                  <a:lnTo>
                    <a:pt x="33527" y="243839"/>
                  </a:lnTo>
                  <a:lnTo>
                    <a:pt x="33527" y="0"/>
                  </a:lnTo>
                  <a:close/>
                </a:path>
              </a:pathLst>
            </a:custGeom>
            <a:solidFill>
              <a:srgbClr val="092C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6" name="object 66"/>
            <p:cNvPicPr/>
            <p:nvPr/>
          </p:nvPicPr>
          <p:blipFill>
            <a:blip r:embed="rId28" cstate="print"/>
            <a:stretch>
              <a:fillRect/>
            </a:stretch>
          </p:blipFill>
          <p:spPr>
            <a:xfrm>
              <a:off x="5024627" y="4062983"/>
              <a:ext cx="33527" cy="259080"/>
            </a:xfrm>
            <a:prstGeom prst="rect">
              <a:avLst/>
            </a:prstGeom>
          </p:spPr>
        </p:pic>
        <p:sp>
          <p:nvSpPr>
            <p:cNvPr id="67" name="object 67"/>
            <p:cNvSpPr/>
            <p:nvPr/>
          </p:nvSpPr>
          <p:spPr>
            <a:xfrm>
              <a:off x="5062727" y="4062983"/>
              <a:ext cx="33655" cy="429895"/>
            </a:xfrm>
            <a:custGeom>
              <a:avLst/>
              <a:gdLst/>
              <a:ahLst/>
              <a:cxnLst/>
              <a:rect l="l" t="t" r="r" b="b"/>
              <a:pathLst>
                <a:path w="33654" h="429895">
                  <a:moveTo>
                    <a:pt x="33527" y="0"/>
                  </a:moveTo>
                  <a:lnTo>
                    <a:pt x="0" y="0"/>
                  </a:lnTo>
                  <a:lnTo>
                    <a:pt x="0" y="429768"/>
                  </a:lnTo>
                  <a:lnTo>
                    <a:pt x="33527" y="429768"/>
                  </a:lnTo>
                  <a:lnTo>
                    <a:pt x="33527" y="0"/>
                  </a:lnTo>
                  <a:close/>
                </a:path>
              </a:pathLst>
            </a:custGeom>
            <a:solidFill>
              <a:srgbClr val="092C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8" name="object 68"/>
            <p:cNvPicPr/>
            <p:nvPr/>
          </p:nvPicPr>
          <p:blipFill>
            <a:blip r:embed="rId29" cstate="print"/>
            <a:stretch>
              <a:fillRect/>
            </a:stretch>
          </p:blipFill>
          <p:spPr>
            <a:xfrm>
              <a:off x="5102352" y="4062983"/>
              <a:ext cx="71627" cy="454152"/>
            </a:xfrm>
            <a:prstGeom prst="rect">
              <a:avLst/>
            </a:prstGeom>
          </p:spPr>
        </p:pic>
        <p:sp>
          <p:nvSpPr>
            <p:cNvPr id="69" name="object 69"/>
            <p:cNvSpPr/>
            <p:nvPr/>
          </p:nvSpPr>
          <p:spPr>
            <a:xfrm>
              <a:off x="5180076" y="4062983"/>
              <a:ext cx="33655" cy="463550"/>
            </a:xfrm>
            <a:custGeom>
              <a:avLst/>
              <a:gdLst/>
              <a:ahLst/>
              <a:cxnLst/>
              <a:rect l="l" t="t" r="r" b="b"/>
              <a:pathLst>
                <a:path w="33654" h="463550">
                  <a:moveTo>
                    <a:pt x="33527" y="0"/>
                  </a:moveTo>
                  <a:lnTo>
                    <a:pt x="0" y="0"/>
                  </a:lnTo>
                  <a:lnTo>
                    <a:pt x="0" y="463295"/>
                  </a:lnTo>
                  <a:lnTo>
                    <a:pt x="33527" y="463295"/>
                  </a:lnTo>
                  <a:lnTo>
                    <a:pt x="33527" y="0"/>
                  </a:lnTo>
                  <a:close/>
                </a:path>
              </a:pathLst>
            </a:custGeom>
            <a:solidFill>
              <a:srgbClr val="092C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0" name="object 70"/>
            <p:cNvPicPr/>
            <p:nvPr/>
          </p:nvPicPr>
          <p:blipFill>
            <a:blip r:embed="rId30" cstate="print"/>
            <a:stretch>
              <a:fillRect/>
            </a:stretch>
          </p:blipFill>
          <p:spPr>
            <a:xfrm>
              <a:off x="5219700" y="4062983"/>
              <a:ext cx="71627" cy="577595"/>
            </a:xfrm>
            <a:prstGeom prst="rect">
              <a:avLst/>
            </a:prstGeom>
          </p:spPr>
        </p:pic>
        <p:sp>
          <p:nvSpPr>
            <p:cNvPr id="71" name="object 71"/>
            <p:cNvSpPr/>
            <p:nvPr/>
          </p:nvSpPr>
          <p:spPr>
            <a:xfrm>
              <a:off x="5297424" y="4062983"/>
              <a:ext cx="71755" cy="600710"/>
            </a:xfrm>
            <a:custGeom>
              <a:avLst/>
              <a:gdLst/>
              <a:ahLst/>
              <a:cxnLst/>
              <a:rect l="l" t="t" r="r" b="b"/>
              <a:pathLst>
                <a:path w="71754" h="600710">
                  <a:moveTo>
                    <a:pt x="33528" y="0"/>
                  </a:moveTo>
                  <a:lnTo>
                    <a:pt x="0" y="0"/>
                  </a:lnTo>
                  <a:lnTo>
                    <a:pt x="0" y="591312"/>
                  </a:lnTo>
                  <a:lnTo>
                    <a:pt x="33528" y="591312"/>
                  </a:lnTo>
                  <a:lnTo>
                    <a:pt x="33528" y="0"/>
                  </a:lnTo>
                  <a:close/>
                </a:path>
                <a:path w="71754" h="600710">
                  <a:moveTo>
                    <a:pt x="71628" y="0"/>
                  </a:moveTo>
                  <a:lnTo>
                    <a:pt x="38100" y="0"/>
                  </a:lnTo>
                  <a:lnTo>
                    <a:pt x="38100" y="600456"/>
                  </a:lnTo>
                  <a:lnTo>
                    <a:pt x="71628" y="600456"/>
                  </a:lnTo>
                  <a:lnTo>
                    <a:pt x="71628" y="0"/>
                  </a:lnTo>
                  <a:close/>
                </a:path>
              </a:pathLst>
            </a:custGeom>
            <a:solidFill>
              <a:srgbClr val="092C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2" name="object 72"/>
            <p:cNvSpPr/>
            <p:nvPr/>
          </p:nvSpPr>
          <p:spPr>
            <a:xfrm>
              <a:off x="5375148" y="4062983"/>
              <a:ext cx="71755" cy="782320"/>
            </a:xfrm>
            <a:custGeom>
              <a:avLst/>
              <a:gdLst/>
              <a:ahLst/>
              <a:cxnLst/>
              <a:rect l="l" t="t" r="r" b="b"/>
              <a:pathLst>
                <a:path w="71754" h="782320">
                  <a:moveTo>
                    <a:pt x="33528" y="12"/>
                  </a:moveTo>
                  <a:lnTo>
                    <a:pt x="0" y="12"/>
                  </a:lnTo>
                  <a:lnTo>
                    <a:pt x="0" y="615696"/>
                  </a:lnTo>
                  <a:lnTo>
                    <a:pt x="33528" y="615696"/>
                  </a:lnTo>
                  <a:lnTo>
                    <a:pt x="33528" y="12"/>
                  </a:lnTo>
                  <a:close/>
                </a:path>
                <a:path w="71754" h="782320">
                  <a:moveTo>
                    <a:pt x="71628" y="0"/>
                  </a:moveTo>
                  <a:lnTo>
                    <a:pt x="38100" y="0"/>
                  </a:lnTo>
                  <a:lnTo>
                    <a:pt x="38100" y="781812"/>
                  </a:lnTo>
                  <a:lnTo>
                    <a:pt x="71628" y="781812"/>
                  </a:lnTo>
                  <a:lnTo>
                    <a:pt x="71628"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3" name="object 73"/>
            <p:cNvPicPr/>
            <p:nvPr/>
          </p:nvPicPr>
          <p:blipFill>
            <a:blip r:embed="rId31" cstate="print"/>
            <a:stretch>
              <a:fillRect/>
            </a:stretch>
          </p:blipFill>
          <p:spPr>
            <a:xfrm>
              <a:off x="5452871" y="4062983"/>
              <a:ext cx="71627" cy="876300"/>
            </a:xfrm>
            <a:prstGeom prst="rect">
              <a:avLst/>
            </a:prstGeom>
          </p:spPr>
        </p:pic>
        <p:sp>
          <p:nvSpPr>
            <p:cNvPr id="74" name="object 74"/>
            <p:cNvSpPr/>
            <p:nvPr/>
          </p:nvSpPr>
          <p:spPr>
            <a:xfrm>
              <a:off x="5530596" y="4062983"/>
              <a:ext cx="33655" cy="876300"/>
            </a:xfrm>
            <a:custGeom>
              <a:avLst/>
              <a:gdLst/>
              <a:ahLst/>
              <a:cxnLst/>
              <a:rect l="l" t="t" r="r" b="b"/>
              <a:pathLst>
                <a:path w="33654" h="876300">
                  <a:moveTo>
                    <a:pt x="33527" y="0"/>
                  </a:moveTo>
                  <a:lnTo>
                    <a:pt x="0" y="0"/>
                  </a:lnTo>
                  <a:lnTo>
                    <a:pt x="0" y="876300"/>
                  </a:lnTo>
                  <a:lnTo>
                    <a:pt x="33527" y="876300"/>
                  </a:lnTo>
                  <a:lnTo>
                    <a:pt x="33527" y="0"/>
                  </a:lnTo>
                  <a:close/>
                </a:path>
              </a:pathLst>
            </a:custGeom>
            <a:solidFill>
              <a:srgbClr val="092C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5" name="object 75"/>
            <p:cNvPicPr/>
            <p:nvPr/>
          </p:nvPicPr>
          <p:blipFill>
            <a:blip r:embed="rId32" cstate="print"/>
            <a:stretch>
              <a:fillRect/>
            </a:stretch>
          </p:blipFill>
          <p:spPr>
            <a:xfrm>
              <a:off x="5570220" y="4062983"/>
              <a:ext cx="32003" cy="947927"/>
            </a:xfrm>
            <a:prstGeom prst="rect">
              <a:avLst/>
            </a:prstGeom>
          </p:spPr>
        </p:pic>
        <p:sp>
          <p:nvSpPr>
            <p:cNvPr id="76" name="object 76"/>
            <p:cNvSpPr/>
            <p:nvPr/>
          </p:nvSpPr>
          <p:spPr>
            <a:xfrm>
              <a:off x="5608320" y="4062983"/>
              <a:ext cx="33655" cy="962025"/>
            </a:xfrm>
            <a:custGeom>
              <a:avLst/>
              <a:gdLst/>
              <a:ahLst/>
              <a:cxnLst/>
              <a:rect l="l" t="t" r="r" b="b"/>
              <a:pathLst>
                <a:path w="33654" h="962025">
                  <a:moveTo>
                    <a:pt x="33527" y="0"/>
                  </a:moveTo>
                  <a:lnTo>
                    <a:pt x="0" y="0"/>
                  </a:lnTo>
                  <a:lnTo>
                    <a:pt x="0" y="961644"/>
                  </a:lnTo>
                  <a:lnTo>
                    <a:pt x="33527" y="961644"/>
                  </a:lnTo>
                  <a:lnTo>
                    <a:pt x="33527"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7" name="object 77"/>
            <p:cNvSpPr/>
            <p:nvPr/>
          </p:nvSpPr>
          <p:spPr>
            <a:xfrm>
              <a:off x="5647944" y="4061459"/>
              <a:ext cx="111760" cy="1007744"/>
            </a:xfrm>
            <a:custGeom>
              <a:avLst/>
              <a:gdLst/>
              <a:ahLst/>
              <a:cxnLst/>
              <a:rect l="l" t="t" r="r" b="b"/>
              <a:pathLst>
                <a:path w="111760" h="1007745">
                  <a:moveTo>
                    <a:pt x="33528" y="0"/>
                  </a:moveTo>
                  <a:lnTo>
                    <a:pt x="0" y="0"/>
                  </a:lnTo>
                  <a:lnTo>
                    <a:pt x="0" y="978408"/>
                  </a:lnTo>
                  <a:lnTo>
                    <a:pt x="33528" y="978408"/>
                  </a:lnTo>
                  <a:lnTo>
                    <a:pt x="33528" y="0"/>
                  </a:lnTo>
                  <a:close/>
                </a:path>
                <a:path w="111760" h="1007745">
                  <a:moveTo>
                    <a:pt x="71628" y="0"/>
                  </a:moveTo>
                  <a:lnTo>
                    <a:pt x="38100" y="0"/>
                  </a:lnTo>
                  <a:lnTo>
                    <a:pt x="38100" y="992124"/>
                  </a:lnTo>
                  <a:lnTo>
                    <a:pt x="71628" y="992124"/>
                  </a:lnTo>
                  <a:lnTo>
                    <a:pt x="71628" y="0"/>
                  </a:lnTo>
                  <a:close/>
                </a:path>
                <a:path w="111760" h="1007745">
                  <a:moveTo>
                    <a:pt x="111239" y="0"/>
                  </a:moveTo>
                  <a:lnTo>
                    <a:pt x="77724" y="0"/>
                  </a:lnTo>
                  <a:lnTo>
                    <a:pt x="77724" y="1007364"/>
                  </a:lnTo>
                  <a:lnTo>
                    <a:pt x="111239" y="1007364"/>
                  </a:lnTo>
                  <a:lnTo>
                    <a:pt x="111239" y="0"/>
                  </a:lnTo>
                  <a:close/>
                </a:path>
              </a:pathLst>
            </a:custGeom>
            <a:solidFill>
              <a:srgbClr val="092C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8" name="object 78"/>
            <p:cNvPicPr/>
            <p:nvPr/>
          </p:nvPicPr>
          <p:blipFill>
            <a:blip r:embed="rId33" cstate="print"/>
            <a:stretch>
              <a:fillRect/>
            </a:stretch>
          </p:blipFill>
          <p:spPr>
            <a:xfrm>
              <a:off x="5763767" y="4061459"/>
              <a:ext cx="33527" cy="1034795"/>
            </a:xfrm>
            <a:prstGeom prst="rect">
              <a:avLst/>
            </a:prstGeom>
          </p:spPr>
        </p:pic>
        <p:sp>
          <p:nvSpPr>
            <p:cNvPr id="79" name="object 79"/>
            <p:cNvSpPr/>
            <p:nvPr/>
          </p:nvSpPr>
          <p:spPr>
            <a:xfrm>
              <a:off x="5803392" y="4061459"/>
              <a:ext cx="111760" cy="1115695"/>
            </a:xfrm>
            <a:custGeom>
              <a:avLst/>
              <a:gdLst/>
              <a:ahLst/>
              <a:cxnLst/>
              <a:rect l="l" t="t" r="r" b="b"/>
              <a:pathLst>
                <a:path w="111760" h="1115695">
                  <a:moveTo>
                    <a:pt x="33515" y="0"/>
                  </a:moveTo>
                  <a:lnTo>
                    <a:pt x="0" y="0"/>
                  </a:lnTo>
                  <a:lnTo>
                    <a:pt x="0" y="1097280"/>
                  </a:lnTo>
                  <a:lnTo>
                    <a:pt x="33515" y="1097280"/>
                  </a:lnTo>
                  <a:lnTo>
                    <a:pt x="33515" y="0"/>
                  </a:lnTo>
                  <a:close/>
                </a:path>
                <a:path w="111760" h="1115695">
                  <a:moveTo>
                    <a:pt x="71615" y="0"/>
                  </a:moveTo>
                  <a:lnTo>
                    <a:pt x="39624" y="0"/>
                  </a:lnTo>
                  <a:lnTo>
                    <a:pt x="39624" y="1097280"/>
                  </a:lnTo>
                  <a:lnTo>
                    <a:pt x="71615" y="1097280"/>
                  </a:lnTo>
                  <a:lnTo>
                    <a:pt x="71615" y="0"/>
                  </a:lnTo>
                  <a:close/>
                </a:path>
                <a:path w="111760" h="1115695">
                  <a:moveTo>
                    <a:pt x="111239" y="0"/>
                  </a:moveTo>
                  <a:lnTo>
                    <a:pt x="77724" y="0"/>
                  </a:lnTo>
                  <a:lnTo>
                    <a:pt x="77724" y="1115568"/>
                  </a:lnTo>
                  <a:lnTo>
                    <a:pt x="111239" y="1115568"/>
                  </a:lnTo>
                  <a:lnTo>
                    <a:pt x="111239" y="0"/>
                  </a:lnTo>
                  <a:close/>
                </a:path>
              </a:pathLst>
            </a:custGeom>
            <a:solidFill>
              <a:srgbClr val="092C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0" name="object 80"/>
            <p:cNvSpPr/>
            <p:nvPr/>
          </p:nvSpPr>
          <p:spPr>
            <a:xfrm>
              <a:off x="5920740" y="4061459"/>
              <a:ext cx="33655" cy="1130935"/>
            </a:xfrm>
            <a:custGeom>
              <a:avLst/>
              <a:gdLst/>
              <a:ahLst/>
              <a:cxnLst/>
              <a:rect l="l" t="t" r="r" b="b"/>
              <a:pathLst>
                <a:path w="33654" h="1130935">
                  <a:moveTo>
                    <a:pt x="33527" y="0"/>
                  </a:moveTo>
                  <a:lnTo>
                    <a:pt x="0" y="0"/>
                  </a:lnTo>
                  <a:lnTo>
                    <a:pt x="0" y="1130808"/>
                  </a:lnTo>
                  <a:lnTo>
                    <a:pt x="33527" y="1130808"/>
                  </a:lnTo>
                  <a:lnTo>
                    <a:pt x="33527"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1" name="object 81"/>
            <p:cNvSpPr/>
            <p:nvPr/>
          </p:nvSpPr>
          <p:spPr>
            <a:xfrm>
              <a:off x="5958840" y="4061459"/>
              <a:ext cx="33655" cy="1158240"/>
            </a:xfrm>
            <a:custGeom>
              <a:avLst/>
              <a:gdLst/>
              <a:ahLst/>
              <a:cxnLst/>
              <a:rect l="l" t="t" r="r" b="b"/>
              <a:pathLst>
                <a:path w="33654" h="1158239">
                  <a:moveTo>
                    <a:pt x="33527" y="0"/>
                  </a:moveTo>
                  <a:lnTo>
                    <a:pt x="0" y="0"/>
                  </a:lnTo>
                  <a:lnTo>
                    <a:pt x="0" y="1158239"/>
                  </a:lnTo>
                  <a:lnTo>
                    <a:pt x="33527" y="1158239"/>
                  </a:lnTo>
                  <a:lnTo>
                    <a:pt x="33527" y="0"/>
                  </a:lnTo>
                  <a:close/>
                </a:path>
              </a:pathLst>
            </a:custGeom>
            <a:solidFill>
              <a:srgbClr val="092C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object 82"/>
            <p:cNvSpPr/>
            <p:nvPr/>
          </p:nvSpPr>
          <p:spPr>
            <a:xfrm>
              <a:off x="5998464" y="4061459"/>
              <a:ext cx="71755" cy="1225550"/>
            </a:xfrm>
            <a:custGeom>
              <a:avLst/>
              <a:gdLst/>
              <a:ahLst/>
              <a:cxnLst/>
              <a:rect l="l" t="t" r="r" b="b"/>
              <a:pathLst>
                <a:path w="71754" h="1225550">
                  <a:moveTo>
                    <a:pt x="33528" y="0"/>
                  </a:moveTo>
                  <a:lnTo>
                    <a:pt x="0" y="0"/>
                  </a:lnTo>
                  <a:lnTo>
                    <a:pt x="0" y="1156716"/>
                  </a:lnTo>
                  <a:lnTo>
                    <a:pt x="33528" y="1156716"/>
                  </a:lnTo>
                  <a:lnTo>
                    <a:pt x="33528" y="0"/>
                  </a:lnTo>
                  <a:close/>
                </a:path>
                <a:path w="71754" h="1225550">
                  <a:moveTo>
                    <a:pt x="71628" y="0"/>
                  </a:moveTo>
                  <a:lnTo>
                    <a:pt x="38100" y="0"/>
                  </a:lnTo>
                  <a:lnTo>
                    <a:pt x="38100" y="1225296"/>
                  </a:lnTo>
                  <a:lnTo>
                    <a:pt x="71628" y="1225296"/>
                  </a:lnTo>
                  <a:lnTo>
                    <a:pt x="71628"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object 83"/>
            <p:cNvSpPr/>
            <p:nvPr/>
          </p:nvSpPr>
          <p:spPr>
            <a:xfrm>
              <a:off x="6076188" y="4061459"/>
              <a:ext cx="33655" cy="1324610"/>
            </a:xfrm>
            <a:custGeom>
              <a:avLst/>
              <a:gdLst/>
              <a:ahLst/>
              <a:cxnLst/>
              <a:rect l="l" t="t" r="r" b="b"/>
              <a:pathLst>
                <a:path w="33654" h="1324610">
                  <a:moveTo>
                    <a:pt x="33527" y="0"/>
                  </a:moveTo>
                  <a:lnTo>
                    <a:pt x="0" y="0"/>
                  </a:lnTo>
                  <a:lnTo>
                    <a:pt x="0" y="1324355"/>
                  </a:lnTo>
                  <a:lnTo>
                    <a:pt x="33527" y="1324355"/>
                  </a:lnTo>
                  <a:lnTo>
                    <a:pt x="33527" y="0"/>
                  </a:lnTo>
                  <a:close/>
                </a:path>
              </a:pathLst>
            </a:custGeom>
            <a:solidFill>
              <a:srgbClr val="092C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object 84"/>
            <p:cNvSpPr/>
            <p:nvPr/>
          </p:nvSpPr>
          <p:spPr>
            <a:xfrm>
              <a:off x="6115811" y="4061459"/>
              <a:ext cx="32384" cy="1335405"/>
            </a:xfrm>
            <a:custGeom>
              <a:avLst/>
              <a:gdLst/>
              <a:ahLst/>
              <a:cxnLst/>
              <a:rect l="l" t="t" r="r" b="b"/>
              <a:pathLst>
                <a:path w="32385" h="1335404">
                  <a:moveTo>
                    <a:pt x="32003" y="0"/>
                  </a:moveTo>
                  <a:lnTo>
                    <a:pt x="0" y="0"/>
                  </a:lnTo>
                  <a:lnTo>
                    <a:pt x="0" y="1335023"/>
                  </a:lnTo>
                  <a:lnTo>
                    <a:pt x="32003" y="1335023"/>
                  </a:lnTo>
                  <a:lnTo>
                    <a:pt x="32003"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5" name="object 85"/>
            <p:cNvSpPr/>
            <p:nvPr/>
          </p:nvSpPr>
          <p:spPr>
            <a:xfrm>
              <a:off x="6153912" y="4061459"/>
              <a:ext cx="151130" cy="1628139"/>
            </a:xfrm>
            <a:custGeom>
              <a:avLst/>
              <a:gdLst/>
              <a:ahLst/>
              <a:cxnLst/>
              <a:rect l="l" t="t" r="r" b="b"/>
              <a:pathLst>
                <a:path w="151129" h="1628139">
                  <a:moveTo>
                    <a:pt x="33528" y="0"/>
                  </a:moveTo>
                  <a:lnTo>
                    <a:pt x="0" y="0"/>
                  </a:lnTo>
                  <a:lnTo>
                    <a:pt x="0" y="1627632"/>
                  </a:lnTo>
                  <a:lnTo>
                    <a:pt x="33528" y="1627632"/>
                  </a:lnTo>
                  <a:lnTo>
                    <a:pt x="33528" y="0"/>
                  </a:lnTo>
                  <a:close/>
                </a:path>
                <a:path w="151129" h="1628139">
                  <a:moveTo>
                    <a:pt x="73152" y="0"/>
                  </a:moveTo>
                  <a:lnTo>
                    <a:pt x="39624" y="0"/>
                  </a:lnTo>
                  <a:lnTo>
                    <a:pt x="39624" y="1627632"/>
                  </a:lnTo>
                  <a:lnTo>
                    <a:pt x="73152" y="1627632"/>
                  </a:lnTo>
                  <a:lnTo>
                    <a:pt x="73152" y="0"/>
                  </a:lnTo>
                  <a:close/>
                </a:path>
                <a:path w="151129" h="1628139">
                  <a:moveTo>
                    <a:pt x="111252" y="0"/>
                  </a:moveTo>
                  <a:lnTo>
                    <a:pt x="77724" y="0"/>
                  </a:lnTo>
                  <a:lnTo>
                    <a:pt x="77724" y="1627632"/>
                  </a:lnTo>
                  <a:lnTo>
                    <a:pt x="111252" y="1627632"/>
                  </a:lnTo>
                  <a:lnTo>
                    <a:pt x="111252" y="0"/>
                  </a:lnTo>
                  <a:close/>
                </a:path>
                <a:path w="151129" h="1628139">
                  <a:moveTo>
                    <a:pt x="150876" y="0"/>
                  </a:moveTo>
                  <a:lnTo>
                    <a:pt x="117348" y="0"/>
                  </a:lnTo>
                  <a:lnTo>
                    <a:pt x="117348" y="1627632"/>
                  </a:lnTo>
                  <a:lnTo>
                    <a:pt x="150876" y="1627632"/>
                  </a:lnTo>
                  <a:lnTo>
                    <a:pt x="150876" y="0"/>
                  </a:lnTo>
                  <a:close/>
                </a:path>
              </a:pathLst>
            </a:custGeom>
            <a:solidFill>
              <a:srgbClr val="092C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6" name="object 86"/>
            <p:cNvPicPr/>
            <p:nvPr/>
          </p:nvPicPr>
          <p:blipFill>
            <a:blip r:embed="rId34" cstate="print"/>
            <a:stretch>
              <a:fillRect/>
            </a:stretch>
          </p:blipFill>
          <p:spPr>
            <a:xfrm>
              <a:off x="6309359" y="4061459"/>
              <a:ext cx="33527" cy="1627631"/>
            </a:xfrm>
            <a:prstGeom prst="rect">
              <a:avLst/>
            </a:prstGeom>
          </p:spPr>
        </p:pic>
        <p:pic>
          <p:nvPicPr>
            <p:cNvPr id="87" name="object 87"/>
            <p:cNvPicPr/>
            <p:nvPr/>
          </p:nvPicPr>
          <p:blipFill>
            <a:blip r:embed="rId35" cstate="print"/>
            <a:stretch>
              <a:fillRect/>
            </a:stretch>
          </p:blipFill>
          <p:spPr>
            <a:xfrm>
              <a:off x="6440423" y="4014215"/>
              <a:ext cx="33527" cy="47243"/>
            </a:xfrm>
            <a:prstGeom prst="rect">
              <a:avLst/>
            </a:prstGeom>
          </p:spPr>
        </p:pic>
        <p:sp>
          <p:nvSpPr>
            <p:cNvPr id="88" name="object 88"/>
            <p:cNvSpPr/>
            <p:nvPr/>
          </p:nvSpPr>
          <p:spPr>
            <a:xfrm>
              <a:off x="7924800" y="4066031"/>
              <a:ext cx="113030" cy="1633855"/>
            </a:xfrm>
            <a:custGeom>
              <a:avLst/>
              <a:gdLst/>
              <a:ahLst/>
              <a:cxnLst/>
              <a:rect l="l" t="t" r="r" b="b"/>
              <a:pathLst>
                <a:path w="113029" h="1633854">
                  <a:moveTo>
                    <a:pt x="32004" y="0"/>
                  </a:moveTo>
                  <a:lnTo>
                    <a:pt x="0" y="0"/>
                  </a:lnTo>
                  <a:lnTo>
                    <a:pt x="0" y="1243584"/>
                  </a:lnTo>
                  <a:lnTo>
                    <a:pt x="32004" y="1243584"/>
                  </a:lnTo>
                  <a:lnTo>
                    <a:pt x="32004" y="0"/>
                  </a:lnTo>
                  <a:close/>
                </a:path>
                <a:path w="113029" h="1633854">
                  <a:moveTo>
                    <a:pt x="73152" y="12"/>
                  </a:moveTo>
                  <a:lnTo>
                    <a:pt x="39624" y="12"/>
                  </a:lnTo>
                  <a:lnTo>
                    <a:pt x="39624" y="1633728"/>
                  </a:lnTo>
                  <a:lnTo>
                    <a:pt x="73152" y="1633728"/>
                  </a:lnTo>
                  <a:lnTo>
                    <a:pt x="73152" y="12"/>
                  </a:lnTo>
                  <a:close/>
                </a:path>
                <a:path w="113029" h="1633854">
                  <a:moveTo>
                    <a:pt x="112776" y="12"/>
                  </a:moveTo>
                  <a:lnTo>
                    <a:pt x="79248" y="12"/>
                  </a:lnTo>
                  <a:lnTo>
                    <a:pt x="79248" y="1633728"/>
                  </a:lnTo>
                  <a:lnTo>
                    <a:pt x="112776" y="1633728"/>
                  </a:lnTo>
                  <a:lnTo>
                    <a:pt x="112776" y="12"/>
                  </a:lnTo>
                  <a:close/>
                </a:path>
              </a:pathLst>
            </a:custGeom>
            <a:solidFill>
              <a:srgbClr val="125A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9" name="object 89"/>
            <p:cNvSpPr/>
            <p:nvPr/>
          </p:nvSpPr>
          <p:spPr>
            <a:xfrm>
              <a:off x="7883651" y="4066031"/>
              <a:ext cx="33655" cy="1243965"/>
            </a:xfrm>
            <a:custGeom>
              <a:avLst/>
              <a:gdLst/>
              <a:ahLst/>
              <a:cxnLst/>
              <a:rect l="l" t="t" r="r" b="b"/>
              <a:pathLst>
                <a:path w="33654" h="1243964">
                  <a:moveTo>
                    <a:pt x="33527" y="0"/>
                  </a:moveTo>
                  <a:lnTo>
                    <a:pt x="0" y="0"/>
                  </a:lnTo>
                  <a:lnTo>
                    <a:pt x="0" y="1243584"/>
                  </a:lnTo>
                  <a:lnTo>
                    <a:pt x="33527" y="1243584"/>
                  </a:lnTo>
                  <a:lnTo>
                    <a:pt x="33527"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0" name="object 90"/>
            <p:cNvSpPr/>
            <p:nvPr/>
          </p:nvSpPr>
          <p:spPr>
            <a:xfrm>
              <a:off x="6679692" y="4061459"/>
              <a:ext cx="1198245" cy="1225550"/>
            </a:xfrm>
            <a:custGeom>
              <a:avLst/>
              <a:gdLst/>
              <a:ahLst/>
              <a:cxnLst/>
              <a:rect l="l" t="t" r="r" b="b"/>
              <a:pathLst>
                <a:path w="1198245" h="1225550">
                  <a:moveTo>
                    <a:pt x="33528" y="0"/>
                  </a:moveTo>
                  <a:lnTo>
                    <a:pt x="0" y="0"/>
                  </a:lnTo>
                  <a:lnTo>
                    <a:pt x="0" y="42672"/>
                  </a:lnTo>
                  <a:lnTo>
                    <a:pt x="33528" y="42672"/>
                  </a:lnTo>
                  <a:lnTo>
                    <a:pt x="33528" y="0"/>
                  </a:lnTo>
                  <a:close/>
                </a:path>
                <a:path w="1198245" h="1225550">
                  <a:moveTo>
                    <a:pt x="1197864" y="4572"/>
                  </a:moveTo>
                  <a:lnTo>
                    <a:pt x="1164336" y="4572"/>
                  </a:lnTo>
                  <a:lnTo>
                    <a:pt x="1164336" y="1225296"/>
                  </a:lnTo>
                  <a:lnTo>
                    <a:pt x="1197864" y="1225296"/>
                  </a:lnTo>
                  <a:lnTo>
                    <a:pt x="1197864" y="4572"/>
                  </a:lnTo>
                  <a:close/>
                </a:path>
              </a:pathLst>
            </a:custGeom>
            <a:solidFill>
              <a:srgbClr val="125A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91" name="object 91"/>
            <p:cNvPicPr/>
            <p:nvPr/>
          </p:nvPicPr>
          <p:blipFill>
            <a:blip r:embed="rId36" cstate="print"/>
            <a:stretch>
              <a:fillRect/>
            </a:stretch>
          </p:blipFill>
          <p:spPr>
            <a:xfrm>
              <a:off x="6719315" y="4066031"/>
              <a:ext cx="33527" cy="193548"/>
            </a:xfrm>
            <a:prstGeom prst="rect">
              <a:avLst/>
            </a:prstGeom>
          </p:spPr>
        </p:pic>
        <p:sp>
          <p:nvSpPr>
            <p:cNvPr id="92" name="object 92"/>
            <p:cNvSpPr/>
            <p:nvPr/>
          </p:nvSpPr>
          <p:spPr>
            <a:xfrm>
              <a:off x="6760464" y="4066031"/>
              <a:ext cx="32384" cy="193675"/>
            </a:xfrm>
            <a:custGeom>
              <a:avLst/>
              <a:gdLst/>
              <a:ahLst/>
              <a:cxnLst/>
              <a:rect l="l" t="t" r="r" b="b"/>
              <a:pathLst>
                <a:path w="32384" h="193675">
                  <a:moveTo>
                    <a:pt x="32003" y="0"/>
                  </a:moveTo>
                  <a:lnTo>
                    <a:pt x="0" y="0"/>
                  </a:lnTo>
                  <a:lnTo>
                    <a:pt x="0" y="193548"/>
                  </a:lnTo>
                  <a:lnTo>
                    <a:pt x="32003" y="193548"/>
                  </a:lnTo>
                  <a:lnTo>
                    <a:pt x="32003"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93" name="object 93"/>
            <p:cNvPicPr/>
            <p:nvPr/>
          </p:nvPicPr>
          <p:blipFill>
            <a:blip r:embed="rId37" cstate="print"/>
            <a:stretch>
              <a:fillRect/>
            </a:stretch>
          </p:blipFill>
          <p:spPr>
            <a:xfrm>
              <a:off x="6800088" y="4066031"/>
              <a:ext cx="73151" cy="222504"/>
            </a:xfrm>
            <a:prstGeom prst="rect">
              <a:avLst/>
            </a:prstGeom>
          </p:spPr>
        </p:pic>
        <p:sp>
          <p:nvSpPr>
            <p:cNvPr id="94" name="object 94"/>
            <p:cNvSpPr/>
            <p:nvPr/>
          </p:nvSpPr>
          <p:spPr>
            <a:xfrm>
              <a:off x="6880859" y="4066031"/>
              <a:ext cx="32384" cy="492759"/>
            </a:xfrm>
            <a:custGeom>
              <a:avLst/>
              <a:gdLst/>
              <a:ahLst/>
              <a:cxnLst/>
              <a:rect l="l" t="t" r="r" b="b"/>
              <a:pathLst>
                <a:path w="32384" h="492760">
                  <a:moveTo>
                    <a:pt x="32003" y="0"/>
                  </a:moveTo>
                  <a:lnTo>
                    <a:pt x="0" y="0"/>
                  </a:lnTo>
                  <a:lnTo>
                    <a:pt x="0" y="492252"/>
                  </a:lnTo>
                  <a:lnTo>
                    <a:pt x="32003" y="492252"/>
                  </a:lnTo>
                  <a:lnTo>
                    <a:pt x="32003" y="0"/>
                  </a:lnTo>
                  <a:close/>
                </a:path>
              </a:pathLst>
            </a:custGeom>
            <a:solidFill>
              <a:srgbClr val="135D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95" name="object 95"/>
            <p:cNvPicPr/>
            <p:nvPr/>
          </p:nvPicPr>
          <p:blipFill>
            <a:blip r:embed="rId38" cstate="print"/>
            <a:stretch>
              <a:fillRect/>
            </a:stretch>
          </p:blipFill>
          <p:spPr>
            <a:xfrm>
              <a:off x="6920484" y="4066031"/>
              <a:ext cx="33527" cy="530351"/>
            </a:xfrm>
            <a:prstGeom prst="rect">
              <a:avLst/>
            </a:prstGeom>
          </p:spPr>
        </p:pic>
        <p:sp>
          <p:nvSpPr>
            <p:cNvPr id="96" name="object 96"/>
            <p:cNvSpPr/>
            <p:nvPr/>
          </p:nvSpPr>
          <p:spPr>
            <a:xfrm>
              <a:off x="6960108" y="4066031"/>
              <a:ext cx="74930" cy="597535"/>
            </a:xfrm>
            <a:custGeom>
              <a:avLst/>
              <a:gdLst/>
              <a:ahLst/>
              <a:cxnLst/>
              <a:rect l="l" t="t" r="r" b="b"/>
              <a:pathLst>
                <a:path w="74929" h="597535">
                  <a:moveTo>
                    <a:pt x="33528" y="0"/>
                  </a:moveTo>
                  <a:lnTo>
                    <a:pt x="0" y="0"/>
                  </a:lnTo>
                  <a:lnTo>
                    <a:pt x="0" y="550164"/>
                  </a:lnTo>
                  <a:lnTo>
                    <a:pt x="33528" y="550164"/>
                  </a:lnTo>
                  <a:lnTo>
                    <a:pt x="33528" y="0"/>
                  </a:lnTo>
                  <a:close/>
                </a:path>
                <a:path w="74929" h="597535">
                  <a:moveTo>
                    <a:pt x="74676" y="0"/>
                  </a:moveTo>
                  <a:lnTo>
                    <a:pt x="41148" y="0"/>
                  </a:lnTo>
                  <a:lnTo>
                    <a:pt x="41148" y="597408"/>
                  </a:lnTo>
                  <a:lnTo>
                    <a:pt x="74676" y="597408"/>
                  </a:lnTo>
                  <a:lnTo>
                    <a:pt x="74676" y="0"/>
                  </a:lnTo>
                  <a:close/>
                </a:path>
              </a:pathLst>
            </a:custGeom>
            <a:solidFill>
              <a:srgbClr val="125A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97" name="object 97"/>
            <p:cNvPicPr/>
            <p:nvPr/>
          </p:nvPicPr>
          <p:blipFill>
            <a:blip r:embed="rId39" cstate="print"/>
            <a:stretch>
              <a:fillRect/>
            </a:stretch>
          </p:blipFill>
          <p:spPr>
            <a:xfrm>
              <a:off x="7040879" y="4066031"/>
              <a:ext cx="33527" cy="711707"/>
            </a:xfrm>
            <a:prstGeom prst="rect">
              <a:avLst/>
            </a:prstGeom>
          </p:spPr>
        </p:pic>
        <p:sp>
          <p:nvSpPr>
            <p:cNvPr id="98" name="object 98"/>
            <p:cNvSpPr/>
            <p:nvPr/>
          </p:nvSpPr>
          <p:spPr>
            <a:xfrm>
              <a:off x="7080503" y="4066031"/>
              <a:ext cx="33655" cy="721360"/>
            </a:xfrm>
            <a:custGeom>
              <a:avLst/>
              <a:gdLst/>
              <a:ahLst/>
              <a:cxnLst/>
              <a:rect l="l" t="t" r="r" b="b"/>
              <a:pathLst>
                <a:path w="33654" h="721360">
                  <a:moveTo>
                    <a:pt x="33527" y="0"/>
                  </a:moveTo>
                  <a:lnTo>
                    <a:pt x="0" y="0"/>
                  </a:lnTo>
                  <a:lnTo>
                    <a:pt x="0" y="720852"/>
                  </a:lnTo>
                  <a:lnTo>
                    <a:pt x="33527" y="720852"/>
                  </a:lnTo>
                  <a:lnTo>
                    <a:pt x="33527"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9" name="object 99"/>
            <p:cNvSpPr/>
            <p:nvPr/>
          </p:nvSpPr>
          <p:spPr>
            <a:xfrm>
              <a:off x="7121652" y="4066031"/>
              <a:ext cx="33655" cy="745490"/>
            </a:xfrm>
            <a:custGeom>
              <a:avLst/>
              <a:gdLst/>
              <a:ahLst/>
              <a:cxnLst/>
              <a:rect l="l" t="t" r="r" b="b"/>
              <a:pathLst>
                <a:path w="33654" h="745489">
                  <a:moveTo>
                    <a:pt x="33527" y="0"/>
                  </a:moveTo>
                  <a:lnTo>
                    <a:pt x="0" y="0"/>
                  </a:lnTo>
                  <a:lnTo>
                    <a:pt x="0" y="745236"/>
                  </a:lnTo>
                  <a:lnTo>
                    <a:pt x="33527" y="745236"/>
                  </a:lnTo>
                  <a:lnTo>
                    <a:pt x="33527" y="0"/>
                  </a:lnTo>
                  <a:close/>
                </a:path>
              </a:pathLst>
            </a:custGeom>
            <a:solidFill>
              <a:srgbClr val="125A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0" name="object 100"/>
            <p:cNvSpPr/>
            <p:nvPr/>
          </p:nvSpPr>
          <p:spPr>
            <a:xfrm>
              <a:off x="7161276" y="4066031"/>
              <a:ext cx="73660" cy="792480"/>
            </a:xfrm>
            <a:custGeom>
              <a:avLst/>
              <a:gdLst/>
              <a:ahLst/>
              <a:cxnLst/>
              <a:rect l="l" t="t" r="r" b="b"/>
              <a:pathLst>
                <a:path w="73659" h="792479">
                  <a:moveTo>
                    <a:pt x="33528" y="0"/>
                  </a:moveTo>
                  <a:lnTo>
                    <a:pt x="0" y="0"/>
                  </a:lnTo>
                  <a:lnTo>
                    <a:pt x="0" y="772668"/>
                  </a:lnTo>
                  <a:lnTo>
                    <a:pt x="33528" y="772668"/>
                  </a:lnTo>
                  <a:lnTo>
                    <a:pt x="33528" y="0"/>
                  </a:lnTo>
                  <a:close/>
                </a:path>
                <a:path w="73659" h="792479">
                  <a:moveTo>
                    <a:pt x="73152" y="0"/>
                  </a:moveTo>
                  <a:lnTo>
                    <a:pt x="39624" y="0"/>
                  </a:lnTo>
                  <a:lnTo>
                    <a:pt x="39624" y="792480"/>
                  </a:lnTo>
                  <a:lnTo>
                    <a:pt x="73152" y="792480"/>
                  </a:lnTo>
                  <a:lnTo>
                    <a:pt x="73152"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1" name="object 101"/>
            <p:cNvSpPr/>
            <p:nvPr/>
          </p:nvSpPr>
          <p:spPr>
            <a:xfrm>
              <a:off x="7242047" y="4066031"/>
              <a:ext cx="33655" cy="826135"/>
            </a:xfrm>
            <a:custGeom>
              <a:avLst/>
              <a:gdLst/>
              <a:ahLst/>
              <a:cxnLst/>
              <a:rect l="l" t="t" r="r" b="b"/>
              <a:pathLst>
                <a:path w="33654" h="826135">
                  <a:moveTo>
                    <a:pt x="33527" y="0"/>
                  </a:moveTo>
                  <a:lnTo>
                    <a:pt x="0" y="0"/>
                  </a:lnTo>
                  <a:lnTo>
                    <a:pt x="0" y="826008"/>
                  </a:lnTo>
                  <a:lnTo>
                    <a:pt x="33527" y="826008"/>
                  </a:lnTo>
                  <a:lnTo>
                    <a:pt x="33527" y="0"/>
                  </a:lnTo>
                  <a:close/>
                </a:path>
              </a:pathLst>
            </a:custGeom>
            <a:solidFill>
              <a:srgbClr val="125A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02" name="object 102"/>
            <p:cNvPicPr/>
            <p:nvPr/>
          </p:nvPicPr>
          <p:blipFill>
            <a:blip r:embed="rId40" cstate="print"/>
            <a:stretch>
              <a:fillRect/>
            </a:stretch>
          </p:blipFill>
          <p:spPr>
            <a:xfrm>
              <a:off x="7281671" y="4066031"/>
              <a:ext cx="73151" cy="896112"/>
            </a:xfrm>
            <a:prstGeom prst="rect">
              <a:avLst/>
            </a:prstGeom>
          </p:spPr>
        </p:pic>
        <p:sp>
          <p:nvSpPr>
            <p:cNvPr id="103" name="object 103"/>
            <p:cNvSpPr/>
            <p:nvPr/>
          </p:nvSpPr>
          <p:spPr>
            <a:xfrm>
              <a:off x="7362444" y="4066031"/>
              <a:ext cx="33655" cy="896619"/>
            </a:xfrm>
            <a:custGeom>
              <a:avLst/>
              <a:gdLst/>
              <a:ahLst/>
              <a:cxnLst/>
              <a:rect l="l" t="t" r="r" b="b"/>
              <a:pathLst>
                <a:path w="33654" h="896620">
                  <a:moveTo>
                    <a:pt x="33527" y="0"/>
                  </a:moveTo>
                  <a:lnTo>
                    <a:pt x="0" y="0"/>
                  </a:lnTo>
                  <a:lnTo>
                    <a:pt x="0" y="896112"/>
                  </a:lnTo>
                  <a:lnTo>
                    <a:pt x="33527" y="896112"/>
                  </a:lnTo>
                  <a:lnTo>
                    <a:pt x="33527" y="0"/>
                  </a:lnTo>
                  <a:close/>
                </a:path>
              </a:pathLst>
            </a:custGeom>
            <a:solidFill>
              <a:srgbClr val="125A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04" name="object 104"/>
            <p:cNvPicPr/>
            <p:nvPr/>
          </p:nvPicPr>
          <p:blipFill>
            <a:blip r:embed="rId41" cstate="print"/>
            <a:stretch>
              <a:fillRect/>
            </a:stretch>
          </p:blipFill>
          <p:spPr>
            <a:xfrm>
              <a:off x="7402067" y="4066031"/>
              <a:ext cx="33527" cy="925068"/>
            </a:xfrm>
            <a:prstGeom prst="rect">
              <a:avLst/>
            </a:prstGeom>
          </p:spPr>
        </p:pic>
        <p:sp>
          <p:nvSpPr>
            <p:cNvPr id="105" name="object 105"/>
            <p:cNvSpPr/>
            <p:nvPr/>
          </p:nvSpPr>
          <p:spPr>
            <a:xfrm>
              <a:off x="7441691" y="4066031"/>
              <a:ext cx="33655" cy="949960"/>
            </a:xfrm>
            <a:custGeom>
              <a:avLst/>
              <a:gdLst/>
              <a:ahLst/>
              <a:cxnLst/>
              <a:rect l="l" t="t" r="r" b="b"/>
              <a:pathLst>
                <a:path w="33654" h="949960">
                  <a:moveTo>
                    <a:pt x="33527" y="0"/>
                  </a:moveTo>
                  <a:lnTo>
                    <a:pt x="0" y="0"/>
                  </a:lnTo>
                  <a:lnTo>
                    <a:pt x="0" y="949452"/>
                  </a:lnTo>
                  <a:lnTo>
                    <a:pt x="33527" y="949452"/>
                  </a:lnTo>
                  <a:lnTo>
                    <a:pt x="33527" y="0"/>
                  </a:lnTo>
                  <a:close/>
                </a:path>
              </a:pathLst>
            </a:custGeom>
            <a:solidFill>
              <a:srgbClr val="125A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06" name="object 106"/>
            <p:cNvPicPr/>
            <p:nvPr/>
          </p:nvPicPr>
          <p:blipFill>
            <a:blip r:embed="rId42" cstate="print"/>
            <a:stretch>
              <a:fillRect/>
            </a:stretch>
          </p:blipFill>
          <p:spPr>
            <a:xfrm>
              <a:off x="7482840" y="4066031"/>
              <a:ext cx="33527" cy="1063752"/>
            </a:xfrm>
            <a:prstGeom prst="rect">
              <a:avLst/>
            </a:prstGeom>
          </p:spPr>
        </p:pic>
        <p:sp>
          <p:nvSpPr>
            <p:cNvPr id="107" name="object 107"/>
            <p:cNvSpPr/>
            <p:nvPr/>
          </p:nvSpPr>
          <p:spPr>
            <a:xfrm>
              <a:off x="7522464" y="4066031"/>
              <a:ext cx="154305" cy="1158875"/>
            </a:xfrm>
            <a:custGeom>
              <a:avLst/>
              <a:gdLst/>
              <a:ahLst/>
              <a:cxnLst/>
              <a:rect l="l" t="t" r="r" b="b"/>
              <a:pathLst>
                <a:path w="154304" h="1158875">
                  <a:moveTo>
                    <a:pt x="33528" y="0"/>
                  </a:moveTo>
                  <a:lnTo>
                    <a:pt x="0" y="0"/>
                  </a:lnTo>
                  <a:lnTo>
                    <a:pt x="0" y="1086612"/>
                  </a:lnTo>
                  <a:lnTo>
                    <a:pt x="33528" y="1086612"/>
                  </a:lnTo>
                  <a:lnTo>
                    <a:pt x="33528" y="0"/>
                  </a:lnTo>
                  <a:close/>
                </a:path>
                <a:path w="154304" h="1158875">
                  <a:moveTo>
                    <a:pt x="73139" y="0"/>
                  </a:moveTo>
                  <a:lnTo>
                    <a:pt x="41148" y="0"/>
                  </a:lnTo>
                  <a:lnTo>
                    <a:pt x="41148" y="1095756"/>
                  </a:lnTo>
                  <a:lnTo>
                    <a:pt x="73139" y="1095756"/>
                  </a:lnTo>
                  <a:lnTo>
                    <a:pt x="73139" y="0"/>
                  </a:lnTo>
                  <a:close/>
                </a:path>
                <a:path w="154304" h="1158875">
                  <a:moveTo>
                    <a:pt x="114287" y="12"/>
                  </a:moveTo>
                  <a:lnTo>
                    <a:pt x="80772" y="12"/>
                  </a:lnTo>
                  <a:lnTo>
                    <a:pt x="80772" y="1129296"/>
                  </a:lnTo>
                  <a:lnTo>
                    <a:pt x="114287" y="1129296"/>
                  </a:lnTo>
                  <a:lnTo>
                    <a:pt x="114287" y="12"/>
                  </a:lnTo>
                  <a:close/>
                </a:path>
                <a:path w="154304" h="1158875">
                  <a:moveTo>
                    <a:pt x="153911" y="12"/>
                  </a:moveTo>
                  <a:lnTo>
                    <a:pt x="120396" y="12"/>
                  </a:lnTo>
                  <a:lnTo>
                    <a:pt x="120396" y="1158252"/>
                  </a:lnTo>
                  <a:lnTo>
                    <a:pt x="153911" y="1158252"/>
                  </a:lnTo>
                  <a:lnTo>
                    <a:pt x="153911" y="12"/>
                  </a:lnTo>
                  <a:close/>
                </a:path>
              </a:pathLst>
            </a:custGeom>
            <a:solidFill>
              <a:srgbClr val="125A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08" name="object 108"/>
            <p:cNvPicPr/>
            <p:nvPr/>
          </p:nvPicPr>
          <p:blipFill>
            <a:blip r:embed="rId43" cstate="print"/>
            <a:stretch>
              <a:fillRect/>
            </a:stretch>
          </p:blipFill>
          <p:spPr>
            <a:xfrm>
              <a:off x="7684008" y="4066031"/>
              <a:ext cx="73151" cy="1191768"/>
            </a:xfrm>
            <a:prstGeom prst="rect">
              <a:avLst/>
            </a:prstGeom>
          </p:spPr>
        </p:pic>
        <p:sp>
          <p:nvSpPr>
            <p:cNvPr id="109" name="object 109"/>
            <p:cNvSpPr/>
            <p:nvPr/>
          </p:nvSpPr>
          <p:spPr>
            <a:xfrm>
              <a:off x="7763255" y="4066031"/>
              <a:ext cx="33655" cy="1201420"/>
            </a:xfrm>
            <a:custGeom>
              <a:avLst/>
              <a:gdLst/>
              <a:ahLst/>
              <a:cxnLst/>
              <a:rect l="l" t="t" r="r" b="b"/>
              <a:pathLst>
                <a:path w="33654" h="1201420">
                  <a:moveTo>
                    <a:pt x="33527" y="0"/>
                  </a:moveTo>
                  <a:lnTo>
                    <a:pt x="0" y="0"/>
                  </a:lnTo>
                  <a:lnTo>
                    <a:pt x="0" y="1200912"/>
                  </a:lnTo>
                  <a:lnTo>
                    <a:pt x="33527" y="1200912"/>
                  </a:lnTo>
                  <a:lnTo>
                    <a:pt x="33527" y="0"/>
                  </a:lnTo>
                  <a:close/>
                </a:path>
              </a:pathLst>
            </a:custGeom>
            <a:solidFill>
              <a:srgbClr val="125A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0" name="object 110"/>
            <p:cNvSpPr/>
            <p:nvPr/>
          </p:nvSpPr>
          <p:spPr>
            <a:xfrm>
              <a:off x="7804403" y="4066031"/>
              <a:ext cx="32384" cy="1221105"/>
            </a:xfrm>
            <a:custGeom>
              <a:avLst/>
              <a:gdLst/>
              <a:ahLst/>
              <a:cxnLst/>
              <a:rect l="l" t="t" r="r" b="b"/>
              <a:pathLst>
                <a:path w="32384" h="1221104">
                  <a:moveTo>
                    <a:pt x="32003" y="0"/>
                  </a:moveTo>
                  <a:lnTo>
                    <a:pt x="0" y="0"/>
                  </a:lnTo>
                  <a:lnTo>
                    <a:pt x="0" y="1220724"/>
                  </a:lnTo>
                  <a:lnTo>
                    <a:pt x="32003" y="1220724"/>
                  </a:lnTo>
                  <a:lnTo>
                    <a:pt x="32003"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11" name="object 111"/>
            <p:cNvPicPr/>
            <p:nvPr/>
          </p:nvPicPr>
          <p:blipFill>
            <a:blip r:embed="rId44" cstate="print"/>
            <a:stretch>
              <a:fillRect/>
            </a:stretch>
          </p:blipFill>
          <p:spPr>
            <a:xfrm>
              <a:off x="8223503" y="4073651"/>
              <a:ext cx="97536" cy="423672"/>
            </a:xfrm>
            <a:prstGeom prst="rect">
              <a:avLst/>
            </a:prstGeom>
          </p:spPr>
        </p:pic>
        <p:sp>
          <p:nvSpPr>
            <p:cNvPr id="112" name="object 112"/>
            <p:cNvSpPr/>
            <p:nvPr/>
          </p:nvSpPr>
          <p:spPr>
            <a:xfrm>
              <a:off x="8331708" y="4073651"/>
              <a:ext cx="43180" cy="495300"/>
            </a:xfrm>
            <a:custGeom>
              <a:avLst/>
              <a:gdLst/>
              <a:ahLst/>
              <a:cxnLst/>
              <a:rect l="l" t="t" r="r" b="b"/>
              <a:pathLst>
                <a:path w="43179" h="495300">
                  <a:moveTo>
                    <a:pt x="42672" y="0"/>
                  </a:moveTo>
                  <a:lnTo>
                    <a:pt x="0" y="0"/>
                  </a:lnTo>
                  <a:lnTo>
                    <a:pt x="0" y="495300"/>
                  </a:lnTo>
                  <a:lnTo>
                    <a:pt x="42672" y="495300"/>
                  </a:lnTo>
                  <a:lnTo>
                    <a:pt x="42672"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13" name="object 113"/>
            <p:cNvPicPr/>
            <p:nvPr/>
          </p:nvPicPr>
          <p:blipFill>
            <a:blip r:embed="rId45" cstate="print"/>
            <a:stretch>
              <a:fillRect/>
            </a:stretch>
          </p:blipFill>
          <p:spPr>
            <a:xfrm>
              <a:off x="8385048" y="4073651"/>
              <a:ext cx="97536" cy="565404"/>
            </a:xfrm>
            <a:prstGeom prst="rect">
              <a:avLst/>
            </a:prstGeom>
          </p:spPr>
        </p:pic>
        <p:pic>
          <p:nvPicPr>
            <p:cNvPr id="114" name="object 114"/>
            <p:cNvPicPr/>
            <p:nvPr/>
          </p:nvPicPr>
          <p:blipFill>
            <a:blip r:embed="rId46" cstate="print"/>
            <a:stretch>
              <a:fillRect/>
            </a:stretch>
          </p:blipFill>
          <p:spPr>
            <a:xfrm>
              <a:off x="8491727" y="4073651"/>
              <a:ext cx="44196" cy="598932"/>
            </a:xfrm>
            <a:prstGeom prst="rect">
              <a:avLst/>
            </a:prstGeom>
          </p:spPr>
        </p:pic>
        <p:sp>
          <p:nvSpPr>
            <p:cNvPr id="115" name="object 115"/>
            <p:cNvSpPr/>
            <p:nvPr/>
          </p:nvSpPr>
          <p:spPr>
            <a:xfrm>
              <a:off x="8546592" y="4073651"/>
              <a:ext cx="96520" cy="652780"/>
            </a:xfrm>
            <a:custGeom>
              <a:avLst/>
              <a:gdLst/>
              <a:ahLst/>
              <a:cxnLst/>
              <a:rect l="l" t="t" r="r" b="b"/>
              <a:pathLst>
                <a:path w="96520" h="652779">
                  <a:moveTo>
                    <a:pt x="42672" y="0"/>
                  </a:moveTo>
                  <a:lnTo>
                    <a:pt x="0" y="0"/>
                  </a:lnTo>
                  <a:lnTo>
                    <a:pt x="0" y="614172"/>
                  </a:lnTo>
                  <a:lnTo>
                    <a:pt x="42672" y="614172"/>
                  </a:lnTo>
                  <a:lnTo>
                    <a:pt x="42672" y="0"/>
                  </a:lnTo>
                  <a:close/>
                </a:path>
                <a:path w="96520" h="652779">
                  <a:moveTo>
                    <a:pt x="96012" y="0"/>
                  </a:moveTo>
                  <a:lnTo>
                    <a:pt x="53340" y="0"/>
                  </a:lnTo>
                  <a:lnTo>
                    <a:pt x="53340" y="652272"/>
                  </a:lnTo>
                  <a:lnTo>
                    <a:pt x="96012" y="652272"/>
                  </a:lnTo>
                  <a:lnTo>
                    <a:pt x="96012" y="0"/>
                  </a:lnTo>
                  <a:close/>
                </a:path>
              </a:pathLst>
            </a:custGeom>
            <a:solidFill>
              <a:srgbClr val="5ABA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6" name="object 116"/>
            <p:cNvSpPr/>
            <p:nvPr/>
          </p:nvSpPr>
          <p:spPr>
            <a:xfrm>
              <a:off x="8653272" y="4073651"/>
              <a:ext cx="43180" cy="680085"/>
            </a:xfrm>
            <a:custGeom>
              <a:avLst/>
              <a:gdLst/>
              <a:ahLst/>
              <a:cxnLst/>
              <a:rect l="l" t="t" r="r" b="b"/>
              <a:pathLst>
                <a:path w="43179" h="680085">
                  <a:moveTo>
                    <a:pt x="42672" y="0"/>
                  </a:moveTo>
                  <a:lnTo>
                    <a:pt x="0" y="0"/>
                  </a:lnTo>
                  <a:lnTo>
                    <a:pt x="0" y="679704"/>
                  </a:lnTo>
                  <a:lnTo>
                    <a:pt x="42672" y="679704"/>
                  </a:lnTo>
                  <a:lnTo>
                    <a:pt x="42672"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7" name="object 117"/>
            <p:cNvSpPr/>
            <p:nvPr/>
          </p:nvSpPr>
          <p:spPr>
            <a:xfrm>
              <a:off x="8706612" y="4073651"/>
              <a:ext cx="97790" cy="713740"/>
            </a:xfrm>
            <a:custGeom>
              <a:avLst/>
              <a:gdLst/>
              <a:ahLst/>
              <a:cxnLst/>
              <a:rect l="l" t="t" r="r" b="b"/>
              <a:pathLst>
                <a:path w="97790" h="713739">
                  <a:moveTo>
                    <a:pt x="44196" y="0"/>
                  </a:moveTo>
                  <a:lnTo>
                    <a:pt x="0" y="0"/>
                  </a:lnTo>
                  <a:lnTo>
                    <a:pt x="0" y="713232"/>
                  </a:lnTo>
                  <a:lnTo>
                    <a:pt x="44196" y="713232"/>
                  </a:lnTo>
                  <a:lnTo>
                    <a:pt x="44196" y="0"/>
                  </a:lnTo>
                  <a:close/>
                </a:path>
                <a:path w="97790" h="713739">
                  <a:moveTo>
                    <a:pt x="97536" y="0"/>
                  </a:moveTo>
                  <a:lnTo>
                    <a:pt x="53340" y="0"/>
                  </a:lnTo>
                  <a:lnTo>
                    <a:pt x="53340" y="713232"/>
                  </a:lnTo>
                  <a:lnTo>
                    <a:pt x="97536" y="713232"/>
                  </a:lnTo>
                  <a:lnTo>
                    <a:pt x="97536" y="0"/>
                  </a:lnTo>
                  <a:close/>
                </a:path>
              </a:pathLst>
            </a:custGeom>
            <a:solidFill>
              <a:srgbClr val="5ABA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8" name="object 118"/>
            <p:cNvSpPr/>
            <p:nvPr/>
          </p:nvSpPr>
          <p:spPr>
            <a:xfrm>
              <a:off x="8814816" y="4073651"/>
              <a:ext cx="847725" cy="1270000"/>
            </a:xfrm>
            <a:custGeom>
              <a:avLst/>
              <a:gdLst/>
              <a:ahLst/>
              <a:cxnLst/>
              <a:rect l="l" t="t" r="r" b="b"/>
              <a:pathLst>
                <a:path w="847725" h="1270000">
                  <a:moveTo>
                    <a:pt x="42672" y="0"/>
                  </a:moveTo>
                  <a:lnTo>
                    <a:pt x="0" y="0"/>
                  </a:lnTo>
                  <a:lnTo>
                    <a:pt x="0" y="733044"/>
                  </a:lnTo>
                  <a:lnTo>
                    <a:pt x="42672" y="733044"/>
                  </a:lnTo>
                  <a:lnTo>
                    <a:pt x="42672" y="0"/>
                  </a:lnTo>
                  <a:close/>
                </a:path>
                <a:path w="847725" h="1270000">
                  <a:moveTo>
                    <a:pt x="364236" y="12"/>
                  </a:moveTo>
                  <a:lnTo>
                    <a:pt x="321564" y="12"/>
                  </a:lnTo>
                  <a:lnTo>
                    <a:pt x="321564" y="883920"/>
                  </a:lnTo>
                  <a:lnTo>
                    <a:pt x="364236" y="883920"/>
                  </a:lnTo>
                  <a:lnTo>
                    <a:pt x="364236" y="12"/>
                  </a:lnTo>
                  <a:close/>
                </a:path>
                <a:path w="847725" h="1270000">
                  <a:moveTo>
                    <a:pt x="794004" y="0"/>
                  </a:moveTo>
                  <a:lnTo>
                    <a:pt x="749808" y="0"/>
                  </a:lnTo>
                  <a:lnTo>
                    <a:pt x="749808" y="1235964"/>
                  </a:lnTo>
                  <a:lnTo>
                    <a:pt x="794004" y="1235964"/>
                  </a:lnTo>
                  <a:lnTo>
                    <a:pt x="794004" y="0"/>
                  </a:lnTo>
                  <a:close/>
                </a:path>
                <a:path w="847725" h="1270000">
                  <a:moveTo>
                    <a:pt x="847344" y="0"/>
                  </a:moveTo>
                  <a:lnTo>
                    <a:pt x="803148" y="0"/>
                  </a:lnTo>
                  <a:lnTo>
                    <a:pt x="803148" y="1269492"/>
                  </a:lnTo>
                  <a:lnTo>
                    <a:pt x="847344" y="1269492"/>
                  </a:lnTo>
                  <a:lnTo>
                    <a:pt x="847344"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19" name="object 119"/>
            <p:cNvPicPr/>
            <p:nvPr/>
          </p:nvPicPr>
          <p:blipFill>
            <a:blip r:embed="rId47" cstate="print"/>
            <a:stretch>
              <a:fillRect/>
            </a:stretch>
          </p:blipFill>
          <p:spPr>
            <a:xfrm>
              <a:off x="9028175" y="4073651"/>
              <a:ext cx="44196" cy="845819"/>
            </a:xfrm>
            <a:prstGeom prst="rect">
              <a:avLst/>
            </a:prstGeom>
          </p:spPr>
        </p:pic>
        <p:pic>
          <p:nvPicPr>
            <p:cNvPr id="120" name="object 120"/>
            <p:cNvPicPr/>
            <p:nvPr/>
          </p:nvPicPr>
          <p:blipFill>
            <a:blip r:embed="rId48" cstate="print"/>
            <a:stretch>
              <a:fillRect/>
            </a:stretch>
          </p:blipFill>
          <p:spPr>
            <a:xfrm>
              <a:off x="9296399" y="4073651"/>
              <a:ext cx="150875" cy="1094232"/>
            </a:xfrm>
            <a:prstGeom prst="rect">
              <a:avLst/>
            </a:prstGeom>
          </p:spPr>
        </p:pic>
        <p:pic>
          <p:nvPicPr>
            <p:cNvPr id="121" name="object 121"/>
            <p:cNvPicPr/>
            <p:nvPr/>
          </p:nvPicPr>
          <p:blipFill>
            <a:blip r:embed="rId49" cstate="print"/>
            <a:stretch>
              <a:fillRect/>
            </a:stretch>
          </p:blipFill>
          <p:spPr>
            <a:xfrm>
              <a:off x="9243060" y="4073651"/>
              <a:ext cx="42672" cy="979932"/>
            </a:xfrm>
            <a:prstGeom prst="rect">
              <a:avLst/>
            </a:prstGeom>
          </p:spPr>
        </p:pic>
        <p:pic>
          <p:nvPicPr>
            <p:cNvPr id="122" name="object 122"/>
            <p:cNvPicPr/>
            <p:nvPr/>
          </p:nvPicPr>
          <p:blipFill>
            <a:blip r:embed="rId50" cstate="print"/>
            <a:stretch>
              <a:fillRect/>
            </a:stretch>
          </p:blipFill>
          <p:spPr>
            <a:xfrm>
              <a:off x="9672827" y="4073651"/>
              <a:ext cx="96012" cy="1626108"/>
            </a:xfrm>
            <a:prstGeom prst="rect">
              <a:avLst/>
            </a:prstGeom>
          </p:spPr>
        </p:pic>
        <p:sp>
          <p:nvSpPr>
            <p:cNvPr id="123" name="object 123"/>
            <p:cNvSpPr/>
            <p:nvPr/>
          </p:nvSpPr>
          <p:spPr>
            <a:xfrm>
              <a:off x="8868156" y="4073651"/>
              <a:ext cx="685800" cy="1207135"/>
            </a:xfrm>
            <a:custGeom>
              <a:avLst/>
              <a:gdLst/>
              <a:ahLst/>
              <a:cxnLst/>
              <a:rect l="l" t="t" r="r" b="b"/>
              <a:pathLst>
                <a:path w="685800" h="1207135">
                  <a:moveTo>
                    <a:pt x="42672" y="12"/>
                  </a:moveTo>
                  <a:lnTo>
                    <a:pt x="0" y="12"/>
                  </a:lnTo>
                  <a:lnTo>
                    <a:pt x="0" y="845820"/>
                  </a:lnTo>
                  <a:lnTo>
                    <a:pt x="42672" y="845820"/>
                  </a:lnTo>
                  <a:lnTo>
                    <a:pt x="42672" y="12"/>
                  </a:lnTo>
                  <a:close/>
                </a:path>
                <a:path w="685800" h="1207135">
                  <a:moveTo>
                    <a:pt x="96012" y="12"/>
                  </a:moveTo>
                  <a:lnTo>
                    <a:pt x="53340" y="12"/>
                  </a:lnTo>
                  <a:lnTo>
                    <a:pt x="53340" y="845820"/>
                  </a:lnTo>
                  <a:lnTo>
                    <a:pt x="96012" y="845820"/>
                  </a:lnTo>
                  <a:lnTo>
                    <a:pt x="96012" y="12"/>
                  </a:lnTo>
                  <a:close/>
                </a:path>
                <a:path w="685800" h="1207135">
                  <a:moveTo>
                    <a:pt x="150876" y="12"/>
                  </a:moveTo>
                  <a:lnTo>
                    <a:pt x="106680" y="12"/>
                  </a:lnTo>
                  <a:lnTo>
                    <a:pt x="106680" y="845820"/>
                  </a:lnTo>
                  <a:lnTo>
                    <a:pt x="150876" y="845820"/>
                  </a:lnTo>
                  <a:lnTo>
                    <a:pt x="150876" y="12"/>
                  </a:lnTo>
                  <a:close/>
                </a:path>
                <a:path w="685800" h="1207135">
                  <a:moveTo>
                    <a:pt x="257556" y="0"/>
                  </a:moveTo>
                  <a:lnTo>
                    <a:pt x="213360" y="0"/>
                  </a:lnTo>
                  <a:lnTo>
                    <a:pt x="213360" y="882396"/>
                  </a:lnTo>
                  <a:lnTo>
                    <a:pt x="257556" y="882396"/>
                  </a:lnTo>
                  <a:lnTo>
                    <a:pt x="257556" y="0"/>
                  </a:lnTo>
                  <a:close/>
                </a:path>
                <a:path w="685800" h="1207135">
                  <a:moveTo>
                    <a:pt x="364236" y="0"/>
                  </a:moveTo>
                  <a:lnTo>
                    <a:pt x="321564" y="0"/>
                  </a:lnTo>
                  <a:lnTo>
                    <a:pt x="321564" y="941832"/>
                  </a:lnTo>
                  <a:lnTo>
                    <a:pt x="364236" y="941832"/>
                  </a:lnTo>
                  <a:lnTo>
                    <a:pt x="364236" y="0"/>
                  </a:lnTo>
                  <a:close/>
                </a:path>
                <a:path w="685800" h="1207135">
                  <a:moveTo>
                    <a:pt x="632460" y="0"/>
                  </a:moveTo>
                  <a:lnTo>
                    <a:pt x="589788" y="0"/>
                  </a:lnTo>
                  <a:lnTo>
                    <a:pt x="589788" y="1168908"/>
                  </a:lnTo>
                  <a:lnTo>
                    <a:pt x="632460" y="1168908"/>
                  </a:lnTo>
                  <a:lnTo>
                    <a:pt x="632460" y="0"/>
                  </a:lnTo>
                  <a:close/>
                </a:path>
                <a:path w="685800" h="1207135">
                  <a:moveTo>
                    <a:pt x="685800" y="0"/>
                  </a:moveTo>
                  <a:lnTo>
                    <a:pt x="643128" y="0"/>
                  </a:lnTo>
                  <a:lnTo>
                    <a:pt x="643128" y="1207008"/>
                  </a:lnTo>
                  <a:lnTo>
                    <a:pt x="685800" y="1207008"/>
                  </a:lnTo>
                  <a:lnTo>
                    <a:pt x="685800" y="0"/>
                  </a:lnTo>
                  <a:close/>
                </a:path>
              </a:pathLst>
            </a:custGeom>
            <a:solidFill>
              <a:srgbClr val="5ABA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4" name="object 124"/>
            <p:cNvSpPr/>
            <p:nvPr/>
          </p:nvSpPr>
          <p:spPr>
            <a:xfrm>
              <a:off x="9982200" y="4061459"/>
              <a:ext cx="365760" cy="779145"/>
            </a:xfrm>
            <a:custGeom>
              <a:avLst/>
              <a:gdLst/>
              <a:ahLst/>
              <a:cxnLst/>
              <a:rect l="l" t="t" r="r" b="b"/>
              <a:pathLst>
                <a:path w="365759" h="779145">
                  <a:moveTo>
                    <a:pt x="53340" y="1524"/>
                  </a:moveTo>
                  <a:lnTo>
                    <a:pt x="0" y="1524"/>
                  </a:lnTo>
                  <a:lnTo>
                    <a:pt x="0" y="22860"/>
                  </a:lnTo>
                  <a:lnTo>
                    <a:pt x="53340" y="22860"/>
                  </a:lnTo>
                  <a:lnTo>
                    <a:pt x="53340" y="1524"/>
                  </a:lnTo>
                  <a:close/>
                </a:path>
                <a:path w="365759" h="779145">
                  <a:moveTo>
                    <a:pt x="115824" y="1524"/>
                  </a:moveTo>
                  <a:lnTo>
                    <a:pt x="62484" y="1524"/>
                  </a:lnTo>
                  <a:lnTo>
                    <a:pt x="62484" y="620268"/>
                  </a:lnTo>
                  <a:lnTo>
                    <a:pt x="115824" y="620268"/>
                  </a:lnTo>
                  <a:lnTo>
                    <a:pt x="115824" y="1524"/>
                  </a:lnTo>
                  <a:close/>
                </a:path>
                <a:path w="365759" h="779145">
                  <a:moveTo>
                    <a:pt x="178308" y="1524"/>
                  </a:moveTo>
                  <a:lnTo>
                    <a:pt x="124968" y="1524"/>
                  </a:lnTo>
                  <a:lnTo>
                    <a:pt x="124968" y="620268"/>
                  </a:lnTo>
                  <a:lnTo>
                    <a:pt x="178308" y="620268"/>
                  </a:lnTo>
                  <a:lnTo>
                    <a:pt x="178308" y="1524"/>
                  </a:lnTo>
                  <a:close/>
                </a:path>
                <a:path w="365759" h="779145">
                  <a:moveTo>
                    <a:pt x="240792" y="1536"/>
                  </a:moveTo>
                  <a:lnTo>
                    <a:pt x="187452" y="1536"/>
                  </a:lnTo>
                  <a:lnTo>
                    <a:pt x="187452" y="644652"/>
                  </a:lnTo>
                  <a:lnTo>
                    <a:pt x="240792" y="644652"/>
                  </a:lnTo>
                  <a:lnTo>
                    <a:pt x="240792" y="1536"/>
                  </a:lnTo>
                  <a:close/>
                </a:path>
                <a:path w="365759" h="779145">
                  <a:moveTo>
                    <a:pt x="303276" y="1536"/>
                  </a:moveTo>
                  <a:lnTo>
                    <a:pt x="249936" y="1536"/>
                  </a:lnTo>
                  <a:lnTo>
                    <a:pt x="249936" y="682752"/>
                  </a:lnTo>
                  <a:lnTo>
                    <a:pt x="303276" y="682752"/>
                  </a:lnTo>
                  <a:lnTo>
                    <a:pt x="303276" y="1536"/>
                  </a:lnTo>
                  <a:close/>
                </a:path>
                <a:path w="365759" h="779145">
                  <a:moveTo>
                    <a:pt x="365760" y="0"/>
                  </a:moveTo>
                  <a:lnTo>
                    <a:pt x="312420" y="0"/>
                  </a:lnTo>
                  <a:lnTo>
                    <a:pt x="312420" y="778764"/>
                  </a:lnTo>
                  <a:lnTo>
                    <a:pt x="365760" y="778764"/>
                  </a:lnTo>
                  <a:lnTo>
                    <a:pt x="365760" y="0"/>
                  </a:lnTo>
                  <a:close/>
                </a:path>
              </a:pathLst>
            </a:custGeom>
            <a:solidFill>
              <a:srgbClr val="CAB18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25" name="object 125"/>
            <p:cNvPicPr/>
            <p:nvPr/>
          </p:nvPicPr>
          <p:blipFill>
            <a:blip r:embed="rId51" cstate="print"/>
            <a:stretch>
              <a:fillRect/>
            </a:stretch>
          </p:blipFill>
          <p:spPr>
            <a:xfrm>
              <a:off x="10357103" y="4061459"/>
              <a:ext cx="115824" cy="841248"/>
            </a:xfrm>
            <a:prstGeom prst="rect">
              <a:avLst/>
            </a:prstGeom>
          </p:spPr>
        </p:pic>
        <p:sp>
          <p:nvSpPr>
            <p:cNvPr id="126" name="object 126"/>
            <p:cNvSpPr/>
            <p:nvPr/>
          </p:nvSpPr>
          <p:spPr>
            <a:xfrm>
              <a:off x="10480548" y="4061459"/>
              <a:ext cx="490855" cy="1061085"/>
            </a:xfrm>
            <a:custGeom>
              <a:avLst/>
              <a:gdLst/>
              <a:ahLst/>
              <a:cxnLst/>
              <a:rect l="l" t="t" r="r" b="b"/>
              <a:pathLst>
                <a:path w="490854" h="1061085">
                  <a:moveTo>
                    <a:pt x="54864" y="0"/>
                  </a:moveTo>
                  <a:lnTo>
                    <a:pt x="0" y="0"/>
                  </a:lnTo>
                  <a:lnTo>
                    <a:pt x="0" y="868680"/>
                  </a:lnTo>
                  <a:lnTo>
                    <a:pt x="54864" y="868680"/>
                  </a:lnTo>
                  <a:lnTo>
                    <a:pt x="54864" y="0"/>
                  </a:lnTo>
                  <a:close/>
                </a:path>
                <a:path w="490854" h="1061085">
                  <a:moveTo>
                    <a:pt x="115824" y="0"/>
                  </a:moveTo>
                  <a:lnTo>
                    <a:pt x="62484" y="0"/>
                  </a:lnTo>
                  <a:lnTo>
                    <a:pt x="62484" y="903732"/>
                  </a:lnTo>
                  <a:lnTo>
                    <a:pt x="115824" y="903732"/>
                  </a:lnTo>
                  <a:lnTo>
                    <a:pt x="115824" y="0"/>
                  </a:lnTo>
                  <a:close/>
                </a:path>
                <a:path w="490854" h="1061085">
                  <a:moveTo>
                    <a:pt x="178308" y="0"/>
                  </a:moveTo>
                  <a:lnTo>
                    <a:pt x="124968" y="0"/>
                  </a:lnTo>
                  <a:lnTo>
                    <a:pt x="124968" y="960120"/>
                  </a:lnTo>
                  <a:lnTo>
                    <a:pt x="178308" y="960120"/>
                  </a:lnTo>
                  <a:lnTo>
                    <a:pt x="178308" y="0"/>
                  </a:lnTo>
                  <a:close/>
                </a:path>
                <a:path w="490854" h="1061085">
                  <a:moveTo>
                    <a:pt x="240792" y="0"/>
                  </a:moveTo>
                  <a:lnTo>
                    <a:pt x="187452" y="0"/>
                  </a:lnTo>
                  <a:lnTo>
                    <a:pt x="187452" y="970788"/>
                  </a:lnTo>
                  <a:lnTo>
                    <a:pt x="240792" y="970788"/>
                  </a:lnTo>
                  <a:lnTo>
                    <a:pt x="240792" y="0"/>
                  </a:lnTo>
                  <a:close/>
                </a:path>
                <a:path w="490854" h="1061085">
                  <a:moveTo>
                    <a:pt x="303276" y="0"/>
                  </a:moveTo>
                  <a:lnTo>
                    <a:pt x="249936" y="0"/>
                  </a:lnTo>
                  <a:lnTo>
                    <a:pt x="249936" y="998220"/>
                  </a:lnTo>
                  <a:lnTo>
                    <a:pt x="303276" y="998220"/>
                  </a:lnTo>
                  <a:lnTo>
                    <a:pt x="303276" y="0"/>
                  </a:lnTo>
                  <a:close/>
                </a:path>
                <a:path w="490854" h="1061085">
                  <a:moveTo>
                    <a:pt x="365760" y="0"/>
                  </a:moveTo>
                  <a:lnTo>
                    <a:pt x="312420" y="0"/>
                  </a:lnTo>
                  <a:lnTo>
                    <a:pt x="312420" y="1022604"/>
                  </a:lnTo>
                  <a:lnTo>
                    <a:pt x="365760" y="1022604"/>
                  </a:lnTo>
                  <a:lnTo>
                    <a:pt x="365760" y="0"/>
                  </a:lnTo>
                  <a:close/>
                </a:path>
                <a:path w="490854" h="1061085">
                  <a:moveTo>
                    <a:pt x="428244" y="0"/>
                  </a:moveTo>
                  <a:lnTo>
                    <a:pt x="374904" y="0"/>
                  </a:lnTo>
                  <a:lnTo>
                    <a:pt x="374904" y="1060704"/>
                  </a:lnTo>
                  <a:lnTo>
                    <a:pt x="428244" y="1060704"/>
                  </a:lnTo>
                  <a:lnTo>
                    <a:pt x="428244" y="0"/>
                  </a:lnTo>
                  <a:close/>
                </a:path>
                <a:path w="490854" h="1061085">
                  <a:moveTo>
                    <a:pt x="490728" y="0"/>
                  </a:moveTo>
                  <a:lnTo>
                    <a:pt x="437388" y="0"/>
                  </a:lnTo>
                  <a:lnTo>
                    <a:pt x="437388" y="1060704"/>
                  </a:lnTo>
                  <a:lnTo>
                    <a:pt x="490728" y="1060704"/>
                  </a:lnTo>
                  <a:lnTo>
                    <a:pt x="490728" y="0"/>
                  </a:lnTo>
                  <a:close/>
                </a:path>
              </a:pathLst>
            </a:custGeom>
            <a:solidFill>
              <a:srgbClr val="CAB18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27" name="object 127"/>
            <p:cNvPicPr/>
            <p:nvPr/>
          </p:nvPicPr>
          <p:blipFill>
            <a:blip r:embed="rId52" cstate="print"/>
            <a:stretch>
              <a:fillRect/>
            </a:stretch>
          </p:blipFill>
          <p:spPr>
            <a:xfrm>
              <a:off x="10980420" y="4061459"/>
              <a:ext cx="53340" cy="1060703"/>
            </a:xfrm>
            <a:prstGeom prst="rect">
              <a:avLst/>
            </a:prstGeom>
          </p:spPr>
        </p:pic>
        <p:sp>
          <p:nvSpPr>
            <p:cNvPr id="128" name="object 128"/>
            <p:cNvSpPr/>
            <p:nvPr/>
          </p:nvSpPr>
          <p:spPr>
            <a:xfrm>
              <a:off x="11042903" y="4061459"/>
              <a:ext cx="53340" cy="1201420"/>
            </a:xfrm>
            <a:custGeom>
              <a:avLst/>
              <a:gdLst/>
              <a:ahLst/>
              <a:cxnLst/>
              <a:rect l="l" t="t" r="r" b="b"/>
              <a:pathLst>
                <a:path w="53340" h="1201420">
                  <a:moveTo>
                    <a:pt x="53340" y="0"/>
                  </a:moveTo>
                  <a:lnTo>
                    <a:pt x="0" y="0"/>
                  </a:lnTo>
                  <a:lnTo>
                    <a:pt x="0" y="1200911"/>
                  </a:lnTo>
                  <a:lnTo>
                    <a:pt x="53340" y="1200911"/>
                  </a:lnTo>
                  <a:lnTo>
                    <a:pt x="53340" y="0"/>
                  </a:lnTo>
                  <a:close/>
                </a:path>
              </a:pathLst>
            </a:custGeom>
            <a:solidFill>
              <a:srgbClr val="CAB18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29" name="object 129"/>
            <p:cNvPicPr/>
            <p:nvPr/>
          </p:nvPicPr>
          <p:blipFill>
            <a:blip r:embed="rId53" cstate="print"/>
            <a:stretch>
              <a:fillRect/>
            </a:stretch>
          </p:blipFill>
          <p:spPr>
            <a:xfrm>
              <a:off x="11105387" y="4061459"/>
              <a:ext cx="53340" cy="1210055"/>
            </a:xfrm>
            <a:prstGeom prst="rect">
              <a:avLst/>
            </a:prstGeom>
          </p:spPr>
        </p:pic>
        <p:sp>
          <p:nvSpPr>
            <p:cNvPr id="130" name="object 130"/>
            <p:cNvSpPr/>
            <p:nvPr/>
          </p:nvSpPr>
          <p:spPr>
            <a:xfrm>
              <a:off x="11167872" y="4061459"/>
              <a:ext cx="53340" cy="1234440"/>
            </a:xfrm>
            <a:custGeom>
              <a:avLst/>
              <a:gdLst/>
              <a:ahLst/>
              <a:cxnLst/>
              <a:rect l="l" t="t" r="r" b="b"/>
              <a:pathLst>
                <a:path w="53340" h="1234439">
                  <a:moveTo>
                    <a:pt x="53340" y="0"/>
                  </a:moveTo>
                  <a:lnTo>
                    <a:pt x="0" y="0"/>
                  </a:lnTo>
                  <a:lnTo>
                    <a:pt x="0" y="1234439"/>
                  </a:lnTo>
                  <a:lnTo>
                    <a:pt x="53340" y="1234439"/>
                  </a:lnTo>
                  <a:lnTo>
                    <a:pt x="53340" y="0"/>
                  </a:lnTo>
                  <a:close/>
                </a:path>
              </a:pathLst>
            </a:custGeom>
            <a:solidFill>
              <a:srgbClr val="CAB18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31" name="object 131"/>
            <p:cNvPicPr/>
            <p:nvPr/>
          </p:nvPicPr>
          <p:blipFill>
            <a:blip r:embed="rId54" cstate="print"/>
            <a:stretch>
              <a:fillRect/>
            </a:stretch>
          </p:blipFill>
          <p:spPr>
            <a:xfrm>
              <a:off x="11228832" y="4061459"/>
              <a:ext cx="117348" cy="1272539"/>
            </a:xfrm>
            <a:prstGeom prst="rect">
              <a:avLst/>
            </a:prstGeom>
          </p:spPr>
        </p:pic>
        <p:sp>
          <p:nvSpPr>
            <p:cNvPr id="132" name="object 132"/>
            <p:cNvSpPr/>
            <p:nvPr/>
          </p:nvSpPr>
          <p:spPr>
            <a:xfrm>
              <a:off x="11353800" y="4061459"/>
              <a:ext cx="178435" cy="1632585"/>
            </a:xfrm>
            <a:custGeom>
              <a:avLst/>
              <a:gdLst/>
              <a:ahLst/>
              <a:cxnLst/>
              <a:rect l="l" t="t" r="r" b="b"/>
              <a:pathLst>
                <a:path w="178434" h="1632585">
                  <a:moveTo>
                    <a:pt x="53340" y="0"/>
                  </a:moveTo>
                  <a:lnTo>
                    <a:pt x="0" y="0"/>
                  </a:lnTo>
                  <a:lnTo>
                    <a:pt x="0" y="1632204"/>
                  </a:lnTo>
                  <a:lnTo>
                    <a:pt x="53340" y="1632204"/>
                  </a:lnTo>
                  <a:lnTo>
                    <a:pt x="53340" y="0"/>
                  </a:lnTo>
                  <a:close/>
                </a:path>
                <a:path w="178434" h="1632585">
                  <a:moveTo>
                    <a:pt x="115824" y="0"/>
                  </a:moveTo>
                  <a:lnTo>
                    <a:pt x="62484" y="0"/>
                  </a:lnTo>
                  <a:lnTo>
                    <a:pt x="62484" y="1632204"/>
                  </a:lnTo>
                  <a:lnTo>
                    <a:pt x="115824" y="1632204"/>
                  </a:lnTo>
                  <a:lnTo>
                    <a:pt x="115824" y="0"/>
                  </a:lnTo>
                  <a:close/>
                </a:path>
                <a:path w="178434" h="1632585">
                  <a:moveTo>
                    <a:pt x="178308" y="0"/>
                  </a:moveTo>
                  <a:lnTo>
                    <a:pt x="124968" y="0"/>
                  </a:lnTo>
                  <a:lnTo>
                    <a:pt x="124968" y="1632204"/>
                  </a:lnTo>
                  <a:lnTo>
                    <a:pt x="178308" y="1632204"/>
                  </a:lnTo>
                  <a:lnTo>
                    <a:pt x="178308" y="0"/>
                  </a:lnTo>
                  <a:close/>
                </a:path>
              </a:pathLst>
            </a:custGeom>
            <a:solidFill>
              <a:srgbClr val="CAB18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3" name="object 133"/>
            <p:cNvSpPr/>
            <p:nvPr/>
          </p:nvSpPr>
          <p:spPr>
            <a:xfrm>
              <a:off x="1245107" y="4062983"/>
              <a:ext cx="10287635" cy="0"/>
            </a:xfrm>
            <a:custGeom>
              <a:avLst/>
              <a:gdLst/>
              <a:ahLst/>
              <a:cxnLst/>
              <a:rect l="l" t="t" r="r" b="b"/>
              <a:pathLst>
                <a:path w="10287635">
                  <a:moveTo>
                    <a:pt x="10287635" y="0"/>
                  </a:moveTo>
                  <a:lnTo>
                    <a:pt x="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4" name="object 134"/>
            <p:cNvSpPr/>
            <p:nvPr/>
          </p:nvSpPr>
          <p:spPr>
            <a:xfrm>
              <a:off x="1246631" y="3736847"/>
              <a:ext cx="10298430" cy="820419"/>
            </a:xfrm>
            <a:custGeom>
              <a:avLst/>
              <a:gdLst/>
              <a:ahLst/>
              <a:cxnLst/>
              <a:rect l="l" t="t" r="r" b="b"/>
              <a:pathLst>
                <a:path w="10298430" h="820420">
                  <a:moveTo>
                    <a:pt x="10298049" y="0"/>
                  </a:moveTo>
                  <a:lnTo>
                    <a:pt x="0" y="0"/>
                  </a:lnTo>
                </a:path>
                <a:path w="10298430" h="820420">
                  <a:moveTo>
                    <a:pt x="10286746" y="819912"/>
                  </a:moveTo>
                  <a:lnTo>
                    <a:pt x="0" y="819912"/>
                  </a:lnTo>
                </a:path>
              </a:pathLst>
            </a:custGeom>
            <a:ln w="12700">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35" name="object 135"/>
          <p:cNvSpPr txBox="1"/>
          <p:nvPr/>
        </p:nvSpPr>
        <p:spPr>
          <a:xfrm>
            <a:off x="611225" y="3561715"/>
            <a:ext cx="10774680" cy="2616835"/>
          </a:xfrm>
          <a:prstGeom prst="rect">
            <a:avLst/>
          </a:prstGeom>
        </p:spPr>
        <p:txBody>
          <a:bodyPr vert="horz" wrap="square" lIns="0" tIns="12065" rIns="0" bIns="0" rtlCol="0">
            <a:spAutoFit/>
          </a:bodyPr>
          <a:lstStyle/>
          <a:p>
            <a:pPr marL="0" marR="10231755" lvl="0" indent="0" algn="r" defTabSz="914400" rtl="0" eaLnBrk="1" fontAlgn="auto" latinLnBrk="0" hangingPunct="1">
              <a:lnSpc>
                <a:spcPct val="100000"/>
              </a:lnSpc>
              <a:spcBef>
                <a:spcPts val="95"/>
              </a:spcBef>
              <a:spcAft>
                <a:spcPts val="0"/>
              </a:spcAft>
              <a:buClrTx/>
              <a:buSzTx/>
              <a:buFontTx/>
              <a:buNone/>
              <a:tabLst/>
              <a:defRPr/>
            </a:pP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25</a:t>
            </a:r>
            <a:endParaRPr kumimoji="0" sz="1000" b="0" i="0" u="none" strike="noStrike" kern="0" cap="none" spc="0" normalizeH="0" baseline="0" noProof="0" dirty="0">
              <a:ln>
                <a:noFill/>
              </a:ln>
              <a:solidFill>
                <a:sysClr val="windowText" lastClr="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860"/>
              </a:spcBef>
              <a:spcAft>
                <a:spcPts val="0"/>
              </a:spcAft>
              <a:buClrTx/>
              <a:buSzTx/>
              <a:buFontTx/>
              <a:buNone/>
              <a:tabLst/>
              <a:defRPr/>
            </a:pPr>
            <a:endParaRPr kumimoji="0" sz="1000" b="0" i="0" u="none" strike="noStrike" kern="0" cap="none" spc="0" normalizeH="0" baseline="0" noProof="0" dirty="0">
              <a:ln>
                <a:noFill/>
              </a:ln>
              <a:solidFill>
                <a:sysClr val="windowText" lastClr="000000"/>
              </a:solidFill>
              <a:effectLst/>
              <a:uLnTx/>
              <a:uFillTx/>
              <a:latin typeface="Arial MT"/>
              <a:ea typeface="+mn-ea"/>
              <a:cs typeface="Arial MT"/>
            </a:endParaRPr>
          </a:p>
          <a:p>
            <a:pPr marL="0" marR="10231755" lvl="0" indent="0" algn="r" defTabSz="914400" rtl="0" eaLnBrk="1" fontAlgn="auto" latinLnBrk="0" hangingPunct="1">
              <a:lnSpc>
                <a:spcPct val="100000"/>
              </a:lnSpc>
              <a:spcBef>
                <a:spcPts val="0"/>
              </a:spcBef>
              <a:spcAft>
                <a:spcPts val="0"/>
              </a:spcAft>
              <a:buClrTx/>
              <a:buSzTx/>
              <a:buFontTx/>
              <a:buNone/>
              <a:tabLst/>
              <a:defRPr/>
            </a:pPr>
            <a:r>
              <a:rPr kumimoji="0" sz="1000" b="0" i="0" u="none" strike="noStrike" kern="0" cap="none" spc="-50" normalizeH="0" baseline="0" noProof="0" dirty="0">
                <a:ln>
                  <a:noFill/>
                </a:ln>
                <a:solidFill>
                  <a:sysClr val="windowText" lastClr="000000"/>
                </a:solidFill>
                <a:effectLst/>
                <a:uLnTx/>
                <a:uFillTx/>
                <a:latin typeface="Arial MT"/>
                <a:ea typeface="+mn-ea"/>
                <a:cs typeface="Arial MT"/>
              </a:rPr>
              <a:t>0</a:t>
            </a:r>
            <a:endParaRPr kumimoji="0" sz="1000" b="0" i="0" u="none" strike="noStrike" kern="0" cap="none" spc="0" normalizeH="0" baseline="0" noProof="0" dirty="0">
              <a:ln>
                <a:noFill/>
              </a:ln>
              <a:solidFill>
                <a:sysClr val="windowText" lastClr="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860"/>
              </a:spcBef>
              <a:spcAft>
                <a:spcPts val="0"/>
              </a:spcAft>
              <a:buClrTx/>
              <a:buSzTx/>
              <a:buFontTx/>
              <a:buNone/>
              <a:tabLst/>
              <a:defRPr/>
            </a:pPr>
            <a:endParaRPr kumimoji="0" sz="1000" b="0" i="0" u="none" strike="noStrike" kern="0" cap="none" spc="0" normalizeH="0" baseline="0" noProof="0" dirty="0">
              <a:ln>
                <a:noFill/>
              </a:ln>
              <a:solidFill>
                <a:sysClr val="windowText" lastClr="000000"/>
              </a:solidFill>
              <a:effectLst/>
              <a:uLnTx/>
              <a:uFillTx/>
              <a:latin typeface="Arial MT"/>
              <a:ea typeface="+mn-ea"/>
              <a:cs typeface="Arial MT"/>
            </a:endParaRPr>
          </a:p>
          <a:p>
            <a:pPr marL="0" marR="10231755" lvl="0" indent="0" algn="r" defTabSz="914400" rtl="0" eaLnBrk="1" fontAlgn="auto" latinLnBrk="0" hangingPunct="1">
              <a:lnSpc>
                <a:spcPct val="100000"/>
              </a:lnSpc>
              <a:spcBef>
                <a:spcPts val="0"/>
              </a:spcBef>
              <a:spcAft>
                <a:spcPts val="0"/>
              </a:spcAft>
              <a:buClrTx/>
              <a:buSzTx/>
              <a:buFontTx/>
              <a:buNone/>
              <a:tabLst/>
              <a:defRPr/>
            </a:pP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−25</a:t>
            </a:r>
            <a:endParaRPr kumimoji="0" sz="1000" b="0" i="0" u="none" strike="noStrike" kern="0" cap="none" spc="0" normalizeH="0" baseline="0" noProof="0" dirty="0">
              <a:ln>
                <a:noFill/>
              </a:ln>
              <a:solidFill>
                <a:sysClr val="windowText" lastClr="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860"/>
              </a:spcBef>
              <a:spcAft>
                <a:spcPts val="0"/>
              </a:spcAft>
              <a:buClrTx/>
              <a:buSzTx/>
              <a:buFontTx/>
              <a:buNone/>
              <a:tabLst/>
              <a:defRPr/>
            </a:pPr>
            <a:endParaRPr kumimoji="0" sz="1000" b="0" i="0" u="none" strike="noStrike" kern="0" cap="none" spc="0" normalizeH="0" baseline="0" noProof="0" dirty="0">
              <a:ln>
                <a:noFill/>
              </a:ln>
              <a:solidFill>
                <a:sysClr val="windowText" lastClr="000000"/>
              </a:solidFill>
              <a:effectLst/>
              <a:uLnTx/>
              <a:uFillTx/>
              <a:latin typeface="Arial MT"/>
              <a:ea typeface="+mn-ea"/>
              <a:cs typeface="Arial MT"/>
            </a:endParaRPr>
          </a:p>
          <a:p>
            <a:pPr marL="0" marR="10231755" lvl="0" indent="0" algn="r" defTabSz="914400" rtl="0" eaLnBrk="1" fontAlgn="auto" latinLnBrk="0" hangingPunct="1">
              <a:lnSpc>
                <a:spcPct val="100000"/>
              </a:lnSpc>
              <a:spcBef>
                <a:spcPts val="5"/>
              </a:spcBef>
              <a:spcAft>
                <a:spcPts val="0"/>
              </a:spcAft>
              <a:buClrTx/>
              <a:buSzTx/>
              <a:buFontTx/>
              <a:buNone/>
              <a:tabLst/>
              <a:defRPr/>
            </a:pP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−50</a:t>
            </a:r>
            <a:endParaRPr kumimoji="0" sz="1000" b="0" i="0" u="none" strike="noStrike" kern="0" cap="none" spc="0" normalizeH="0" baseline="0" noProof="0" dirty="0">
              <a:ln>
                <a:noFill/>
              </a:ln>
              <a:solidFill>
                <a:sysClr val="windowText" lastClr="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860"/>
              </a:spcBef>
              <a:spcAft>
                <a:spcPts val="0"/>
              </a:spcAft>
              <a:buClrTx/>
              <a:buSzTx/>
              <a:buFontTx/>
              <a:buNone/>
              <a:tabLst/>
              <a:defRPr/>
            </a:pPr>
            <a:endParaRPr kumimoji="0" sz="1000" b="0" i="0" u="none" strike="noStrike" kern="0" cap="none" spc="0" normalizeH="0" baseline="0" noProof="0" dirty="0">
              <a:ln>
                <a:noFill/>
              </a:ln>
              <a:solidFill>
                <a:sysClr val="windowText" lastClr="000000"/>
              </a:solidFill>
              <a:effectLst/>
              <a:uLnTx/>
              <a:uFillTx/>
              <a:latin typeface="Arial MT"/>
              <a:ea typeface="+mn-ea"/>
              <a:cs typeface="Arial MT"/>
            </a:endParaRPr>
          </a:p>
          <a:p>
            <a:pPr marL="0" marR="10231755" lvl="0" indent="0" algn="r" defTabSz="914400" rtl="0" eaLnBrk="1" fontAlgn="auto" latinLnBrk="0" hangingPunct="1">
              <a:lnSpc>
                <a:spcPct val="100000"/>
              </a:lnSpc>
              <a:spcBef>
                <a:spcPts val="0"/>
              </a:spcBef>
              <a:spcAft>
                <a:spcPts val="0"/>
              </a:spcAft>
              <a:buClrTx/>
              <a:buSzTx/>
              <a:buFontTx/>
              <a:buNone/>
              <a:tabLst/>
              <a:defRPr/>
            </a:pP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−75</a:t>
            </a:r>
            <a:endParaRPr kumimoji="0" sz="1000" b="0" i="0" u="none" strike="noStrike" kern="0" cap="none" spc="0" normalizeH="0" baseline="0" noProof="0" dirty="0">
              <a:ln>
                <a:noFill/>
              </a:ln>
              <a:solidFill>
                <a:sysClr val="windowText" lastClr="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860"/>
              </a:spcBef>
              <a:spcAft>
                <a:spcPts val="0"/>
              </a:spcAft>
              <a:buClrTx/>
              <a:buSzTx/>
              <a:buFontTx/>
              <a:buNone/>
              <a:tabLst/>
              <a:defRPr/>
            </a:pPr>
            <a:endParaRPr kumimoji="0" sz="1000" b="0" i="0" u="none" strike="noStrike" kern="0" cap="none" spc="0" normalizeH="0" baseline="0" noProof="0" dirty="0">
              <a:ln>
                <a:noFill/>
              </a:ln>
              <a:solidFill>
                <a:sysClr val="windowText" lastClr="000000"/>
              </a:solidFill>
              <a:effectLst/>
              <a:uLnTx/>
              <a:uFillTx/>
              <a:latin typeface="Arial MT"/>
              <a:ea typeface="+mn-ea"/>
              <a:cs typeface="Arial MT"/>
            </a:endParaRPr>
          </a:p>
          <a:p>
            <a:pPr marL="0" marR="10229850" lvl="0" indent="0" algn="r" defTabSz="914400" rtl="0" eaLnBrk="1" fontAlgn="auto" latinLnBrk="0" hangingPunct="1">
              <a:lnSpc>
                <a:spcPct val="100000"/>
              </a:lnSpc>
              <a:spcBef>
                <a:spcPts val="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Arial MT"/>
                <a:ea typeface="+mn-ea"/>
                <a:cs typeface="Arial MT"/>
              </a:rPr>
              <a:t>−100</a:t>
            </a:r>
            <a:endParaRPr kumimoji="0" sz="1000" b="0" i="0" u="none" strike="noStrike" kern="0" cap="none" spc="0" normalizeH="0" baseline="0" noProof="0" dirty="0">
              <a:ln>
                <a:noFill/>
              </a:ln>
              <a:solidFill>
                <a:sysClr val="windowText" lastClr="000000"/>
              </a:solidFill>
              <a:effectLst/>
              <a:uLnTx/>
              <a:uFillTx/>
              <a:latin typeface="Arial MT"/>
              <a:ea typeface="+mn-ea"/>
              <a:cs typeface="Arial MT"/>
            </a:endParaRPr>
          </a:p>
          <a:p>
            <a:pPr marL="12700" marR="5080" lvl="0" indent="0" algn="l" defTabSz="914400" rtl="0" eaLnBrk="1" fontAlgn="auto" latinLnBrk="0" hangingPunct="1">
              <a:lnSpc>
                <a:spcPct val="100000"/>
              </a:lnSpc>
              <a:spcBef>
                <a:spcPts val="1110"/>
              </a:spcBef>
              <a:spcAft>
                <a:spcPts val="0"/>
              </a:spcAft>
              <a:buClrTx/>
              <a:buSzTx/>
              <a:buFontTx/>
              <a:buNone/>
              <a:tabLst/>
              <a:defRPr/>
            </a:pP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Assessments</a:t>
            </a:r>
            <a:r>
              <a:rPr kumimoji="0" sz="850" b="0" i="0" u="none" strike="noStrike" kern="0" cap="none" spc="-6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were</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by</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Investigator</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using</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RECIST</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1.1.</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Best</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percentage</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change</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is</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the</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maximum</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reduction</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or</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minimum increase</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from</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baseline</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in</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the</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target</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lesion</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size;</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the</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dashed</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lines</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at</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100" normalizeH="0" baseline="0" noProof="0" dirty="0">
                <a:ln>
                  <a:noFill/>
                </a:ln>
                <a:solidFill>
                  <a:sysClr val="windowText" lastClr="000000"/>
                </a:solidFill>
                <a:effectLst/>
                <a:uLnTx/>
                <a:uFillTx/>
                <a:latin typeface="Arial MT"/>
                <a:ea typeface="+mn-ea"/>
                <a:cs typeface="Arial MT"/>
              </a:rPr>
              <a:t>−30%</a:t>
            </a:r>
            <a:r>
              <a:rPr kumimoji="0" sz="850" b="0" i="0" u="none" strike="noStrike" kern="0" cap="none" spc="2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and</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20%</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change</a:t>
            </a:r>
            <a:r>
              <a:rPr kumimoji="0" sz="850" b="0" i="0" u="none" strike="noStrike" kern="0" cap="none" spc="-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in</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target</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 lesion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size</a:t>
            </a:r>
            <a:r>
              <a:rPr kumimoji="0" sz="850" b="0" i="0" u="none" strike="noStrike" kern="0" cap="none" spc="-4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indicate</a:t>
            </a:r>
            <a:r>
              <a:rPr kumimoji="0" sz="850" b="0" i="0" u="none" strike="noStrike" kern="0" cap="none" spc="-3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the</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thresholds</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for</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partial</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response</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and</a:t>
            </a:r>
            <a:r>
              <a:rPr kumimoji="0" sz="85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progressive</a:t>
            </a:r>
            <a:r>
              <a:rPr kumimoji="0" sz="850" b="0" i="0" u="none" strike="noStrike" kern="0" cap="none" spc="-3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0" normalizeH="0" baseline="0" noProof="0" dirty="0">
                <a:ln>
                  <a:noFill/>
                </a:ln>
                <a:solidFill>
                  <a:sysClr val="windowText" lastClr="000000"/>
                </a:solidFill>
                <a:effectLst/>
                <a:uLnTx/>
                <a:uFillTx/>
                <a:latin typeface="Arial MT"/>
                <a:ea typeface="+mn-ea"/>
                <a:cs typeface="Arial MT"/>
              </a:rPr>
              <a:t>disease,</a:t>
            </a:r>
            <a:r>
              <a:rPr kumimoji="0" sz="850" b="0" i="0" u="none" strike="noStrike" kern="0" cap="none" spc="-20" normalizeH="0" baseline="0" noProof="0" dirty="0">
                <a:ln>
                  <a:noFill/>
                </a:ln>
                <a:solidFill>
                  <a:sysClr val="windowText" lastClr="000000"/>
                </a:solidFill>
                <a:effectLst/>
                <a:uLnTx/>
                <a:uFillTx/>
                <a:latin typeface="Arial MT"/>
                <a:ea typeface="+mn-ea"/>
                <a:cs typeface="Arial MT"/>
              </a:rPr>
              <a:t> </a:t>
            </a:r>
            <a:r>
              <a:rPr kumimoji="0" sz="850" b="0" i="0" u="none" strike="noStrike" kern="0" cap="none" spc="-10" normalizeH="0" baseline="0" noProof="0" dirty="0">
                <a:ln>
                  <a:noFill/>
                </a:ln>
                <a:solidFill>
                  <a:sysClr val="windowText" lastClr="000000"/>
                </a:solidFill>
                <a:effectLst/>
                <a:uLnTx/>
                <a:uFillTx/>
                <a:latin typeface="Arial MT"/>
                <a:ea typeface="+mn-ea"/>
                <a:cs typeface="Arial MT"/>
              </a:rPr>
              <a:t>respectively.</a:t>
            </a:r>
            <a:endParaRPr kumimoji="0" sz="850" b="0" i="0" u="none" strike="noStrike" kern="0" cap="none" spc="0" normalizeH="0" baseline="0" noProof="0" dirty="0">
              <a:ln>
                <a:noFill/>
              </a:ln>
              <a:solidFill>
                <a:sysClr val="windowText" lastClr="000000"/>
              </a:solidFill>
              <a:effectLst/>
              <a:uLnTx/>
              <a:uFillTx/>
              <a:latin typeface="Arial MT"/>
              <a:ea typeface="+mn-ea"/>
              <a:cs typeface="Arial MT"/>
            </a:endParaRPr>
          </a:p>
        </p:txBody>
      </p:sp>
      <p:sp>
        <p:nvSpPr>
          <p:cNvPr id="136" name="object 136"/>
          <p:cNvSpPr txBox="1"/>
          <p:nvPr/>
        </p:nvSpPr>
        <p:spPr>
          <a:xfrm>
            <a:off x="993139" y="3153917"/>
            <a:ext cx="16573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50</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137" name="object 137"/>
          <p:cNvSpPr txBox="1"/>
          <p:nvPr/>
        </p:nvSpPr>
        <p:spPr>
          <a:xfrm>
            <a:off x="981862" y="2745993"/>
            <a:ext cx="16573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75</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p:txBody>
      </p:sp>
      <p:grpSp>
        <p:nvGrpSpPr>
          <p:cNvPr id="138" name="object 138"/>
          <p:cNvGrpSpPr/>
          <p:nvPr/>
        </p:nvGrpSpPr>
        <p:grpSpPr>
          <a:xfrm>
            <a:off x="3396996" y="2903220"/>
            <a:ext cx="81280" cy="408940"/>
            <a:chOff x="3396996" y="2903220"/>
            <a:chExt cx="81280" cy="408940"/>
          </a:xfrm>
        </p:grpSpPr>
        <p:sp>
          <p:nvSpPr>
            <p:cNvPr id="139" name="object 139"/>
            <p:cNvSpPr/>
            <p:nvPr/>
          </p:nvSpPr>
          <p:spPr>
            <a:xfrm>
              <a:off x="3398520" y="2903220"/>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5F9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0" name="object 140"/>
            <p:cNvSpPr/>
            <p:nvPr/>
          </p:nvSpPr>
          <p:spPr>
            <a:xfrm>
              <a:off x="3396996" y="3232404"/>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41" name="object 141"/>
          <p:cNvSpPr txBox="1"/>
          <p:nvPr/>
        </p:nvSpPr>
        <p:spPr>
          <a:xfrm>
            <a:off x="3502278" y="2834644"/>
            <a:ext cx="752475" cy="521970"/>
          </a:xfrm>
          <a:prstGeom prst="rect">
            <a:avLst/>
          </a:prstGeom>
        </p:spPr>
        <p:txBody>
          <a:bodyPr vert="horz" wrap="square" lIns="0" tIns="25400" rIns="0" bIns="0" rtlCol="0">
            <a:spAutoFit/>
          </a:bodyPr>
          <a:lstStyle/>
          <a:p>
            <a:pPr marL="12700" marR="0" lvl="0" indent="0" algn="l" defTabSz="914400" rtl="0" eaLnBrk="1" fontAlgn="auto" latinLnBrk="0" hangingPunct="1">
              <a:lnSpc>
                <a:spcPct val="100000"/>
              </a:lnSpc>
              <a:spcBef>
                <a:spcPts val="2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 ≥1%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&lt;1%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000" b="0" i="0" u="none" strike="noStrike" kern="0" cap="none" spc="-10" normalizeH="0" baseline="0" noProof="0" dirty="0">
                <a:ln>
                  <a:noFill/>
                </a:ln>
                <a:solidFill>
                  <a:sysClr val="windowText" lastClr="000000"/>
                </a:solidFill>
                <a:effectLst/>
                <a:uLnTx/>
                <a:uFillTx/>
                <a:latin typeface="Arial MT"/>
                <a:ea typeface="+mn-ea"/>
                <a:cs typeface="Arial MT"/>
              </a:rPr>
              <a:t>missing</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p:txBody>
      </p:sp>
      <p:grpSp>
        <p:nvGrpSpPr>
          <p:cNvPr id="142" name="object 142"/>
          <p:cNvGrpSpPr/>
          <p:nvPr/>
        </p:nvGrpSpPr>
        <p:grpSpPr>
          <a:xfrm>
            <a:off x="3398520" y="2903220"/>
            <a:ext cx="1816735" cy="408940"/>
            <a:chOff x="3398520" y="2903220"/>
            <a:chExt cx="1816735" cy="408940"/>
          </a:xfrm>
        </p:grpSpPr>
        <p:pic>
          <p:nvPicPr>
            <p:cNvPr id="143" name="object 143"/>
            <p:cNvPicPr/>
            <p:nvPr/>
          </p:nvPicPr>
          <p:blipFill>
            <a:blip r:embed="rId55" cstate="print"/>
            <a:stretch>
              <a:fillRect/>
            </a:stretch>
          </p:blipFill>
          <p:spPr>
            <a:xfrm>
              <a:off x="3398520" y="3067812"/>
              <a:ext cx="79248" cy="79248"/>
            </a:xfrm>
            <a:prstGeom prst="rect">
              <a:avLst/>
            </a:prstGeom>
          </p:spPr>
        </p:pic>
        <p:sp>
          <p:nvSpPr>
            <p:cNvPr id="144" name="object 144"/>
            <p:cNvSpPr/>
            <p:nvPr/>
          </p:nvSpPr>
          <p:spPr>
            <a:xfrm>
              <a:off x="5135880" y="2903220"/>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092C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5" name="object 145"/>
            <p:cNvSpPr/>
            <p:nvPr/>
          </p:nvSpPr>
          <p:spPr>
            <a:xfrm>
              <a:off x="5135880" y="3232404"/>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46" name="object 146"/>
          <p:cNvSpPr txBox="1"/>
          <p:nvPr/>
        </p:nvSpPr>
        <p:spPr>
          <a:xfrm>
            <a:off x="5241163" y="2834644"/>
            <a:ext cx="752475" cy="521970"/>
          </a:xfrm>
          <a:prstGeom prst="rect">
            <a:avLst/>
          </a:prstGeom>
        </p:spPr>
        <p:txBody>
          <a:bodyPr vert="horz" wrap="square" lIns="0" tIns="25400" rIns="0" bIns="0" rtlCol="0">
            <a:spAutoFit/>
          </a:bodyPr>
          <a:lstStyle/>
          <a:p>
            <a:pPr marL="12700" marR="0" lvl="0" indent="0" algn="l" defTabSz="914400" rtl="0" eaLnBrk="1" fontAlgn="auto" latinLnBrk="0" hangingPunct="1">
              <a:lnSpc>
                <a:spcPct val="100000"/>
              </a:lnSpc>
              <a:spcBef>
                <a:spcPts val="2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 ≥1%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&lt;1%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000" b="0" i="0" u="none" strike="noStrike" kern="0" cap="none" spc="-10" normalizeH="0" baseline="0" noProof="0" dirty="0">
                <a:ln>
                  <a:noFill/>
                </a:ln>
                <a:solidFill>
                  <a:sysClr val="windowText" lastClr="000000"/>
                </a:solidFill>
                <a:effectLst/>
                <a:uLnTx/>
                <a:uFillTx/>
                <a:latin typeface="Arial MT"/>
                <a:ea typeface="+mn-ea"/>
                <a:cs typeface="Arial MT"/>
              </a:rPr>
              <a:t>missing</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p:txBody>
      </p:sp>
      <p:grpSp>
        <p:nvGrpSpPr>
          <p:cNvPr id="147" name="object 147"/>
          <p:cNvGrpSpPr/>
          <p:nvPr/>
        </p:nvGrpSpPr>
        <p:grpSpPr>
          <a:xfrm>
            <a:off x="5135879" y="2903220"/>
            <a:ext cx="1818639" cy="408940"/>
            <a:chOff x="5135879" y="2903220"/>
            <a:chExt cx="1818639" cy="408940"/>
          </a:xfrm>
        </p:grpSpPr>
        <p:pic>
          <p:nvPicPr>
            <p:cNvPr id="148" name="object 148"/>
            <p:cNvPicPr/>
            <p:nvPr/>
          </p:nvPicPr>
          <p:blipFill>
            <a:blip r:embed="rId56" cstate="print"/>
            <a:stretch>
              <a:fillRect/>
            </a:stretch>
          </p:blipFill>
          <p:spPr>
            <a:xfrm>
              <a:off x="5135879" y="3067812"/>
              <a:ext cx="79248" cy="79248"/>
            </a:xfrm>
            <a:prstGeom prst="rect">
              <a:avLst/>
            </a:prstGeom>
          </p:spPr>
        </p:pic>
        <p:sp>
          <p:nvSpPr>
            <p:cNvPr id="149" name="object 149"/>
            <p:cNvSpPr/>
            <p:nvPr/>
          </p:nvSpPr>
          <p:spPr>
            <a:xfrm>
              <a:off x="6874763" y="2903220"/>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125AA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0" name="object 150"/>
            <p:cNvSpPr/>
            <p:nvPr/>
          </p:nvSpPr>
          <p:spPr>
            <a:xfrm>
              <a:off x="6874763" y="3232404"/>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51" name="object 151"/>
          <p:cNvSpPr txBox="1"/>
          <p:nvPr/>
        </p:nvSpPr>
        <p:spPr>
          <a:xfrm>
            <a:off x="6980046" y="2834644"/>
            <a:ext cx="752475" cy="521970"/>
          </a:xfrm>
          <a:prstGeom prst="rect">
            <a:avLst/>
          </a:prstGeom>
        </p:spPr>
        <p:txBody>
          <a:bodyPr vert="horz" wrap="square" lIns="0" tIns="25400" rIns="0" bIns="0" rtlCol="0">
            <a:spAutoFit/>
          </a:bodyPr>
          <a:lstStyle/>
          <a:p>
            <a:pPr marL="12700" marR="0" lvl="0" indent="0" algn="l" defTabSz="914400" rtl="0" eaLnBrk="1" fontAlgn="auto" latinLnBrk="0" hangingPunct="1">
              <a:lnSpc>
                <a:spcPct val="100000"/>
              </a:lnSpc>
              <a:spcBef>
                <a:spcPts val="2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 ≥1%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&lt;1%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000" b="0" i="0" u="none" strike="noStrike" kern="0" cap="none" spc="-10" normalizeH="0" baseline="0" noProof="0" dirty="0">
                <a:ln>
                  <a:noFill/>
                </a:ln>
                <a:solidFill>
                  <a:sysClr val="windowText" lastClr="000000"/>
                </a:solidFill>
                <a:effectLst/>
                <a:uLnTx/>
                <a:uFillTx/>
                <a:latin typeface="Arial MT"/>
                <a:ea typeface="+mn-ea"/>
                <a:cs typeface="Arial MT"/>
              </a:rPr>
              <a:t>missing</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p:txBody>
      </p:sp>
      <p:grpSp>
        <p:nvGrpSpPr>
          <p:cNvPr id="152" name="object 152"/>
          <p:cNvGrpSpPr/>
          <p:nvPr/>
        </p:nvGrpSpPr>
        <p:grpSpPr>
          <a:xfrm>
            <a:off x="6874764" y="2903220"/>
            <a:ext cx="1818639" cy="408940"/>
            <a:chOff x="6874764" y="2903220"/>
            <a:chExt cx="1818639" cy="408940"/>
          </a:xfrm>
        </p:grpSpPr>
        <p:pic>
          <p:nvPicPr>
            <p:cNvPr id="153" name="object 153"/>
            <p:cNvPicPr/>
            <p:nvPr/>
          </p:nvPicPr>
          <p:blipFill>
            <a:blip r:embed="rId57" cstate="print"/>
            <a:stretch>
              <a:fillRect/>
            </a:stretch>
          </p:blipFill>
          <p:spPr>
            <a:xfrm>
              <a:off x="6874764" y="3067812"/>
              <a:ext cx="79248" cy="79248"/>
            </a:xfrm>
            <a:prstGeom prst="rect">
              <a:avLst/>
            </a:prstGeom>
          </p:spPr>
        </p:pic>
        <p:sp>
          <p:nvSpPr>
            <p:cNvPr id="154" name="object 154"/>
            <p:cNvSpPr/>
            <p:nvPr/>
          </p:nvSpPr>
          <p:spPr>
            <a:xfrm>
              <a:off x="8613648" y="2903220"/>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5ABA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5" name="object 155"/>
            <p:cNvSpPr/>
            <p:nvPr/>
          </p:nvSpPr>
          <p:spPr>
            <a:xfrm>
              <a:off x="8612124" y="3232404"/>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56" name="object 156"/>
          <p:cNvSpPr txBox="1"/>
          <p:nvPr/>
        </p:nvSpPr>
        <p:spPr>
          <a:xfrm>
            <a:off x="8718931" y="2834644"/>
            <a:ext cx="752475" cy="521970"/>
          </a:xfrm>
          <a:prstGeom prst="rect">
            <a:avLst/>
          </a:prstGeom>
        </p:spPr>
        <p:txBody>
          <a:bodyPr vert="horz" wrap="square" lIns="0" tIns="25400" rIns="0" bIns="0" rtlCol="0">
            <a:spAutoFit/>
          </a:bodyPr>
          <a:lstStyle/>
          <a:p>
            <a:pPr marL="12700" marR="0" lvl="0" indent="0" algn="l" defTabSz="914400" rtl="0" eaLnBrk="1" fontAlgn="auto" latinLnBrk="0" hangingPunct="1">
              <a:lnSpc>
                <a:spcPct val="100000"/>
              </a:lnSpc>
              <a:spcBef>
                <a:spcPts val="2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 ≥1%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&lt;1%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000" b="0" i="0" u="none" strike="noStrike" kern="0" cap="none" spc="-10" normalizeH="0" baseline="0" noProof="0" dirty="0">
                <a:ln>
                  <a:noFill/>
                </a:ln>
                <a:solidFill>
                  <a:sysClr val="windowText" lastClr="000000"/>
                </a:solidFill>
                <a:effectLst/>
                <a:uLnTx/>
                <a:uFillTx/>
                <a:latin typeface="Arial MT"/>
                <a:ea typeface="+mn-ea"/>
                <a:cs typeface="Arial MT"/>
              </a:rPr>
              <a:t>missing</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p:txBody>
      </p:sp>
      <p:grpSp>
        <p:nvGrpSpPr>
          <p:cNvPr id="157" name="object 157"/>
          <p:cNvGrpSpPr/>
          <p:nvPr/>
        </p:nvGrpSpPr>
        <p:grpSpPr>
          <a:xfrm>
            <a:off x="8613647" y="2903220"/>
            <a:ext cx="1818639" cy="408940"/>
            <a:chOff x="8613647" y="2903220"/>
            <a:chExt cx="1818639" cy="408940"/>
          </a:xfrm>
        </p:grpSpPr>
        <p:pic>
          <p:nvPicPr>
            <p:cNvPr id="158" name="object 158"/>
            <p:cNvPicPr/>
            <p:nvPr/>
          </p:nvPicPr>
          <p:blipFill>
            <a:blip r:embed="rId58" cstate="print"/>
            <a:stretch>
              <a:fillRect/>
            </a:stretch>
          </p:blipFill>
          <p:spPr>
            <a:xfrm>
              <a:off x="8613647" y="3067812"/>
              <a:ext cx="79248" cy="79248"/>
            </a:xfrm>
            <a:prstGeom prst="rect">
              <a:avLst/>
            </a:prstGeom>
          </p:spPr>
        </p:pic>
        <p:sp>
          <p:nvSpPr>
            <p:cNvPr id="159" name="object 159"/>
            <p:cNvSpPr/>
            <p:nvPr/>
          </p:nvSpPr>
          <p:spPr>
            <a:xfrm>
              <a:off x="10352531" y="2903220"/>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CAB18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0" name="object 160"/>
            <p:cNvSpPr/>
            <p:nvPr/>
          </p:nvSpPr>
          <p:spPr>
            <a:xfrm>
              <a:off x="10351007" y="3232404"/>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D9D9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61" name="object 161"/>
          <p:cNvSpPr txBox="1"/>
          <p:nvPr/>
        </p:nvSpPr>
        <p:spPr>
          <a:xfrm>
            <a:off x="10457815" y="2834644"/>
            <a:ext cx="752475" cy="521970"/>
          </a:xfrm>
          <a:prstGeom prst="rect">
            <a:avLst/>
          </a:prstGeom>
        </p:spPr>
        <p:txBody>
          <a:bodyPr vert="horz" wrap="square" lIns="0" tIns="25400" rIns="0" bIns="0" rtlCol="0">
            <a:spAutoFit/>
          </a:bodyPr>
          <a:lstStyle/>
          <a:p>
            <a:pPr marL="12700" marR="0" lvl="0" indent="0" algn="l" defTabSz="914400" rtl="0" eaLnBrk="1" fontAlgn="auto" latinLnBrk="0" hangingPunct="1">
              <a:lnSpc>
                <a:spcPct val="100000"/>
              </a:lnSpc>
              <a:spcBef>
                <a:spcPts val="2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 ≥1%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000" b="0" i="0" u="none" strike="noStrike" kern="0" cap="none" spc="-25" normalizeH="0" baseline="0" noProof="0" dirty="0">
                <a:ln>
                  <a:noFill/>
                </a:ln>
                <a:solidFill>
                  <a:sysClr val="windowText" lastClr="000000"/>
                </a:solidFill>
                <a:effectLst/>
                <a:uLnTx/>
                <a:uFillTx/>
                <a:latin typeface="Arial MT"/>
                <a:ea typeface="+mn-ea"/>
                <a:cs typeface="Arial MT"/>
              </a:rPr>
              <a:t>&lt;1%</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ea typeface="+mn-ea"/>
                <a:cs typeface="Arial MT"/>
              </a:rPr>
              <a:t>CPS</a:t>
            </a:r>
            <a:r>
              <a:rPr kumimoji="0" sz="1000" b="0" i="0" u="none" strike="noStrike" kern="0" cap="none" spc="-15" normalizeH="0" baseline="0" noProof="0" dirty="0">
                <a:ln>
                  <a:noFill/>
                </a:ln>
                <a:solidFill>
                  <a:sysClr val="windowText" lastClr="000000"/>
                </a:solidFill>
                <a:effectLst/>
                <a:uLnTx/>
                <a:uFillTx/>
                <a:latin typeface="Arial MT"/>
                <a:ea typeface="+mn-ea"/>
                <a:cs typeface="Arial MT"/>
              </a:rPr>
              <a:t> </a:t>
            </a:r>
            <a:r>
              <a:rPr kumimoji="0" sz="1000" b="0" i="0" u="none" strike="noStrike" kern="0" cap="none" spc="-10" normalizeH="0" baseline="0" noProof="0" dirty="0">
                <a:ln>
                  <a:noFill/>
                </a:ln>
                <a:solidFill>
                  <a:sysClr val="windowText" lastClr="000000"/>
                </a:solidFill>
                <a:effectLst/>
                <a:uLnTx/>
                <a:uFillTx/>
                <a:latin typeface="Arial MT"/>
                <a:ea typeface="+mn-ea"/>
                <a:cs typeface="Arial MT"/>
              </a:rPr>
              <a:t>missing</a:t>
            </a:r>
            <a:endParaRPr kumimoji="0" sz="1000" b="0" i="0" u="none" strike="noStrike" kern="0" cap="none" spc="0" normalizeH="0" baseline="0" noProof="0">
              <a:ln>
                <a:noFill/>
              </a:ln>
              <a:solidFill>
                <a:sysClr val="windowText" lastClr="000000"/>
              </a:solidFill>
              <a:effectLst/>
              <a:uLnTx/>
              <a:uFillTx/>
              <a:latin typeface="Arial MT"/>
              <a:ea typeface="+mn-ea"/>
              <a:cs typeface="Arial MT"/>
            </a:endParaRPr>
          </a:p>
        </p:txBody>
      </p:sp>
      <p:pic>
        <p:nvPicPr>
          <p:cNvPr id="162" name="object 162"/>
          <p:cNvPicPr/>
          <p:nvPr/>
        </p:nvPicPr>
        <p:blipFill>
          <a:blip r:embed="rId59" cstate="print"/>
          <a:stretch>
            <a:fillRect/>
          </a:stretch>
        </p:blipFill>
        <p:spPr>
          <a:xfrm>
            <a:off x="10352531" y="3067811"/>
            <a:ext cx="79248" cy="79248"/>
          </a:xfrm>
          <a:prstGeom prst="rect">
            <a:avLst/>
          </a:prstGeom>
        </p:spPr>
      </p:pic>
      <p:graphicFrame>
        <p:nvGraphicFramePr>
          <p:cNvPr id="163" name="object 163"/>
          <p:cNvGraphicFramePr>
            <a:graphicFrameLocks noGrp="1"/>
          </p:cNvGraphicFramePr>
          <p:nvPr/>
        </p:nvGraphicFramePr>
        <p:xfrm>
          <a:off x="241261" y="1243711"/>
          <a:ext cx="11293470" cy="1246505"/>
        </p:xfrm>
        <a:graphic>
          <a:graphicData uri="http://schemas.openxmlformats.org/drawingml/2006/table">
            <a:tbl>
              <a:tblPr firstRow="1" bandRow="1">
                <a:tableStyleId>{2D5ABB26-0587-4C30-8999-92F81FD0307C}</a:tableStyleId>
              </a:tblPr>
              <a:tblGrid>
                <a:gridCol w="1473200">
                  <a:extLst>
                    <a:ext uri="{9D8B030D-6E8A-4147-A177-3AD203B41FA5}">
                      <a16:colId xmlns:a16="http://schemas.microsoft.com/office/drawing/2014/main" val="20000"/>
                    </a:ext>
                  </a:extLst>
                </a:gridCol>
                <a:gridCol w="1279525">
                  <a:extLst>
                    <a:ext uri="{9D8B030D-6E8A-4147-A177-3AD203B41FA5}">
                      <a16:colId xmlns:a16="http://schemas.microsoft.com/office/drawing/2014/main" val="20001"/>
                    </a:ext>
                  </a:extLst>
                </a:gridCol>
                <a:gridCol w="447039">
                  <a:extLst>
                    <a:ext uri="{9D8B030D-6E8A-4147-A177-3AD203B41FA5}">
                      <a16:colId xmlns:a16="http://schemas.microsoft.com/office/drawing/2014/main" val="20002"/>
                    </a:ext>
                  </a:extLst>
                </a:gridCol>
                <a:gridCol w="1261110">
                  <a:extLst>
                    <a:ext uri="{9D8B030D-6E8A-4147-A177-3AD203B41FA5}">
                      <a16:colId xmlns:a16="http://schemas.microsoft.com/office/drawing/2014/main" val="20003"/>
                    </a:ext>
                  </a:extLst>
                </a:gridCol>
                <a:gridCol w="447039">
                  <a:extLst>
                    <a:ext uri="{9D8B030D-6E8A-4147-A177-3AD203B41FA5}">
                      <a16:colId xmlns:a16="http://schemas.microsoft.com/office/drawing/2014/main" val="20004"/>
                    </a:ext>
                  </a:extLst>
                </a:gridCol>
                <a:gridCol w="1261110">
                  <a:extLst>
                    <a:ext uri="{9D8B030D-6E8A-4147-A177-3AD203B41FA5}">
                      <a16:colId xmlns:a16="http://schemas.microsoft.com/office/drawing/2014/main" val="20005"/>
                    </a:ext>
                  </a:extLst>
                </a:gridCol>
                <a:gridCol w="447040">
                  <a:extLst>
                    <a:ext uri="{9D8B030D-6E8A-4147-A177-3AD203B41FA5}">
                      <a16:colId xmlns:a16="http://schemas.microsoft.com/office/drawing/2014/main" val="20006"/>
                    </a:ext>
                  </a:extLst>
                </a:gridCol>
                <a:gridCol w="1261109">
                  <a:extLst>
                    <a:ext uri="{9D8B030D-6E8A-4147-A177-3AD203B41FA5}">
                      <a16:colId xmlns:a16="http://schemas.microsoft.com/office/drawing/2014/main" val="20007"/>
                    </a:ext>
                  </a:extLst>
                </a:gridCol>
                <a:gridCol w="447040">
                  <a:extLst>
                    <a:ext uri="{9D8B030D-6E8A-4147-A177-3AD203B41FA5}">
                      <a16:colId xmlns:a16="http://schemas.microsoft.com/office/drawing/2014/main" val="20008"/>
                    </a:ext>
                  </a:extLst>
                </a:gridCol>
                <a:gridCol w="1261109">
                  <a:extLst>
                    <a:ext uri="{9D8B030D-6E8A-4147-A177-3AD203B41FA5}">
                      <a16:colId xmlns:a16="http://schemas.microsoft.com/office/drawing/2014/main" val="20009"/>
                    </a:ext>
                  </a:extLst>
                </a:gridCol>
                <a:gridCol w="447040">
                  <a:extLst>
                    <a:ext uri="{9D8B030D-6E8A-4147-A177-3AD203B41FA5}">
                      <a16:colId xmlns:a16="http://schemas.microsoft.com/office/drawing/2014/main" val="20010"/>
                    </a:ext>
                  </a:extLst>
                </a:gridCol>
                <a:gridCol w="1261109">
                  <a:extLst>
                    <a:ext uri="{9D8B030D-6E8A-4147-A177-3AD203B41FA5}">
                      <a16:colId xmlns:a16="http://schemas.microsoft.com/office/drawing/2014/main" val="20011"/>
                    </a:ext>
                  </a:extLst>
                </a:gridCol>
              </a:tblGrid>
              <a:tr h="548640">
                <a:tc>
                  <a:txBody>
                    <a:bodyPr/>
                    <a:lstStyle/>
                    <a:p>
                      <a:pPr>
                        <a:lnSpc>
                          <a:spcPct val="100000"/>
                        </a:lnSpc>
                      </a:pPr>
                      <a:endParaRPr sz="1000">
                        <a:latin typeface="Times New Roman"/>
                        <a:cs typeface="Times New Roman"/>
                      </a:endParaRPr>
                    </a:p>
                  </a:txBody>
                  <a:tcPr marL="0" marR="0" marT="0" marB="0"/>
                </a:tc>
                <a:tc>
                  <a:txBody>
                    <a:bodyPr/>
                    <a:lstStyle/>
                    <a:p>
                      <a:pPr algn="ctr">
                        <a:lnSpc>
                          <a:spcPts val="1055"/>
                        </a:lnSpc>
                      </a:pPr>
                      <a:r>
                        <a:rPr sz="900" b="1" spc="-10" dirty="0">
                          <a:solidFill>
                            <a:srgbClr val="FFFFFF"/>
                          </a:solidFill>
                          <a:latin typeface="Arial"/>
                          <a:cs typeface="Arial"/>
                        </a:rPr>
                        <a:t>T-</a:t>
                      </a:r>
                      <a:r>
                        <a:rPr sz="900" b="1" dirty="0">
                          <a:solidFill>
                            <a:srgbClr val="FFFFFF"/>
                          </a:solidFill>
                          <a:latin typeface="Arial"/>
                          <a:cs typeface="Arial"/>
                        </a:rPr>
                        <a:t>DXd 6.4</a:t>
                      </a:r>
                      <a:r>
                        <a:rPr sz="900" b="1" spc="-5" dirty="0">
                          <a:solidFill>
                            <a:srgbClr val="FFFFFF"/>
                          </a:solidFill>
                          <a:latin typeface="Arial"/>
                          <a:cs typeface="Arial"/>
                        </a:rPr>
                        <a:t> </a:t>
                      </a:r>
                      <a:r>
                        <a:rPr sz="900" b="1" spc="-10" dirty="0">
                          <a:solidFill>
                            <a:srgbClr val="FFFFFF"/>
                          </a:solidFill>
                          <a:latin typeface="Arial"/>
                          <a:cs typeface="Arial"/>
                        </a:rPr>
                        <a:t>mg/kg</a:t>
                      </a:r>
                      <a:endParaRPr sz="900">
                        <a:latin typeface="Arial"/>
                        <a:cs typeface="Arial"/>
                      </a:endParaRPr>
                    </a:p>
                    <a:p>
                      <a:pPr>
                        <a:lnSpc>
                          <a:spcPct val="100000"/>
                        </a:lnSpc>
                      </a:pPr>
                      <a:endParaRPr sz="900">
                        <a:latin typeface="Times New Roman"/>
                        <a:cs typeface="Times New Roman"/>
                      </a:endParaRPr>
                    </a:p>
                    <a:p>
                      <a:pPr>
                        <a:lnSpc>
                          <a:spcPct val="100000"/>
                        </a:lnSpc>
                        <a:spcBef>
                          <a:spcPts val="90"/>
                        </a:spcBef>
                      </a:pPr>
                      <a:endParaRPr sz="900">
                        <a:latin typeface="Times New Roman"/>
                        <a:cs typeface="Times New Roman"/>
                      </a:endParaRPr>
                    </a:p>
                    <a:p>
                      <a:pPr algn="ctr">
                        <a:lnSpc>
                          <a:spcPts val="1000"/>
                        </a:lnSpc>
                      </a:pPr>
                      <a:r>
                        <a:rPr sz="900" b="1" spc="-20" dirty="0">
                          <a:solidFill>
                            <a:srgbClr val="FFFFFF"/>
                          </a:solidFill>
                          <a:latin typeface="Arial"/>
                          <a:cs typeface="Arial"/>
                        </a:rPr>
                        <a:t>n=43</a:t>
                      </a:r>
                      <a:endParaRPr sz="900">
                        <a:latin typeface="Arial"/>
                        <a:cs typeface="Arial"/>
                      </a:endParaRPr>
                    </a:p>
                  </a:txBody>
                  <a:tcPr marL="0" marR="0" marT="0" marB="0">
                    <a:solidFill>
                      <a:srgbClr val="80BD46"/>
                    </a:solidFill>
                  </a:tcPr>
                </a:tc>
                <a:tc>
                  <a:txBody>
                    <a:bodyPr/>
                    <a:lstStyle/>
                    <a:p>
                      <a:pPr>
                        <a:lnSpc>
                          <a:spcPct val="100000"/>
                        </a:lnSpc>
                      </a:pPr>
                      <a:endParaRPr sz="1000">
                        <a:latin typeface="Times New Roman"/>
                        <a:cs typeface="Times New Roman"/>
                      </a:endParaRPr>
                    </a:p>
                  </a:txBody>
                  <a:tcPr marL="0" marR="0" marT="0" marB="0"/>
                </a:tc>
                <a:tc>
                  <a:txBody>
                    <a:bodyPr/>
                    <a:lstStyle/>
                    <a:p>
                      <a:pPr algn="ctr">
                        <a:lnSpc>
                          <a:spcPts val="1055"/>
                        </a:lnSpc>
                      </a:pPr>
                      <a:r>
                        <a:rPr sz="900" b="1" spc="-10" dirty="0">
                          <a:solidFill>
                            <a:srgbClr val="FFFFFF"/>
                          </a:solidFill>
                          <a:latin typeface="Arial"/>
                          <a:cs typeface="Arial"/>
                        </a:rPr>
                        <a:t>T-</a:t>
                      </a:r>
                      <a:r>
                        <a:rPr sz="900" b="1" dirty="0">
                          <a:solidFill>
                            <a:srgbClr val="FFFFFF"/>
                          </a:solidFill>
                          <a:latin typeface="Arial"/>
                          <a:cs typeface="Arial"/>
                        </a:rPr>
                        <a:t>DXd</a:t>
                      </a:r>
                      <a:r>
                        <a:rPr sz="900" b="1" spc="-5" dirty="0">
                          <a:solidFill>
                            <a:srgbClr val="FFFFFF"/>
                          </a:solidFill>
                          <a:latin typeface="Arial"/>
                          <a:cs typeface="Arial"/>
                        </a:rPr>
                        <a:t> </a:t>
                      </a:r>
                      <a:r>
                        <a:rPr sz="900" b="1" dirty="0">
                          <a:solidFill>
                            <a:srgbClr val="FFFFFF"/>
                          </a:solidFill>
                          <a:latin typeface="Arial"/>
                          <a:cs typeface="Arial"/>
                        </a:rPr>
                        <a:t>6.4</a:t>
                      </a:r>
                      <a:r>
                        <a:rPr sz="900" b="1" spc="-15" dirty="0">
                          <a:solidFill>
                            <a:srgbClr val="FFFFFF"/>
                          </a:solidFill>
                          <a:latin typeface="Arial"/>
                          <a:cs typeface="Arial"/>
                        </a:rPr>
                        <a:t> </a:t>
                      </a:r>
                      <a:r>
                        <a:rPr sz="900" b="1" dirty="0">
                          <a:solidFill>
                            <a:srgbClr val="FFFFFF"/>
                          </a:solidFill>
                          <a:latin typeface="Arial"/>
                          <a:cs typeface="Arial"/>
                        </a:rPr>
                        <a:t>mg/kg</a:t>
                      </a:r>
                      <a:r>
                        <a:rPr sz="900" b="1" spc="-20" dirty="0">
                          <a:solidFill>
                            <a:srgbClr val="FFFFFF"/>
                          </a:solidFill>
                          <a:latin typeface="Arial"/>
                          <a:cs typeface="Arial"/>
                        </a:rPr>
                        <a:t> </a:t>
                      </a:r>
                      <a:r>
                        <a:rPr sz="900" b="1" spc="-50" dirty="0">
                          <a:solidFill>
                            <a:srgbClr val="FFFFFF"/>
                          </a:solidFill>
                          <a:latin typeface="Arial"/>
                          <a:cs typeface="Arial"/>
                        </a:rPr>
                        <a:t>+</a:t>
                      </a:r>
                      <a:endParaRPr sz="900">
                        <a:latin typeface="Arial"/>
                        <a:cs typeface="Arial"/>
                      </a:endParaRPr>
                    </a:p>
                    <a:p>
                      <a:pPr algn="ctr">
                        <a:lnSpc>
                          <a:spcPct val="100000"/>
                        </a:lnSpc>
                      </a:pPr>
                      <a:r>
                        <a:rPr sz="900" b="1" spc="-10" dirty="0">
                          <a:solidFill>
                            <a:srgbClr val="FFFFFF"/>
                          </a:solidFill>
                          <a:latin typeface="Arial"/>
                          <a:cs typeface="Arial"/>
                        </a:rPr>
                        <a:t>5-</a:t>
                      </a:r>
                      <a:r>
                        <a:rPr sz="900" b="1" dirty="0">
                          <a:solidFill>
                            <a:srgbClr val="FFFFFF"/>
                          </a:solidFill>
                          <a:latin typeface="Arial"/>
                          <a:cs typeface="Arial"/>
                        </a:rPr>
                        <a:t>FU/cape</a:t>
                      </a:r>
                      <a:r>
                        <a:rPr sz="900" b="1" spc="-25" dirty="0">
                          <a:solidFill>
                            <a:srgbClr val="FFFFFF"/>
                          </a:solidFill>
                          <a:latin typeface="Arial"/>
                          <a:cs typeface="Arial"/>
                        </a:rPr>
                        <a:t> </a:t>
                      </a:r>
                      <a:r>
                        <a:rPr sz="900" b="1" dirty="0">
                          <a:solidFill>
                            <a:srgbClr val="FFFFFF"/>
                          </a:solidFill>
                          <a:latin typeface="Arial"/>
                          <a:cs typeface="Arial"/>
                        </a:rPr>
                        <a:t>1000</a:t>
                      </a:r>
                      <a:r>
                        <a:rPr sz="900" b="1" spc="-5" dirty="0">
                          <a:solidFill>
                            <a:srgbClr val="FFFFFF"/>
                          </a:solidFill>
                          <a:latin typeface="Arial"/>
                          <a:cs typeface="Arial"/>
                        </a:rPr>
                        <a:t> </a:t>
                      </a:r>
                      <a:r>
                        <a:rPr sz="900" b="1" spc="-20" dirty="0">
                          <a:solidFill>
                            <a:srgbClr val="FFFFFF"/>
                          </a:solidFill>
                          <a:latin typeface="Arial"/>
                          <a:cs typeface="Arial"/>
                        </a:rPr>
                        <a:t>mg/m</a:t>
                      </a:r>
                      <a:r>
                        <a:rPr sz="900" b="1" spc="-30" baseline="27777" dirty="0">
                          <a:solidFill>
                            <a:srgbClr val="FFFFFF"/>
                          </a:solidFill>
                          <a:latin typeface="Arial"/>
                          <a:cs typeface="Arial"/>
                        </a:rPr>
                        <a:t>2</a:t>
                      </a:r>
                      <a:endParaRPr sz="900" baseline="27777">
                        <a:latin typeface="Arial"/>
                        <a:cs typeface="Arial"/>
                      </a:endParaRPr>
                    </a:p>
                    <a:p>
                      <a:pPr>
                        <a:lnSpc>
                          <a:spcPct val="100000"/>
                        </a:lnSpc>
                        <a:spcBef>
                          <a:spcPts val="45"/>
                        </a:spcBef>
                      </a:pPr>
                      <a:endParaRPr sz="900">
                        <a:latin typeface="Times New Roman"/>
                        <a:cs typeface="Times New Roman"/>
                      </a:endParaRPr>
                    </a:p>
                    <a:p>
                      <a:pPr algn="ctr">
                        <a:lnSpc>
                          <a:spcPts val="1000"/>
                        </a:lnSpc>
                      </a:pPr>
                      <a:r>
                        <a:rPr sz="900" b="1" spc="-20" dirty="0">
                          <a:solidFill>
                            <a:srgbClr val="FFFFFF"/>
                          </a:solidFill>
                          <a:latin typeface="Arial"/>
                          <a:cs typeface="Arial"/>
                        </a:rPr>
                        <a:t>n=41</a:t>
                      </a:r>
                      <a:endParaRPr sz="900">
                        <a:latin typeface="Arial"/>
                        <a:cs typeface="Arial"/>
                      </a:endParaRPr>
                    </a:p>
                  </a:txBody>
                  <a:tcPr marL="0" marR="0" marT="0" marB="0">
                    <a:solidFill>
                      <a:srgbClr val="5F9033"/>
                    </a:solidFill>
                  </a:tcPr>
                </a:tc>
                <a:tc>
                  <a:txBody>
                    <a:bodyPr/>
                    <a:lstStyle/>
                    <a:p>
                      <a:pPr>
                        <a:lnSpc>
                          <a:spcPct val="100000"/>
                        </a:lnSpc>
                      </a:pPr>
                      <a:endParaRPr sz="1000">
                        <a:latin typeface="Times New Roman"/>
                        <a:cs typeface="Times New Roman"/>
                      </a:endParaRPr>
                    </a:p>
                  </a:txBody>
                  <a:tcPr marL="0" marR="0" marT="0" marB="0"/>
                </a:tc>
                <a:tc>
                  <a:txBody>
                    <a:bodyPr/>
                    <a:lstStyle/>
                    <a:p>
                      <a:pPr algn="ctr">
                        <a:lnSpc>
                          <a:spcPts val="1055"/>
                        </a:lnSpc>
                      </a:pPr>
                      <a:r>
                        <a:rPr sz="900" b="1" spc="-10" dirty="0">
                          <a:solidFill>
                            <a:srgbClr val="FFFFFF"/>
                          </a:solidFill>
                          <a:latin typeface="Arial"/>
                          <a:cs typeface="Arial"/>
                        </a:rPr>
                        <a:t>T-</a:t>
                      </a:r>
                      <a:r>
                        <a:rPr sz="900" b="1" dirty="0">
                          <a:solidFill>
                            <a:srgbClr val="FFFFFF"/>
                          </a:solidFill>
                          <a:latin typeface="Arial"/>
                          <a:cs typeface="Arial"/>
                        </a:rPr>
                        <a:t>DXd</a:t>
                      </a:r>
                      <a:r>
                        <a:rPr sz="900" b="1" spc="-5" dirty="0">
                          <a:solidFill>
                            <a:srgbClr val="FFFFFF"/>
                          </a:solidFill>
                          <a:latin typeface="Arial"/>
                          <a:cs typeface="Arial"/>
                        </a:rPr>
                        <a:t> </a:t>
                      </a:r>
                      <a:r>
                        <a:rPr sz="900" b="1" dirty="0">
                          <a:solidFill>
                            <a:srgbClr val="FFFFFF"/>
                          </a:solidFill>
                          <a:latin typeface="Arial"/>
                          <a:cs typeface="Arial"/>
                        </a:rPr>
                        <a:t>6.4</a:t>
                      </a:r>
                      <a:r>
                        <a:rPr sz="900" b="1" spc="-15" dirty="0">
                          <a:solidFill>
                            <a:srgbClr val="FFFFFF"/>
                          </a:solidFill>
                          <a:latin typeface="Arial"/>
                          <a:cs typeface="Arial"/>
                        </a:rPr>
                        <a:t> </a:t>
                      </a:r>
                      <a:r>
                        <a:rPr sz="900" b="1" dirty="0">
                          <a:solidFill>
                            <a:srgbClr val="FFFFFF"/>
                          </a:solidFill>
                          <a:latin typeface="Arial"/>
                          <a:cs typeface="Arial"/>
                        </a:rPr>
                        <a:t>mg/kg</a:t>
                      </a:r>
                      <a:r>
                        <a:rPr sz="900" b="1" spc="-20" dirty="0">
                          <a:solidFill>
                            <a:srgbClr val="FFFFFF"/>
                          </a:solidFill>
                          <a:latin typeface="Arial"/>
                          <a:cs typeface="Arial"/>
                        </a:rPr>
                        <a:t> </a:t>
                      </a:r>
                      <a:r>
                        <a:rPr sz="900" b="1" spc="-50" dirty="0">
                          <a:solidFill>
                            <a:srgbClr val="FFFFFF"/>
                          </a:solidFill>
                          <a:latin typeface="Arial"/>
                          <a:cs typeface="Arial"/>
                        </a:rPr>
                        <a:t>+</a:t>
                      </a:r>
                      <a:endParaRPr sz="900">
                        <a:latin typeface="Arial"/>
                        <a:cs typeface="Arial"/>
                      </a:endParaRPr>
                    </a:p>
                    <a:p>
                      <a:pPr algn="ctr">
                        <a:lnSpc>
                          <a:spcPct val="100000"/>
                        </a:lnSpc>
                      </a:pPr>
                      <a:r>
                        <a:rPr sz="900" b="1" spc="-10" dirty="0">
                          <a:solidFill>
                            <a:srgbClr val="FFFFFF"/>
                          </a:solidFill>
                          <a:latin typeface="Arial"/>
                          <a:cs typeface="Arial"/>
                        </a:rPr>
                        <a:t>5-</a:t>
                      </a:r>
                      <a:r>
                        <a:rPr sz="900" b="1" dirty="0">
                          <a:solidFill>
                            <a:srgbClr val="FFFFFF"/>
                          </a:solidFill>
                          <a:latin typeface="Arial"/>
                          <a:cs typeface="Arial"/>
                        </a:rPr>
                        <a:t>FU/cape</a:t>
                      </a:r>
                      <a:r>
                        <a:rPr sz="900" b="1" spc="-25" dirty="0">
                          <a:solidFill>
                            <a:srgbClr val="FFFFFF"/>
                          </a:solidFill>
                          <a:latin typeface="Arial"/>
                          <a:cs typeface="Arial"/>
                        </a:rPr>
                        <a:t> </a:t>
                      </a:r>
                      <a:r>
                        <a:rPr sz="900" b="1" dirty="0">
                          <a:solidFill>
                            <a:srgbClr val="FFFFFF"/>
                          </a:solidFill>
                          <a:latin typeface="Arial"/>
                          <a:cs typeface="Arial"/>
                        </a:rPr>
                        <a:t>1000</a:t>
                      </a:r>
                      <a:r>
                        <a:rPr sz="900" b="1" spc="-5" dirty="0">
                          <a:solidFill>
                            <a:srgbClr val="FFFFFF"/>
                          </a:solidFill>
                          <a:latin typeface="Arial"/>
                          <a:cs typeface="Arial"/>
                        </a:rPr>
                        <a:t> </a:t>
                      </a:r>
                      <a:r>
                        <a:rPr sz="900" b="1" spc="-20" dirty="0">
                          <a:solidFill>
                            <a:srgbClr val="FFFFFF"/>
                          </a:solidFill>
                          <a:latin typeface="Arial"/>
                          <a:cs typeface="Arial"/>
                        </a:rPr>
                        <a:t>mg/m</a:t>
                      </a:r>
                      <a:r>
                        <a:rPr sz="900" b="1" spc="-30" baseline="27777" dirty="0">
                          <a:solidFill>
                            <a:srgbClr val="FFFFFF"/>
                          </a:solidFill>
                          <a:latin typeface="Arial"/>
                          <a:cs typeface="Arial"/>
                        </a:rPr>
                        <a:t>2</a:t>
                      </a:r>
                      <a:endParaRPr sz="900" baseline="27777">
                        <a:latin typeface="Arial"/>
                        <a:cs typeface="Arial"/>
                      </a:endParaRPr>
                    </a:p>
                    <a:p>
                      <a:pPr marL="377190" marR="368300" algn="ctr">
                        <a:lnSpc>
                          <a:spcPct val="100000"/>
                        </a:lnSpc>
                      </a:pPr>
                      <a:r>
                        <a:rPr sz="900" b="1" dirty="0">
                          <a:solidFill>
                            <a:srgbClr val="FFFFFF"/>
                          </a:solidFill>
                          <a:latin typeface="Arial"/>
                          <a:cs typeface="Arial"/>
                        </a:rPr>
                        <a:t>+</a:t>
                      </a:r>
                      <a:r>
                        <a:rPr sz="900" b="1" spc="-95" dirty="0">
                          <a:solidFill>
                            <a:srgbClr val="FFFFFF"/>
                          </a:solidFill>
                          <a:latin typeface="Arial"/>
                          <a:cs typeface="Arial"/>
                        </a:rPr>
                        <a:t> </a:t>
                      </a:r>
                      <a:r>
                        <a:rPr sz="900" b="1" spc="-10" dirty="0">
                          <a:solidFill>
                            <a:srgbClr val="FFFFFF"/>
                          </a:solidFill>
                          <a:latin typeface="Arial"/>
                          <a:cs typeface="Arial"/>
                        </a:rPr>
                        <a:t>pembro </a:t>
                      </a:r>
                      <a:r>
                        <a:rPr sz="900" b="1" spc="-20" dirty="0">
                          <a:solidFill>
                            <a:srgbClr val="FFFFFF"/>
                          </a:solidFill>
                          <a:latin typeface="Arial"/>
                          <a:cs typeface="Arial"/>
                        </a:rPr>
                        <a:t>n=43</a:t>
                      </a:r>
                      <a:endParaRPr sz="900">
                        <a:latin typeface="Arial"/>
                        <a:cs typeface="Arial"/>
                      </a:endParaRPr>
                    </a:p>
                  </a:txBody>
                  <a:tcPr marL="0" marR="0" marT="0" marB="0">
                    <a:solidFill>
                      <a:srgbClr val="092C51"/>
                    </a:solidFill>
                  </a:tcPr>
                </a:tc>
                <a:tc>
                  <a:txBody>
                    <a:bodyPr/>
                    <a:lstStyle/>
                    <a:p>
                      <a:pPr>
                        <a:lnSpc>
                          <a:spcPct val="100000"/>
                        </a:lnSpc>
                      </a:pPr>
                      <a:endParaRPr sz="1000">
                        <a:latin typeface="Times New Roman"/>
                        <a:cs typeface="Times New Roman"/>
                      </a:endParaRPr>
                    </a:p>
                  </a:txBody>
                  <a:tcPr marL="0" marR="0" marT="0" marB="0"/>
                </a:tc>
                <a:tc>
                  <a:txBody>
                    <a:bodyPr/>
                    <a:lstStyle/>
                    <a:p>
                      <a:pPr marL="635" algn="ctr">
                        <a:lnSpc>
                          <a:spcPts val="1055"/>
                        </a:lnSpc>
                      </a:pPr>
                      <a:r>
                        <a:rPr sz="900" b="1" spc="-10" dirty="0">
                          <a:solidFill>
                            <a:srgbClr val="FFFFFF"/>
                          </a:solidFill>
                          <a:latin typeface="Arial"/>
                          <a:cs typeface="Arial"/>
                        </a:rPr>
                        <a:t>T-</a:t>
                      </a:r>
                      <a:r>
                        <a:rPr sz="900" b="1" dirty="0">
                          <a:solidFill>
                            <a:srgbClr val="FFFFFF"/>
                          </a:solidFill>
                          <a:latin typeface="Arial"/>
                          <a:cs typeface="Arial"/>
                        </a:rPr>
                        <a:t>DXd 6.4</a:t>
                      </a:r>
                      <a:r>
                        <a:rPr sz="900" b="1" spc="-5" dirty="0">
                          <a:solidFill>
                            <a:srgbClr val="FFFFFF"/>
                          </a:solidFill>
                          <a:latin typeface="Arial"/>
                          <a:cs typeface="Arial"/>
                        </a:rPr>
                        <a:t> </a:t>
                      </a:r>
                      <a:r>
                        <a:rPr sz="900" b="1" spc="-10" dirty="0">
                          <a:solidFill>
                            <a:srgbClr val="FFFFFF"/>
                          </a:solidFill>
                          <a:latin typeface="Arial"/>
                          <a:cs typeface="Arial"/>
                        </a:rPr>
                        <a:t>mg/kg</a:t>
                      </a:r>
                      <a:endParaRPr sz="900">
                        <a:latin typeface="Arial"/>
                        <a:cs typeface="Arial"/>
                      </a:endParaRPr>
                    </a:p>
                    <a:p>
                      <a:pPr marL="1270" algn="ctr">
                        <a:lnSpc>
                          <a:spcPct val="100000"/>
                        </a:lnSpc>
                      </a:pPr>
                      <a:r>
                        <a:rPr sz="900" b="1" dirty="0">
                          <a:solidFill>
                            <a:srgbClr val="FFFFFF"/>
                          </a:solidFill>
                          <a:latin typeface="Arial"/>
                          <a:cs typeface="Arial"/>
                        </a:rPr>
                        <a:t>+ </a:t>
                      </a:r>
                      <a:r>
                        <a:rPr sz="900" b="1" spc="-10" dirty="0">
                          <a:solidFill>
                            <a:srgbClr val="FFFFFF"/>
                          </a:solidFill>
                          <a:latin typeface="Arial"/>
                          <a:cs typeface="Arial"/>
                        </a:rPr>
                        <a:t>pembro</a:t>
                      </a:r>
                      <a:endParaRPr sz="900">
                        <a:latin typeface="Arial"/>
                        <a:cs typeface="Arial"/>
                      </a:endParaRPr>
                    </a:p>
                    <a:p>
                      <a:pPr>
                        <a:lnSpc>
                          <a:spcPct val="100000"/>
                        </a:lnSpc>
                        <a:spcBef>
                          <a:spcPts val="45"/>
                        </a:spcBef>
                      </a:pPr>
                      <a:endParaRPr sz="900">
                        <a:latin typeface="Times New Roman"/>
                        <a:cs typeface="Times New Roman"/>
                      </a:endParaRPr>
                    </a:p>
                    <a:p>
                      <a:pPr algn="ctr">
                        <a:lnSpc>
                          <a:spcPts val="1000"/>
                        </a:lnSpc>
                      </a:pPr>
                      <a:r>
                        <a:rPr sz="900" b="1" spc="-20" dirty="0">
                          <a:solidFill>
                            <a:srgbClr val="FFFFFF"/>
                          </a:solidFill>
                          <a:latin typeface="Arial"/>
                          <a:cs typeface="Arial"/>
                        </a:rPr>
                        <a:t>n=41</a:t>
                      </a:r>
                      <a:endParaRPr sz="900">
                        <a:latin typeface="Arial"/>
                        <a:cs typeface="Arial"/>
                      </a:endParaRPr>
                    </a:p>
                  </a:txBody>
                  <a:tcPr marL="0" marR="0" marT="0" marB="0">
                    <a:solidFill>
                      <a:srgbClr val="125AA1"/>
                    </a:solidFill>
                  </a:tcPr>
                </a:tc>
                <a:tc>
                  <a:txBody>
                    <a:bodyPr/>
                    <a:lstStyle/>
                    <a:p>
                      <a:pPr>
                        <a:lnSpc>
                          <a:spcPct val="100000"/>
                        </a:lnSpc>
                      </a:pPr>
                      <a:endParaRPr sz="1000">
                        <a:latin typeface="Times New Roman"/>
                        <a:cs typeface="Times New Roman"/>
                      </a:endParaRPr>
                    </a:p>
                  </a:txBody>
                  <a:tcPr marL="0" marR="0" marT="0" marB="0"/>
                </a:tc>
                <a:tc>
                  <a:txBody>
                    <a:bodyPr/>
                    <a:lstStyle/>
                    <a:p>
                      <a:pPr algn="ctr">
                        <a:lnSpc>
                          <a:spcPts val="1055"/>
                        </a:lnSpc>
                      </a:pPr>
                      <a:r>
                        <a:rPr sz="900" b="1" spc="-10" dirty="0">
                          <a:solidFill>
                            <a:srgbClr val="FFFFFF"/>
                          </a:solidFill>
                          <a:latin typeface="Arial"/>
                          <a:cs typeface="Arial"/>
                        </a:rPr>
                        <a:t>T-</a:t>
                      </a:r>
                      <a:r>
                        <a:rPr sz="900" b="1" dirty="0">
                          <a:solidFill>
                            <a:srgbClr val="FFFFFF"/>
                          </a:solidFill>
                          <a:latin typeface="Arial"/>
                          <a:cs typeface="Arial"/>
                        </a:rPr>
                        <a:t>DXd</a:t>
                      </a:r>
                      <a:r>
                        <a:rPr sz="900" b="1" spc="-5" dirty="0">
                          <a:solidFill>
                            <a:srgbClr val="FFFFFF"/>
                          </a:solidFill>
                          <a:latin typeface="Arial"/>
                          <a:cs typeface="Arial"/>
                        </a:rPr>
                        <a:t> </a:t>
                      </a:r>
                      <a:r>
                        <a:rPr sz="900" b="1" dirty="0">
                          <a:solidFill>
                            <a:srgbClr val="FFFFFF"/>
                          </a:solidFill>
                          <a:latin typeface="Arial"/>
                          <a:cs typeface="Arial"/>
                        </a:rPr>
                        <a:t>5.4</a:t>
                      </a:r>
                      <a:r>
                        <a:rPr sz="900" b="1" spc="-15" dirty="0">
                          <a:solidFill>
                            <a:srgbClr val="FFFFFF"/>
                          </a:solidFill>
                          <a:latin typeface="Arial"/>
                          <a:cs typeface="Arial"/>
                        </a:rPr>
                        <a:t> </a:t>
                      </a:r>
                      <a:r>
                        <a:rPr sz="900" b="1" dirty="0">
                          <a:solidFill>
                            <a:srgbClr val="FFFFFF"/>
                          </a:solidFill>
                          <a:latin typeface="Arial"/>
                          <a:cs typeface="Arial"/>
                        </a:rPr>
                        <a:t>mg/kg</a:t>
                      </a:r>
                      <a:r>
                        <a:rPr sz="900" b="1" spc="-20" dirty="0">
                          <a:solidFill>
                            <a:srgbClr val="FFFFFF"/>
                          </a:solidFill>
                          <a:latin typeface="Arial"/>
                          <a:cs typeface="Arial"/>
                        </a:rPr>
                        <a:t> </a:t>
                      </a:r>
                      <a:r>
                        <a:rPr sz="900" b="1" spc="-50" dirty="0">
                          <a:solidFill>
                            <a:srgbClr val="FFFFFF"/>
                          </a:solidFill>
                          <a:latin typeface="Arial"/>
                          <a:cs typeface="Arial"/>
                        </a:rPr>
                        <a:t>+</a:t>
                      </a:r>
                      <a:endParaRPr sz="900">
                        <a:latin typeface="Arial"/>
                        <a:cs typeface="Arial"/>
                      </a:endParaRPr>
                    </a:p>
                    <a:p>
                      <a:pPr algn="ctr">
                        <a:lnSpc>
                          <a:spcPct val="100000"/>
                        </a:lnSpc>
                      </a:pPr>
                      <a:r>
                        <a:rPr sz="900" b="1" spc="-10" dirty="0">
                          <a:solidFill>
                            <a:srgbClr val="FFFFFF"/>
                          </a:solidFill>
                          <a:latin typeface="Arial"/>
                          <a:cs typeface="Arial"/>
                        </a:rPr>
                        <a:t>5-</a:t>
                      </a:r>
                      <a:r>
                        <a:rPr sz="900" b="1" dirty="0">
                          <a:solidFill>
                            <a:srgbClr val="FFFFFF"/>
                          </a:solidFill>
                          <a:latin typeface="Arial"/>
                          <a:cs typeface="Arial"/>
                        </a:rPr>
                        <a:t>FU/cape</a:t>
                      </a:r>
                      <a:r>
                        <a:rPr sz="900" b="1" spc="-25" dirty="0">
                          <a:solidFill>
                            <a:srgbClr val="FFFFFF"/>
                          </a:solidFill>
                          <a:latin typeface="Arial"/>
                          <a:cs typeface="Arial"/>
                        </a:rPr>
                        <a:t> </a:t>
                      </a:r>
                      <a:r>
                        <a:rPr sz="900" b="1" dirty="0">
                          <a:solidFill>
                            <a:srgbClr val="FFFFFF"/>
                          </a:solidFill>
                          <a:latin typeface="Arial"/>
                          <a:cs typeface="Arial"/>
                        </a:rPr>
                        <a:t>750</a:t>
                      </a:r>
                      <a:r>
                        <a:rPr sz="900" b="1" spc="-5" dirty="0">
                          <a:solidFill>
                            <a:srgbClr val="FFFFFF"/>
                          </a:solidFill>
                          <a:latin typeface="Arial"/>
                          <a:cs typeface="Arial"/>
                        </a:rPr>
                        <a:t> </a:t>
                      </a:r>
                      <a:r>
                        <a:rPr sz="900" b="1" spc="-10" dirty="0">
                          <a:solidFill>
                            <a:srgbClr val="FFFFFF"/>
                          </a:solidFill>
                          <a:latin typeface="Arial"/>
                          <a:cs typeface="Arial"/>
                        </a:rPr>
                        <a:t>mg/m</a:t>
                      </a:r>
                      <a:r>
                        <a:rPr sz="900" b="1" spc="-15" baseline="27777" dirty="0">
                          <a:solidFill>
                            <a:srgbClr val="FFFFFF"/>
                          </a:solidFill>
                          <a:latin typeface="Arial"/>
                          <a:cs typeface="Arial"/>
                        </a:rPr>
                        <a:t>2</a:t>
                      </a:r>
                      <a:endParaRPr sz="900" baseline="27777">
                        <a:latin typeface="Arial"/>
                        <a:cs typeface="Arial"/>
                      </a:endParaRPr>
                    </a:p>
                    <a:p>
                      <a:pPr marL="371475" marR="361950" algn="ctr">
                        <a:lnSpc>
                          <a:spcPct val="100000"/>
                        </a:lnSpc>
                      </a:pPr>
                      <a:r>
                        <a:rPr sz="900" b="1" dirty="0">
                          <a:solidFill>
                            <a:srgbClr val="FFFFFF"/>
                          </a:solidFill>
                          <a:latin typeface="Arial"/>
                          <a:cs typeface="Arial"/>
                        </a:rPr>
                        <a:t>+ </a:t>
                      </a:r>
                      <a:r>
                        <a:rPr sz="900" b="1" spc="-10" dirty="0">
                          <a:solidFill>
                            <a:srgbClr val="FFFFFF"/>
                          </a:solidFill>
                          <a:latin typeface="Arial"/>
                          <a:cs typeface="Arial"/>
                        </a:rPr>
                        <a:t>pembro </a:t>
                      </a:r>
                      <a:r>
                        <a:rPr sz="900" b="1" spc="-20" dirty="0">
                          <a:solidFill>
                            <a:srgbClr val="FFFFFF"/>
                          </a:solidFill>
                          <a:latin typeface="Arial"/>
                          <a:cs typeface="Arial"/>
                        </a:rPr>
                        <a:t>n=32</a:t>
                      </a:r>
                      <a:endParaRPr sz="900">
                        <a:latin typeface="Arial"/>
                        <a:cs typeface="Arial"/>
                      </a:endParaRPr>
                    </a:p>
                  </a:txBody>
                  <a:tcPr marL="0" marR="0" marT="0" marB="0">
                    <a:solidFill>
                      <a:srgbClr val="5ABAF3"/>
                    </a:solidFill>
                  </a:tcPr>
                </a:tc>
                <a:tc>
                  <a:txBody>
                    <a:bodyPr/>
                    <a:lstStyle/>
                    <a:p>
                      <a:pPr>
                        <a:lnSpc>
                          <a:spcPct val="100000"/>
                        </a:lnSpc>
                      </a:pPr>
                      <a:endParaRPr sz="1000">
                        <a:latin typeface="Times New Roman"/>
                        <a:cs typeface="Times New Roman"/>
                      </a:endParaRPr>
                    </a:p>
                  </a:txBody>
                  <a:tcPr marL="0" marR="0" marT="0" marB="0"/>
                </a:tc>
                <a:tc>
                  <a:txBody>
                    <a:bodyPr/>
                    <a:lstStyle/>
                    <a:p>
                      <a:pPr algn="ctr">
                        <a:lnSpc>
                          <a:spcPts val="1055"/>
                        </a:lnSpc>
                      </a:pPr>
                      <a:r>
                        <a:rPr sz="900" b="1" dirty="0">
                          <a:solidFill>
                            <a:srgbClr val="FFFFFF"/>
                          </a:solidFill>
                          <a:latin typeface="Arial"/>
                          <a:cs typeface="Arial"/>
                        </a:rPr>
                        <a:t>SOC</a:t>
                      </a:r>
                      <a:r>
                        <a:rPr sz="900" b="1" spc="-15" dirty="0">
                          <a:solidFill>
                            <a:srgbClr val="FFFFFF"/>
                          </a:solidFill>
                          <a:latin typeface="Arial"/>
                          <a:cs typeface="Arial"/>
                        </a:rPr>
                        <a:t> </a:t>
                      </a:r>
                      <a:r>
                        <a:rPr sz="900" b="1" dirty="0">
                          <a:solidFill>
                            <a:srgbClr val="FFFFFF"/>
                          </a:solidFill>
                          <a:latin typeface="Arial"/>
                          <a:cs typeface="Arial"/>
                        </a:rPr>
                        <a:t>-</a:t>
                      </a:r>
                      <a:r>
                        <a:rPr sz="900" b="1" spc="-15" dirty="0">
                          <a:solidFill>
                            <a:srgbClr val="FFFFFF"/>
                          </a:solidFill>
                          <a:latin typeface="Arial"/>
                          <a:cs typeface="Arial"/>
                        </a:rPr>
                        <a:t> </a:t>
                      </a:r>
                      <a:r>
                        <a:rPr sz="900" b="1" dirty="0">
                          <a:solidFill>
                            <a:srgbClr val="FFFFFF"/>
                          </a:solidFill>
                          <a:latin typeface="Arial"/>
                          <a:cs typeface="Arial"/>
                        </a:rPr>
                        <a:t>trastuzumab</a:t>
                      </a:r>
                      <a:r>
                        <a:rPr sz="900" b="1" spc="-35" dirty="0">
                          <a:solidFill>
                            <a:srgbClr val="FFFFFF"/>
                          </a:solidFill>
                          <a:latin typeface="Arial"/>
                          <a:cs typeface="Arial"/>
                        </a:rPr>
                        <a:t> </a:t>
                      </a:r>
                      <a:r>
                        <a:rPr sz="900" b="1" spc="-50" dirty="0">
                          <a:solidFill>
                            <a:srgbClr val="FFFFFF"/>
                          </a:solidFill>
                          <a:latin typeface="Arial"/>
                          <a:cs typeface="Arial"/>
                        </a:rPr>
                        <a:t>+</a:t>
                      </a:r>
                      <a:endParaRPr sz="900">
                        <a:latin typeface="Arial"/>
                        <a:cs typeface="Arial"/>
                      </a:endParaRPr>
                    </a:p>
                    <a:p>
                      <a:pPr marL="635" algn="ctr">
                        <a:lnSpc>
                          <a:spcPct val="100000"/>
                        </a:lnSpc>
                      </a:pPr>
                      <a:r>
                        <a:rPr sz="900" b="1" spc="-10" dirty="0">
                          <a:solidFill>
                            <a:srgbClr val="FFFFFF"/>
                          </a:solidFill>
                          <a:latin typeface="Arial"/>
                          <a:cs typeface="Arial"/>
                        </a:rPr>
                        <a:t>5-FU/cape</a:t>
                      </a:r>
                      <a:endParaRPr sz="900">
                        <a:latin typeface="Arial"/>
                        <a:cs typeface="Arial"/>
                      </a:endParaRPr>
                    </a:p>
                    <a:p>
                      <a:pPr marL="50165" marR="40005" algn="ctr">
                        <a:lnSpc>
                          <a:spcPct val="100000"/>
                        </a:lnSpc>
                      </a:pPr>
                      <a:r>
                        <a:rPr sz="900" b="1" dirty="0">
                          <a:solidFill>
                            <a:srgbClr val="FFFFFF"/>
                          </a:solidFill>
                          <a:latin typeface="Arial"/>
                          <a:cs typeface="Arial"/>
                        </a:rPr>
                        <a:t>+ </a:t>
                      </a:r>
                      <a:r>
                        <a:rPr sz="900" b="1" spc="-10" dirty="0">
                          <a:solidFill>
                            <a:srgbClr val="FFFFFF"/>
                          </a:solidFill>
                          <a:latin typeface="Arial"/>
                          <a:cs typeface="Arial"/>
                        </a:rPr>
                        <a:t>cisplatin/oxaliplatin </a:t>
                      </a:r>
                      <a:r>
                        <a:rPr sz="900" b="1" spc="-20" dirty="0">
                          <a:solidFill>
                            <a:srgbClr val="FFFFFF"/>
                          </a:solidFill>
                          <a:latin typeface="Arial"/>
                          <a:cs typeface="Arial"/>
                        </a:rPr>
                        <a:t>n=29</a:t>
                      </a:r>
                      <a:endParaRPr sz="900">
                        <a:latin typeface="Arial"/>
                        <a:cs typeface="Arial"/>
                      </a:endParaRPr>
                    </a:p>
                  </a:txBody>
                  <a:tcPr marL="0" marR="0" marT="0" marB="0">
                    <a:solidFill>
                      <a:srgbClr val="CAB185"/>
                    </a:solidFill>
                  </a:tcPr>
                </a:tc>
                <a:extLst>
                  <a:ext uri="{0D108BD9-81ED-4DB2-BD59-A6C34878D82A}">
                    <a16:rowId xmlns:a16="http://schemas.microsoft.com/office/drawing/2014/main" val="10000"/>
                  </a:ext>
                </a:extLst>
              </a:tr>
              <a:tr h="145415">
                <a:tc>
                  <a:txBody>
                    <a:bodyPr/>
                    <a:lstStyle/>
                    <a:p>
                      <a:pPr>
                        <a:lnSpc>
                          <a:spcPts val="1035"/>
                        </a:lnSpc>
                        <a:spcBef>
                          <a:spcPts val="10"/>
                        </a:spcBef>
                      </a:pPr>
                      <a:r>
                        <a:rPr sz="900" dirty="0">
                          <a:latin typeface="Arial MT"/>
                          <a:cs typeface="Arial MT"/>
                        </a:rPr>
                        <a:t>mFollow</a:t>
                      </a:r>
                      <a:r>
                        <a:rPr sz="900" spc="-40" dirty="0">
                          <a:latin typeface="Arial MT"/>
                          <a:cs typeface="Arial MT"/>
                        </a:rPr>
                        <a:t> </a:t>
                      </a:r>
                      <a:r>
                        <a:rPr sz="900" dirty="0">
                          <a:latin typeface="Arial MT"/>
                          <a:cs typeface="Arial MT"/>
                        </a:rPr>
                        <a:t>up,</a:t>
                      </a:r>
                      <a:r>
                        <a:rPr sz="900" spc="-20" dirty="0">
                          <a:latin typeface="Arial MT"/>
                          <a:cs typeface="Arial MT"/>
                        </a:rPr>
                        <a:t> </a:t>
                      </a:r>
                      <a:r>
                        <a:rPr sz="900" spc="-10" dirty="0">
                          <a:latin typeface="Arial MT"/>
                          <a:cs typeface="Arial MT"/>
                        </a:rPr>
                        <a:t>months</a:t>
                      </a:r>
                      <a:endParaRPr sz="900">
                        <a:latin typeface="Arial MT"/>
                        <a:cs typeface="Arial MT"/>
                      </a:endParaRPr>
                    </a:p>
                  </a:txBody>
                  <a:tcPr marL="0" marR="0" marT="1270" marB="0">
                    <a:solidFill>
                      <a:srgbClr val="F0F0F1"/>
                    </a:solidFill>
                  </a:tcPr>
                </a:tc>
                <a:tc>
                  <a:txBody>
                    <a:bodyPr/>
                    <a:lstStyle/>
                    <a:p>
                      <a:pPr algn="ctr">
                        <a:lnSpc>
                          <a:spcPts val="1035"/>
                        </a:lnSpc>
                        <a:spcBef>
                          <a:spcPts val="10"/>
                        </a:spcBef>
                      </a:pPr>
                      <a:r>
                        <a:rPr sz="900" spc="-25" dirty="0">
                          <a:latin typeface="Arial MT"/>
                          <a:cs typeface="Arial MT"/>
                        </a:rPr>
                        <a:t>17</a:t>
                      </a:r>
                      <a:endParaRPr sz="900">
                        <a:latin typeface="Arial MT"/>
                        <a:cs typeface="Arial MT"/>
                      </a:endParaRPr>
                    </a:p>
                  </a:txBody>
                  <a:tcPr marL="0" marR="0" marT="1270" marB="0">
                    <a:solidFill>
                      <a:srgbClr val="F0F0F1"/>
                    </a:solidFill>
                  </a:tcPr>
                </a:tc>
                <a:tc>
                  <a:txBody>
                    <a:bodyPr/>
                    <a:lstStyle/>
                    <a:p>
                      <a:pPr>
                        <a:lnSpc>
                          <a:spcPct val="100000"/>
                        </a:lnSpc>
                      </a:pPr>
                      <a:endParaRPr sz="800">
                        <a:latin typeface="Times New Roman"/>
                        <a:cs typeface="Times New Roman"/>
                      </a:endParaRPr>
                    </a:p>
                  </a:txBody>
                  <a:tcPr marL="0" marR="0" marT="0" marB="0">
                    <a:solidFill>
                      <a:srgbClr val="F0F0F1"/>
                    </a:solidFill>
                  </a:tcPr>
                </a:tc>
                <a:tc>
                  <a:txBody>
                    <a:bodyPr/>
                    <a:lstStyle/>
                    <a:p>
                      <a:pPr algn="ctr">
                        <a:lnSpc>
                          <a:spcPts val="1035"/>
                        </a:lnSpc>
                        <a:spcBef>
                          <a:spcPts val="10"/>
                        </a:spcBef>
                      </a:pPr>
                      <a:r>
                        <a:rPr sz="900" spc="-25" dirty="0">
                          <a:latin typeface="Arial MT"/>
                          <a:cs typeface="Arial MT"/>
                        </a:rPr>
                        <a:t>21</a:t>
                      </a:r>
                      <a:endParaRPr sz="900">
                        <a:latin typeface="Arial MT"/>
                        <a:cs typeface="Arial MT"/>
                      </a:endParaRPr>
                    </a:p>
                  </a:txBody>
                  <a:tcPr marL="0" marR="0" marT="1270" marB="0">
                    <a:solidFill>
                      <a:srgbClr val="F0F0F1"/>
                    </a:solidFill>
                  </a:tcPr>
                </a:tc>
                <a:tc>
                  <a:txBody>
                    <a:bodyPr/>
                    <a:lstStyle/>
                    <a:p>
                      <a:pPr>
                        <a:lnSpc>
                          <a:spcPct val="100000"/>
                        </a:lnSpc>
                      </a:pPr>
                      <a:endParaRPr sz="800">
                        <a:latin typeface="Times New Roman"/>
                        <a:cs typeface="Times New Roman"/>
                      </a:endParaRPr>
                    </a:p>
                  </a:txBody>
                  <a:tcPr marL="0" marR="0" marT="0" marB="0">
                    <a:solidFill>
                      <a:srgbClr val="F0F0F1"/>
                    </a:solidFill>
                  </a:tcPr>
                </a:tc>
                <a:tc>
                  <a:txBody>
                    <a:bodyPr/>
                    <a:lstStyle/>
                    <a:p>
                      <a:pPr algn="ctr">
                        <a:lnSpc>
                          <a:spcPts val="1035"/>
                        </a:lnSpc>
                        <a:spcBef>
                          <a:spcPts val="10"/>
                        </a:spcBef>
                      </a:pPr>
                      <a:r>
                        <a:rPr sz="900" spc="-25" dirty="0">
                          <a:latin typeface="Arial MT"/>
                          <a:cs typeface="Arial MT"/>
                        </a:rPr>
                        <a:t>17</a:t>
                      </a:r>
                      <a:endParaRPr sz="900">
                        <a:latin typeface="Arial MT"/>
                        <a:cs typeface="Arial MT"/>
                      </a:endParaRPr>
                    </a:p>
                  </a:txBody>
                  <a:tcPr marL="0" marR="0" marT="1270" marB="0">
                    <a:solidFill>
                      <a:srgbClr val="F0F0F1"/>
                    </a:solidFill>
                  </a:tcPr>
                </a:tc>
                <a:tc>
                  <a:txBody>
                    <a:bodyPr/>
                    <a:lstStyle/>
                    <a:p>
                      <a:pPr>
                        <a:lnSpc>
                          <a:spcPct val="100000"/>
                        </a:lnSpc>
                      </a:pPr>
                      <a:endParaRPr sz="800">
                        <a:latin typeface="Times New Roman"/>
                        <a:cs typeface="Times New Roman"/>
                      </a:endParaRPr>
                    </a:p>
                  </a:txBody>
                  <a:tcPr marL="0" marR="0" marT="0" marB="0">
                    <a:solidFill>
                      <a:srgbClr val="F0F0F1"/>
                    </a:solidFill>
                  </a:tcPr>
                </a:tc>
                <a:tc>
                  <a:txBody>
                    <a:bodyPr/>
                    <a:lstStyle/>
                    <a:p>
                      <a:pPr algn="ctr">
                        <a:lnSpc>
                          <a:spcPts val="1035"/>
                        </a:lnSpc>
                        <a:spcBef>
                          <a:spcPts val="10"/>
                        </a:spcBef>
                      </a:pPr>
                      <a:r>
                        <a:rPr sz="900" spc="-25" dirty="0">
                          <a:latin typeface="Arial MT"/>
                          <a:cs typeface="Arial MT"/>
                        </a:rPr>
                        <a:t>15</a:t>
                      </a:r>
                      <a:endParaRPr sz="900">
                        <a:latin typeface="Arial MT"/>
                        <a:cs typeface="Arial MT"/>
                      </a:endParaRPr>
                    </a:p>
                  </a:txBody>
                  <a:tcPr marL="0" marR="0" marT="1270" marB="0">
                    <a:solidFill>
                      <a:srgbClr val="F0F0F1"/>
                    </a:solidFill>
                  </a:tcPr>
                </a:tc>
                <a:tc>
                  <a:txBody>
                    <a:bodyPr/>
                    <a:lstStyle/>
                    <a:p>
                      <a:pPr>
                        <a:lnSpc>
                          <a:spcPct val="100000"/>
                        </a:lnSpc>
                      </a:pPr>
                      <a:endParaRPr sz="800">
                        <a:latin typeface="Times New Roman"/>
                        <a:cs typeface="Times New Roman"/>
                      </a:endParaRPr>
                    </a:p>
                  </a:txBody>
                  <a:tcPr marL="0" marR="0" marT="0" marB="0">
                    <a:solidFill>
                      <a:srgbClr val="F0F0F1"/>
                    </a:solidFill>
                  </a:tcPr>
                </a:tc>
                <a:tc>
                  <a:txBody>
                    <a:bodyPr/>
                    <a:lstStyle/>
                    <a:p>
                      <a:pPr algn="ctr">
                        <a:lnSpc>
                          <a:spcPts val="1035"/>
                        </a:lnSpc>
                        <a:spcBef>
                          <a:spcPts val="10"/>
                        </a:spcBef>
                      </a:pPr>
                      <a:r>
                        <a:rPr sz="900" spc="-50" dirty="0">
                          <a:latin typeface="Arial MT"/>
                          <a:cs typeface="Arial MT"/>
                        </a:rPr>
                        <a:t>5</a:t>
                      </a:r>
                      <a:endParaRPr sz="900">
                        <a:latin typeface="Arial MT"/>
                        <a:cs typeface="Arial MT"/>
                      </a:endParaRPr>
                    </a:p>
                  </a:txBody>
                  <a:tcPr marL="0" marR="0" marT="1270" marB="0">
                    <a:solidFill>
                      <a:srgbClr val="F0F0F1"/>
                    </a:solidFill>
                  </a:tcPr>
                </a:tc>
                <a:tc>
                  <a:txBody>
                    <a:bodyPr/>
                    <a:lstStyle/>
                    <a:p>
                      <a:pPr>
                        <a:lnSpc>
                          <a:spcPct val="100000"/>
                        </a:lnSpc>
                      </a:pPr>
                      <a:endParaRPr sz="800">
                        <a:latin typeface="Times New Roman"/>
                        <a:cs typeface="Times New Roman"/>
                      </a:endParaRPr>
                    </a:p>
                  </a:txBody>
                  <a:tcPr marL="0" marR="0" marT="0" marB="0">
                    <a:solidFill>
                      <a:srgbClr val="F0F0F1"/>
                    </a:solidFill>
                  </a:tcPr>
                </a:tc>
                <a:tc>
                  <a:txBody>
                    <a:bodyPr/>
                    <a:lstStyle/>
                    <a:p>
                      <a:pPr marL="1270" algn="ctr">
                        <a:lnSpc>
                          <a:spcPts val="1035"/>
                        </a:lnSpc>
                        <a:spcBef>
                          <a:spcPts val="10"/>
                        </a:spcBef>
                      </a:pPr>
                      <a:r>
                        <a:rPr sz="900" spc="-25" dirty="0">
                          <a:latin typeface="Arial MT"/>
                          <a:cs typeface="Arial MT"/>
                        </a:rPr>
                        <a:t>18</a:t>
                      </a:r>
                      <a:endParaRPr sz="900">
                        <a:latin typeface="Arial MT"/>
                        <a:cs typeface="Arial MT"/>
                      </a:endParaRPr>
                    </a:p>
                  </a:txBody>
                  <a:tcPr marL="0" marR="0" marT="1270" marB="0">
                    <a:solidFill>
                      <a:srgbClr val="F0F0F1"/>
                    </a:solidFill>
                  </a:tcPr>
                </a:tc>
                <a:extLst>
                  <a:ext uri="{0D108BD9-81ED-4DB2-BD59-A6C34878D82A}">
                    <a16:rowId xmlns:a16="http://schemas.microsoft.com/office/drawing/2014/main" val="10001"/>
                  </a:ext>
                </a:extLst>
              </a:tr>
              <a:tr h="137160">
                <a:tc>
                  <a:txBody>
                    <a:bodyPr/>
                    <a:lstStyle/>
                    <a:p>
                      <a:pPr>
                        <a:lnSpc>
                          <a:spcPts val="980"/>
                        </a:lnSpc>
                      </a:pPr>
                      <a:r>
                        <a:rPr sz="900" dirty="0">
                          <a:latin typeface="Arial MT"/>
                          <a:cs typeface="Arial MT"/>
                        </a:rPr>
                        <a:t>mDOR,</a:t>
                      </a:r>
                      <a:r>
                        <a:rPr sz="900" spc="-10" dirty="0">
                          <a:latin typeface="Arial MT"/>
                          <a:cs typeface="Arial MT"/>
                        </a:rPr>
                        <a:t> </a:t>
                      </a:r>
                      <a:r>
                        <a:rPr sz="900" dirty="0">
                          <a:latin typeface="Arial MT"/>
                          <a:cs typeface="Arial MT"/>
                        </a:rPr>
                        <a:t>months</a:t>
                      </a:r>
                      <a:r>
                        <a:rPr sz="900" spc="-35" dirty="0">
                          <a:latin typeface="Arial MT"/>
                          <a:cs typeface="Arial MT"/>
                        </a:rPr>
                        <a:t> </a:t>
                      </a:r>
                      <a:r>
                        <a:rPr sz="900" dirty="0">
                          <a:latin typeface="Arial MT"/>
                          <a:cs typeface="Arial MT"/>
                        </a:rPr>
                        <a:t>(95%</a:t>
                      </a:r>
                      <a:r>
                        <a:rPr sz="900" spc="-15" dirty="0">
                          <a:latin typeface="Arial MT"/>
                          <a:cs typeface="Arial MT"/>
                        </a:rPr>
                        <a:t> </a:t>
                      </a:r>
                      <a:r>
                        <a:rPr sz="900" spc="-25" dirty="0">
                          <a:latin typeface="Arial MT"/>
                          <a:cs typeface="Arial MT"/>
                        </a:rPr>
                        <a:t>CI)</a:t>
                      </a:r>
                      <a:endParaRPr sz="900">
                        <a:latin typeface="Arial MT"/>
                        <a:cs typeface="Arial MT"/>
                      </a:endParaRPr>
                    </a:p>
                  </a:txBody>
                  <a:tcPr marL="0" marR="0" marT="0" marB="0"/>
                </a:tc>
                <a:tc>
                  <a:txBody>
                    <a:bodyPr/>
                    <a:lstStyle/>
                    <a:p>
                      <a:pPr marL="635" algn="ctr">
                        <a:lnSpc>
                          <a:spcPts val="980"/>
                        </a:lnSpc>
                      </a:pPr>
                      <a:r>
                        <a:rPr sz="900" dirty="0">
                          <a:latin typeface="Arial MT"/>
                          <a:cs typeface="Arial MT"/>
                        </a:rPr>
                        <a:t>18</a:t>
                      </a:r>
                      <a:r>
                        <a:rPr sz="900" spc="-10" dirty="0">
                          <a:latin typeface="Arial MT"/>
                          <a:cs typeface="Arial MT"/>
                        </a:rPr>
                        <a:t> </a:t>
                      </a:r>
                      <a:r>
                        <a:rPr sz="900" dirty="0">
                          <a:latin typeface="Arial MT"/>
                          <a:cs typeface="Arial MT"/>
                        </a:rPr>
                        <a:t>(6,</a:t>
                      </a:r>
                      <a:r>
                        <a:rPr sz="900" spc="-10" dirty="0">
                          <a:latin typeface="Arial MT"/>
                          <a:cs typeface="Arial MT"/>
                        </a:rPr>
                        <a:t> </a:t>
                      </a:r>
                      <a:r>
                        <a:rPr sz="900" spc="-25" dirty="0">
                          <a:latin typeface="Arial MT"/>
                          <a:cs typeface="Arial MT"/>
                        </a:rPr>
                        <a:t>30)</a:t>
                      </a:r>
                      <a:endParaRPr sz="900">
                        <a:latin typeface="Arial MT"/>
                        <a:cs typeface="Arial MT"/>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gn="ctr">
                        <a:lnSpc>
                          <a:spcPts val="980"/>
                        </a:lnSpc>
                      </a:pPr>
                      <a:r>
                        <a:rPr sz="900" dirty="0">
                          <a:latin typeface="Arial MT"/>
                          <a:cs typeface="Arial MT"/>
                        </a:rPr>
                        <a:t>20</a:t>
                      </a:r>
                      <a:r>
                        <a:rPr sz="900" spc="-10" dirty="0">
                          <a:latin typeface="Arial MT"/>
                          <a:cs typeface="Arial MT"/>
                        </a:rPr>
                        <a:t> </a:t>
                      </a:r>
                      <a:r>
                        <a:rPr sz="900" dirty="0">
                          <a:latin typeface="Arial MT"/>
                          <a:cs typeface="Arial MT"/>
                        </a:rPr>
                        <a:t>(12,</a:t>
                      </a:r>
                      <a:r>
                        <a:rPr sz="900" spc="-10" dirty="0">
                          <a:latin typeface="Arial MT"/>
                          <a:cs typeface="Arial MT"/>
                        </a:rPr>
                        <a:t> </a:t>
                      </a:r>
                      <a:r>
                        <a:rPr sz="900" spc="-25" dirty="0">
                          <a:latin typeface="Arial MT"/>
                          <a:cs typeface="Arial MT"/>
                        </a:rPr>
                        <a:t>28)</a:t>
                      </a:r>
                      <a:endParaRPr sz="900">
                        <a:latin typeface="Arial MT"/>
                        <a:cs typeface="Arial MT"/>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marL="1270" algn="ctr">
                        <a:lnSpc>
                          <a:spcPts val="980"/>
                        </a:lnSpc>
                      </a:pPr>
                      <a:r>
                        <a:rPr sz="900" dirty="0">
                          <a:latin typeface="Arial MT"/>
                          <a:cs typeface="Arial MT"/>
                        </a:rPr>
                        <a:t>17</a:t>
                      </a:r>
                      <a:r>
                        <a:rPr sz="900" spc="-10" dirty="0">
                          <a:latin typeface="Arial MT"/>
                          <a:cs typeface="Arial MT"/>
                        </a:rPr>
                        <a:t> </a:t>
                      </a:r>
                      <a:r>
                        <a:rPr sz="900" dirty="0">
                          <a:latin typeface="Arial MT"/>
                          <a:cs typeface="Arial MT"/>
                        </a:rPr>
                        <a:t>(8,</a:t>
                      </a:r>
                      <a:r>
                        <a:rPr sz="900" spc="-10" dirty="0">
                          <a:latin typeface="Arial MT"/>
                          <a:cs typeface="Arial MT"/>
                        </a:rPr>
                        <a:t> </a:t>
                      </a:r>
                      <a:r>
                        <a:rPr sz="900" spc="-25" dirty="0">
                          <a:latin typeface="Arial MT"/>
                          <a:cs typeface="Arial MT"/>
                        </a:rPr>
                        <a:t>NE)</a:t>
                      </a:r>
                      <a:endParaRPr sz="900">
                        <a:latin typeface="Arial MT"/>
                        <a:cs typeface="Arial MT"/>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marL="635" algn="ctr">
                        <a:lnSpc>
                          <a:spcPts val="980"/>
                        </a:lnSpc>
                      </a:pPr>
                      <a:r>
                        <a:rPr sz="900" dirty="0">
                          <a:latin typeface="Arial MT"/>
                          <a:cs typeface="Arial MT"/>
                        </a:rPr>
                        <a:t>18</a:t>
                      </a:r>
                      <a:r>
                        <a:rPr sz="900" spc="-10" dirty="0">
                          <a:latin typeface="Arial MT"/>
                          <a:cs typeface="Arial MT"/>
                        </a:rPr>
                        <a:t> </a:t>
                      </a:r>
                      <a:r>
                        <a:rPr sz="900" dirty="0">
                          <a:latin typeface="Arial MT"/>
                          <a:cs typeface="Arial MT"/>
                        </a:rPr>
                        <a:t>(5,</a:t>
                      </a:r>
                      <a:r>
                        <a:rPr sz="900" spc="-10" dirty="0">
                          <a:latin typeface="Arial MT"/>
                          <a:cs typeface="Arial MT"/>
                        </a:rPr>
                        <a:t> </a:t>
                      </a:r>
                      <a:r>
                        <a:rPr sz="900" spc="-25" dirty="0">
                          <a:latin typeface="Arial MT"/>
                          <a:cs typeface="Arial MT"/>
                        </a:rPr>
                        <a:t>21)</a:t>
                      </a:r>
                      <a:endParaRPr sz="900">
                        <a:latin typeface="Arial MT"/>
                        <a:cs typeface="Arial MT"/>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marL="635" algn="ctr">
                        <a:lnSpc>
                          <a:spcPts val="980"/>
                        </a:lnSpc>
                      </a:pPr>
                      <a:r>
                        <a:rPr sz="900" dirty="0">
                          <a:latin typeface="Arial MT"/>
                          <a:cs typeface="Arial MT"/>
                        </a:rPr>
                        <a:t>NE (2,</a:t>
                      </a:r>
                      <a:r>
                        <a:rPr sz="900" spc="-10" dirty="0">
                          <a:latin typeface="Arial MT"/>
                          <a:cs typeface="Arial MT"/>
                        </a:rPr>
                        <a:t> </a:t>
                      </a:r>
                      <a:r>
                        <a:rPr sz="900" spc="-25" dirty="0">
                          <a:latin typeface="Arial MT"/>
                          <a:cs typeface="Arial MT"/>
                        </a:rPr>
                        <a:t>NE)</a:t>
                      </a:r>
                      <a:endParaRPr sz="900">
                        <a:latin typeface="Arial MT"/>
                        <a:cs typeface="Arial MT"/>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marL="1270" algn="ctr">
                        <a:lnSpc>
                          <a:spcPts val="980"/>
                        </a:lnSpc>
                      </a:pPr>
                      <a:r>
                        <a:rPr sz="900" dirty="0">
                          <a:latin typeface="Arial MT"/>
                          <a:cs typeface="Arial MT"/>
                        </a:rPr>
                        <a:t>14</a:t>
                      </a:r>
                      <a:r>
                        <a:rPr sz="900" spc="-10" dirty="0">
                          <a:latin typeface="Arial MT"/>
                          <a:cs typeface="Arial MT"/>
                        </a:rPr>
                        <a:t> </a:t>
                      </a:r>
                      <a:r>
                        <a:rPr sz="900" dirty="0">
                          <a:latin typeface="Arial MT"/>
                          <a:cs typeface="Arial MT"/>
                        </a:rPr>
                        <a:t>(5,</a:t>
                      </a:r>
                      <a:r>
                        <a:rPr sz="900" spc="-10" dirty="0">
                          <a:latin typeface="Arial MT"/>
                          <a:cs typeface="Arial MT"/>
                        </a:rPr>
                        <a:t> </a:t>
                      </a:r>
                      <a:r>
                        <a:rPr sz="900" spc="-25" dirty="0">
                          <a:latin typeface="Arial MT"/>
                          <a:cs typeface="Arial MT"/>
                        </a:rPr>
                        <a:t>20)</a:t>
                      </a:r>
                      <a:endParaRPr sz="900">
                        <a:latin typeface="Arial MT"/>
                        <a:cs typeface="Arial MT"/>
                      </a:endParaRPr>
                    </a:p>
                  </a:txBody>
                  <a:tcPr marL="0" marR="0" marT="0" marB="0"/>
                </a:tc>
                <a:extLst>
                  <a:ext uri="{0D108BD9-81ED-4DB2-BD59-A6C34878D82A}">
                    <a16:rowId xmlns:a16="http://schemas.microsoft.com/office/drawing/2014/main" val="10002"/>
                  </a:ext>
                </a:extLst>
              </a:tr>
              <a:tr h="140335">
                <a:tc>
                  <a:txBody>
                    <a:bodyPr/>
                    <a:lstStyle/>
                    <a:p>
                      <a:pPr>
                        <a:lnSpc>
                          <a:spcPts val="1010"/>
                        </a:lnSpc>
                      </a:pPr>
                      <a:r>
                        <a:rPr sz="900" dirty="0">
                          <a:latin typeface="Arial MT"/>
                          <a:cs typeface="Arial MT"/>
                        </a:rPr>
                        <a:t>Confirmed</a:t>
                      </a:r>
                      <a:r>
                        <a:rPr sz="900" spc="-30" dirty="0">
                          <a:latin typeface="Arial MT"/>
                          <a:cs typeface="Arial MT"/>
                        </a:rPr>
                        <a:t> </a:t>
                      </a:r>
                      <a:r>
                        <a:rPr sz="900" dirty="0">
                          <a:latin typeface="Arial MT"/>
                          <a:cs typeface="Arial MT"/>
                        </a:rPr>
                        <a:t>ORR,</a:t>
                      </a:r>
                      <a:r>
                        <a:rPr sz="900" spc="-10" dirty="0">
                          <a:latin typeface="Arial MT"/>
                          <a:cs typeface="Arial MT"/>
                        </a:rPr>
                        <a:t> </a:t>
                      </a:r>
                      <a:r>
                        <a:rPr sz="900" dirty="0">
                          <a:latin typeface="Arial MT"/>
                          <a:cs typeface="Arial MT"/>
                        </a:rPr>
                        <a:t>%</a:t>
                      </a:r>
                      <a:r>
                        <a:rPr sz="900" spc="-20" dirty="0">
                          <a:latin typeface="Arial MT"/>
                          <a:cs typeface="Arial MT"/>
                        </a:rPr>
                        <a:t> </a:t>
                      </a:r>
                      <a:r>
                        <a:rPr sz="900" dirty="0">
                          <a:latin typeface="Arial MT"/>
                          <a:cs typeface="Arial MT"/>
                        </a:rPr>
                        <a:t>(95%</a:t>
                      </a:r>
                      <a:r>
                        <a:rPr sz="900" spc="-20" dirty="0">
                          <a:latin typeface="Arial MT"/>
                          <a:cs typeface="Arial MT"/>
                        </a:rPr>
                        <a:t> </a:t>
                      </a:r>
                      <a:r>
                        <a:rPr sz="900" spc="-25" dirty="0">
                          <a:latin typeface="Arial MT"/>
                          <a:cs typeface="Arial MT"/>
                        </a:rPr>
                        <a:t>CI)</a:t>
                      </a:r>
                      <a:endParaRPr sz="900">
                        <a:latin typeface="Arial MT"/>
                        <a:cs typeface="Arial MT"/>
                      </a:endParaRPr>
                    </a:p>
                  </a:txBody>
                  <a:tcPr marL="0" marR="0" marT="0" marB="0">
                    <a:solidFill>
                      <a:srgbClr val="F0F0F1"/>
                    </a:solidFill>
                  </a:tcPr>
                </a:tc>
                <a:tc>
                  <a:txBody>
                    <a:bodyPr/>
                    <a:lstStyle/>
                    <a:p>
                      <a:pPr marL="31115" algn="ctr">
                        <a:lnSpc>
                          <a:spcPts val="1010"/>
                        </a:lnSpc>
                      </a:pPr>
                      <a:r>
                        <a:rPr sz="900" dirty="0">
                          <a:latin typeface="Arial MT"/>
                          <a:cs typeface="Arial MT"/>
                        </a:rPr>
                        <a:t>49</a:t>
                      </a:r>
                      <a:r>
                        <a:rPr sz="900" spc="-10" dirty="0">
                          <a:latin typeface="Arial MT"/>
                          <a:cs typeface="Arial MT"/>
                        </a:rPr>
                        <a:t> </a:t>
                      </a:r>
                      <a:r>
                        <a:rPr sz="900" dirty="0">
                          <a:latin typeface="Arial MT"/>
                          <a:cs typeface="Arial MT"/>
                        </a:rPr>
                        <a:t>(33,</a:t>
                      </a:r>
                      <a:r>
                        <a:rPr sz="900" spc="-10" dirty="0">
                          <a:latin typeface="Arial MT"/>
                          <a:cs typeface="Arial MT"/>
                        </a:rPr>
                        <a:t> </a:t>
                      </a:r>
                      <a:r>
                        <a:rPr sz="900" spc="-25" dirty="0">
                          <a:latin typeface="Arial MT"/>
                          <a:cs typeface="Arial MT"/>
                        </a:rPr>
                        <a:t>65)</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algn="ctr">
                        <a:lnSpc>
                          <a:spcPts val="1010"/>
                        </a:lnSpc>
                      </a:pPr>
                      <a:r>
                        <a:rPr sz="900" dirty="0">
                          <a:latin typeface="Arial MT"/>
                          <a:cs typeface="Arial MT"/>
                        </a:rPr>
                        <a:t>78</a:t>
                      </a:r>
                      <a:r>
                        <a:rPr sz="900" spc="-10" dirty="0">
                          <a:latin typeface="Arial MT"/>
                          <a:cs typeface="Arial MT"/>
                        </a:rPr>
                        <a:t> </a:t>
                      </a:r>
                      <a:r>
                        <a:rPr sz="900" dirty="0">
                          <a:latin typeface="Arial MT"/>
                          <a:cs typeface="Arial MT"/>
                        </a:rPr>
                        <a:t>(62,</a:t>
                      </a:r>
                      <a:r>
                        <a:rPr sz="900" spc="-10" dirty="0">
                          <a:latin typeface="Arial MT"/>
                          <a:cs typeface="Arial MT"/>
                        </a:rPr>
                        <a:t> </a:t>
                      </a:r>
                      <a:r>
                        <a:rPr sz="900" spc="-25" dirty="0">
                          <a:latin typeface="Arial MT"/>
                          <a:cs typeface="Arial MT"/>
                        </a:rPr>
                        <a:t>90)</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marL="635" algn="ctr">
                        <a:lnSpc>
                          <a:spcPts val="1010"/>
                        </a:lnSpc>
                      </a:pPr>
                      <a:r>
                        <a:rPr sz="900" dirty="0">
                          <a:latin typeface="Arial MT"/>
                          <a:cs typeface="Arial MT"/>
                        </a:rPr>
                        <a:t>58</a:t>
                      </a:r>
                      <a:r>
                        <a:rPr sz="900" spc="-10" dirty="0">
                          <a:latin typeface="Arial MT"/>
                          <a:cs typeface="Arial MT"/>
                        </a:rPr>
                        <a:t> </a:t>
                      </a:r>
                      <a:r>
                        <a:rPr sz="900" dirty="0">
                          <a:latin typeface="Arial MT"/>
                          <a:cs typeface="Arial MT"/>
                        </a:rPr>
                        <a:t>(42,</a:t>
                      </a:r>
                      <a:r>
                        <a:rPr sz="900" spc="-10" dirty="0">
                          <a:latin typeface="Arial MT"/>
                          <a:cs typeface="Arial MT"/>
                        </a:rPr>
                        <a:t> </a:t>
                      </a:r>
                      <a:r>
                        <a:rPr sz="900" spc="-25" dirty="0">
                          <a:latin typeface="Arial MT"/>
                          <a:cs typeface="Arial MT"/>
                        </a:rPr>
                        <a:t>73)</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marL="635" algn="ctr">
                        <a:lnSpc>
                          <a:spcPts val="1010"/>
                        </a:lnSpc>
                      </a:pPr>
                      <a:r>
                        <a:rPr sz="900" dirty="0">
                          <a:latin typeface="Arial MT"/>
                          <a:cs typeface="Arial MT"/>
                        </a:rPr>
                        <a:t>63</a:t>
                      </a:r>
                      <a:r>
                        <a:rPr sz="900" spc="-10" dirty="0">
                          <a:latin typeface="Arial MT"/>
                          <a:cs typeface="Arial MT"/>
                        </a:rPr>
                        <a:t> </a:t>
                      </a:r>
                      <a:r>
                        <a:rPr sz="900" dirty="0">
                          <a:latin typeface="Arial MT"/>
                          <a:cs typeface="Arial MT"/>
                        </a:rPr>
                        <a:t>(46,</a:t>
                      </a:r>
                      <a:r>
                        <a:rPr sz="900" spc="-10" dirty="0">
                          <a:latin typeface="Arial MT"/>
                          <a:cs typeface="Arial MT"/>
                        </a:rPr>
                        <a:t> </a:t>
                      </a:r>
                      <a:r>
                        <a:rPr sz="900" spc="-25" dirty="0">
                          <a:latin typeface="Arial MT"/>
                          <a:cs typeface="Arial MT"/>
                        </a:rPr>
                        <a:t>78)</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marL="1270" algn="ctr">
                        <a:lnSpc>
                          <a:spcPts val="1010"/>
                        </a:lnSpc>
                      </a:pPr>
                      <a:r>
                        <a:rPr sz="900" dirty="0">
                          <a:latin typeface="Arial MT"/>
                          <a:cs typeface="Arial MT"/>
                        </a:rPr>
                        <a:t>59</a:t>
                      </a:r>
                      <a:r>
                        <a:rPr sz="900" spc="-10" dirty="0">
                          <a:latin typeface="Arial MT"/>
                          <a:cs typeface="Arial MT"/>
                        </a:rPr>
                        <a:t> </a:t>
                      </a:r>
                      <a:r>
                        <a:rPr sz="900" dirty="0">
                          <a:latin typeface="Arial MT"/>
                          <a:cs typeface="Arial MT"/>
                        </a:rPr>
                        <a:t>(40,</a:t>
                      </a:r>
                      <a:r>
                        <a:rPr sz="900" spc="-10" dirty="0">
                          <a:latin typeface="Arial MT"/>
                          <a:cs typeface="Arial MT"/>
                        </a:rPr>
                        <a:t> </a:t>
                      </a:r>
                      <a:r>
                        <a:rPr sz="900" spc="-25" dirty="0">
                          <a:latin typeface="Arial MT"/>
                          <a:cs typeface="Arial MT"/>
                        </a:rPr>
                        <a:t>77)</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marL="1270" algn="ctr">
                        <a:lnSpc>
                          <a:spcPts val="1010"/>
                        </a:lnSpc>
                      </a:pPr>
                      <a:r>
                        <a:rPr sz="900" dirty="0">
                          <a:latin typeface="Arial MT"/>
                          <a:cs typeface="Arial MT"/>
                        </a:rPr>
                        <a:t>76</a:t>
                      </a:r>
                      <a:r>
                        <a:rPr sz="900" spc="-10" dirty="0">
                          <a:latin typeface="Arial MT"/>
                          <a:cs typeface="Arial MT"/>
                        </a:rPr>
                        <a:t> </a:t>
                      </a:r>
                      <a:r>
                        <a:rPr sz="900" dirty="0">
                          <a:latin typeface="Arial MT"/>
                          <a:cs typeface="Arial MT"/>
                        </a:rPr>
                        <a:t>(56,</a:t>
                      </a:r>
                      <a:r>
                        <a:rPr sz="900" spc="-10" dirty="0">
                          <a:latin typeface="Arial MT"/>
                          <a:cs typeface="Arial MT"/>
                        </a:rPr>
                        <a:t> </a:t>
                      </a:r>
                      <a:r>
                        <a:rPr sz="900" spc="-25" dirty="0">
                          <a:latin typeface="Arial MT"/>
                          <a:cs typeface="Arial MT"/>
                        </a:rPr>
                        <a:t>90)</a:t>
                      </a:r>
                      <a:endParaRPr sz="900">
                        <a:latin typeface="Arial MT"/>
                        <a:cs typeface="Arial MT"/>
                      </a:endParaRPr>
                    </a:p>
                  </a:txBody>
                  <a:tcPr marL="0" marR="0" marT="0" marB="0">
                    <a:solidFill>
                      <a:srgbClr val="F0F0F1"/>
                    </a:solidFill>
                  </a:tcPr>
                </a:tc>
                <a:extLst>
                  <a:ext uri="{0D108BD9-81ED-4DB2-BD59-A6C34878D82A}">
                    <a16:rowId xmlns:a16="http://schemas.microsoft.com/office/drawing/2014/main" val="10003"/>
                  </a:ext>
                </a:extLst>
              </a:tr>
              <a:tr h="136525">
                <a:tc>
                  <a:txBody>
                    <a:bodyPr/>
                    <a:lstStyle/>
                    <a:p>
                      <a:pPr marL="144780">
                        <a:lnSpc>
                          <a:spcPts val="980"/>
                        </a:lnSpc>
                      </a:pPr>
                      <a:r>
                        <a:rPr sz="900" dirty="0">
                          <a:latin typeface="Arial MT"/>
                          <a:cs typeface="Arial MT"/>
                        </a:rPr>
                        <a:t>CPS </a:t>
                      </a:r>
                      <a:r>
                        <a:rPr sz="900" spc="-25" dirty="0">
                          <a:latin typeface="Arial MT"/>
                          <a:cs typeface="Arial MT"/>
                        </a:rPr>
                        <a:t>≥1%</a:t>
                      </a:r>
                      <a:endParaRPr sz="900">
                        <a:latin typeface="Arial MT"/>
                        <a:cs typeface="Arial MT"/>
                      </a:endParaRPr>
                    </a:p>
                  </a:txBody>
                  <a:tcPr marL="0" marR="0" marT="0" marB="0">
                    <a:solidFill>
                      <a:srgbClr val="F0F0F1"/>
                    </a:solidFill>
                  </a:tcPr>
                </a:tc>
                <a:tc>
                  <a:txBody>
                    <a:bodyPr/>
                    <a:lstStyle/>
                    <a:p>
                      <a:pPr algn="ctr">
                        <a:lnSpc>
                          <a:spcPts val="980"/>
                        </a:lnSpc>
                      </a:pPr>
                      <a:r>
                        <a:rPr sz="900" spc="-25" dirty="0">
                          <a:latin typeface="Arial MT"/>
                          <a:cs typeface="Arial MT"/>
                        </a:rPr>
                        <a:t>57</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algn="ctr">
                        <a:lnSpc>
                          <a:spcPts val="980"/>
                        </a:lnSpc>
                      </a:pPr>
                      <a:r>
                        <a:rPr sz="900" spc="-25" dirty="0">
                          <a:latin typeface="Arial MT"/>
                          <a:cs typeface="Arial MT"/>
                        </a:rPr>
                        <a:t>77</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algn="ctr">
                        <a:lnSpc>
                          <a:spcPts val="980"/>
                        </a:lnSpc>
                      </a:pPr>
                      <a:r>
                        <a:rPr sz="900" spc="-25" dirty="0">
                          <a:latin typeface="Arial MT"/>
                          <a:cs typeface="Arial MT"/>
                        </a:rPr>
                        <a:t>70</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algn="ctr">
                        <a:lnSpc>
                          <a:spcPts val="980"/>
                        </a:lnSpc>
                      </a:pPr>
                      <a:r>
                        <a:rPr sz="900" spc="-25" dirty="0">
                          <a:latin typeface="Arial MT"/>
                          <a:cs typeface="Arial MT"/>
                        </a:rPr>
                        <a:t>78</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marL="635" algn="ctr">
                        <a:lnSpc>
                          <a:spcPts val="980"/>
                        </a:lnSpc>
                      </a:pPr>
                      <a:r>
                        <a:rPr sz="900" spc="-25" dirty="0">
                          <a:latin typeface="Arial MT"/>
                          <a:cs typeface="Arial MT"/>
                        </a:rPr>
                        <a:t>62</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marL="1270" algn="ctr">
                        <a:lnSpc>
                          <a:spcPts val="980"/>
                        </a:lnSpc>
                      </a:pPr>
                      <a:r>
                        <a:rPr sz="900" spc="-25" dirty="0">
                          <a:latin typeface="Arial MT"/>
                          <a:cs typeface="Arial MT"/>
                        </a:rPr>
                        <a:t>85</a:t>
                      </a:r>
                      <a:endParaRPr sz="900">
                        <a:latin typeface="Arial MT"/>
                        <a:cs typeface="Arial MT"/>
                      </a:endParaRPr>
                    </a:p>
                  </a:txBody>
                  <a:tcPr marL="0" marR="0" marT="0" marB="0">
                    <a:solidFill>
                      <a:srgbClr val="F0F0F1"/>
                    </a:solidFill>
                  </a:tcPr>
                </a:tc>
                <a:extLst>
                  <a:ext uri="{0D108BD9-81ED-4DB2-BD59-A6C34878D82A}">
                    <a16:rowId xmlns:a16="http://schemas.microsoft.com/office/drawing/2014/main" val="10004"/>
                  </a:ext>
                </a:extLst>
              </a:tr>
              <a:tr h="133350">
                <a:tc>
                  <a:txBody>
                    <a:bodyPr/>
                    <a:lstStyle/>
                    <a:p>
                      <a:pPr marL="144780">
                        <a:lnSpc>
                          <a:spcPts val="950"/>
                        </a:lnSpc>
                      </a:pPr>
                      <a:r>
                        <a:rPr sz="900" dirty="0">
                          <a:latin typeface="Arial MT"/>
                          <a:cs typeface="Arial MT"/>
                        </a:rPr>
                        <a:t>CPS </a:t>
                      </a:r>
                      <a:r>
                        <a:rPr sz="900" spc="-25" dirty="0">
                          <a:latin typeface="Arial MT"/>
                          <a:cs typeface="Arial MT"/>
                        </a:rPr>
                        <a:t>&lt;1%</a:t>
                      </a:r>
                      <a:endParaRPr sz="900">
                        <a:latin typeface="Arial MT"/>
                        <a:cs typeface="Arial MT"/>
                      </a:endParaRPr>
                    </a:p>
                  </a:txBody>
                  <a:tcPr marL="0" marR="0" marT="0" marB="0">
                    <a:solidFill>
                      <a:srgbClr val="F0F0F1"/>
                    </a:solidFill>
                  </a:tcPr>
                </a:tc>
                <a:tc>
                  <a:txBody>
                    <a:bodyPr/>
                    <a:lstStyle/>
                    <a:p>
                      <a:pPr algn="ctr">
                        <a:lnSpc>
                          <a:spcPts val="950"/>
                        </a:lnSpc>
                      </a:pPr>
                      <a:r>
                        <a:rPr sz="900" spc="-25" dirty="0">
                          <a:latin typeface="Arial MT"/>
                          <a:cs typeface="Arial MT"/>
                        </a:rPr>
                        <a:t>53</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algn="ctr">
                        <a:lnSpc>
                          <a:spcPts val="950"/>
                        </a:lnSpc>
                      </a:pPr>
                      <a:r>
                        <a:rPr sz="900" spc="-25" dirty="0">
                          <a:latin typeface="Arial MT"/>
                          <a:cs typeface="Arial MT"/>
                        </a:rPr>
                        <a:t>73</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algn="ctr">
                        <a:lnSpc>
                          <a:spcPts val="950"/>
                        </a:lnSpc>
                      </a:pPr>
                      <a:r>
                        <a:rPr sz="900" spc="-25" dirty="0">
                          <a:latin typeface="Arial MT"/>
                          <a:cs typeface="Arial MT"/>
                        </a:rPr>
                        <a:t>39</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algn="ctr">
                        <a:lnSpc>
                          <a:spcPts val="950"/>
                        </a:lnSpc>
                      </a:pPr>
                      <a:r>
                        <a:rPr sz="900" spc="-25" dirty="0">
                          <a:latin typeface="Arial MT"/>
                          <a:cs typeface="Arial MT"/>
                        </a:rPr>
                        <a:t>44</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marL="635" algn="ctr">
                        <a:lnSpc>
                          <a:spcPts val="950"/>
                        </a:lnSpc>
                      </a:pPr>
                      <a:r>
                        <a:rPr sz="900" spc="-25" dirty="0">
                          <a:latin typeface="Arial MT"/>
                          <a:cs typeface="Arial MT"/>
                        </a:rPr>
                        <a:t>46</a:t>
                      </a:r>
                      <a:endParaRPr sz="900">
                        <a:latin typeface="Arial MT"/>
                        <a:cs typeface="Arial MT"/>
                      </a:endParaRPr>
                    </a:p>
                  </a:txBody>
                  <a:tcPr marL="0" marR="0" marT="0" marB="0">
                    <a:solidFill>
                      <a:srgbClr val="F0F0F1"/>
                    </a:solidFill>
                  </a:tcPr>
                </a:tc>
                <a:tc>
                  <a:txBody>
                    <a:bodyPr/>
                    <a:lstStyle/>
                    <a:p>
                      <a:pPr>
                        <a:lnSpc>
                          <a:spcPct val="100000"/>
                        </a:lnSpc>
                      </a:pPr>
                      <a:endParaRPr sz="700">
                        <a:latin typeface="Times New Roman"/>
                        <a:cs typeface="Times New Roman"/>
                      </a:endParaRPr>
                    </a:p>
                  </a:txBody>
                  <a:tcPr marL="0" marR="0" marT="0" marB="0">
                    <a:solidFill>
                      <a:srgbClr val="F0F0F1"/>
                    </a:solidFill>
                  </a:tcPr>
                </a:tc>
                <a:tc>
                  <a:txBody>
                    <a:bodyPr/>
                    <a:lstStyle/>
                    <a:p>
                      <a:pPr marL="1270" algn="ctr">
                        <a:lnSpc>
                          <a:spcPts val="950"/>
                        </a:lnSpc>
                      </a:pPr>
                      <a:r>
                        <a:rPr sz="900" spc="-25" dirty="0">
                          <a:latin typeface="Arial MT"/>
                          <a:cs typeface="Arial MT"/>
                        </a:rPr>
                        <a:t>71</a:t>
                      </a:r>
                      <a:endParaRPr sz="900">
                        <a:latin typeface="Arial MT"/>
                        <a:cs typeface="Arial MT"/>
                      </a:endParaRPr>
                    </a:p>
                  </a:txBody>
                  <a:tcPr marL="0" marR="0" marT="0" marB="0">
                    <a:solidFill>
                      <a:srgbClr val="F0F0F1"/>
                    </a:solidFill>
                  </a:tcPr>
                </a:tc>
                <a:extLst>
                  <a:ext uri="{0D108BD9-81ED-4DB2-BD59-A6C34878D82A}">
                    <a16:rowId xmlns:a16="http://schemas.microsoft.com/office/drawing/2014/main" val="10005"/>
                  </a:ext>
                </a:extLst>
              </a:tr>
            </a:tbl>
          </a:graphicData>
        </a:graphic>
      </p:graphicFrame>
      <p:sp>
        <p:nvSpPr>
          <p:cNvPr id="164" name="object 164"/>
          <p:cNvSpPr txBox="1">
            <a:spLocks noGrp="1"/>
          </p:cNvSpPr>
          <p:nvPr>
            <p:ph type="dt" sz="half" idx="6"/>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0" cap="none" spc="0" normalizeH="0" baseline="0" noProof="0" dirty="0">
                <a:ln>
                  <a:noFill/>
                </a:ln>
                <a:solidFill>
                  <a:srgbClr val="AB0C22"/>
                </a:solidFill>
                <a:effectLst/>
                <a:uLnTx/>
                <a:uFillTx/>
                <a:latin typeface="Arial"/>
                <a:ea typeface="+mn-ea"/>
                <a:cs typeface="Arial"/>
              </a:rPr>
              <a:t>Yelena</a:t>
            </a:r>
            <a:r>
              <a:rPr kumimoji="0" sz="1200" b="1" i="0" u="none" strike="noStrike" kern="0" cap="none" spc="-20" normalizeH="0" baseline="0" noProof="0" dirty="0">
                <a:ln>
                  <a:noFill/>
                </a:ln>
                <a:solidFill>
                  <a:srgbClr val="AB0C22"/>
                </a:solidFill>
                <a:effectLst/>
                <a:uLnTx/>
                <a:uFillTx/>
                <a:latin typeface="Arial"/>
                <a:ea typeface="+mn-ea"/>
                <a:cs typeface="Arial"/>
              </a:rPr>
              <a:t> </a:t>
            </a:r>
            <a:r>
              <a:rPr kumimoji="0" sz="1200" b="1" i="0" u="none" strike="noStrike" kern="0" cap="none" spc="0" normalizeH="0" baseline="0" noProof="0" dirty="0">
                <a:ln>
                  <a:noFill/>
                </a:ln>
                <a:solidFill>
                  <a:srgbClr val="AB0C22"/>
                </a:solidFill>
                <a:effectLst/>
                <a:uLnTx/>
                <a:uFillTx/>
                <a:latin typeface="Arial"/>
                <a:ea typeface="+mn-ea"/>
                <a:cs typeface="Arial"/>
              </a:rPr>
              <a:t>Y </a:t>
            </a:r>
            <a:r>
              <a:rPr kumimoji="0" sz="1200" b="1" i="0" u="none" strike="noStrike" kern="0" cap="none" spc="-10" normalizeH="0" baseline="0" noProof="0" dirty="0">
                <a:ln>
                  <a:noFill/>
                </a:ln>
                <a:solidFill>
                  <a:srgbClr val="AB0C22"/>
                </a:solidFill>
                <a:effectLst/>
                <a:uLnTx/>
                <a:uFillTx/>
                <a:latin typeface="Arial"/>
                <a:ea typeface="+mn-ea"/>
                <a:cs typeface="Arial"/>
              </a:rPr>
              <a:t>Janjigian</a:t>
            </a:r>
          </a:p>
        </p:txBody>
      </p:sp>
      <p:sp>
        <p:nvSpPr>
          <p:cNvPr id="165" name="object 165"/>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dirty="0">
                <a:ln>
                  <a:noFill/>
                </a:ln>
                <a:solidFill>
                  <a:srgbClr val="AB0C22"/>
                </a:solidFill>
                <a:effectLst/>
                <a:uLnTx/>
                <a:uFillTx/>
                <a:latin typeface="Arial MT"/>
                <a:ea typeface="+mn-ea"/>
              </a:rPr>
              <a:t>Content</a:t>
            </a:r>
            <a:r>
              <a:rPr kumimoji="0" sz="1000" b="0" i="0" u="none" strike="noStrike" kern="0" cap="none" spc="-35"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of</a:t>
            </a:r>
            <a:r>
              <a:rPr kumimoji="0" sz="1000" b="0" i="0" u="none" strike="noStrike" kern="0" cap="none" spc="-25"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this</a:t>
            </a:r>
            <a:r>
              <a:rPr kumimoji="0" sz="1000" b="0" i="0" u="none" strike="noStrike" kern="0" cap="none" spc="-2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presentation</a:t>
            </a:r>
            <a:r>
              <a:rPr kumimoji="0" sz="1000" b="0" i="0" u="none" strike="noStrike" kern="0" cap="none" spc="-35"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is</a:t>
            </a:r>
            <a:r>
              <a:rPr kumimoji="0" sz="1000" b="0" i="0" u="none" strike="noStrike" kern="0" cap="none" spc="-1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copyright</a:t>
            </a:r>
            <a:r>
              <a:rPr kumimoji="0" sz="1000" b="0" i="0" u="none" strike="noStrike" kern="0" cap="none" spc="1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and</a:t>
            </a:r>
            <a:r>
              <a:rPr kumimoji="0" sz="1000" b="0" i="0" u="none" strike="noStrike" kern="0" cap="none" spc="-20" normalizeH="0" baseline="0" noProof="0" dirty="0">
                <a:ln>
                  <a:noFill/>
                </a:ln>
                <a:solidFill>
                  <a:srgbClr val="AB0C22"/>
                </a:solidFill>
                <a:effectLst/>
                <a:uLnTx/>
                <a:uFillTx/>
                <a:latin typeface="Arial MT"/>
                <a:ea typeface="+mn-ea"/>
              </a:rPr>
              <a:t> </a:t>
            </a:r>
            <a:r>
              <a:rPr kumimoji="0" sz="1000" b="0" i="0" u="none" strike="noStrike" kern="0" cap="none" spc="-10" normalizeH="0" baseline="0" noProof="0" dirty="0">
                <a:ln>
                  <a:noFill/>
                </a:ln>
                <a:solidFill>
                  <a:srgbClr val="AB0C22"/>
                </a:solidFill>
                <a:effectLst/>
                <a:uLnTx/>
                <a:uFillTx/>
                <a:latin typeface="Arial MT"/>
                <a:ea typeface="+mn-ea"/>
              </a:rPr>
              <a:t>responsibility </a:t>
            </a:r>
            <a:r>
              <a:rPr kumimoji="0" sz="1000" b="0" i="0" u="none" strike="noStrike" kern="0" cap="none" spc="0" normalizeH="0" baseline="0" noProof="0" dirty="0">
                <a:ln>
                  <a:noFill/>
                </a:ln>
                <a:solidFill>
                  <a:srgbClr val="AB0C22"/>
                </a:solidFill>
                <a:effectLst/>
                <a:uLnTx/>
                <a:uFillTx/>
                <a:latin typeface="Arial MT"/>
                <a:ea typeface="+mn-ea"/>
              </a:rPr>
              <a:t>of</a:t>
            </a:r>
            <a:r>
              <a:rPr kumimoji="0" sz="1000" b="0" i="0" u="none" strike="noStrike" kern="0" cap="none" spc="-4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the</a:t>
            </a:r>
            <a:r>
              <a:rPr kumimoji="0" sz="1000" b="0" i="0" u="none" strike="noStrike" kern="0" cap="none" spc="-25"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author.</a:t>
            </a:r>
            <a:r>
              <a:rPr kumimoji="0" sz="1000" b="0" i="0" u="none" strike="noStrike" kern="0" cap="none" spc="-3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Permission</a:t>
            </a:r>
            <a:r>
              <a:rPr kumimoji="0" sz="1000" b="0" i="0" u="none" strike="noStrike" kern="0" cap="none" spc="-4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is</a:t>
            </a:r>
            <a:r>
              <a:rPr kumimoji="0" sz="1000" b="0" i="0" u="none" strike="noStrike" kern="0" cap="none" spc="-5"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required</a:t>
            </a:r>
            <a:r>
              <a:rPr kumimoji="0" sz="1000" b="0" i="0" u="none" strike="noStrike" kern="0" cap="none" spc="-3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for</a:t>
            </a:r>
            <a:r>
              <a:rPr kumimoji="0" sz="1000" b="0" i="0" u="none" strike="noStrike" kern="0" cap="none" spc="-30" normalizeH="0" baseline="0" noProof="0" dirty="0">
                <a:ln>
                  <a:noFill/>
                </a:ln>
                <a:solidFill>
                  <a:srgbClr val="AB0C22"/>
                </a:solidFill>
                <a:effectLst/>
                <a:uLnTx/>
                <a:uFillTx/>
                <a:latin typeface="Arial MT"/>
                <a:ea typeface="+mn-ea"/>
              </a:rPr>
              <a:t> </a:t>
            </a:r>
            <a:r>
              <a:rPr kumimoji="0" sz="1000" b="0" i="0" u="none" strike="noStrike" kern="0" cap="none" spc="0" normalizeH="0" baseline="0" noProof="0" dirty="0">
                <a:ln>
                  <a:noFill/>
                </a:ln>
                <a:solidFill>
                  <a:srgbClr val="AB0C22"/>
                </a:solidFill>
                <a:effectLst/>
                <a:uLnTx/>
                <a:uFillTx/>
                <a:latin typeface="Arial MT"/>
                <a:ea typeface="+mn-ea"/>
              </a:rPr>
              <a:t>re-</a:t>
            </a:r>
            <a:r>
              <a:rPr kumimoji="0" sz="1000" b="0" i="0" u="none" strike="noStrike" kern="0" cap="none" spc="-20" normalizeH="0" baseline="0" noProof="0" dirty="0">
                <a:ln>
                  <a:noFill/>
                </a:ln>
                <a:solidFill>
                  <a:srgbClr val="AB0C22"/>
                </a:solidFill>
                <a:effectLst/>
                <a:uLnTx/>
                <a:uFillTx/>
                <a:latin typeface="Arial MT"/>
                <a:ea typeface="+mn-ea"/>
              </a:rPr>
              <a:t>use.</a:t>
            </a:r>
          </a:p>
        </p:txBody>
      </p:sp>
      <p:sp>
        <p:nvSpPr>
          <p:cNvPr id="166" name="Rectangle 165">
            <a:extLst>
              <a:ext uri="{FF2B5EF4-FFF2-40B4-BE49-F238E27FC236}">
                <a16:creationId xmlns:a16="http://schemas.microsoft.com/office/drawing/2014/main" id="{BC50A5C7-D9FA-D060-02FF-179CEBC62AE8}"/>
              </a:ext>
            </a:extLst>
          </p:cNvPr>
          <p:cNvSpPr/>
          <p:nvPr/>
        </p:nvSpPr>
        <p:spPr>
          <a:xfrm>
            <a:off x="5651753" y="6450999"/>
            <a:ext cx="6289876" cy="3090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533" y="136174"/>
            <a:ext cx="10515600" cy="1325563"/>
          </a:xfrm>
        </p:spPr>
        <p:txBody>
          <a:bodyPr/>
          <a:lstStyle/>
          <a:p>
            <a:r>
              <a:rPr lang="en-US" dirty="0"/>
              <a:t>ARTEMIDE-Gastric01 Study</a:t>
            </a:r>
          </a:p>
        </p:txBody>
      </p:sp>
      <p:pic>
        <p:nvPicPr>
          <p:cNvPr id="4" name="Content Placeholder 3"/>
          <p:cNvPicPr>
            <a:picLocks noGrp="1" noChangeAspect="1"/>
          </p:cNvPicPr>
          <p:nvPr>
            <p:ph idx="1"/>
          </p:nvPr>
        </p:nvPicPr>
        <p:blipFill>
          <a:blip r:embed="rId3"/>
          <a:stretch>
            <a:fillRect/>
          </a:stretch>
        </p:blipFill>
        <p:spPr>
          <a:xfrm>
            <a:off x="784867" y="1184787"/>
            <a:ext cx="10622266" cy="5190972"/>
          </a:xfrm>
          <a:prstGeom prst="rect">
            <a:avLst/>
          </a:prstGeom>
        </p:spPr>
      </p:pic>
    </p:spTree>
    <p:extLst>
      <p:ext uri="{BB962C8B-B14F-4D97-AF65-F5344CB8AC3E}">
        <p14:creationId xmlns:p14="http://schemas.microsoft.com/office/powerpoint/2010/main" val="32027450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A2350-8940-464F-D6AD-4328A90709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67D164-3751-12C3-F1A4-8E4B1688B10A}"/>
              </a:ext>
            </a:extLst>
          </p:cNvPr>
          <p:cNvSpPr>
            <a:spLocks noGrp="1"/>
          </p:cNvSpPr>
          <p:nvPr>
            <p:ph type="title"/>
          </p:nvPr>
        </p:nvSpPr>
        <p:spPr/>
        <p:txBody>
          <a:bodyPr/>
          <a:lstStyle/>
          <a:p>
            <a:r>
              <a:rPr lang="en-US" dirty="0"/>
              <a:t>DESTINY-Gastric05 (Open)</a:t>
            </a:r>
          </a:p>
        </p:txBody>
      </p:sp>
      <p:sp>
        <p:nvSpPr>
          <p:cNvPr id="5" name="Rectangle 1">
            <a:extLst>
              <a:ext uri="{FF2B5EF4-FFF2-40B4-BE49-F238E27FC236}">
                <a16:creationId xmlns:a16="http://schemas.microsoft.com/office/drawing/2014/main" id="{50D0528F-95FA-FDD0-A539-2336B0593903}"/>
              </a:ext>
            </a:extLst>
          </p:cNvPr>
          <p:cNvSpPr>
            <a:spLocks noChangeArrowheads="1"/>
          </p:cNvSpPr>
          <p:nvPr/>
        </p:nvSpPr>
        <p:spPr bwMode="auto">
          <a:xfrm>
            <a:off x="0" y="-271507"/>
            <a:ext cx="65" cy="54301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1396" rIns="0" bIns="9204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78A87E53-1C65-4982-6F05-FF08C2DF1C5B}"/>
              </a:ext>
            </a:extLst>
          </p:cNvPr>
          <p:cNvSpPr txBox="1"/>
          <p:nvPr/>
        </p:nvSpPr>
        <p:spPr>
          <a:xfrm>
            <a:off x="896394" y="1737148"/>
            <a:ext cx="9972136" cy="4038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Proxima Nova Rg"/>
              <a:ea typeface="+mn-ea"/>
              <a:cs typeface="+mn-cs"/>
            </a:endParaRPr>
          </a:p>
        </p:txBody>
      </p:sp>
      <p:sp>
        <p:nvSpPr>
          <p:cNvPr id="8" name="Rectangle 3">
            <a:extLst>
              <a:ext uri="{FF2B5EF4-FFF2-40B4-BE49-F238E27FC236}">
                <a16:creationId xmlns:a16="http://schemas.microsoft.com/office/drawing/2014/main" id="{B14502F4-B29D-20A6-49C0-E73B3BADC793}"/>
              </a:ext>
            </a:extLst>
          </p:cNvPr>
          <p:cNvSpPr>
            <a:spLocks noChangeArrowheads="1"/>
          </p:cNvSpPr>
          <p:nvPr/>
        </p:nvSpPr>
        <p:spPr bwMode="auto">
          <a:xfrm>
            <a:off x="974058" y="2064350"/>
            <a:ext cx="7628403" cy="6661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1396" rIns="0" bIns="9204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pic>
        <p:nvPicPr>
          <p:cNvPr id="1028" name="Picture 4">
            <a:extLst>
              <a:ext uri="{FF2B5EF4-FFF2-40B4-BE49-F238E27FC236}">
                <a16:creationId xmlns:a16="http://schemas.microsoft.com/office/drawing/2014/main" id="{3D06D51A-F772-0B37-EA16-229766138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7656958C-06EC-EDDE-A094-A381B6828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diagram of a patient's flow&#10;&#10;AI-generated content may be incorrect.">
            <a:extLst>
              <a:ext uri="{FF2B5EF4-FFF2-40B4-BE49-F238E27FC236}">
                <a16:creationId xmlns:a16="http://schemas.microsoft.com/office/drawing/2014/main" id="{7708D9C1-D470-41AE-8405-4F0548F6450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56211" y="1274132"/>
            <a:ext cx="11479577" cy="4763273"/>
          </a:xfrm>
          <a:prstGeom prst="rect">
            <a:avLst/>
          </a:prstGeom>
        </p:spPr>
      </p:pic>
      <p:sp>
        <p:nvSpPr>
          <p:cNvPr id="7" name="TextBox 6">
            <a:extLst>
              <a:ext uri="{FF2B5EF4-FFF2-40B4-BE49-F238E27FC236}">
                <a16:creationId xmlns:a16="http://schemas.microsoft.com/office/drawing/2014/main" id="{0C7CD23D-1625-ABC5-777D-FD4D3F8FFFE2}"/>
              </a:ext>
            </a:extLst>
          </p:cNvPr>
          <p:cNvSpPr txBox="1"/>
          <p:nvPr/>
        </p:nvSpPr>
        <p:spPr>
          <a:xfrm>
            <a:off x="176269" y="6500421"/>
            <a:ext cx="44149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Roboto" panose="02000000000000000000" pitchFamily="2" charset="0"/>
                <a:ea typeface="Roboto" panose="02000000000000000000" pitchFamily="2" charset="0"/>
                <a:cs typeface="Roboto" panose="02000000000000000000" pitchFamily="2" charset="0"/>
              </a:rPr>
              <a:t>Shitara K et al. ASCO 2025; Abstract TPS4207.</a:t>
            </a:r>
          </a:p>
        </p:txBody>
      </p:sp>
    </p:spTree>
    <p:extLst>
      <p:ext uri="{BB962C8B-B14F-4D97-AF65-F5344CB8AC3E}">
        <p14:creationId xmlns:p14="http://schemas.microsoft.com/office/powerpoint/2010/main" val="7023869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28942-973D-F5F0-D1AB-01B152994E1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656B1DD-5ECC-CDF0-3581-969A15175696}"/>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69 yr old male with a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hx</a:t>
            </a:r>
            <a:r>
              <a:rPr lang="en-US" sz="2600" b="1" kern="100" dirty="0">
                <a:effectLst/>
                <a:latin typeface="Calibri" panose="020F0502020204030204" pitchFamily="34" charset="0"/>
                <a:ea typeface="Aptos" panose="020B0004020202020204" pitchFamily="34" charset="0"/>
                <a:cs typeface="Calibri" panose="020F0502020204030204" pitchFamily="34" charset="0"/>
              </a:rPr>
              <a:t> of Stage II GE cancer treated with the CROSS regimen. Had local recurrence at the GE junction 15 months post-esophagectomy. Tumor was PD-L1-positive (CPS 10) and HER2-positive.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Local recurrence resolved after treatment with FOLFOX/trastuzumab/ pembrolizumab. However, he then developed an isolated brain met, which has been resected. Would you give “adjuvant” T-DXd and for how long?</a:t>
            </a:r>
          </a:p>
          <a:p>
            <a:pPr marL="0" indent="0">
              <a:lnSpc>
                <a:spcPct val="115000"/>
              </a:lnSpc>
              <a:buNone/>
            </a:pPr>
            <a:r>
              <a:rPr lang="en-US" sz="26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 </a:t>
            </a:r>
            <a:r>
              <a:rPr lang="en-US" sz="26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a:t>
            </a:r>
            <a:r>
              <a:rPr lang="en-US" sz="26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male with a HER2+ GE junction tumor treated with FOLFOX6, trastuzumab and nivolumab, progressed with supraclavicular adenopathy and brain </a:t>
            </a:r>
            <a:r>
              <a:rPr lang="en-US" sz="26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mets</a:t>
            </a:r>
            <a:r>
              <a:rPr lang="en-US" sz="26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Now on second-line treatment with T-DXd. Is there a role for zanidatamab third line?</a:t>
            </a:r>
            <a:r>
              <a:rPr lang="en-US" sz="2600" dirty="0">
                <a:effectLst/>
                <a:latin typeface="Calibri" panose="020F0502020204030204" pitchFamily="34" charset="0"/>
                <a:cs typeface="Calibri" panose="020F0502020204030204" pitchFamily="34" charset="0"/>
              </a:rPr>
              <a:t> </a:t>
            </a:r>
            <a:endParaRPr lang="en-US" sz="26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5000"/>
              </a:lnSpc>
              <a:buNone/>
            </a:pPr>
            <a:endParaRPr lang="en-US" sz="2600" b="1" kern="100" dirty="0">
              <a:effectLst/>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9C456E4-28DD-D831-1346-31888C17EDA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Gastroesophageal Cancers</a:t>
            </a:r>
          </a:p>
        </p:txBody>
      </p:sp>
    </p:spTree>
    <p:extLst>
      <p:ext uri="{BB962C8B-B14F-4D97-AF65-F5344CB8AC3E}">
        <p14:creationId xmlns:p14="http://schemas.microsoft.com/office/powerpoint/2010/main" val="1414781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4960-8F3B-93CE-A2E0-3AF851CA434D}"/>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E0E36CC-4473-3088-5413-216AA0F5B4D7}"/>
              </a:ext>
            </a:extLst>
          </p:cNvPr>
          <p:cNvSpPr>
            <a:spLocks noGrp="1"/>
          </p:cNvSpPr>
          <p:nvPr>
            <p:ph idx="1"/>
          </p:nvPr>
        </p:nvSpPr>
        <p:spPr>
          <a:xfrm>
            <a:off x="912287" y="1628800"/>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56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yo</a:t>
            </a:r>
            <a:r>
              <a:rPr lang="en-US" sz="2600" b="1" kern="100" dirty="0">
                <a:effectLst/>
                <a:latin typeface="Calibri" panose="020F0502020204030204" pitchFamily="34" charset="0"/>
                <a:ea typeface="Aptos" panose="020B0004020202020204" pitchFamily="34" charset="0"/>
                <a:cs typeface="Calibri" panose="020F0502020204030204" pitchFamily="34" charset="0"/>
              </a:rPr>
              <a:t> male with Stage IV GEJ cancer with liver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mets</a:t>
            </a:r>
            <a:r>
              <a:rPr lang="en-US" sz="2600" b="1" kern="100" dirty="0">
                <a:effectLst/>
                <a:latin typeface="Calibri" panose="020F0502020204030204" pitchFamily="34" charset="0"/>
                <a:ea typeface="Aptos" panose="020B0004020202020204" pitchFamily="34" charset="0"/>
                <a:cs typeface="Calibri" panose="020F0502020204030204" pitchFamily="34" charset="0"/>
              </a:rPr>
              <a:t>, PD-L1 CPS 1, HER2 IHC 3+. Quickly progressed on pembrolizumab + trastuzumab + FOLFOX. We planned to give T-DXd as 2nd-line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tx</a:t>
            </a:r>
            <a:r>
              <a:rPr lang="en-US" sz="2600" b="1" kern="100" dirty="0">
                <a:effectLst/>
                <a:latin typeface="Calibri" panose="020F0502020204030204" pitchFamily="34" charset="0"/>
                <a:ea typeface="Aptos" panose="020B0004020202020204" pitchFamily="34" charset="0"/>
                <a:cs typeface="Calibri" panose="020F0502020204030204" pitchFamily="34" charset="0"/>
              </a:rPr>
              <a:t>. Unfortunately, the repeat bx shows HER2 IHC 2+, FISH-negative, but NGS is positive for an ERBB2 activating mutation. Can I now proceed with T-DXd? What anticipated ORR and PFS should be conveyed to this pt and their family?</a:t>
            </a:r>
          </a:p>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53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yo</a:t>
            </a:r>
            <a:r>
              <a:rPr lang="en-US" sz="2600" b="1" kern="100" dirty="0">
                <a:effectLst/>
                <a:latin typeface="Calibri" panose="020F0502020204030204" pitchFamily="34" charset="0"/>
                <a:ea typeface="Aptos" panose="020B0004020202020204" pitchFamily="34" charset="0"/>
                <a:cs typeface="Calibri" panose="020F0502020204030204" pitchFamily="34" charset="0"/>
              </a:rPr>
              <a:t> M with HER2-amplified metastatic GEJ adenocarcinoma, PD-L1-positive. Progressed on FOLFOX + pembro + trastuzumab. Before considering HER2-targeted options in the 2nd line, how important is it to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rebiopsy</a:t>
            </a:r>
            <a:r>
              <a:rPr lang="en-US" sz="2600" b="1" kern="100" dirty="0">
                <a:effectLst/>
                <a:latin typeface="Calibri" panose="020F0502020204030204" pitchFamily="34" charset="0"/>
                <a:ea typeface="Aptos" panose="020B0004020202020204" pitchFamily="34" charset="0"/>
                <a:cs typeface="Calibri" panose="020F0502020204030204" pitchFamily="34" charset="0"/>
              </a:rPr>
              <a:t>? Is there any role for HER2-targeted therapy in HER2 IHC 1+ or 2+ disease?</a:t>
            </a:r>
          </a:p>
          <a:p>
            <a:pPr marL="0" marR="0" lvl="0" indent="0">
              <a:lnSpc>
                <a:spcPct val="115000"/>
              </a:lnSpc>
              <a:buNone/>
            </a:pPr>
            <a:endParaRPr lang="en-US" sz="2600" b="1" kern="100" dirty="0">
              <a:effectLst/>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E146391-7E9D-01AD-FC83-CC03B2E1838F}"/>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Gastroesophageal Cancers</a:t>
            </a:r>
          </a:p>
        </p:txBody>
      </p:sp>
    </p:spTree>
    <p:extLst>
      <p:ext uri="{BB962C8B-B14F-4D97-AF65-F5344CB8AC3E}">
        <p14:creationId xmlns:p14="http://schemas.microsoft.com/office/powerpoint/2010/main" val="345233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A1B9A-0508-1DC6-8A8D-C7BA6058723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CF50EB8-5769-6BF7-7BBA-8C68F1CD621E}"/>
              </a:ext>
            </a:extLst>
          </p:cNvPr>
          <p:cNvSpPr>
            <a:spLocks noGrp="1"/>
          </p:cNvSpPr>
          <p:nvPr>
            <p:ph idx="1"/>
          </p:nvPr>
        </p:nvSpPr>
        <p:spPr>
          <a:xfrm>
            <a:off x="912287" y="1628800"/>
            <a:ext cx="9792225"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73-year-old female with 6-month history of dysphagia, found on endoscopy to have semi-obstructive GEJ adenocarcinoma, HER2+ by IHC and FISH, no nodal or distant spread on imaging. What neoadjuvant approach would you recommend?</a:t>
            </a:r>
          </a:p>
          <a:p>
            <a:pPr marL="0" marR="0" lvl="0" indent="0">
              <a:lnSpc>
                <a:spcPct val="115000"/>
              </a:lnSpc>
              <a:buNone/>
            </a:pPr>
            <a:endParaRPr lang="en-US" sz="2600" b="1" kern="100" dirty="0">
              <a:effectLst/>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446D183-CD87-B1C7-7BA9-1D9E8E65B146}"/>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Gastroesophageal Cancers</a:t>
            </a:r>
          </a:p>
        </p:txBody>
      </p:sp>
    </p:spTree>
    <p:extLst>
      <p:ext uri="{BB962C8B-B14F-4D97-AF65-F5344CB8AC3E}">
        <p14:creationId xmlns:p14="http://schemas.microsoft.com/office/powerpoint/2010/main" val="1415105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0CCE1-AEC7-E5E8-D5FB-8DB545282F87}"/>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22F25D0-E3E6-884B-A2F8-AB81524E0763}"/>
              </a:ext>
            </a:extLst>
          </p:cNvPr>
          <p:cNvSpPr>
            <a:spLocks noGrp="1"/>
          </p:cNvSpPr>
          <p:nvPr>
            <p:ph idx="1"/>
          </p:nvPr>
        </p:nvSpPr>
        <p:spPr>
          <a:xfrm>
            <a:off x="912287" y="1628800"/>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56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yo</a:t>
            </a:r>
            <a:r>
              <a:rPr lang="en-US" sz="2600" b="1" kern="100" dirty="0">
                <a:effectLst/>
                <a:latin typeface="Calibri" panose="020F0502020204030204" pitchFamily="34" charset="0"/>
                <a:ea typeface="Aptos" panose="020B0004020202020204" pitchFamily="34" charset="0"/>
                <a:cs typeface="Calibri" panose="020F0502020204030204" pitchFamily="34" charset="0"/>
              </a:rPr>
              <a:t> male w/metastatic GEJ cancer. Progressed on FLOT + nivolumab.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New liver lesion noted. Biopsy is HER2-positive, PD-L1 CPS &gt;1. Should I consider 5-FU + oxaliplatin + trastuzumab + pembrolizumab? Is durvalumab better? What about T-DXd for this patient?</a:t>
            </a:r>
          </a:p>
          <a:p>
            <a:pPr marL="0" marR="0" lvl="0" indent="0">
              <a:lnSpc>
                <a:spcPct val="115000"/>
              </a:lnSpc>
              <a:buNone/>
            </a:pPr>
            <a:endParaRPr lang="en-US" sz="2600" b="1" kern="100" dirty="0">
              <a:effectLst/>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27A497F-88F1-6989-FC05-0E9CAD77BEB0}"/>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Gastroesophageal Cancers</a:t>
            </a:r>
          </a:p>
        </p:txBody>
      </p:sp>
    </p:spTree>
    <p:extLst>
      <p:ext uri="{BB962C8B-B14F-4D97-AF65-F5344CB8AC3E}">
        <p14:creationId xmlns:p14="http://schemas.microsoft.com/office/powerpoint/2010/main" val="349921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F736D-620D-5A1E-EC2A-8F80724A4DD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FCA67D4-E9B4-D809-B644-7B5F5AC44800}"/>
              </a:ext>
            </a:extLst>
          </p:cNvPr>
          <p:cNvSpPr/>
          <p:nvPr/>
        </p:nvSpPr>
        <p:spPr bwMode="auto">
          <a:xfrm>
            <a:off x="740128" y="2780928"/>
            <a:ext cx="1082848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9AD4E98-EC13-B610-AA3D-BF2B31F596D7}"/>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7AC38D7-0A05-B1C3-8E58-B2685BEBF83B}"/>
              </a:ext>
            </a:extLst>
          </p:cNvPr>
          <p:cNvSpPr>
            <a:spLocks noGrp="1"/>
          </p:cNvSpPr>
          <p:nvPr>
            <p:ph idx="1"/>
          </p:nvPr>
        </p:nvSpPr>
        <p:spPr>
          <a:xfrm>
            <a:off x="1199456" y="1556792"/>
            <a:ext cx="10153128" cy="4658274"/>
          </a:xfrm>
        </p:spPr>
        <p:txBody>
          <a:bodyPr/>
          <a:lstStyle/>
          <a:p>
            <a:pPr marL="98425" indent="0">
              <a:lnSpc>
                <a:spcPct val="100000"/>
              </a:lnSpc>
              <a:spcBef>
                <a:spcPts val="2200"/>
              </a:spcBef>
              <a:spcAft>
                <a:spcPts val="0"/>
              </a:spcAft>
              <a:buNone/>
            </a:pPr>
            <a:r>
              <a:rPr lang="en-US" sz="2500" dirty="0">
                <a:solidFill>
                  <a:srgbClr val="0432FF"/>
                </a:solidFill>
              </a:rPr>
              <a:t>Module 1:</a:t>
            </a:r>
            <a:r>
              <a:rPr lang="en-US" sz="2500" dirty="0">
                <a:solidFill>
                  <a:schemeClr val="tx1"/>
                </a:solidFill>
              </a:rPr>
              <a:t> Biliary Tract Cancers — Dr Ellis </a:t>
            </a:r>
          </a:p>
          <a:p>
            <a:pPr marL="98425" indent="0">
              <a:lnSpc>
                <a:spcPct val="100000"/>
              </a:lnSpc>
              <a:spcBef>
                <a:spcPts val="2200"/>
              </a:spcBef>
              <a:spcAft>
                <a:spcPts val="0"/>
              </a:spcAft>
              <a:buNone/>
            </a:pPr>
            <a:r>
              <a:rPr lang="en-US" sz="2500" dirty="0">
                <a:solidFill>
                  <a:srgbClr val="0432FF"/>
                </a:solidFill>
              </a:rPr>
              <a:t>Module 2: </a:t>
            </a:r>
            <a:r>
              <a:rPr lang="en-US" sz="2500" dirty="0">
                <a:solidFill>
                  <a:schemeClr val="tx1"/>
                </a:solidFill>
              </a:rPr>
              <a:t>Gastroesophageal Cancers — Dr </a:t>
            </a:r>
            <a:r>
              <a:rPr lang="en-US" sz="2500" dirty="0" err="1">
                <a:solidFill>
                  <a:schemeClr val="tx1"/>
                </a:solidFill>
              </a:rPr>
              <a:t>Wainberg</a:t>
            </a:r>
            <a:endParaRPr lang="en-US" sz="2500" dirty="0">
              <a:solidFill>
                <a:schemeClr val="tx1"/>
              </a:solidFill>
            </a:endParaRPr>
          </a:p>
          <a:p>
            <a:pPr marL="98425" indent="0">
              <a:lnSpc>
                <a:spcPct val="100000"/>
              </a:lnSpc>
              <a:spcBef>
                <a:spcPts val="2200"/>
              </a:spcBef>
              <a:spcAft>
                <a:spcPts val="0"/>
              </a:spcAft>
              <a:buNone/>
            </a:pPr>
            <a:r>
              <a:rPr lang="en-US" sz="2500" dirty="0">
                <a:solidFill>
                  <a:schemeClr val="bg1"/>
                </a:solidFill>
              </a:rPr>
              <a:t>Module 3: </a:t>
            </a:r>
            <a:r>
              <a:rPr lang="en-US" sz="2500">
                <a:solidFill>
                  <a:schemeClr val="bg1"/>
                </a:solidFill>
              </a:rPr>
              <a:t>Colorectal Cancer — </a:t>
            </a:r>
            <a:r>
              <a:rPr lang="en-US" sz="2500" dirty="0">
                <a:solidFill>
                  <a:schemeClr val="bg1"/>
                </a:solidFill>
              </a:rPr>
              <a:t>Prof Van </a:t>
            </a:r>
            <a:r>
              <a:rPr lang="en-US" sz="2500" dirty="0" err="1">
                <a:solidFill>
                  <a:schemeClr val="bg1"/>
                </a:solidFill>
              </a:rPr>
              <a:t>Cutsem</a:t>
            </a:r>
            <a:endParaRPr lang="en-US" sz="2500" dirty="0">
              <a:solidFill>
                <a:schemeClr val="bg1"/>
              </a:solidFill>
            </a:endParaRPr>
          </a:p>
        </p:txBody>
      </p:sp>
    </p:spTree>
    <p:extLst>
      <p:ext uri="{BB962C8B-B14F-4D97-AF65-F5344CB8AC3E}">
        <p14:creationId xmlns:p14="http://schemas.microsoft.com/office/powerpoint/2010/main" val="4174223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3"/>
          <p:cNvSpPr>
            <a:spLocks noChangeArrowheads="1"/>
          </p:cNvSpPr>
          <p:nvPr/>
        </p:nvSpPr>
        <p:spPr bwMode="auto">
          <a:xfrm>
            <a:off x="6050347" y="2250172"/>
            <a:ext cx="56622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2" rIns="91354" bIns="45672" anchor="ctr"/>
          <a:lstStyle>
            <a:lvl1pPr defTabSz="977900">
              <a:spcBef>
                <a:spcPct val="20000"/>
              </a:spcBef>
              <a:buChar char="•"/>
              <a:defRPr sz="2900">
                <a:solidFill>
                  <a:schemeClr val="bg2"/>
                </a:solidFill>
                <a:latin typeface="Gill Sans Std" pitchFamily="34" charset="0"/>
              </a:defRPr>
            </a:lvl1pPr>
            <a:lvl2pPr marL="742950" indent="-285750" defTabSz="977900">
              <a:spcBef>
                <a:spcPct val="20000"/>
              </a:spcBef>
              <a:buChar char="–"/>
              <a:defRPr sz="2500">
                <a:solidFill>
                  <a:schemeClr val="bg2"/>
                </a:solidFill>
                <a:latin typeface="Gill Sans Std" pitchFamily="34" charset="0"/>
              </a:defRPr>
            </a:lvl2pPr>
            <a:lvl3pPr marL="1143000" indent="-228600" defTabSz="977900">
              <a:spcBef>
                <a:spcPct val="20000"/>
              </a:spcBef>
              <a:buChar char="•"/>
              <a:defRPr sz="2100">
                <a:solidFill>
                  <a:schemeClr val="bg2"/>
                </a:solidFill>
                <a:latin typeface="Gill Sans Std" pitchFamily="34" charset="0"/>
              </a:defRPr>
            </a:lvl3pPr>
            <a:lvl4pPr marL="1600200" indent="-228600" defTabSz="977900">
              <a:spcBef>
                <a:spcPct val="20000"/>
              </a:spcBef>
              <a:buChar char="–"/>
              <a:defRPr sz="1700">
                <a:solidFill>
                  <a:schemeClr val="bg2"/>
                </a:solidFill>
                <a:latin typeface="Gill Sans Std" pitchFamily="34" charset="0"/>
              </a:defRPr>
            </a:lvl4pPr>
            <a:lvl5pPr marL="2057400" indent="-228600" defTabSz="977900">
              <a:spcBef>
                <a:spcPct val="20000"/>
              </a:spcBef>
              <a:buChar char="»"/>
              <a:defRPr sz="1700">
                <a:solidFill>
                  <a:schemeClr val="bg2"/>
                </a:solidFill>
                <a:latin typeface="Gill Sans Std" pitchFamily="34" charset="0"/>
              </a:defRPr>
            </a:lvl5pPr>
            <a:lvl6pPr marL="2514600" indent="-228600" defTabSz="977900" eaLnBrk="0" fontAlgn="base" hangingPunct="0">
              <a:spcBef>
                <a:spcPct val="20000"/>
              </a:spcBef>
              <a:spcAft>
                <a:spcPct val="0"/>
              </a:spcAft>
              <a:buChar char="»"/>
              <a:defRPr sz="1700">
                <a:solidFill>
                  <a:schemeClr val="bg2"/>
                </a:solidFill>
                <a:latin typeface="Gill Sans Std" pitchFamily="34" charset="0"/>
              </a:defRPr>
            </a:lvl6pPr>
            <a:lvl7pPr marL="2971800" indent="-228600" defTabSz="977900" eaLnBrk="0" fontAlgn="base" hangingPunct="0">
              <a:spcBef>
                <a:spcPct val="20000"/>
              </a:spcBef>
              <a:spcAft>
                <a:spcPct val="0"/>
              </a:spcAft>
              <a:buChar char="»"/>
              <a:defRPr sz="1700">
                <a:solidFill>
                  <a:schemeClr val="bg2"/>
                </a:solidFill>
                <a:latin typeface="Gill Sans Std" pitchFamily="34" charset="0"/>
              </a:defRPr>
            </a:lvl7pPr>
            <a:lvl8pPr marL="3429000" indent="-228600" defTabSz="977900" eaLnBrk="0" fontAlgn="base" hangingPunct="0">
              <a:spcBef>
                <a:spcPct val="20000"/>
              </a:spcBef>
              <a:spcAft>
                <a:spcPct val="0"/>
              </a:spcAft>
              <a:buChar char="»"/>
              <a:defRPr sz="1700">
                <a:solidFill>
                  <a:schemeClr val="bg2"/>
                </a:solidFill>
                <a:latin typeface="Gill Sans Std" pitchFamily="34" charset="0"/>
              </a:defRPr>
            </a:lvl8pPr>
            <a:lvl9pPr marL="3886200" indent="-228600" defTabSz="977900" eaLnBrk="0" fontAlgn="base" hangingPunct="0">
              <a:spcBef>
                <a:spcPct val="20000"/>
              </a:spcBef>
              <a:spcAft>
                <a:spcPct val="0"/>
              </a:spcAft>
              <a:buChar char="»"/>
              <a:defRPr sz="1700">
                <a:solidFill>
                  <a:schemeClr val="bg2"/>
                </a:solidFill>
                <a:latin typeface="Gill Sans Std" pitchFamily="34" charset="0"/>
              </a:defRPr>
            </a:lvl9pPr>
          </a:lstStyle>
          <a:p>
            <a:pPr marL="0" marR="0" lvl="0" indent="0" algn="ctr" defTabSz="9779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Integrating Therapies Targeting HER2 in mCRC</a:t>
            </a:r>
            <a:endParaRPr kumimoji="0" lang="nl-BE" sz="32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635907" name="Text Box 4"/>
          <p:cNvSpPr txBox="1">
            <a:spLocks noChangeArrowheads="1"/>
          </p:cNvSpPr>
          <p:nvPr/>
        </p:nvSpPr>
        <p:spPr bwMode="auto">
          <a:xfrm>
            <a:off x="6672064" y="4097647"/>
            <a:ext cx="4561086" cy="149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4" tIns="45672" rIns="91354" bIns="45672">
            <a:spAutoFit/>
          </a:bodyPr>
          <a:lstStyle>
            <a:lvl1pPr>
              <a:defRPr sz="3600" b="1">
                <a:solidFill>
                  <a:schemeClr val="tx2"/>
                </a:solidFill>
                <a:latin typeface="Arial" panose="020B0604020202020204" pitchFamily="34" charset="0"/>
              </a:defRPr>
            </a:lvl1pPr>
            <a:lvl2pPr marL="742950" indent="-285750">
              <a:defRPr sz="3600" b="1">
                <a:solidFill>
                  <a:schemeClr val="tx2"/>
                </a:solidFill>
                <a:latin typeface="Arial" panose="020B0604020202020204" pitchFamily="34" charset="0"/>
              </a:defRPr>
            </a:lvl2pPr>
            <a:lvl3pPr marL="1143000" indent="-228600">
              <a:defRPr sz="3600" b="1">
                <a:solidFill>
                  <a:schemeClr val="tx2"/>
                </a:solidFill>
                <a:latin typeface="Arial" panose="020B0604020202020204" pitchFamily="34" charset="0"/>
              </a:defRPr>
            </a:lvl3pPr>
            <a:lvl4pPr marL="1600200" indent="-228600">
              <a:defRPr sz="3600" b="1">
                <a:solidFill>
                  <a:schemeClr val="tx2"/>
                </a:solidFill>
                <a:latin typeface="Arial" panose="020B0604020202020204" pitchFamily="34" charset="0"/>
              </a:defRPr>
            </a:lvl4pPr>
            <a:lvl5pPr marL="2057400" indent="-228600">
              <a:defRPr sz="3600" b="1">
                <a:solidFill>
                  <a:schemeClr val="tx2"/>
                </a:solidFill>
                <a:latin typeface="Arial" panose="020B0604020202020204" pitchFamily="34" charset="0"/>
              </a:defRPr>
            </a:lvl5pPr>
            <a:lvl6pPr marL="2514600" indent="-228600" eaLnBrk="0" fontAlgn="base" hangingPunct="0">
              <a:spcBef>
                <a:spcPct val="0"/>
              </a:spcBef>
              <a:spcAft>
                <a:spcPct val="0"/>
              </a:spcAft>
              <a:defRPr sz="3600" b="1">
                <a:solidFill>
                  <a:schemeClr val="tx2"/>
                </a:solidFill>
                <a:latin typeface="Arial" panose="020B0604020202020204" pitchFamily="34" charset="0"/>
              </a:defRPr>
            </a:lvl6pPr>
            <a:lvl7pPr marL="2971800" indent="-228600" eaLnBrk="0" fontAlgn="base" hangingPunct="0">
              <a:spcBef>
                <a:spcPct val="0"/>
              </a:spcBef>
              <a:spcAft>
                <a:spcPct val="0"/>
              </a:spcAft>
              <a:defRPr sz="3600" b="1">
                <a:solidFill>
                  <a:schemeClr val="tx2"/>
                </a:solidFill>
                <a:latin typeface="Arial" panose="020B0604020202020204" pitchFamily="34" charset="0"/>
              </a:defRPr>
            </a:lvl7pPr>
            <a:lvl8pPr marL="3429000" indent="-228600" eaLnBrk="0" fontAlgn="base" hangingPunct="0">
              <a:spcBef>
                <a:spcPct val="0"/>
              </a:spcBef>
              <a:spcAft>
                <a:spcPct val="0"/>
              </a:spcAft>
              <a:defRPr sz="3600" b="1">
                <a:solidFill>
                  <a:schemeClr val="tx2"/>
                </a:solidFill>
                <a:latin typeface="Arial" panose="020B0604020202020204" pitchFamily="34" charset="0"/>
              </a:defRPr>
            </a:lvl8pPr>
            <a:lvl9pPr marL="3886200" indent="-228600" eaLnBrk="0" fontAlgn="base" hangingPunct="0">
              <a:spcBef>
                <a:spcPct val="0"/>
              </a:spcBef>
              <a:spcAft>
                <a:spcPct val="0"/>
              </a:spcAft>
              <a:defRPr sz="3600" b="1">
                <a:solidFill>
                  <a:schemeClr val="tx2"/>
                </a:solidFill>
                <a:latin typeface="Arial" panose="020B0604020202020204" pitchFamily="34" charset="0"/>
              </a:defRPr>
            </a:lvl9p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nl-NL" altLang="nl-BE" sz="18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Prof Eric Van Cutsem, MD, PhD</a:t>
            </a: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nl-NL" altLang="nl-BE" sz="18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Digestive Oncology </a:t>
            </a: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nl-NL" altLang="nl-BE" sz="18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Leuven, Belgium</a:t>
            </a: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nl-NL" altLang="nl-BE" sz="14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hlinkClick r:id="rId3">
                  <a:extLst>
                    <a:ext uri="{A12FA001-AC4F-418D-AE19-62706E023703}">
                      <ahyp:hlinkClr xmlns:ahyp="http://schemas.microsoft.com/office/drawing/2018/hyperlinkcolor" val="tx"/>
                    </a:ext>
                  </a:extLst>
                </a:hlinkClick>
              </a:rPr>
              <a:t>Eric.VanCutsem@kuleuven.be</a:t>
            </a:r>
            <a:r>
              <a:rPr kumimoji="0" lang="nl-NL" altLang="nl-BE" sz="14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 </a:t>
            </a:r>
          </a:p>
          <a:p>
            <a:pPr marL="0" marR="0" lvl="0" indent="0" algn="ctr" defTabSz="914400" rtl="0" eaLnBrk="0" fontAlgn="base" latinLnBrk="0" hangingPunct="0">
              <a:lnSpc>
                <a:spcPct val="65000"/>
              </a:lnSpc>
              <a:spcBef>
                <a:spcPct val="50000"/>
              </a:spcBef>
              <a:spcAft>
                <a:spcPct val="0"/>
              </a:spcAft>
              <a:buClrTx/>
              <a:buSzTx/>
              <a:buFontTx/>
              <a:buNone/>
              <a:tabLst/>
              <a:defRPr/>
            </a:pPr>
            <a:endParaRPr kumimoji="0" lang="nl-NL" altLang="nl-BE" sz="18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pic>
        <p:nvPicPr>
          <p:cNvPr id="635909" name="Picture 10" descr="Afbeeldingsresultaat voor ladeuze"/>
          <p:cNvPicPr>
            <a:picLocks noChangeAspect="1" noChangeArrowheads="1"/>
          </p:cNvPicPr>
          <p:nvPr/>
        </p:nvPicPr>
        <p:blipFill>
          <a:blip r:embed="rId4">
            <a:extLst>
              <a:ext uri="{28A0092B-C50C-407E-A947-70E740481C1C}">
                <a14:useLocalDpi xmlns:a14="http://schemas.microsoft.com/office/drawing/2010/main" val="0"/>
              </a:ext>
            </a:extLst>
          </a:blip>
          <a:srcRect l="1389" t="1389" r="2515"/>
          <a:stretch>
            <a:fillRect/>
          </a:stretch>
        </p:blipFill>
        <p:spPr bwMode="auto">
          <a:xfrm>
            <a:off x="-25400" y="5326063"/>
            <a:ext cx="2828925"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EC304467-4E82-8A4F-8891-C3DDF9F5FE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4" y="2040557"/>
            <a:ext cx="5627303" cy="3285507"/>
          </a:xfrm>
          <a:prstGeom prst="rect">
            <a:avLst/>
          </a:prstGeom>
        </p:spPr>
      </p:pic>
    </p:spTree>
    <p:extLst>
      <p:ext uri="{BB962C8B-B14F-4D97-AF65-F5344CB8AC3E}">
        <p14:creationId xmlns:p14="http://schemas.microsoft.com/office/powerpoint/2010/main" val="31562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4B3686F9-D1AC-DDEA-50FA-240A14D0FF39}"/>
              </a:ext>
            </a:extLst>
          </p:cNvPr>
          <p:cNvSpPr txBox="1"/>
          <p:nvPr/>
        </p:nvSpPr>
        <p:spPr>
          <a:xfrm>
            <a:off x="3143672" y="188640"/>
            <a:ext cx="7776864"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  HER2 Positivity in mCRC and Detection Methods</a:t>
            </a:r>
            <a:endParaRPr kumimoji="0" lang="nl-BE"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kstvak 8">
            <a:extLst>
              <a:ext uri="{FF2B5EF4-FFF2-40B4-BE49-F238E27FC236}">
                <a16:creationId xmlns:a16="http://schemas.microsoft.com/office/drawing/2014/main" id="{10AE1064-E485-963B-0092-82C69CC8C124}"/>
              </a:ext>
            </a:extLst>
          </p:cNvPr>
          <p:cNvSpPr txBox="1"/>
          <p:nvPr/>
        </p:nvSpPr>
        <p:spPr>
          <a:xfrm>
            <a:off x="551384" y="954008"/>
            <a:ext cx="10945216" cy="5355312"/>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NCCN &amp; ESMO Living guidelines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recommend HER2 testing according to the HERACLES criteria or through next-generation sequencing (NGS) in mCRC</a:t>
            </a:r>
          </a:p>
          <a:p>
            <a:pPr marL="798513"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HER2 positivity is defined by intense circumferential, basolateral, or lateral immunohistochemical staining (IHC 3+) in ≥ 50% of tumor cells. If the staining is observed in &gt; 10% but &lt; 50% of cells, a positive in situ hybridization (ISH) result (HER2/CEP17 ratio ≥ 2 in ≥ 50% of cells) is required to confirm HER2 positivity</a:t>
            </a:r>
          </a:p>
          <a:p>
            <a:pPr marL="798513"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nl-B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moderate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circumferential, basolateral, or lateral staining (IHC 2+) in ≥ 50% of cells also require a positive ISH result to be considered HER2 positive</a:t>
            </a:r>
          </a:p>
          <a:p>
            <a:pPr marL="798513"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Unlike in breast and gastric cancer, HER2 positivity in CRC lacks a standardized definition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798513"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compared with breast and gastric cancer, the HERACLES classification demands a higher proportion of tumor cells to exhibit staining (≥ 50% versus ≥ 10%) and it allows a broader range of staining patterns. </a:t>
            </a:r>
          </a:p>
          <a:p>
            <a:pPr marL="798513"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key challenge in HER2 detection in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mCRC is </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intratumoral</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heterogeneity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multiple methodologies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can be used for HER2 assessment in mCRC.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Notably,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gene-based approaches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may offer advantages overcoming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intratumoral</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heterogeneity 	and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ctDNA</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can potentially overcome heterogeneity between primary and metastasis and 	increase detection rates.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As a result,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incorporating NGS and liquid biopsy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into diagnostic workflows could further refine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patient selection for HER2- targeted therapies</a:t>
            </a:r>
            <a:endParaRPr kumimoji="0" lang="nl-B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Tekstvak 9">
            <a:extLst>
              <a:ext uri="{FF2B5EF4-FFF2-40B4-BE49-F238E27FC236}">
                <a16:creationId xmlns:a16="http://schemas.microsoft.com/office/drawing/2014/main" id="{BC4F5F12-C456-9C92-78F3-F3E6FAC82C86}"/>
              </a:ext>
            </a:extLst>
          </p:cNvPr>
          <p:cNvSpPr txBox="1"/>
          <p:nvPr/>
        </p:nvSpPr>
        <p:spPr>
          <a:xfrm>
            <a:off x="5951984" y="6505599"/>
            <a:ext cx="6120680"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B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Vaghi</a:t>
            </a:r>
            <a:r>
              <a:rPr kumimoji="0" lang="nl-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 et al, Drugs 2025, </a:t>
            </a:r>
            <a:r>
              <a:rPr kumimoji="0" lang="pt-B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Nov 17. doi: 10.1007/s40265-025-02253-2</a:t>
            </a:r>
            <a:endParaRPr kumimoji="0" lang="nl-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5889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object 8">
            <a:extLst>
              <a:ext uri="{FF2B5EF4-FFF2-40B4-BE49-F238E27FC236}">
                <a16:creationId xmlns:a16="http://schemas.microsoft.com/office/drawing/2014/main" id="{7F068B75-4175-4FB1-AD27-1AE8ED42798F}"/>
              </a:ext>
            </a:extLst>
          </p:cNvPr>
          <p:cNvSpPr/>
          <p:nvPr/>
        </p:nvSpPr>
        <p:spPr>
          <a:xfrm>
            <a:off x="5738218" y="3539296"/>
            <a:ext cx="6045200" cy="1920011"/>
          </a:xfrm>
          <a:prstGeom prst="rect">
            <a:avLst/>
          </a:prstGeom>
          <a:blipFill>
            <a:blip r:embed="rId3" cstate="print"/>
            <a:stretch>
              <a:fillRect/>
            </a:stretch>
          </a:blipFill>
          <a:ln w="28575">
            <a:no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dirty="0">
              <a:ln>
                <a:noFill/>
              </a:ln>
              <a:solidFill>
                <a:srgbClr val="FFFFFF"/>
              </a:solidFill>
              <a:effectLst/>
              <a:uLnTx/>
              <a:uFillTx/>
              <a:latin typeface="Calibri"/>
              <a:ea typeface="+mn-ea"/>
              <a:cs typeface="+mn-cs"/>
            </a:endParaRPr>
          </a:p>
        </p:txBody>
      </p:sp>
      <p:sp>
        <p:nvSpPr>
          <p:cNvPr id="83" name="Rectangle 5">
            <a:extLst>
              <a:ext uri="{FF2B5EF4-FFF2-40B4-BE49-F238E27FC236}">
                <a16:creationId xmlns:a16="http://schemas.microsoft.com/office/drawing/2014/main" id="{1782BFA9-1557-4308-854C-91FBAE5D7AF0}"/>
              </a:ext>
            </a:extLst>
          </p:cNvPr>
          <p:cNvSpPr/>
          <p:nvPr/>
        </p:nvSpPr>
        <p:spPr bwMode="auto">
          <a:xfrm>
            <a:off x="5666485" y="3539296"/>
            <a:ext cx="731520" cy="1904945"/>
          </a:xfrm>
          <a:prstGeom prst="rect">
            <a:avLst/>
          </a:prstGeom>
          <a:solidFill>
            <a:srgbClr val="FFFFFF"/>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4" name="Title 1"/>
          <p:cNvSpPr txBox="1">
            <a:spLocks/>
          </p:cNvSpPr>
          <p:nvPr/>
        </p:nvSpPr>
        <p:spPr bwMode="auto">
          <a:xfrm>
            <a:off x="2712387" y="282631"/>
            <a:ext cx="8280157" cy="48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HER2</a:t>
            </a:r>
            <a:r>
              <a:rPr kumimoji="0" lang="en-US" sz="2700" b="1" i="1"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 </a:t>
            </a:r>
            <a:r>
              <a:rPr kumimoji="0" lang="en-US" sz="27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Amplification in Patients With Colorectal Cancer</a:t>
            </a:r>
          </a:p>
        </p:txBody>
      </p:sp>
      <p:sp>
        <p:nvSpPr>
          <p:cNvPr id="85" name="Content Placeholder 19">
            <a:extLst>
              <a:ext uri="{FF2B5EF4-FFF2-40B4-BE49-F238E27FC236}">
                <a16:creationId xmlns:a16="http://schemas.microsoft.com/office/drawing/2014/main" id="{2B96635B-7D04-4816-AE42-1CF19F66DBD0}"/>
              </a:ext>
            </a:extLst>
          </p:cNvPr>
          <p:cNvSpPr txBox="1">
            <a:spLocks/>
          </p:cNvSpPr>
          <p:nvPr/>
        </p:nvSpPr>
        <p:spPr bwMode="auto">
          <a:xfrm>
            <a:off x="727510" y="5600114"/>
            <a:ext cx="11150560" cy="58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9pPr>
          </a:lstStyle>
          <a:p>
            <a:pPr marL="11205" marR="0" lvl="0" indent="-457200" algn="l" defTabSz="914377" rtl="0" eaLnBrk="1" fontAlgn="auto" latinLnBrk="0" hangingPunct="1">
              <a:lnSpc>
                <a:spcPct val="90000"/>
              </a:lnSpc>
              <a:spcBef>
                <a:spcPts val="0"/>
              </a:spcBef>
              <a:spcAft>
                <a:spcPts val="0"/>
              </a:spcAft>
              <a:buClr>
                <a:srgbClr val="000000"/>
              </a:buClr>
              <a:buSzTx/>
              <a:buFont typeface="Wingdings" panose="05000000000000000000" pitchFamily="2" charset="2"/>
              <a:buChar char="§"/>
              <a:tabLst>
                <a:tab pos="262785" algn="l"/>
                <a:tab pos="263345" algn="l"/>
              </a:tabLst>
              <a:defRPr/>
            </a:pPr>
            <a:r>
              <a:rPr kumimoji="0" lang="en-US" sz="1800" b="0" i="0" u="none" strike="noStrike" kern="0" cap="none" spc="-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5% HER2 amplification seen in HERACLES Study (screened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a:t>
            </a:r>
            <a:r>
              <a:rPr kumimoji="0" lang="en-US" sz="1800" b="0" i="0" u="none" strike="noStrike" kern="0" cap="none" spc="-40"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 914</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a:t>
            </a:r>
            <a:r>
              <a:rPr kumimoji="0" lang="en-US" sz="1800" b="0" i="0" u="none" strike="noStrike" kern="0" cap="none" spc="0" normalizeH="0" baseline="26455" noProof="0" dirty="0">
                <a:ln>
                  <a:noFill/>
                </a:ln>
                <a:solidFill>
                  <a:prstClr val="black"/>
                </a:solidFill>
                <a:effectLst/>
                <a:uLnTx/>
                <a:uFillTx/>
                <a:latin typeface="Calibri" panose="020F0502020204030204" pitchFamily="34" charset="0"/>
                <a:ea typeface=""/>
                <a:cs typeface="Calibri" panose="020F0502020204030204" pitchFamily="34" charset="0"/>
              </a:rPr>
              <a:t>4</a:t>
            </a:r>
          </a:p>
          <a:p>
            <a:pPr marL="11205" marR="0" lvl="0" indent="-457200" algn="l" defTabSz="914377" rtl="0" eaLnBrk="1" fontAlgn="auto" latinLnBrk="0" hangingPunct="1">
              <a:lnSpc>
                <a:spcPct val="90000"/>
              </a:lnSpc>
              <a:spcBef>
                <a:spcPts val="0"/>
              </a:spcBef>
              <a:spcAft>
                <a:spcPts val="0"/>
              </a:spcAft>
              <a:buClr>
                <a:srgbClr val="000000"/>
              </a:buClr>
              <a:buSzTx/>
              <a:buFont typeface="Wingdings" panose="05000000000000000000" pitchFamily="2" charset="2"/>
              <a:buChar char="§"/>
              <a:tabLst>
                <a:tab pos="262785" algn="l"/>
                <a:tab pos="263345" algn="l"/>
              </a:tabLst>
              <a:defRPr/>
            </a:pPr>
            <a:r>
              <a:rPr kumimoji="0" lang="en-US" sz="1800" b="0" i="0" u="none" strike="noStrike" kern="0" cap="none" spc="-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HER2 amplification enriched in </a:t>
            </a:r>
            <a:r>
              <a:rPr kumimoji="0" lang="en-US" sz="1800" b="0" i="1" u="none" strike="noStrike" kern="0" cap="none" spc="-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KRAS</a:t>
            </a:r>
            <a:r>
              <a:rPr kumimoji="0" lang="en-US" sz="1800" b="0" i="0" u="none" strike="noStrike" kern="0" cap="none" spc="-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 </a:t>
            </a:r>
            <a:r>
              <a:rPr kumimoji="0" lang="en-US" sz="1800" b="0" i="1" u="none" strike="noStrike" kern="0" cap="none" spc="-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NRAS</a:t>
            </a:r>
            <a:r>
              <a:rPr kumimoji="0" lang="en-US" sz="1800" b="0" i="0" u="none" strike="noStrike" kern="0" cap="none" spc="-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 </a:t>
            </a:r>
            <a:r>
              <a:rPr kumimoji="0" lang="en-US" sz="1800" b="0" i="1" u="none" strike="noStrike" kern="0" cap="none" spc="-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BRAF</a:t>
            </a:r>
            <a:r>
              <a:rPr kumimoji="0" lang="en-US" sz="1800" b="0" i="0" u="none" strike="noStrike" kern="0" cap="none" spc="-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 and </a:t>
            </a:r>
            <a:r>
              <a:rPr kumimoji="0" lang="en-US" sz="1800" b="0" i="1" u="none" strike="noStrike" kern="0" cap="none" spc="-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PIK3CA</a:t>
            </a:r>
            <a:r>
              <a:rPr kumimoji="0" lang="en-US" sz="1800" b="0" i="0" u="none" strike="noStrike" kern="0" cap="none" spc="-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 WT</a:t>
            </a:r>
            <a:r>
              <a:rPr kumimoji="0" lang="en-US" sz="1800" b="0" i="0" u="none" strike="noStrike" kern="0" cap="none" spc="-4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 </a:t>
            </a:r>
            <a:r>
              <a:rPr kumimoji="0" lang="en-US" sz="1800" b="0" i="0" u="none" strike="noStrike" kern="0" cap="none" spc="-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rPr>
              <a:t>tumors and in left sided tumors</a:t>
            </a:r>
            <a:r>
              <a:rPr kumimoji="0" lang="en-US" sz="1800" b="0" i="0" u="none" strike="noStrike" kern="0" cap="none" spc="-7" normalizeH="0" baseline="26455" noProof="0" dirty="0">
                <a:ln>
                  <a:noFill/>
                </a:ln>
                <a:solidFill>
                  <a:prstClr val="black"/>
                </a:solidFill>
                <a:effectLst/>
                <a:uLnTx/>
                <a:uFillTx/>
                <a:latin typeface="Calibri" panose="020F0502020204030204" pitchFamily="34" charset="0"/>
                <a:ea typeface=""/>
                <a:cs typeface="Calibri" panose="020F0502020204030204" pitchFamily="34" charset="0"/>
              </a:rPr>
              <a:t>5,6</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a:p>
            <a:pPr marL="11205" marR="0" lvl="0" indent="-457200" algn="l" defTabSz="914377" rtl="0" eaLnBrk="1" fontAlgn="auto" latinLnBrk="0" hangingPunct="1">
              <a:lnSpc>
                <a:spcPct val="90000"/>
              </a:lnSpc>
              <a:spcBef>
                <a:spcPts val="0"/>
              </a:spcBef>
              <a:spcAft>
                <a:spcPts val="0"/>
              </a:spcAft>
              <a:buClr>
                <a:srgbClr val="000000"/>
              </a:buClr>
              <a:buSzTx/>
              <a:buFont typeface="Wingdings" panose="05000000000000000000" pitchFamily="2" charset="2"/>
              <a:buChar char="§"/>
              <a:tabLst>
                <a:tab pos="262785" algn="l"/>
                <a:tab pos="263345" algn="l"/>
              </a:tabLst>
              <a:defRPr/>
            </a:pPr>
            <a:endParaRPr kumimoji="0" lang="en-US" sz="1800" b="0" i="0" u="none" strike="noStrike" kern="0" cap="none" spc="-4" normalizeH="0" baseline="0" noProof="0" dirty="0">
              <a:ln>
                <a:noFill/>
              </a:ln>
              <a:solidFill>
                <a:prstClr val="black"/>
              </a:solidFill>
              <a:effectLst/>
              <a:uLnTx/>
              <a:uFillTx/>
              <a:latin typeface="Calibri" panose="020F0502020204030204" pitchFamily="34" charset="0"/>
              <a:ea typeface=""/>
              <a:cs typeface="Calibri" panose="020F0502020204030204" pitchFamily="34" charset="0"/>
            </a:endParaRPr>
          </a:p>
          <a:p>
            <a:pPr marL="11205" marR="0" lvl="0" indent="-342900" algn="l" defTabSz="914400" rtl="0" eaLnBrk="1" fontAlgn="base" latinLnBrk="0" hangingPunct="1">
              <a:lnSpc>
                <a:spcPct val="90000"/>
              </a:lnSpc>
              <a:spcBef>
                <a:spcPts val="0"/>
              </a:spcBef>
              <a:spcAft>
                <a:spcPts val="700"/>
              </a:spcAft>
              <a:buClr>
                <a:srgbClr val="000000"/>
              </a:buClr>
              <a:buSzTx/>
              <a:buFont typeface="Wingdings" panose="05000000000000000000" pitchFamily="2" charset="2"/>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6" name="object 4"/>
          <p:cNvSpPr txBox="1"/>
          <p:nvPr/>
        </p:nvSpPr>
        <p:spPr>
          <a:xfrm>
            <a:off x="3055337" y="1187308"/>
            <a:ext cx="6070787" cy="217304"/>
          </a:xfrm>
          <a:prstGeom prst="rect">
            <a:avLst/>
          </a:prstGeom>
        </p:spPr>
        <p:txBody>
          <a:bodyPr vert="horz" wrap="square" lIns="0" tIns="0" rIns="0" bIns="0" rtlCol="0">
            <a:spAutoFit/>
          </a:bodyPr>
          <a:lstStyle/>
          <a:p>
            <a:pPr marL="11206" marR="0" lvl="0" indent="0" algn="l" defTabSz="914377" rtl="0" eaLnBrk="1" fontAlgn="auto" latinLnBrk="0" hangingPunct="1">
              <a:lnSpc>
                <a:spcPct val="100000"/>
              </a:lnSpc>
              <a:spcBef>
                <a:spcPts val="0"/>
              </a:spcBef>
              <a:spcAft>
                <a:spcPts val="0"/>
              </a:spcAft>
              <a:buClrTx/>
              <a:buSzTx/>
              <a:buFontTx/>
              <a:buNone/>
              <a:tabLst/>
              <a:defRPr/>
            </a:pPr>
            <a:r>
              <a:rPr kumimoji="0" sz="1412" b="0" i="0" u="none" strike="noStrike" kern="1200" cap="none" spc="-4" normalizeH="0" baseline="0" noProof="0" dirty="0">
                <a:ln>
                  <a:noFill/>
                </a:ln>
                <a:solidFill>
                  <a:srgbClr val="FFFFFF"/>
                </a:solidFill>
                <a:effectLst/>
                <a:uLnTx/>
                <a:uFillTx/>
                <a:latin typeface="Microsoft Sans Serif"/>
                <a:ea typeface="+mn-ea"/>
                <a:cs typeface="Microsoft Sans Serif"/>
              </a:rPr>
              <a:t>HER2 overexpression and amplification is seen in </a:t>
            </a:r>
            <a:r>
              <a:rPr kumimoji="0" sz="1412" b="0" i="0" u="none" strike="noStrike" kern="1200" cap="none" spc="0" normalizeH="0" baseline="0" noProof="0" dirty="0">
                <a:ln>
                  <a:noFill/>
                </a:ln>
                <a:solidFill>
                  <a:srgbClr val="FFFFFF"/>
                </a:solidFill>
                <a:effectLst/>
                <a:uLnTx/>
                <a:uFillTx/>
                <a:latin typeface="Microsoft Sans Serif"/>
                <a:ea typeface="+mn-ea"/>
                <a:cs typeface="Microsoft Sans Serif"/>
              </a:rPr>
              <a:t>a </a:t>
            </a:r>
            <a:r>
              <a:rPr kumimoji="0" sz="1412" b="0" i="0" u="none" strike="noStrike" kern="1200" cap="none" spc="-4" normalizeH="0" baseline="0" noProof="0" dirty="0">
                <a:ln>
                  <a:noFill/>
                </a:ln>
                <a:solidFill>
                  <a:srgbClr val="FFFFFF"/>
                </a:solidFill>
                <a:effectLst/>
                <a:uLnTx/>
                <a:uFillTx/>
                <a:latin typeface="Microsoft Sans Serif"/>
                <a:ea typeface="+mn-ea"/>
                <a:cs typeface="Microsoft Sans Serif"/>
              </a:rPr>
              <a:t>distinct subset of</a:t>
            </a:r>
            <a:r>
              <a:rPr kumimoji="0" sz="1412" b="0" i="0" u="none" strike="noStrike" kern="1200" cap="none" spc="-9" normalizeH="0" baseline="0" noProof="0" dirty="0">
                <a:ln>
                  <a:noFill/>
                </a:ln>
                <a:solidFill>
                  <a:srgbClr val="FFFFFF"/>
                </a:solidFill>
                <a:effectLst/>
                <a:uLnTx/>
                <a:uFillTx/>
                <a:latin typeface="Microsoft Sans Serif"/>
                <a:ea typeface="+mn-ea"/>
                <a:cs typeface="Microsoft Sans Serif"/>
              </a:rPr>
              <a:t> </a:t>
            </a:r>
            <a:r>
              <a:rPr kumimoji="0" sz="1412" b="0" i="0" u="none" strike="noStrike" kern="1200" cap="none" spc="-4" normalizeH="0" baseline="0" noProof="0" dirty="0">
                <a:ln>
                  <a:noFill/>
                </a:ln>
                <a:solidFill>
                  <a:srgbClr val="FFFFFF"/>
                </a:solidFill>
                <a:effectLst/>
                <a:uLnTx/>
                <a:uFillTx/>
                <a:latin typeface="Microsoft Sans Serif"/>
                <a:ea typeface="+mn-ea"/>
                <a:cs typeface="Microsoft Sans Serif"/>
              </a:rPr>
              <a:t>mCRC</a:t>
            </a:r>
            <a:endParaRPr kumimoji="0" sz="1412" b="0" i="0" u="none" strike="noStrike" kern="1200" cap="none" spc="0" normalizeH="0" baseline="0" noProof="0" dirty="0">
              <a:ln>
                <a:noFill/>
              </a:ln>
              <a:solidFill>
                <a:srgbClr val="FFFFFF"/>
              </a:solidFill>
              <a:effectLst/>
              <a:uLnTx/>
              <a:uFillTx/>
              <a:latin typeface="Microsoft Sans Serif"/>
              <a:ea typeface="+mn-ea"/>
              <a:cs typeface="Microsoft Sans Serif"/>
            </a:endParaRPr>
          </a:p>
        </p:txBody>
      </p:sp>
      <p:graphicFrame>
        <p:nvGraphicFramePr>
          <p:cNvPr id="87" name="object 5"/>
          <p:cNvGraphicFramePr>
            <a:graphicFrameLocks noGrp="1"/>
          </p:cNvGraphicFramePr>
          <p:nvPr/>
        </p:nvGraphicFramePr>
        <p:xfrm>
          <a:off x="727510" y="1124744"/>
          <a:ext cx="10778691" cy="1834247"/>
        </p:xfrm>
        <a:graphic>
          <a:graphicData uri="http://schemas.openxmlformats.org/drawingml/2006/table">
            <a:tbl>
              <a:tblPr firstRow="1" bandRow="1"/>
              <a:tblGrid>
                <a:gridCol w="1865788">
                  <a:extLst>
                    <a:ext uri="{9D8B030D-6E8A-4147-A177-3AD203B41FA5}">
                      <a16:colId xmlns:a16="http://schemas.microsoft.com/office/drawing/2014/main" val="20000"/>
                    </a:ext>
                  </a:extLst>
                </a:gridCol>
                <a:gridCol w="1678899">
                  <a:extLst>
                    <a:ext uri="{9D8B030D-6E8A-4147-A177-3AD203B41FA5}">
                      <a16:colId xmlns:a16="http://schemas.microsoft.com/office/drawing/2014/main" val="20001"/>
                    </a:ext>
                  </a:extLst>
                </a:gridCol>
                <a:gridCol w="2233534">
                  <a:extLst>
                    <a:ext uri="{9D8B030D-6E8A-4147-A177-3AD203B41FA5}">
                      <a16:colId xmlns:a16="http://schemas.microsoft.com/office/drawing/2014/main" val="20002"/>
                    </a:ext>
                  </a:extLst>
                </a:gridCol>
                <a:gridCol w="1692061">
                  <a:extLst>
                    <a:ext uri="{9D8B030D-6E8A-4147-A177-3AD203B41FA5}">
                      <a16:colId xmlns:a16="http://schemas.microsoft.com/office/drawing/2014/main" val="20003"/>
                    </a:ext>
                  </a:extLst>
                </a:gridCol>
                <a:gridCol w="1078342">
                  <a:extLst>
                    <a:ext uri="{9D8B030D-6E8A-4147-A177-3AD203B41FA5}">
                      <a16:colId xmlns:a16="http://schemas.microsoft.com/office/drawing/2014/main" val="20004"/>
                    </a:ext>
                  </a:extLst>
                </a:gridCol>
                <a:gridCol w="2230067">
                  <a:extLst>
                    <a:ext uri="{9D8B030D-6E8A-4147-A177-3AD203B41FA5}">
                      <a16:colId xmlns:a16="http://schemas.microsoft.com/office/drawing/2014/main" val="20005"/>
                    </a:ext>
                  </a:extLst>
                </a:gridCol>
              </a:tblGrid>
              <a:tr h="0">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0" marR="0" lvl="0" indent="0" algn="l" defTabSz="914400" rtl="0" eaLnBrk="1" fontAlgn="base" latinLnBrk="0" hangingPunct="1">
                        <a:lnSpc>
                          <a:spcPct val="85000"/>
                        </a:lnSpc>
                        <a:spcBef>
                          <a:spcPct val="35000"/>
                        </a:spcBef>
                        <a:spcAft>
                          <a:spcPct val="25000"/>
                        </a:spcAft>
                        <a:buClr>
                          <a:schemeClr val="accent2"/>
                        </a:buClr>
                        <a:buSzTx/>
                        <a:buFont typeface="Wingdings" pitchFamily="2" charset="2"/>
                        <a:buNone/>
                        <a:tabLst/>
                      </a:pPr>
                      <a:r>
                        <a:rPr kumimoji="0" lang="en-US" sz="1400" b="1" i="0" u="none" strike="noStrike" kern="1200" cap="none" normalizeH="0" baseline="0" dirty="0">
                          <a:ln>
                            <a:noFill/>
                          </a:ln>
                          <a:solidFill>
                            <a:schemeClr val="bg1"/>
                          </a:solidFill>
                          <a:effectLst/>
                          <a:latin typeface="Calibri" panose="020F0502020204030204" pitchFamily="34" charset="0"/>
                          <a:ea typeface="+mn-ea"/>
                          <a:cs typeface="+mn-cs"/>
                        </a:rPr>
                        <a:t>  </a:t>
                      </a:r>
                      <a:r>
                        <a:rPr kumimoji="0" sz="1400" b="1" i="0" u="none" strike="noStrike" kern="1200" cap="none" normalizeH="0" baseline="0" dirty="0">
                          <a:ln>
                            <a:noFill/>
                          </a:ln>
                          <a:solidFill>
                            <a:schemeClr val="bg1"/>
                          </a:solidFill>
                          <a:effectLst/>
                          <a:latin typeface="Calibri" panose="020F0502020204030204" pitchFamily="34" charset="0"/>
                          <a:ea typeface="+mn-ea"/>
                          <a:cs typeface="+mn-cs"/>
                        </a:rPr>
                        <a:t>Study</a:t>
                      </a:r>
                    </a:p>
                  </a:txBody>
                  <a:tcPr marL="0" marR="0" marT="32497" marB="0" anchor="ctr">
                    <a:lnL w="12700" cap="flat" cmpd="sng" algn="ctr">
                      <a:noFill/>
                      <a:prstDash val="solid"/>
                      <a:round/>
                      <a:headEnd type="none" w="med" len="med"/>
                      <a:tailEnd type="none" w="med" len="med"/>
                    </a:lnL>
                    <a:lnR w="12700">
                      <a:noFill/>
                      <a:prstDash val="solid"/>
                    </a:lnR>
                    <a:lnT w="12700" cap="flat" cmpd="sng" algn="ctr">
                      <a:noFill/>
                      <a:prstDash val="solid"/>
                      <a:round/>
                      <a:headEnd type="none" w="med" len="med"/>
                      <a:tailEnd type="none" w="med" len="med"/>
                    </a:lnT>
                    <a:lnB w="38100">
                      <a:noFill/>
                      <a:prstDash val="solid"/>
                    </a:lnB>
                    <a:lnTlToBr w="12700" cmpd="sng">
                      <a:noFill/>
                      <a:prstDash val="solid"/>
                    </a:lnTlToBr>
                    <a:lnBlToTr w="12700" cmpd="sng">
                      <a:noFill/>
                      <a:prstDash val="solid"/>
                    </a:lnBlToTr>
                    <a:solidFill>
                      <a:schemeClr val="accent1">
                        <a:lumMod val="50000"/>
                      </a:scheme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0" marR="0" lvl="0" indent="0" algn="ctr" defTabSz="914400" rtl="0" eaLnBrk="1" fontAlgn="base" latinLnBrk="0" hangingPunct="1">
                        <a:lnSpc>
                          <a:spcPct val="85000"/>
                        </a:lnSpc>
                        <a:spcBef>
                          <a:spcPct val="35000"/>
                        </a:spcBef>
                        <a:spcAft>
                          <a:spcPct val="25000"/>
                        </a:spcAft>
                        <a:buClr>
                          <a:schemeClr val="accent2"/>
                        </a:buClr>
                        <a:buSzTx/>
                        <a:buFont typeface="Wingdings" pitchFamily="2" charset="2"/>
                        <a:buNone/>
                        <a:tabLst/>
                      </a:pPr>
                      <a:r>
                        <a:rPr kumimoji="0" sz="1400" b="1" i="0" u="none" strike="noStrike" kern="1200" cap="none" normalizeH="0" baseline="0" dirty="0">
                          <a:ln>
                            <a:noFill/>
                          </a:ln>
                          <a:solidFill>
                            <a:schemeClr val="bg1"/>
                          </a:solidFill>
                          <a:effectLst/>
                          <a:latin typeface="Calibri" panose="020F0502020204030204" pitchFamily="34" charset="0"/>
                          <a:ea typeface="+mn-ea"/>
                          <a:cs typeface="+mn-cs"/>
                        </a:rPr>
                        <a:t>N</a:t>
                      </a:r>
                    </a:p>
                  </a:txBody>
                  <a:tcPr marL="0" marR="0" marT="32497" marB="0" anchor="ctr">
                    <a:lnL w="12700">
                      <a:noFill/>
                      <a:prstDash val="solid"/>
                    </a:lnL>
                    <a:lnR w="12700">
                      <a:noFill/>
                      <a:prstDash val="solid"/>
                    </a:lnR>
                    <a:lnT w="12700" cap="flat" cmpd="sng" algn="ctr">
                      <a:noFill/>
                      <a:prstDash val="solid"/>
                      <a:round/>
                      <a:headEnd type="none" w="med" len="med"/>
                      <a:tailEnd type="none" w="med" len="med"/>
                    </a:lnT>
                    <a:lnB w="38100">
                      <a:noFill/>
                      <a:prstDash val="solid"/>
                    </a:lnB>
                    <a:lnTlToBr w="12700" cmpd="sng">
                      <a:noFill/>
                      <a:prstDash val="solid"/>
                    </a:lnTlToBr>
                    <a:lnBlToTr w="12700" cmpd="sng">
                      <a:noFill/>
                      <a:prstDash val="solid"/>
                    </a:lnBlToTr>
                    <a:solidFill>
                      <a:schemeClr val="accent1">
                        <a:lumMod val="50000"/>
                      </a:scheme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0" marR="0" lvl="0" indent="0" algn="ctr" defTabSz="914400" rtl="0" eaLnBrk="1" fontAlgn="base" latinLnBrk="0" hangingPunct="1">
                        <a:lnSpc>
                          <a:spcPct val="85000"/>
                        </a:lnSpc>
                        <a:spcBef>
                          <a:spcPct val="35000"/>
                        </a:spcBef>
                        <a:spcAft>
                          <a:spcPct val="25000"/>
                        </a:spcAft>
                        <a:buClr>
                          <a:schemeClr val="accent2"/>
                        </a:buClr>
                        <a:buSzTx/>
                        <a:buFont typeface="Wingdings" pitchFamily="2" charset="2"/>
                        <a:buNone/>
                        <a:tabLst/>
                      </a:pPr>
                      <a:r>
                        <a:rPr kumimoji="0" sz="1400" b="1" i="0" u="none" strike="noStrike" kern="1200" cap="none" normalizeH="0" baseline="0" dirty="0">
                          <a:ln>
                            <a:noFill/>
                          </a:ln>
                          <a:solidFill>
                            <a:schemeClr val="bg1"/>
                          </a:solidFill>
                          <a:effectLst/>
                          <a:latin typeface="Calibri" panose="020F0502020204030204" pitchFamily="34" charset="0"/>
                          <a:ea typeface="+mn-ea"/>
                          <a:cs typeface="+mn-cs"/>
                        </a:rPr>
                        <a:t>Positive Rate</a:t>
                      </a:r>
                    </a:p>
                  </a:txBody>
                  <a:tcPr marL="0" marR="0" marT="32497" marB="0" anchor="ctr">
                    <a:lnL w="12700">
                      <a:noFill/>
                      <a:prstDash val="solid"/>
                    </a:lnL>
                    <a:lnR w="12700">
                      <a:noFill/>
                      <a:prstDash val="solid"/>
                    </a:lnR>
                    <a:lnT w="12700" cap="flat" cmpd="sng" algn="ctr">
                      <a:noFill/>
                      <a:prstDash val="solid"/>
                      <a:round/>
                      <a:headEnd type="none" w="med" len="med"/>
                      <a:tailEnd type="none" w="med" len="med"/>
                    </a:lnT>
                    <a:lnB w="38100">
                      <a:noFill/>
                      <a:prstDash val="solid"/>
                    </a:lnB>
                    <a:lnTlToBr w="12700" cmpd="sng">
                      <a:noFill/>
                      <a:prstDash val="solid"/>
                    </a:lnTlToBr>
                    <a:lnBlToTr w="12700" cmpd="sng">
                      <a:noFill/>
                      <a:prstDash val="solid"/>
                    </a:lnBlToTr>
                    <a:solidFill>
                      <a:schemeClr val="accent1">
                        <a:lumMod val="50000"/>
                      </a:scheme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0" marR="0" lvl="0" indent="0" algn="ctr" defTabSz="914400" rtl="0" eaLnBrk="1" fontAlgn="base" latinLnBrk="0" hangingPunct="1">
                        <a:lnSpc>
                          <a:spcPct val="85000"/>
                        </a:lnSpc>
                        <a:spcBef>
                          <a:spcPct val="35000"/>
                        </a:spcBef>
                        <a:spcAft>
                          <a:spcPct val="25000"/>
                        </a:spcAft>
                        <a:buClr>
                          <a:schemeClr val="accent2"/>
                        </a:buClr>
                        <a:buSzTx/>
                        <a:buFont typeface="Wingdings" pitchFamily="2" charset="2"/>
                        <a:buNone/>
                        <a:tabLst/>
                      </a:pPr>
                      <a:r>
                        <a:rPr kumimoji="0" sz="1400" b="1" i="0" u="none" strike="noStrike" kern="1200" cap="none" normalizeH="0" baseline="0" dirty="0">
                          <a:ln>
                            <a:noFill/>
                          </a:ln>
                          <a:solidFill>
                            <a:schemeClr val="bg1"/>
                          </a:solidFill>
                          <a:effectLst/>
                          <a:latin typeface="Calibri" panose="020F0502020204030204" pitchFamily="34" charset="0"/>
                          <a:ea typeface="+mn-ea"/>
                          <a:cs typeface="+mn-cs"/>
                        </a:rPr>
                        <a:t>IHC 2+</a:t>
                      </a:r>
                      <a:br>
                        <a:rPr kumimoji="0" lang="en-US" sz="1400" b="1" i="0" u="none" strike="noStrike" kern="1200" cap="none" normalizeH="0" baseline="0" dirty="0">
                          <a:ln>
                            <a:noFill/>
                          </a:ln>
                          <a:solidFill>
                            <a:schemeClr val="bg1"/>
                          </a:solidFill>
                          <a:effectLst/>
                          <a:latin typeface="Calibri" panose="020F0502020204030204" pitchFamily="34" charset="0"/>
                          <a:ea typeface="+mn-ea"/>
                          <a:cs typeface="+mn-cs"/>
                        </a:rPr>
                      </a:br>
                      <a:r>
                        <a:rPr kumimoji="0" lang="en-US" sz="1400" b="1" i="0" u="none" strike="noStrike" kern="1200" cap="none" normalizeH="0" baseline="0" dirty="0">
                          <a:ln>
                            <a:noFill/>
                          </a:ln>
                          <a:solidFill>
                            <a:schemeClr val="bg1"/>
                          </a:solidFill>
                          <a:effectLst/>
                          <a:latin typeface="Calibri" panose="020F0502020204030204" pitchFamily="34" charset="0"/>
                          <a:ea typeface="+mn-ea"/>
                          <a:cs typeface="+mn-cs"/>
                        </a:rPr>
                        <a:t>(Borderline)</a:t>
                      </a:r>
                      <a:endParaRPr kumimoji="0" sz="1400" b="1" i="0" u="none" strike="noStrike" kern="1200" cap="none" normalizeH="0" baseline="0" dirty="0">
                        <a:ln>
                          <a:noFill/>
                        </a:ln>
                        <a:solidFill>
                          <a:schemeClr val="bg1"/>
                        </a:solidFill>
                        <a:effectLst/>
                        <a:latin typeface="Calibri" panose="020F0502020204030204" pitchFamily="34" charset="0"/>
                        <a:ea typeface="+mn-ea"/>
                        <a:cs typeface="+mn-cs"/>
                      </a:endParaRPr>
                    </a:p>
                  </a:txBody>
                  <a:tcPr marL="0" marR="0" marT="32497" marB="0" anchor="ctr">
                    <a:lnL w="12700">
                      <a:noFill/>
                      <a:prstDash val="solid"/>
                    </a:lnL>
                    <a:lnR w="12700">
                      <a:noFill/>
                      <a:prstDash val="solid"/>
                    </a:lnR>
                    <a:lnT w="12700" cap="flat" cmpd="sng" algn="ctr">
                      <a:noFill/>
                      <a:prstDash val="solid"/>
                      <a:round/>
                      <a:headEnd type="none" w="med" len="med"/>
                      <a:tailEnd type="none" w="med" len="med"/>
                    </a:lnT>
                    <a:lnB w="38100">
                      <a:noFill/>
                      <a:prstDash val="solid"/>
                    </a:lnB>
                    <a:lnTlToBr w="12700" cmpd="sng">
                      <a:noFill/>
                      <a:prstDash val="solid"/>
                    </a:lnTlToBr>
                    <a:lnBlToTr w="12700" cmpd="sng">
                      <a:noFill/>
                      <a:prstDash val="solid"/>
                    </a:lnBlToTr>
                    <a:solidFill>
                      <a:schemeClr val="accent1">
                        <a:lumMod val="50000"/>
                      </a:scheme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0" marR="0" lvl="0" indent="0" algn="ctr" defTabSz="914400" rtl="0" eaLnBrk="1" fontAlgn="base" latinLnBrk="0" hangingPunct="1">
                        <a:lnSpc>
                          <a:spcPct val="85000"/>
                        </a:lnSpc>
                        <a:spcBef>
                          <a:spcPts val="0"/>
                        </a:spcBef>
                        <a:spcAft>
                          <a:spcPts val="0"/>
                        </a:spcAft>
                        <a:buClr>
                          <a:schemeClr val="accent2"/>
                        </a:buClr>
                        <a:buSzTx/>
                        <a:buFont typeface="Wingdings" pitchFamily="2" charset="2"/>
                        <a:buNone/>
                        <a:tabLst/>
                      </a:pPr>
                      <a:r>
                        <a:rPr kumimoji="0" sz="1400" b="1" i="0" u="none" strike="noStrike" kern="1200" cap="none" normalizeH="0" baseline="0" dirty="0">
                          <a:ln>
                            <a:noFill/>
                          </a:ln>
                          <a:solidFill>
                            <a:schemeClr val="bg1"/>
                          </a:solidFill>
                          <a:effectLst/>
                          <a:latin typeface="Calibri" panose="020F0502020204030204" pitchFamily="34" charset="0"/>
                          <a:ea typeface="+mn-ea"/>
                          <a:cs typeface="+mn-cs"/>
                        </a:rPr>
                        <a:t>IHC 3+</a:t>
                      </a:r>
                      <a:endParaRPr kumimoji="0" lang="en-US" sz="1400" b="1" i="0" u="none" strike="noStrike" kern="1200" cap="none" normalizeH="0" baseline="0" dirty="0">
                        <a:ln>
                          <a:noFill/>
                        </a:ln>
                        <a:solidFill>
                          <a:schemeClr val="bg1"/>
                        </a:solidFill>
                        <a:effectLst/>
                        <a:latin typeface="Calibri" panose="020F0502020204030204" pitchFamily="34" charset="0"/>
                        <a:ea typeface="+mn-ea"/>
                        <a:cs typeface="+mn-cs"/>
                      </a:endParaRPr>
                    </a:p>
                    <a:p>
                      <a:pPr marL="0" marR="0" lvl="0" indent="0" algn="ctr" defTabSz="914400" rtl="0" eaLnBrk="1" fontAlgn="base" latinLnBrk="0" hangingPunct="1">
                        <a:lnSpc>
                          <a:spcPct val="85000"/>
                        </a:lnSpc>
                        <a:spcBef>
                          <a:spcPts val="0"/>
                        </a:spcBef>
                        <a:spcAft>
                          <a:spcPts val="0"/>
                        </a:spcAft>
                        <a:buClr>
                          <a:schemeClr val="accent2"/>
                        </a:buClr>
                        <a:buSzTx/>
                        <a:buFont typeface="Wingdings" pitchFamily="2" charset="2"/>
                        <a:buNone/>
                        <a:tabLst/>
                      </a:pPr>
                      <a:r>
                        <a:rPr kumimoji="0" lang="en-US" sz="1400" b="1" i="0" u="none" strike="noStrike" kern="1200" cap="none" normalizeH="0" baseline="0" dirty="0">
                          <a:ln>
                            <a:noFill/>
                          </a:ln>
                          <a:solidFill>
                            <a:schemeClr val="bg1"/>
                          </a:solidFill>
                          <a:effectLst/>
                          <a:latin typeface="Calibri" panose="020F0502020204030204" pitchFamily="34" charset="0"/>
                          <a:ea typeface="+mn-ea"/>
                          <a:cs typeface="+mn-cs"/>
                        </a:rPr>
                        <a:t>(Positive)</a:t>
                      </a:r>
                      <a:endParaRPr kumimoji="0" sz="1400" b="1" i="0" u="none" strike="noStrike" kern="1200" cap="none" normalizeH="0" baseline="0" dirty="0">
                        <a:ln>
                          <a:noFill/>
                        </a:ln>
                        <a:solidFill>
                          <a:schemeClr val="bg1"/>
                        </a:solidFill>
                        <a:effectLst/>
                        <a:latin typeface="Calibri" panose="020F0502020204030204" pitchFamily="34" charset="0"/>
                        <a:ea typeface="+mn-ea"/>
                        <a:cs typeface="+mn-cs"/>
                      </a:endParaRPr>
                    </a:p>
                  </a:txBody>
                  <a:tcPr marL="0" marR="0" marT="32497" marB="0" anchor="ctr">
                    <a:lnL w="12700">
                      <a:noFill/>
                      <a:prstDash val="solid"/>
                    </a:lnL>
                    <a:lnR w="12700">
                      <a:noFill/>
                      <a:prstDash val="solid"/>
                    </a:lnR>
                    <a:lnT w="12700" cap="flat" cmpd="sng" algn="ctr">
                      <a:noFill/>
                      <a:prstDash val="solid"/>
                      <a:round/>
                      <a:headEnd type="none" w="med" len="med"/>
                      <a:tailEnd type="none" w="med" len="med"/>
                    </a:lnT>
                    <a:lnB w="38100">
                      <a:noFill/>
                      <a:prstDash val="solid"/>
                    </a:lnB>
                    <a:lnTlToBr w="12700" cmpd="sng">
                      <a:noFill/>
                      <a:prstDash val="solid"/>
                    </a:lnTlToBr>
                    <a:lnBlToTr w="12700" cmpd="sng">
                      <a:noFill/>
                      <a:prstDash val="solid"/>
                    </a:lnBlToTr>
                    <a:solidFill>
                      <a:schemeClr val="accent1">
                        <a:lumMod val="50000"/>
                      </a:scheme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0" marR="0" lvl="0" indent="0" algn="ctr" defTabSz="914400" rtl="0" eaLnBrk="1" fontAlgn="base" latinLnBrk="0" hangingPunct="1">
                        <a:lnSpc>
                          <a:spcPct val="85000"/>
                        </a:lnSpc>
                        <a:spcBef>
                          <a:spcPct val="35000"/>
                        </a:spcBef>
                        <a:spcAft>
                          <a:spcPct val="25000"/>
                        </a:spcAft>
                        <a:buClr>
                          <a:schemeClr val="accent2"/>
                        </a:buClr>
                        <a:buSzTx/>
                        <a:buFont typeface="Wingdings" pitchFamily="2" charset="2"/>
                        <a:buNone/>
                        <a:tabLst/>
                      </a:pPr>
                      <a:r>
                        <a:rPr kumimoji="0" lang="en-US" sz="1400" b="1" i="0" u="none" strike="noStrike" kern="1200" cap="none" normalizeH="0" baseline="0" dirty="0">
                          <a:ln>
                            <a:noFill/>
                          </a:ln>
                          <a:solidFill>
                            <a:schemeClr val="bg1"/>
                          </a:solidFill>
                          <a:effectLst/>
                          <a:latin typeface="Calibri" panose="020F0502020204030204" pitchFamily="34" charset="0"/>
                          <a:ea typeface="+mn-ea"/>
                          <a:cs typeface="+mn-cs"/>
                        </a:rPr>
                        <a:t>IHC/</a:t>
                      </a:r>
                      <a:r>
                        <a:rPr kumimoji="0" sz="1400" b="1" i="0" u="none" strike="noStrike" kern="1200" cap="none" normalizeH="0" baseline="0" dirty="0">
                          <a:ln>
                            <a:noFill/>
                          </a:ln>
                          <a:solidFill>
                            <a:schemeClr val="bg1"/>
                          </a:solidFill>
                          <a:effectLst/>
                          <a:latin typeface="Calibri" panose="020F0502020204030204" pitchFamily="34" charset="0"/>
                          <a:ea typeface="+mn-ea"/>
                          <a:cs typeface="+mn-cs"/>
                        </a:rPr>
                        <a:t>FISH Concordance</a:t>
                      </a:r>
                    </a:p>
                  </a:txBody>
                  <a:tcPr marL="0" marR="0" marT="32497" marB="0" anchor="ctr">
                    <a:lnL w="12700">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a:noFill/>
                      <a:prstDash val="soli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10000"/>
                  </a:ext>
                </a:extLst>
              </a:tr>
              <a:tr h="0">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57150" marR="243840">
                        <a:lnSpc>
                          <a:spcPct val="85000"/>
                        </a:lnSpc>
                        <a:spcBef>
                          <a:spcPts val="20"/>
                        </a:spcBef>
                      </a:pPr>
                      <a:r>
                        <a:rPr lang="en-US" sz="1400" b="0" kern="1200" spc="-5" dirty="0">
                          <a:solidFill>
                            <a:schemeClr val="tx1"/>
                          </a:solidFill>
                          <a:latin typeface="Calibri" panose="020F0502020204030204" pitchFamily="34" charset="0"/>
                          <a:ea typeface="+mn-ea"/>
                          <a:cs typeface="Calibri" panose="020F0502020204030204" pitchFamily="34" charset="0"/>
                        </a:rPr>
                        <a:t> Nathanson</a:t>
                      </a:r>
                      <a:r>
                        <a:rPr lang="en-US" sz="1400" b="0" kern="1200" spc="-5" baseline="30000" dirty="0">
                          <a:solidFill>
                            <a:schemeClr val="tx1"/>
                          </a:solidFill>
                          <a:latin typeface="Calibri" panose="020F0502020204030204" pitchFamily="34" charset="0"/>
                          <a:ea typeface="+mn-ea"/>
                          <a:cs typeface="Calibri" panose="020F0502020204030204" pitchFamily="34" charset="0"/>
                        </a:rPr>
                        <a:t>1</a:t>
                      </a:r>
                      <a:endParaRPr sz="1400" b="0" kern="1200" spc="-5" baseline="30000" dirty="0">
                        <a:solidFill>
                          <a:schemeClr val="tx1"/>
                        </a:solidFill>
                        <a:latin typeface="Calibri" panose="020F0502020204030204" pitchFamily="34" charset="0"/>
                        <a:ea typeface="+mn-ea"/>
                        <a:cs typeface="Calibri" panose="020F0502020204030204" pitchFamily="34" charset="0"/>
                      </a:endParaRPr>
                    </a:p>
                  </a:txBody>
                  <a:tcPr marL="0" marR="0" marT="2241" marB="0" anchor="ctr">
                    <a:lnL w="12700" cap="flat" cmpd="sng" algn="ctr">
                      <a:noFill/>
                      <a:prstDash val="solid"/>
                      <a:round/>
                      <a:headEnd type="none" w="med" len="med"/>
                      <a:tailEnd type="none" w="med" len="med"/>
                    </a:lnL>
                    <a:lnR w="12700">
                      <a:noFill/>
                      <a:prstDash val="solid"/>
                    </a:lnR>
                    <a:lnT w="38100">
                      <a:noFill/>
                      <a:prstDash val="solid"/>
                    </a:lnT>
                    <a:lnB w="12700">
                      <a:noFill/>
                      <a:prstDash val="solid"/>
                    </a:lnB>
                    <a:lnTlToBr w="12700" cmpd="sng">
                      <a:noFill/>
                      <a:prstDash val="solid"/>
                    </a:lnTlToBr>
                    <a:lnBlToTr w="12700" cmpd="sng">
                      <a:noFill/>
                      <a:prstDash val="solid"/>
                    </a:lnBlToTr>
                    <a:solidFill>
                      <a:srgbClr val="CDCDCF"/>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0" indent="0" algn="ctr" defTabSz="914400" rtl="0" eaLnBrk="1" latinLnBrk="0" hangingPunct="1">
                        <a:lnSpc>
                          <a:spcPct val="85000"/>
                        </a:lnSpc>
                        <a:spcBef>
                          <a:spcPts val="150"/>
                        </a:spcBef>
                      </a:pPr>
                      <a:r>
                        <a:rPr sz="1400" kern="1200" dirty="0">
                          <a:solidFill>
                            <a:schemeClr val="tx1"/>
                          </a:solidFill>
                          <a:latin typeface="Calibri" panose="020F0502020204030204" pitchFamily="34" charset="0"/>
                          <a:ea typeface="+mn-ea"/>
                          <a:cs typeface="Calibri" panose="020F0502020204030204" pitchFamily="34" charset="0"/>
                        </a:rPr>
                        <a:t>139</a:t>
                      </a:r>
                    </a:p>
                  </a:txBody>
                  <a:tcPr marL="0" marR="0" marT="109257" marB="0">
                    <a:lnL w="12700">
                      <a:noFill/>
                      <a:prstDash val="solid"/>
                    </a:lnL>
                    <a:lnR w="12700">
                      <a:noFill/>
                      <a:prstDash val="solid"/>
                    </a:lnR>
                    <a:lnT w="38100">
                      <a:noFill/>
                      <a:prstDash val="solid"/>
                    </a:lnT>
                    <a:lnB w="12700">
                      <a:noFill/>
                      <a:prstDash val="solid"/>
                    </a:lnB>
                    <a:lnTlToBr w="12700" cmpd="sng">
                      <a:noFill/>
                      <a:prstDash val="solid"/>
                    </a:lnTlToBr>
                    <a:lnBlToTr w="12700" cmpd="sng">
                      <a:noFill/>
                      <a:prstDash val="solid"/>
                    </a:lnBlToTr>
                    <a:solidFill>
                      <a:srgbClr val="CDCDCF"/>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222250" algn="ctr">
                        <a:lnSpc>
                          <a:spcPct val="85000"/>
                        </a:lnSpc>
                        <a:spcBef>
                          <a:spcPts val="150"/>
                        </a:spcBef>
                      </a:pPr>
                      <a:r>
                        <a:rPr sz="1400" dirty="0">
                          <a:solidFill>
                            <a:schemeClr val="tx1"/>
                          </a:solidFill>
                          <a:latin typeface="Calibri" panose="020F0502020204030204" pitchFamily="34" charset="0"/>
                          <a:cs typeface="Calibri" panose="020F0502020204030204" pitchFamily="34" charset="0"/>
                        </a:rPr>
                        <a:t>IHC: 5</a:t>
                      </a:r>
                      <a:r>
                        <a:rPr sz="1400" spc="-100" dirty="0">
                          <a:solidFill>
                            <a:schemeClr val="tx1"/>
                          </a:solidFill>
                          <a:latin typeface="Calibri" panose="020F0502020204030204" pitchFamily="34" charset="0"/>
                          <a:cs typeface="Calibri" panose="020F0502020204030204" pitchFamily="34" charset="0"/>
                        </a:rPr>
                        <a:t> </a:t>
                      </a:r>
                      <a:r>
                        <a:rPr sz="1400" dirty="0">
                          <a:solidFill>
                            <a:schemeClr val="tx1"/>
                          </a:solidFill>
                          <a:latin typeface="Calibri" panose="020F0502020204030204" pitchFamily="34" charset="0"/>
                          <a:cs typeface="Calibri" panose="020F0502020204030204" pitchFamily="34" charset="0"/>
                        </a:rPr>
                        <a:t>(</a:t>
                      </a:r>
                      <a:r>
                        <a:rPr lang="en-US" sz="1400" dirty="0">
                          <a:solidFill>
                            <a:schemeClr val="tx1"/>
                          </a:solidFill>
                          <a:latin typeface="Calibri" panose="020F0502020204030204" pitchFamily="34" charset="0"/>
                          <a:cs typeface="Calibri" panose="020F0502020204030204" pitchFamily="34" charset="0"/>
                        </a:rPr>
                        <a:t>3.6</a:t>
                      </a:r>
                      <a:r>
                        <a:rPr sz="1400" dirty="0">
                          <a:solidFill>
                            <a:schemeClr val="tx1"/>
                          </a:solidFill>
                          <a:latin typeface="Calibri" panose="020F0502020204030204" pitchFamily="34" charset="0"/>
                          <a:cs typeface="Calibri" panose="020F0502020204030204" pitchFamily="34" charset="0"/>
                        </a:rPr>
                        <a:t>%)</a:t>
                      </a:r>
                    </a:p>
                    <a:p>
                      <a:pPr marL="188595" algn="ctr">
                        <a:lnSpc>
                          <a:spcPct val="85000"/>
                        </a:lnSpc>
                        <a:spcBef>
                          <a:spcPts val="215"/>
                        </a:spcBef>
                      </a:pPr>
                      <a:r>
                        <a:rPr sz="1400" dirty="0">
                          <a:solidFill>
                            <a:schemeClr val="tx1"/>
                          </a:solidFill>
                          <a:latin typeface="Calibri" panose="020F0502020204030204" pitchFamily="34" charset="0"/>
                          <a:cs typeface="Calibri" panose="020F0502020204030204" pitchFamily="34" charset="0"/>
                        </a:rPr>
                        <a:t>FISH: 4</a:t>
                      </a:r>
                      <a:r>
                        <a:rPr sz="1400" spc="-105" dirty="0">
                          <a:solidFill>
                            <a:schemeClr val="tx1"/>
                          </a:solidFill>
                          <a:latin typeface="Calibri" panose="020F0502020204030204" pitchFamily="34" charset="0"/>
                          <a:cs typeface="Calibri" panose="020F0502020204030204" pitchFamily="34" charset="0"/>
                        </a:rPr>
                        <a:t> </a:t>
                      </a:r>
                      <a:r>
                        <a:rPr sz="1400" dirty="0">
                          <a:solidFill>
                            <a:schemeClr val="tx1"/>
                          </a:solidFill>
                          <a:latin typeface="Calibri" panose="020F0502020204030204" pitchFamily="34" charset="0"/>
                          <a:cs typeface="Calibri" panose="020F0502020204030204" pitchFamily="34" charset="0"/>
                        </a:rPr>
                        <a:t>(</a:t>
                      </a:r>
                      <a:r>
                        <a:rPr lang="en-US" sz="1400" dirty="0">
                          <a:solidFill>
                            <a:schemeClr val="tx1"/>
                          </a:solidFill>
                          <a:latin typeface="Calibri" panose="020F0502020204030204" pitchFamily="34" charset="0"/>
                          <a:cs typeface="Calibri" panose="020F0502020204030204" pitchFamily="34" charset="0"/>
                        </a:rPr>
                        <a:t>2.4</a:t>
                      </a:r>
                      <a:r>
                        <a:rPr sz="1400" dirty="0">
                          <a:solidFill>
                            <a:schemeClr val="tx1"/>
                          </a:solidFill>
                          <a:latin typeface="Calibri" panose="020F0502020204030204" pitchFamily="34" charset="0"/>
                          <a:cs typeface="Calibri" panose="020F0502020204030204" pitchFamily="34" charset="0"/>
                        </a:rPr>
                        <a:t>%)</a:t>
                      </a:r>
                    </a:p>
                  </a:txBody>
                  <a:tcPr marL="0" marR="0" marT="16809" marB="0" anchor="ctr">
                    <a:lnL w="12700">
                      <a:noFill/>
                      <a:prstDash val="solid"/>
                    </a:lnL>
                    <a:lnR w="12700">
                      <a:noFill/>
                      <a:prstDash val="solid"/>
                    </a:lnR>
                    <a:lnT w="38100">
                      <a:noFill/>
                      <a:prstDash val="solid"/>
                    </a:lnT>
                    <a:lnB w="12700">
                      <a:noFill/>
                      <a:prstDash val="solid"/>
                    </a:lnB>
                    <a:lnTlToBr w="12700" cmpd="sng">
                      <a:noFill/>
                      <a:prstDash val="solid"/>
                    </a:lnTlToBr>
                    <a:lnBlToTr w="12700" cmpd="sng">
                      <a:noFill/>
                      <a:prstDash val="solid"/>
                    </a:lnBlToTr>
                    <a:solidFill>
                      <a:srgbClr val="CDCDCF"/>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spcBef>
                          <a:spcPts val="975"/>
                        </a:spcBef>
                      </a:pPr>
                      <a:r>
                        <a:rPr sz="1400" dirty="0">
                          <a:solidFill>
                            <a:schemeClr val="tx1"/>
                          </a:solidFill>
                          <a:latin typeface="Calibri" panose="020F0502020204030204" pitchFamily="34" charset="0"/>
                          <a:cs typeface="Calibri" panose="020F0502020204030204" pitchFamily="34" charset="0"/>
                        </a:rPr>
                        <a:t>2</a:t>
                      </a:r>
                    </a:p>
                  </a:txBody>
                  <a:tcPr marL="0" marR="0" marT="109257" marB="0" anchor="ctr">
                    <a:lnL w="12700">
                      <a:noFill/>
                      <a:prstDash val="solid"/>
                    </a:lnL>
                    <a:lnR w="12700">
                      <a:noFill/>
                      <a:prstDash val="solid"/>
                    </a:lnR>
                    <a:lnT w="38100">
                      <a:noFill/>
                      <a:prstDash val="solid"/>
                    </a:lnT>
                    <a:lnB w="12700">
                      <a:noFill/>
                      <a:prstDash val="solid"/>
                    </a:lnB>
                    <a:lnTlToBr w="12700" cmpd="sng">
                      <a:noFill/>
                      <a:prstDash val="solid"/>
                    </a:lnTlToBr>
                    <a:lnBlToTr w="12700" cmpd="sng">
                      <a:noFill/>
                      <a:prstDash val="solid"/>
                    </a:lnBlToTr>
                    <a:solidFill>
                      <a:srgbClr val="CDCDCF"/>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spcBef>
                          <a:spcPts val="975"/>
                        </a:spcBef>
                      </a:pPr>
                      <a:r>
                        <a:rPr sz="1400" dirty="0">
                          <a:solidFill>
                            <a:schemeClr val="tx1"/>
                          </a:solidFill>
                          <a:latin typeface="Calibri" panose="020F0502020204030204" pitchFamily="34" charset="0"/>
                          <a:cs typeface="Calibri" panose="020F0502020204030204" pitchFamily="34" charset="0"/>
                        </a:rPr>
                        <a:t>3</a:t>
                      </a:r>
                    </a:p>
                  </a:txBody>
                  <a:tcPr marL="0" marR="0" marT="109257" marB="0" anchor="ctr">
                    <a:lnL w="12700">
                      <a:noFill/>
                      <a:prstDash val="solid"/>
                    </a:lnL>
                    <a:lnR w="12700">
                      <a:noFill/>
                      <a:prstDash val="solid"/>
                    </a:lnR>
                    <a:lnT w="38100">
                      <a:noFill/>
                      <a:prstDash val="solid"/>
                    </a:lnT>
                    <a:lnB w="12700">
                      <a:noFill/>
                      <a:prstDash val="solid"/>
                    </a:lnB>
                    <a:lnTlToBr w="12700" cmpd="sng">
                      <a:noFill/>
                      <a:prstDash val="solid"/>
                    </a:lnTlToBr>
                    <a:lnBlToTr w="12700" cmpd="sng">
                      <a:noFill/>
                      <a:prstDash val="solid"/>
                    </a:lnBlToTr>
                    <a:solidFill>
                      <a:srgbClr val="CDCDCF"/>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spcBef>
                          <a:spcPts val="975"/>
                        </a:spcBef>
                      </a:pPr>
                      <a:r>
                        <a:rPr sz="1400" dirty="0">
                          <a:solidFill>
                            <a:schemeClr val="tx1"/>
                          </a:solidFill>
                          <a:latin typeface="Calibri" panose="020F0502020204030204" pitchFamily="34" charset="0"/>
                          <a:cs typeface="Calibri" panose="020F0502020204030204" pitchFamily="34" charset="0"/>
                        </a:rPr>
                        <a:t>K =</a:t>
                      </a:r>
                      <a:r>
                        <a:rPr sz="1400" spc="-110" dirty="0">
                          <a:solidFill>
                            <a:schemeClr val="tx1"/>
                          </a:solidFill>
                          <a:latin typeface="Calibri" panose="020F0502020204030204" pitchFamily="34" charset="0"/>
                          <a:cs typeface="Calibri" panose="020F0502020204030204" pitchFamily="34" charset="0"/>
                        </a:rPr>
                        <a:t> </a:t>
                      </a:r>
                      <a:r>
                        <a:rPr sz="1400" spc="-5" dirty="0">
                          <a:solidFill>
                            <a:schemeClr val="tx1"/>
                          </a:solidFill>
                          <a:latin typeface="Calibri" panose="020F0502020204030204" pitchFamily="34" charset="0"/>
                          <a:cs typeface="Calibri" panose="020F0502020204030204" pitchFamily="34" charset="0"/>
                        </a:rPr>
                        <a:t>0.8</a:t>
                      </a:r>
                      <a:r>
                        <a:rPr lang="en-US" sz="1400" spc="-5" dirty="0">
                          <a:solidFill>
                            <a:schemeClr val="tx1"/>
                          </a:solidFill>
                          <a:latin typeface="Calibri" panose="020F0502020204030204" pitchFamily="34" charset="0"/>
                          <a:cs typeface="Calibri" panose="020F0502020204030204" pitchFamily="34" charset="0"/>
                        </a:rPr>
                        <a:t>9</a:t>
                      </a:r>
                      <a:endParaRPr sz="1400" dirty="0">
                        <a:solidFill>
                          <a:schemeClr val="tx1"/>
                        </a:solidFill>
                        <a:latin typeface="Calibri" panose="020F0502020204030204" pitchFamily="34" charset="0"/>
                        <a:cs typeface="Calibri" panose="020F0502020204030204" pitchFamily="34" charset="0"/>
                      </a:endParaRPr>
                    </a:p>
                  </a:txBody>
                  <a:tcPr marL="0" marR="0" marT="109257" marB="0" anchor="ctr">
                    <a:lnL w="12700">
                      <a:noFill/>
                      <a:prstDash val="solid"/>
                    </a:lnL>
                    <a:lnR w="12700" cap="flat" cmpd="sng" algn="ctr">
                      <a:noFill/>
                      <a:prstDash val="solid"/>
                      <a:round/>
                      <a:headEnd type="none" w="med" len="med"/>
                      <a:tailEnd type="none" w="med" len="med"/>
                    </a:lnR>
                    <a:lnT w="38100">
                      <a:noFill/>
                      <a:prstDash val="solid"/>
                    </a:lnT>
                    <a:lnB w="12700">
                      <a:noFill/>
                      <a:prstDash val="solid"/>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0001"/>
                  </a:ext>
                </a:extLst>
              </a:tr>
              <a:tr h="0">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57150">
                        <a:lnSpc>
                          <a:spcPct val="85000"/>
                        </a:lnSpc>
                        <a:spcBef>
                          <a:spcPts val="250"/>
                        </a:spcBef>
                      </a:pPr>
                      <a:r>
                        <a:rPr lang="en-US" sz="1400" b="0" kern="1200" spc="-5" dirty="0">
                          <a:solidFill>
                            <a:schemeClr val="tx1"/>
                          </a:solidFill>
                          <a:latin typeface="Calibri" panose="020F0502020204030204" pitchFamily="34" charset="0"/>
                          <a:ea typeface="+mn-ea"/>
                          <a:cs typeface="Calibri" panose="020F0502020204030204" pitchFamily="34" charset="0"/>
                        </a:rPr>
                        <a:t> Ooi</a:t>
                      </a:r>
                      <a:r>
                        <a:rPr lang="en-US" sz="1400" b="0" kern="1200" spc="-5" baseline="30000" dirty="0">
                          <a:solidFill>
                            <a:schemeClr val="tx1"/>
                          </a:solidFill>
                          <a:latin typeface="Calibri" panose="020F0502020204030204" pitchFamily="34" charset="0"/>
                          <a:ea typeface="+mn-ea"/>
                          <a:cs typeface="Calibri" panose="020F0502020204030204" pitchFamily="34" charset="0"/>
                        </a:rPr>
                        <a:t>2</a:t>
                      </a:r>
                      <a:endParaRPr sz="1400" b="0" kern="1200" spc="-5" baseline="30000" dirty="0">
                        <a:solidFill>
                          <a:schemeClr val="tx1"/>
                        </a:solidFill>
                        <a:latin typeface="Calibri" panose="020F0502020204030204" pitchFamily="34" charset="0"/>
                        <a:ea typeface="+mn-ea"/>
                        <a:cs typeface="Calibri" panose="020F0502020204030204" pitchFamily="34" charset="0"/>
                      </a:endParaRPr>
                    </a:p>
                  </a:txBody>
                  <a:tcPr marL="0" marR="0" marT="28015" marB="0" anchor="ctr">
                    <a:lnL w="12700" cap="flat" cmpd="sng" algn="ctr">
                      <a:noFill/>
                      <a:prstDash val="solid"/>
                      <a:round/>
                      <a:headEnd type="none" w="med" len="med"/>
                      <a:tailEnd type="none" w="med" len="me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FFFFFF">
                        <a:lumMod val="95000"/>
                      </a:srgb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0" indent="0" algn="ctr">
                        <a:lnSpc>
                          <a:spcPct val="85000"/>
                        </a:lnSpc>
                        <a:spcBef>
                          <a:spcPts val="1075"/>
                        </a:spcBef>
                      </a:pPr>
                      <a:r>
                        <a:rPr sz="1400" dirty="0">
                          <a:solidFill>
                            <a:schemeClr val="tx1"/>
                          </a:solidFill>
                          <a:latin typeface="Calibri" panose="020F0502020204030204" pitchFamily="34" charset="0"/>
                          <a:cs typeface="Calibri" panose="020F0502020204030204" pitchFamily="34" charset="0"/>
                        </a:rPr>
                        <a:t>244</a:t>
                      </a:r>
                    </a:p>
                  </a:txBody>
                  <a:tcPr marL="0" marR="0" marT="120463"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FFFFFF">
                        <a:lumMod val="95000"/>
                      </a:srgb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222250" algn="ctr">
                        <a:lnSpc>
                          <a:spcPct val="85000"/>
                        </a:lnSpc>
                        <a:spcBef>
                          <a:spcPts val="250"/>
                        </a:spcBef>
                      </a:pPr>
                      <a:r>
                        <a:rPr sz="1400" dirty="0">
                          <a:solidFill>
                            <a:schemeClr val="tx1"/>
                          </a:solidFill>
                          <a:latin typeface="Calibri" panose="020F0502020204030204" pitchFamily="34" charset="0"/>
                          <a:cs typeface="Calibri" panose="020F0502020204030204" pitchFamily="34" charset="0"/>
                        </a:rPr>
                        <a:t>IHC: 8</a:t>
                      </a:r>
                      <a:r>
                        <a:rPr sz="1400" spc="-100" dirty="0">
                          <a:solidFill>
                            <a:schemeClr val="tx1"/>
                          </a:solidFill>
                          <a:latin typeface="Calibri" panose="020F0502020204030204" pitchFamily="34" charset="0"/>
                          <a:cs typeface="Calibri" panose="020F0502020204030204" pitchFamily="34" charset="0"/>
                        </a:rPr>
                        <a:t> </a:t>
                      </a:r>
                      <a:r>
                        <a:rPr sz="1400" dirty="0">
                          <a:solidFill>
                            <a:schemeClr val="tx1"/>
                          </a:solidFill>
                          <a:latin typeface="Calibri" panose="020F0502020204030204" pitchFamily="34" charset="0"/>
                          <a:cs typeface="Calibri" panose="020F0502020204030204" pitchFamily="34" charset="0"/>
                        </a:rPr>
                        <a:t>(3%)</a:t>
                      </a:r>
                    </a:p>
                    <a:p>
                      <a:pPr marL="188595" algn="ctr">
                        <a:lnSpc>
                          <a:spcPct val="85000"/>
                        </a:lnSpc>
                        <a:spcBef>
                          <a:spcPts val="215"/>
                        </a:spcBef>
                      </a:pPr>
                      <a:r>
                        <a:rPr sz="1400" dirty="0">
                          <a:solidFill>
                            <a:schemeClr val="tx1"/>
                          </a:solidFill>
                          <a:latin typeface="Calibri" panose="020F0502020204030204" pitchFamily="34" charset="0"/>
                          <a:cs typeface="Calibri" panose="020F0502020204030204" pitchFamily="34" charset="0"/>
                        </a:rPr>
                        <a:t>FISH: 8</a:t>
                      </a:r>
                      <a:r>
                        <a:rPr sz="1400" spc="-110" dirty="0">
                          <a:solidFill>
                            <a:schemeClr val="tx1"/>
                          </a:solidFill>
                          <a:latin typeface="Calibri" panose="020F0502020204030204" pitchFamily="34" charset="0"/>
                          <a:cs typeface="Calibri" panose="020F0502020204030204" pitchFamily="34" charset="0"/>
                        </a:rPr>
                        <a:t> </a:t>
                      </a:r>
                      <a:r>
                        <a:rPr sz="1400" dirty="0">
                          <a:solidFill>
                            <a:schemeClr val="tx1"/>
                          </a:solidFill>
                          <a:latin typeface="Calibri" panose="020F0502020204030204" pitchFamily="34" charset="0"/>
                          <a:cs typeface="Calibri" panose="020F0502020204030204" pitchFamily="34" charset="0"/>
                        </a:rPr>
                        <a:t>(3%)</a:t>
                      </a:r>
                    </a:p>
                  </a:txBody>
                  <a:tcPr marL="0" marR="0" marT="28015"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FFFFFF">
                        <a:lumMod val="95000"/>
                      </a:srgb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spcBef>
                          <a:spcPts val="1075"/>
                        </a:spcBef>
                      </a:pPr>
                      <a:r>
                        <a:rPr sz="1400" dirty="0">
                          <a:solidFill>
                            <a:schemeClr val="tx1"/>
                          </a:solidFill>
                          <a:latin typeface="Calibri" panose="020F0502020204030204" pitchFamily="34" charset="0"/>
                          <a:cs typeface="Calibri" panose="020F0502020204030204" pitchFamily="34" charset="0"/>
                        </a:rPr>
                        <a:t>2</a:t>
                      </a:r>
                    </a:p>
                  </a:txBody>
                  <a:tcPr marL="0" marR="0" marT="120463"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FFFFFF">
                        <a:lumMod val="95000"/>
                      </a:srgb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spcBef>
                          <a:spcPts val="1075"/>
                        </a:spcBef>
                      </a:pPr>
                      <a:r>
                        <a:rPr sz="1400" dirty="0">
                          <a:solidFill>
                            <a:schemeClr val="tx1"/>
                          </a:solidFill>
                          <a:latin typeface="Calibri" panose="020F0502020204030204" pitchFamily="34" charset="0"/>
                          <a:cs typeface="Calibri" panose="020F0502020204030204" pitchFamily="34" charset="0"/>
                        </a:rPr>
                        <a:t>6</a:t>
                      </a:r>
                    </a:p>
                  </a:txBody>
                  <a:tcPr marL="0" marR="0" marT="120463"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FFFFFF">
                        <a:lumMod val="95000"/>
                      </a:srgb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spcBef>
                          <a:spcPts val="1075"/>
                        </a:spcBef>
                      </a:pPr>
                      <a:r>
                        <a:rPr sz="1400" dirty="0">
                          <a:solidFill>
                            <a:schemeClr val="tx1"/>
                          </a:solidFill>
                          <a:latin typeface="Calibri" panose="020F0502020204030204" pitchFamily="34" charset="0"/>
                          <a:cs typeface="Calibri" panose="020F0502020204030204" pitchFamily="34" charset="0"/>
                        </a:rPr>
                        <a:t>100%</a:t>
                      </a:r>
                    </a:p>
                  </a:txBody>
                  <a:tcPr marL="0" marR="0" marT="120463" marB="0" anchor="ctr">
                    <a:lnL w="12700">
                      <a:noFill/>
                      <a:prstDash val="solid"/>
                    </a:lnL>
                    <a:lnR w="12700" cap="flat" cmpd="sng" algn="ctr">
                      <a:no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002"/>
                  </a:ext>
                </a:extLst>
              </a:tr>
              <a:tr h="0">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57150" marR="229235" algn="l" defTabSz="914400" rtl="0" eaLnBrk="1" latinLnBrk="0" hangingPunct="1">
                        <a:lnSpc>
                          <a:spcPct val="85000"/>
                        </a:lnSpc>
                        <a:spcBef>
                          <a:spcPts val="30"/>
                        </a:spcBef>
                      </a:pPr>
                      <a:r>
                        <a:rPr lang="en-US" sz="1400" b="0" kern="1200" spc="-5" dirty="0">
                          <a:solidFill>
                            <a:schemeClr val="tx1"/>
                          </a:solidFill>
                          <a:latin typeface="Calibri" panose="020F0502020204030204" pitchFamily="34" charset="0"/>
                          <a:ea typeface="+mn-ea"/>
                          <a:cs typeface="Calibri" panose="020F0502020204030204" pitchFamily="34" charset="0"/>
                        </a:rPr>
                        <a:t> Marx</a:t>
                      </a:r>
                      <a:r>
                        <a:rPr lang="en-US" sz="1400" b="0" kern="1200" spc="-5" baseline="30000" dirty="0">
                          <a:solidFill>
                            <a:schemeClr val="tx1"/>
                          </a:solidFill>
                          <a:latin typeface="Calibri" panose="020F0502020204030204" pitchFamily="34" charset="0"/>
                          <a:ea typeface="+mn-ea"/>
                          <a:cs typeface="Calibri" panose="020F0502020204030204" pitchFamily="34" charset="0"/>
                        </a:rPr>
                        <a:t>3</a:t>
                      </a:r>
                      <a:endParaRPr sz="1400" b="0" kern="1200" spc="-5" baseline="30000" dirty="0">
                        <a:solidFill>
                          <a:schemeClr val="tx1"/>
                        </a:solidFill>
                        <a:latin typeface="Calibri" panose="020F0502020204030204" pitchFamily="34" charset="0"/>
                        <a:ea typeface="+mn-ea"/>
                        <a:cs typeface="Calibri" panose="020F0502020204030204" pitchFamily="34" charset="0"/>
                      </a:endParaRPr>
                    </a:p>
                  </a:txBody>
                  <a:tcPr marL="0" marR="0" marT="3363" marB="0" anchor="ctr">
                    <a:lnL w="12700" cap="flat" cmpd="sng" algn="ctr">
                      <a:noFill/>
                      <a:prstDash val="solid"/>
                      <a:round/>
                      <a:headEnd type="none" w="med" len="med"/>
                      <a:tailEnd type="none" w="med" len="me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CDCDCF"/>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0" indent="0" algn="ctr">
                        <a:lnSpc>
                          <a:spcPct val="85000"/>
                        </a:lnSpc>
                        <a:spcBef>
                          <a:spcPts val="1075"/>
                        </a:spcBef>
                      </a:pPr>
                      <a:r>
                        <a:rPr sz="1400" dirty="0">
                          <a:solidFill>
                            <a:schemeClr val="tx1"/>
                          </a:solidFill>
                          <a:latin typeface="Calibri" panose="020F0502020204030204" pitchFamily="34" charset="0"/>
                          <a:cs typeface="Calibri" panose="020F0502020204030204" pitchFamily="34" charset="0"/>
                        </a:rPr>
                        <a:t>1439</a:t>
                      </a:r>
                    </a:p>
                  </a:txBody>
                  <a:tcPr marL="0" marR="0" marT="120463"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CDCDCF"/>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184150" algn="ctr">
                        <a:lnSpc>
                          <a:spcPct val="85000"/>
                        </a:lnSpc>
                        <a:spcBef>
                          <a:spcPts val="250"/>
                        </a:spcBef>
                      </a:pPr>
                      <a:r>
                        <a:rPr sz="1400" dirty="0">
                          <a:solidFill>
                            <a:schemeClr val="tx1"/>
                          </a:solidFill>
                          <a:latin typeface="Calibri" panose="020F0502020204030204" pitchFamily="34" charset="0"/>
                          <a:cs typeface="Calibri" panose="020F0502020204030204" pitchFamily="34" charset="0"/>
                        </a:rPr>
                        <a:t>IHC: 39</a:t>
                      </a:r>
                      <a:r>
                        <a:rPr sz="1400" spc="-100" dirty="0">
                          <a:solidFill>
                            <a:schemeClr val="tx1"/>
                          </a:solidFill>
                          <a:latin typeface="Calibri" panose="020F0502020204030204" pitchFamily="34" charset="0"/>
                          <a:cs typeface="Calibri" panose="020F0502020204030204" pitchFamily="34" charset="0"/>
                        </a:rPr>
                        <a:t> </a:t>
                      </a:r>
                      <a:r>
                        <a:rPr sz="1400" dirty="0">
                          <a:solidFill>
                            <a:schemeClr val="tx1"/>
                          </a:solidFill>
                          <a:latin typeface="Calibri" panose="020F0502020204030204" pitchFamily="34" charset="0"/>
                          <a:cs typeface="Calibri" panose="020F0502020204030204" pitchFamily="34" charset="0"/>
                        </a:rPr>
                        <a:t>(3%)</a:t>
                      </a:r>
                    </a:p>
                    <a:p>
                      <a:pPr marL="150495" algn="ctr">
                        <a:lnSpc>
                          <a:spcPct val="85000"/>
                        </a:lnSpc>
                        <a:spcBef>
                          <a:spcPts val="215"/>
                        </a:spcBef>
                      </a:pPr>
                      <a:r>
                        <a:rPr sz="1400" dirty="0">
                          <a:solidFill>
                            <a:schemeClr val="tx1"/>
                          </a:solidFill>
                          <a:latin typeface="Calibri" panose="020F0502020204030204" pitchFamily="34" charset="0"/>
                          <a:cs typeface="Calibri" panose="020F0502020204030204" pitchFamily="34" charset="0"/>
                        </a:rPr>
                        <a:t>FISH: 36</a:t>
                      </a:r>
                      <a:r>
                        <a:rPr sz="1400" spc="-105" dirty="0">
                          <a:solidFill>
                            <a:schemeClr val="tx1"/>
                          </a:solidFill>
                          <a:latin typeface="Calibri" panose="020F0502020204030204" pitchFamily="34" charset="0"/>
                          <a:cs typeface="Calibri" panose="020F0502020204030204" pitchFamily="34" charset="0"/>
                        </a:rPr>
                        <a:t> </a:t>
                      </a:r>
                      <a:r>
                        <a:rPr sz="1400" dirty="0">
                          <a:solidFill>
                            <a:schemeClr val="tx1"/>
                          </a:solidFill>
                          <a:latin typeface="Calibri" panose="020F0502020204030204" pitchFamily="34" charset="0"/>
                          <a:cs typeface="Calibri" panose="020F0502020204030204" pitchFamily="34" charset="0"/>
                        </a:rPr>
                        <a:t>(3%)</a:t>
                      </a:r>
                    </a:p>
                  </a:txBody>
                  <a:tcPr marL="0" marR="0" marT="28015"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CDCDCF"/>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spcBef>
                          <a:spcPts val="1075"/>
                        </a:spcBef>
                      </a:pPr>
                      <a:r>
                        <a:rPr sz="1400" dirty="0">
                          <a:solidFill>
                            <a:schemeClr val="tx1"/>
                          </a:solidFill>
                          <a:latin typeface="Calibri" panose="020F0502020204030204" pitchFamily="34" charset="0"/>
                          <a:cs typeface="Calibri" panose="020F0502020204030204" pitchFamily="34" charset="0"/>
                        </a:rPr>
                        <a:t>12</a:t>
                      </a:r>
                    </a:p>
                  </a:txBody>
                  <a:tcPr marL="0" marR="0" marT="120463"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CDCDCF"/>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spcBef>
                          <a:spcPts val="1075"/>
                        </a:spcBef>
                      </a:pPr>
                      <a:r>
                        <a:rPr sz="1400" dirty="0">
                          <a:solidFill>
                            <a:schemeClr val="tx1"/>
                          </a:solidFill>
                          <a:latin typeface="Calibri" panose="020F0502020204030204" pitchFamily="34" charset="0"/>
                          <a:cs typeface="Calibri" panose="020F0502020204030204" pitchFamily="34" charset="0"/>
                        </a:rPr>
                        <a:t>27</a:t>
                      </a:r>
                    </a:p>
                  </a:txBody>
                  <a:tcPr marL="0" marR="0" marT="120463"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CDCDCF"/>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spcBef>
                          <a:spcPts val="1075"/>
                        </a:spcBef>
                      </a:pPr>
                      <a:r>
                        <a:rPr sz="1400" dirty="0">
                          <a:solidFill>
                            <a:schemeClr val="tx1"/>
                          </a:solidFill>
                          <a:latin typeface="Calibri" panose="020F0502020204030204" pitchFamily="34" charset="0"/>
                          <a:cs typeface="Calibri" panose="020F0502020204030204" pitchFamily="34" charset="0"/>
                        </a:rPr>
                        <a:t>100%</a:t>
                      </a:r>
                    </a:p>
                  </a:txBody>
                  <a:tcPr marL="0" marR="0" marT="120463" marB="0" anchor="ctr">
                    <a:lnL w="12700">
                      <a:noFill/>
                      <a:prstDash val="solid"/>
                    </a:lnL>
                    <a:lnR w="12700" cap="flat" cmpd="sng" algn="ctr">
                      <a:no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0003"/>
                  </a:ext>
                </a:extLst>
              </a:tr>
              <a:tr h="0">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57150">
                        <a:lnSpc>
                          <a:spcPct val="85000"/>
                        </a:lnSpc>
                        <a:spcBef>
                          <a:spcPts val="114"/>
                        </a:spcBef>
                      </a:pPr>
                      <a:r>
                        <a:rPr sz="1400" b="0" dirty="0">
                          <a:solidFill>
                            <a:schemeClr val="tx1"/>
                          </a:solidFill>
                          <a:latin typeface="Calibri" panose="020F0502020204030204" pitchFamily="34" charset="0"/>
                          <a:cs typeface="Calibri" panose="020F0502020204030204" pitchFamily="34" charset="0"/>
                        </a:rPr>
                        <a:t>Summary</a:t>
                      </a:r>
                      <a:r>
                        <a:rPr sz="1400" b="0" spc="-110" dirty="0">
                          <a:solidFill>
                            <a:schemeClr val="tx1"/>
                          </a:solidFill>
                          <a:latin typeface="Calibri" panose="020F0502020204030204" pitchFamily="34" charset="0"/>
                          <a:cs typeface="Calibri" panose="020F0502020204030204" pitchFamily="34" charset="0"/>
                        </a:rPr>
                        <a:t> </a:t>
                      </a:r>
                      <a:endParaRPr sz="1400" b="0" dirty="0">
                        <a:solidFill>
                          <a:schemeClr val="tx1"/>
                        </a:solidFill>
                        <a:latin typeface="Calibri" panose="020F0502020204030204" pitchFamily="34" charset="0"/>
                        <a:cs typeface="Calibri" panose="020F0502020204030204" pitchFamily="34" charset="0"/>
                      </a:endParaRPr>
                    </a:p>
                  </a:txBody>
                  <a:tcPr marL="0" marR="0" marT="12887" marB="0" anchor="ctr">
                    <a:lnL w="12700" cap="flat" cmpd="sng" algn="ctr">
                      <a:noFill/>
                      <a:prstDash val="solid"/>
                      <a:round/>
                      <a:headEnd type="none" w="med" len="med"/>
                      <a:tailEnd type="none" w="med" len="med"/>
                    </a:lnL>
                    <a:lnR w="12700">
                      <a:noFill/>
                      <a:prstDash val="solid"/>
                    </a:lnR>
                    <a:lnT w="12700">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marL="0" indent="0" algn="ctr">
                        <a:lnSpc>
                          <a:spcPct val="85000"/>
                        </a:lnSpc>
                        <a:spcBef>
                          <a:spcPts val="114"/>
                        </a:spcBef>
                      </a:pPr>
                      <a:r>
                        <a:rPr sz="1400" b="0" spc="-5" dirty="0">
                          <a:solidFill>
                            <a:schemeClr val="tx1"/>
                          </a:solidFill>
                          <a:latin typeface="Calibri" panose="020F0502020204030204" pitchFamily="34" charset="0"/>
                          <a:cs typeface="Calibri" panose="020F0502020204030204" pitchFamily="34" charset="0"/>
                        </a:rPr>
                        <a:t>1822</a:t>
                      </a:r>
                      <a:endParaRPr sz="1400" b="0" dirty="0">
                        <a:solidFill>
                          <a:schemeClr val="tx1"/>
                        </a:solidFill>
                        <a:latin typeface="Calibri" panose="020F0502020204030204" pitchFamily="34" charset="0"/>
                        <a:cs typeface="Calibri" panose="020F0502020204030204" pitchFamily="34" charset="0"/>
                      </a:endParaRPr>
                    </a:p>
                  </a:txBody>
                  <a:tcPr marL="0" marR="0" marT="12887" marB="0" anchor="ctr">
                    <a:lnL w="12700">
                      <a:noFill/>
                      <a:prstDash val="solid"/>
                    </a:lnL>
                    <a:lnR w="12700">
                      <a:noFill/>
                      <a:prstDash val="solid"/>
                    </a:lnR>
                    <a:lnT w="12700">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pPr>
                      <a:endParaRPr sz="1400" b="0" dirty="0">
                        <a:solidFill>
                          <a:schemeClr val="tx1"/>
                        </a:solidFill>
                        <a:latin typeface="Calibri" panose="020F0502020204030204" pitchFamily="34" charset="0"/>
                        <a:cs typeface="Calibri" panose="020F0502020204030204" pitchFamily="34" charset="0"/>
                      </a:endParaRPr>
                    </a:p>
                  </a:txBody>
                  <a:tcPr marL="0" marR="0" marT="0" marB="0" anchor="ctr">
                    <a:lnL w="12700">
                      <a:noFill/>
                      <a:prstDash val="solid"/>
                    </a:lnL>
                    <a:lnR w="12700">
                      <a:noFill/>
                      <a:prstDash val="solid"/>
                    </a:lnR>
                    <a:lnT w="12700">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spcBef>
                          <a:spcPts val="114"/>
                        </a:spcBef>
                      </a:pPr>
                      <a:r>
                        <a:rPr sz="1400" b="0" spc="-5" dirty="0">
                          <a:solidFill>
                            <a:schemeClr val="tx1"/>
                          </a:solidFill>
                          <a:latin typeface="Calibri" panose="020F0502020204030204" pitchFamily="34" charset="0"/>
                          <a:cs typeface="Calibri" panose="020F0502020204030204" pitchFamily="34" charset="0"/>
                        </a:rPr>
                        <a:t>16</a:t>
                      </a:r>
                      <a:endParaRPr sz="1400" b="0" dirty="0">
                        <a:solidFill>
                          <a:schemeClr val="tx1"/>
                        </a:solidFill>
                        <a:latin typeface="Calibri" panose="020F0502020204030204" pitchFamily="34" charset="0"/>
                        <a:cs typeface="Calibri" panose="020F0502020204030204" pitchFamily="34" charset="0"/>
                      </a:endParaRPr>
                    </a:p>
                  </a:txBody>
                  <a:tcPr marL="0" marR="0" marT="12887" marB="0" anchor="ctr">
                    <a:lnL w="12700">
                      <a:noFill/>
                      <a:prstDash val="solid"/>
                    </a:lnL>
                    <a:lnR w="12700">
                      <a:noFill/>
                      <a:prstDash val="solid"/>
                    </a:lnR>
                    <a:lnT w="12700">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spcBef>
                          <a:spcPts val="114"/>
                        </a:spcBef>
                      </a:pPr>
                      <a:r>
                        <a:rPr sz="1400" b="0" spc="-5" dirty="0">
                          <a:solidFill>
                            <a:schemeClr val="tx1"/>
                          </a:solidFill>
                          <a:latin typeface="Calibri" panose="020F0502020204030204" pitchFamily="34" charset="0"/>
                          <a:cs typeface="Calibri" panose="020F0502020204030204" pitchFamily="34" charset="0"/>
                        </a:rPr>
                        <a:t>36</a:t>
                      </a:r>
                      <a:endParaRPr sz="1400" b="0" dirty="0">
                        <a:solidFill>
                          <a:schemeClr val="tx1"/>
                        </a:solidFill>
                        <a:latin typeface="Calibri" panose="020F0502020204030204" pitchFamily="34" charset="0"/>
                        <a:cs typeface="Calibri" panose="020F0502020204030204" pitchFamily="34" charset="0"/>
                      </a:endParaRPr>
                    </a:p>
                  </a:txBody>
                  <a:tcPr marL="0" marR="0" marT="12887" marB="0" anchor="ctr">
                    <a:lnL w="12700">
                      <a:noFill/>
                      <a:prstDash val="solid"/>
                    </a:lnL>
                    <a:lnR w="12700">
                      <a:noFill/>
                      <a:prstDash val="solid"/>
                    </a:lnR>
                    <a:lnT w="12700">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22065" rtl="0" eaLnBrk="1" latinLnBrk="0" hangingPunct="1">
                        <a:defRPr sz="1225" kern="1200">
                          <a:solidFill>
                            <a:schemeClr val="tx1"/>
                          </a:solidFill>
                          <a:latin typeface="Arial"/>
                        </a:defRPr>
                      </a:lvl1pPr>
                      <a:lvl2pPr marL="311032" algn="l" defTabSz="622065" rtl="0" eaLnBrk="1" latinLnBrk="0" hangingPunct="1">
                        <a:defRPr sz="1225" kern="1200">
                          <a:solidFill>
                            <a:schemeClr val="tx1"/>
                          </a:solidFill>
                          <a:latin typeface="Arial"/>
                        </a:defRPr>
                      </a:lvl2pPr>
                      <a:lvl3pPr marL="622065" algn="l" defTabSz="622065" rtl="0" eaLnBrk="1" latinLnBrk="0" hangingPunct="1">
                        <a:defRPr sz="1225" kern="1200">
                          <a:solidFill>
                            <a:schemeClr val="tx1"/>
                          </a:solidFill>
                          <a:latin typeface="Arial"/>
                        </a:defRPr>
                      </a:lvl3pPr>
                      <a:lvl4pPr marL="933098" algn="l" defTabSz="622065" rtl="0" eaLnBrk="1" latinLnBrk="0" hangingPunct="1">
                        <a:defRPr sz="1225" kern="1200">
                          <a:solidFill>
                            <a:schemeClr val="tx1"/>
                          </a:solidFill>
                          <a:latin typeface="Arial"/>
                        </a:defRPr>
                      </a:lvl4pPr>
                      <a:lvl5pPr marL="1244131" algn="l" defTabSz="622065" rtl="0" eaLnBrk="1" latinLnBrk="0" hangingPunct="1">
                        <a:defRPr sz="1225" kern="1200">
                          <a:solidFill>
                            <a:schemeClr val="tx1"/>
                          </a:solidFill>
                          <a:latin typeface="Arial"/>
                        </a:defRPr>
                      </a:lvl5pPr>
                      <a:lvl6pPr marL="1555163" algn="l" defTabSz="622065" rtl="0" eaLnBrk="1" latinLnBrk="0" hangingPunct="1">
                        <a:defRPr sz="1225" kern="1200">
                          <a:solidFill>
                            <a:schemeClr val="tx1"/>
                          </a:solidFill>
                          <a:latin typeface="Arial"/>
                        </a:defRPr>
                      </a:lvl6pPr>
                      <a:lvl7pPr marL="1866195" algn="l" defTabSz="622065" rtl="0" eaLnBrk="1" latinLnBrk="0" hangingPunct="1">
                        <a:defRPr sz="1225" kern="1200">
                          <a:solidFill>
                            <a:schemeClr val="tx1"/>
                          </a:solidFill>
                          <a:latin typeface="Arial"/>
                        </a:defRPr>
                      </a:lvl7pPr>
                      <a:lvl8pPr marL="2177228" algn="l" defTabSz="622065" rtl="0" eaLnBrk="1" latinLnBrk="0" hangingPunct="1">
                        <a:defRPr sz="1225" kern="1200">
                          <a:solidFill>
                            <a:schemeClr val="tx1"/>
                          </a:solidFill>
                          <a:latin typeface="Arial"/>
                        </a:defRPr>
                      </a:lvl8pPr>
                      <a:lvl9pPr marL="2488261" algn="l" defTabSz="622065" rtl="0" eaLnBrk="1" latinLnBrk="0" hangingPunct="1">
                        <a:defRPr sz="1225" kern="1200">
                          <a:solidFill>
                            <a:schemeClr val="tx1"/>
                          </a:solidFill>
                          <a:latin typeface="Arial"/>
                        </a:defRPr>
                      </a:lvl9pPr>
                    </a:lstStyle>
                    <a:p>
                      <a:pPr algn="ctr">
                        <a:lnSpc>
                          <a:spcPct val="85000"/>
                        </a:lnSpc>
                        <a:spcBef>
                          <a:spcPts val="114"/>
                        </a:spcBef>
                      </a:pPr>
                      <a:r>
                        <a:rPr sz="1400" b="0" spc="-5" dirty="0">
                          <a:solidFill>
                            <a:schemeClr val="tx1"/>
                          </a:solidFill>
                          <a:latin typeface="Calibri" panose="020F0502020204030204" pitchFamily="34" charset="0"/>
                          <a:cs typeface="Calibri" panose="020F0502020204030204" pitchFamily="34" charset="0"/>
                        </a:rPr>
                        <a:t>Good</a:t>
                      </a:r>
                      <a:endParaRPr sz="1400" b="0" dirty="0">
                        <a:solidFill>
                          <a:schemeClr val="tx1"/>
                        </a:solidFill>
                        <a:latin typeface="Calibri" panose="020F0502020204030204" pitchFamily="34" charset="0"/>
                        <a:cs typeface="Calibri" panose="020F0502020204030204" pitchFamily="34" charset="0"/>
                      </a:endParaRPr>
                    </a:p>
                  </a:txBody>
                  <a:tcPr marL="0" marR="0" marT="12887" marB="0" anchor="ctr">
                    <a:lnL w="12700">
                      <a:noFill/>
                      <a:prstDash val="solid"/>
                    </a:lnL>
                    <a:lnR w="12700" cap="flat" cmpd="sng" algn="ctr">
                      <a:noFill/>
                      <a:prstDash val="solid"/>
                      <a:round/>
                      <a:headEnd type="none" w="med" len="med"/>
                      <a:tailEnd type="none" w="med" len="med"/>
                    </a:lnR>
                    <a:lnT w="12700">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004"/>
                  </a:ext>
                </a:extLst>
              </a:tr>
            </a:tbl>
          </a:graphicData>
        </a:graphic>
      </p:graphicFrame>
      <p:sp>
        <p:nvSpPr>
          <p:cNvPr id="88" name="Text Box 11">
            <a:extLst>
              <a:ext uri="{FF2B5EF4-FFF2-40B4-BE49-F238E27FC236}">
                <a16:creationId xmlns:a16="http://schemas.microsoft.com/office/drawing/2014/main" id="{2C055586-51F7-404B-84C1-129A8D90FEBD}"/>
              </a:ext>
            </a:extLst>
          </p:cNvPr>
          <p:cNvSpPr txBox="1">
            <a:spLocks noChangeArrowheads="1"/>
          </p:cNvSpPr>
          <p:nvPr/>
        </p:nvSpPr>
        <p:spPr bwMode="auto">
          <a:xfrm>
            <a:off x="3359697" y="6196662"/>
            <a:ext cx="87849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1.</a:t>
            </a:r>
            <a:r>
              <a:rPr kumimoji="0" lang="fr-FR"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r>
              <a:rPr kumimoji="0" lang="fr-FR"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Nathanson</a:t>
            </a:r>
            <a:r>
              <a:rPr kumimoji="0" lang="fr-FR"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et al. Int J Cancer. 2003; 105:796. 2. </a:t>
            </a:r>
            <a:r>
              <a:rPr kumimoji="0" lang="fr-FR"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Ooi</a:t>
            </a:r>
            <a:r>
              <a:rPr kumimoji="0" lang="fr-FR"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et al. Mod Pathol. 2004;17:895 3. Marx A et al. Human Path. 2010;41:1577.</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4. </a:t>
            </a:r>
            <a:r>
              <a:rPr kumimoji="0" lang="fr-FR"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Sartore</a:t>
            </a:r>
            <a:r>
              <a:rPr kumimoji="0" lang="fr-FR"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-Bianchi A…</a:t>
            </a:r>
            <a:r>
              <a:rPr kumimoji="0" lang="it-IT"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Siena S . Lancet Oncol 2016. 5. Bertott  A et al, Cancer Discovery 2011;1:508. 6. Kuwada et al . Int J Cancer. 2004;109:291.</a:t>
            </a:r>
          </a:p>
        </p:txBody>
      </p:sp>
      <p:sp>
        <p:nvSpPr>
          <p:cNvPr id="92" name="TextBox 8">
            <a:extLst>
              <a:ext uri="{FF2B5EF4-FFF2-40B4-BE49-F238E27FC236}">
                <a16:creationId xmlns:a16="http://schemas.microsoft.com/office/drawing/2014/main" id="{5A237ABA-BA91-40CE-8606-D2765BA53EA5}"/>
              </a:ext>
            </a:extLst>
          </p:cNvPr>
          <p:cNvSpPr txBox="1"/>
          <p:nvPr/>
        </p:nvSpPr>
        <p:spPr bwMode="auto">
          <a:xfrm>
            <a:off x="5687967" y="3621118"/>
            <a:ext cx="813043" cy="276999"/>
          </a:xfrm>
          <a:prstGeom prst="rect">
            <a:avLst/>
          </a:prstGeom>
          <a:solidFill>
            <a:srgbClr val="FFFFFF"/>
          </a:solidFill>
          <a:ln>
            <a:noFill/>
          </a:ln>
        </p:spPr>
        <p:txBody>
          <a:bodyPr wrap="non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ERBB2</a:t>
            </a: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4%</a:t>
            </a:r>
          </a:p>
        </p:txBody>
      </p:sp>
      <p:sp>
        <p:nvSpPr>
          <p:cNvPr id="93" name="TextBox 15">
            <a:extLst>
              <a:ext uri="{FF2B5EF4-FFF2-40B4-BE49-F238E27FC236}">
                <a16:creationId xmlns:a16="http://schemas.microsoft.com/office/drawing/2014/main" id="{6FFEC552-8835-4C8E-B130-2AEB779E93DD}"/>
              </a:ext>
            </a:extLst>
          </p:cNvPr>
          <p:cNvSpPr txBox="1"/>
          <p:nvPr/>
        </p:nvSpPr>
        <p:spPr bwMode="auto">
          <a:xfrm>
            <a:off x="5689569" y="3901247"/>
            <a:ext cx="811441" cy="276999"/>
          </a:xfrm>
          <a:prstGeom prst="rect">
            <a:avLst/>
          </a:prstGeom>
          <a:solidFill>
            <a:srgbClr val="FFFFFF"/>
          </a:solidFill>
          <a:ln>
            <a:noFill/>
          </a:ln>
        </p:spPr>
        <p:txBody>
          <a:bodyPr wrap="non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KRAS</a:t>
            </a: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41%</a:t>
            </a:r>
          </a:p>
        </p:txBody>
      </p:sp>
      <p:sp>
        <p:nvSpPr>
          <p:cNvPr id="94" name="TextBox 17">
            <a:extLst>
              <a:ext uri="{FF2B5EF4-FFF2-40B4-BE49-F238E27FC236}">
                <a16:creationId xmlns:a16="http://schemas.microsoft.com/office/drawing/2014/main" id="{36F5E5C4-BE82-46CE-A872-8140F7381217}"/>
              </a:ext>
            </a:extLst>
          </p:cNvPr>
          <p:cNvSpPr txBox="1"/>
          <p:nvPr/>
        </p:nvSpPr>
        <p:spPr bwMode="auto">
          <a:xfrm>
            <a:off x="5686363" y="4181375"/>
            <a:ext cx="814647" cy="276999"/>
          </a:xfrm>
          <a:prstGeom prst="rect">
            <a:avLst/>
          </a:prstGeom>
          <a:solidFill>
            <a:srgbClr val="FFFFFF"/>
          </a:solidFill>
          <a:ln>
            <a:noFill/>
          </a:ln>
        </p:spPr>
        <p:txBody>
          <a:bodyPr wrap="non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BRAF</a:t>
            </a: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10%</a:t>
            </a:r>
          </a:p>
        </p:txBody>
      </p:sp>
      <p:sp>
        <p:nvSpPr>
          <p:cNvPr id="95" name="TextBox 18">
            <a:extLst>
              <a:ext uri="{FF2B5EF4-FFF2-40B4-BE49-F238E27FC236}">
                <a16:creationId xmlns:a16="http://schemas.microsoft.com/office/drawing/2014/main" id="{C47BD4E7-225C-4A75-98DF-2F2BBD4F21A2}"/>
              </a:ext>
            </a:extLst>
          </p:cNvPr>
          <p:cNvSpPr txBox="1"/>
          <p:nvPr/>
        </p:nvSpPr>
        <p:spPr bwMode="auto">
          <a:xfrm>
            <a:off x="5750484" y="4461503"/>
            <a:ext cx="750526" cy="276999"/>
          </a:xfrm>
          <a:prstGeom prst="rect">
            <a:avLst/>
          </a:prstGeom>
          <a:solidFill>
            <a:srgbClr val="FFFFFF"/>
          </a:solidFill>
          <a:ln>
            <a:noFill/>
          </a:ln>
        </p:spPr>
        <p:txBody>
          <a:bodyPr wrap="none" rtlCol="0">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NRAS</a:t>
            </a: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9%</a:t>
            </a:r>
          </a:p>
        </p:txBody>
      </p:sp>
      <p:sp>
        <p:nvSpPr>
          <p:cNvPr id="96" name="TextBox 20">
            <a:extLst>
              <a:ext uri="{FF2B5EF4-FFF2-40B4-BE49-F238E27FC236}">
                <a16:creationId xmlns:a16="http://schemas.microsoft.com/office/drawing/2014/main" id="{2C7BFBD0-0AD0-48CB-A6F6-16C4AC989FEB}"/>
              </a:ext>
            </a:extLst>
          </p:cNvPr>
          <p:cNvSpPr txBox="1"/>
          <p:nvPr/>
        </p:nvSpPr>
        <p:spPr bwMode="auto">
          <a:xfrm>
            <a:off x="5564535" y="4741632"/>
            <a:ext cx="936475" cy="276999"/>
          </a:xfrm>
          <a:prstGeom prst="rect">
            <a:avLst/>
          </a:prstGeom>
          <a:solidFill>
            <a:srgbClr val="FFFFFF"/>
          </a:solidFill>
          <a:ln>
            <a:noFill/>
          </a:ln>
        </p:spPr>
        <p:txBody>
          <a:bodyPr wrap="non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PIK3CA</a:t>
            </a: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20%</a:t>
            </a:r>
          </a:p>
        </p:txBody>
      </p:sp>
      <p:sp>
        <p:nvSpPr>
          <p:cNvPr id="97" name="TextBox 21">
            <a:extLst>
              <a:ext uri="{FF2B5EF4-FFF2-40B4-BE49-F238E27FC236}">
                <a16:creationId xmlns:a16="http://schemas.microsoft.com/office/drawing/2014/main" id="{C39EFC21-6C96-4225-A554-D5EFC664CE9D}"/>
              </a:ext>
            </a:extLst>
          </p:cNvPr>
          <p:cNvSpPr txBox="1"/>
          <p:nvPr/>
        </p:nvSpPr>
        <p:spPr bwMode="auto">
          <a:xfrm>
            <a:off x="6579664" y="5192305"/>
            <a:ext cx="1635191" cy="240066"/>
          </a:xfrm>
          <a:prstGeom prst="rect">
            <a:avLst/>
          </a:prstGeom>
          <a:solidFill>
            <a:srgbClr val="FFFFFF"/>
          </a:solidFill>
          <a:ln>
            <a:noFill/>
          </a:ln>
        </p:spPr>
        <p:txBody>
          <a:bodyPr wrap="none" lIns="45720" tIns="27432" rIns="0" bIns="27432"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Amplification     Mutation</a:t>
            </a:r>
          </a:p>
        </p:txBody>
      </p:sp>
      <p:cxnSp>
        <p:nvCxnSpPr>
          <p:cNvPr id="98" name="Straight Connector 14">
            <a:extLst>
              <a:ext uri="{FF2B5EF4-FFF2-40B4-BE49-F238E27FC236}">
                <a16:creationId xmlns:a16="http://schemas.microsoft.com/office/drawing/2014/main" id="{6615C1E6-8653-4711-A8B8-AB9FFD05C645}"/>
              </a:ext>
            </a:extLst>
          </p:cNvPr>
          <p:cNvCxnSpPr/>
          <p:nvPr/>
        </p:nvCxnSpPr>
        <p:spPr bwMode="auto">
          <a:xfrm>
            <a:off x="7523895" y="5201903"/>
            <a:ext cx="0" cy="215054"/>
          </a:xfrm>
          <a:prstGeom prst="line">
            <a:avLst/>
          </a:prstGeom>
          <a:noFill/>
          <a:ln w="28575" cap="flat" cmpd="sng" algn="ctr">
            <a:solidFill>
              <a:srgbClr val="009644"/>
            </a:solidFill>
            <a:prstDash val="solid"/>
            <a:round/>
            <a:headEnd type="none" w="med" len="med"/>
            <a:tailEnd type="none" w="med" len="med"/>
          </a:ln>
          <a:effectLst/>
        </p:spPr>
      </p:cxnSp>
      <p:grpSp>
        <p:nvGrpSpPr>
          <p:cNvPr id="99" name="Group 39">
            <a:extLst>
              <a:ext uri="{FF2B5EF4-FFF2-40B4-BE49-F238E27FC236}">
                <a16:creationId xmlns:a16="http://schemas.microsoft.com/office/drawing/2014/main" id="{29FE6F61-3F92-A34A-8017-F5E2D9E6D1D9}"/>
              </a:ext>
            </a:extLst>
          </p:cNvPr>
          <p:cNvGrpSpPr/>
          <p:nvPr/>
        </p:nvGrpSpPr>
        <p:grpSpPr>
          <a:xfrm>
            <a:off x="670719" y="3473586"/>
            <a:ext cx="4846161" cy="2031107"/>
            <a:chOff x="609759" y="3473586"/>
            <a:chExt cx="4846161" cy="2031107"/>
          </a:xfrm>
        </p:grpSpPr>
        <p:sp>
          <p:nvSpPr>
            <p:cNvPr id="100" name="Rectangle 16">
              <a:extLst>
                <a:ext uri="{FF2B5EF4-FFF2-40B4-BE49-F238E27FC236}">
                  <a16:creationId xmlns:a16="http://schemas.microsoft.com/office/drawing/2014/main" id="{836649B3-2D40-6940-B69D-2AE8CC9CFDE4}"/>
                </a:ext>
              </a:extLst>
            </p:cNvPr>
            <p:cNvSpPr/>
            <p:nvPr/>
          </p:nvSpPr>
          <p:spPr bwMode="auto">
            <a:xfrm>
              <a:off x="609759" y="3473586"/>
              <a:ext cx="4846161" cy="2031107"/>
            </a:xfrm>
            <a:prstGeom prst="rect">
              <a:avLst/>
            </a:prstGeom>
            <a:solidFill>
              <a:srgbClr val="FFFFFF"/>
            </a:solidFill>
            <a:ln w="28575">
              <a:solidFill>
                <a:srgbClr val="015873"/>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101" name="Group 6">
              <a:extLst>
                <a:ext uri="{FF2B5EF4-FFF2-40B4-BE49-F238E27FC236}">
                  <a16:creationId xmlns:a16="http://schemas.microsoft.com/office/drawing/2014/main" id="{42DEC678-72C7-8B4C-9198-548B5975F24F}"/>
                </a:ext>
              </a:extLst>
            </p:cNvPr>
            <p:cNvGrpSpPr/>
            <p:nvPr/>
          </p:nvGrpSpPr>
          <p:grpSpPr>
            <a:xfrm>
              <a:off x="952500" y="3898403"/>
              <a:ext cx="1272540" cy="1272540"/>
              <a:chOff x="1043940" y="3944984"/>
              <a:chExt cx="1272540" cy="1272540"/>
            </a:xfrm>
          </p:grpSpPr>
          <p:sp>
            <p:nvSpPr>
              <p:cNvPr id="117" name="Pie 2">
                <a:extLst>
                  <a:ext uri="{FF2B5EF4-FFF2-40B4-BE49-F238E27FC236}">
                    <a16:creationId xmlns:a16="http://schemas.microsoft.com/office/drawing/2014/main" id="{1240103D-B515-EB4F-9327-0261CA3A294A}"/>
                  </a:ext>
                </a:extLst>
              </p:cNvPr>
              <p:cNvSpPr/>
              <p:nvPr/>
            </p:nvSpPr>
            <p:spPr bwMode="auto">
              <a:xfrm>
                <a:off x="1043940" y="3944984"/>
                <a:ext cx="1272540" cy="1272540"/>
              </a:xfrm>
              <a:prstGeom prst="pie">
                <a:avLst>
                  <a:gd name="adj1" fmla="val 16121883"/>
                  <a:gd name="adj2" fmla="val 16699107"/>
                </a:avLst>
              </a:prstGeom>
              <a:solidFill>
                <a:srgbClr val="E1471D"/>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8" name="Pie 23">
                <a:extLst>
                  <a:ext uri="{FF2B5EF4-FFF2-40B4-BE49-F238E27FC236}">
                    <a16:creationId xmlns:a16="http://schemas.microsoft.com/office/drawing/2014/main" id="{D2D92794-EF9E-214F-BF23-96B7E7164261}"/>
                  </a:ext>
                </a:extLst>
              </p:cNvPr>
              <p:cNvSpPr/>
              <p:nvPr/>
            </p:nvSpPr>
            <p:spPr bwMode="auto">
              <a:xfrm>
                <a:off x="1043940" y="3944984"/>
                <a:ext cx="1272540" cy="1272540"/>
              </a:xfrm>
              <a:prstGeom prst="pie">
                <a:avLst>
                  <a:gd name="adj1" fmla="val 16678177"/>
                  <a:gd name="adj2" fmla="val 16145656"/>
                </a:avLst>
              </a:prstGeom>
              <a:solidFill>
                <a:srgbClr val="CDCDCF"/>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02" name="Group 24">
              <a:extLst>
                <a:ext uri="{FF2B5EF4-FFF2-40B4-BE49-F238E27FC236}">
                  <a16:creationId xmlns:a16="http://schemas.microsoft.com/office/drawing/2014/main" id="{1EE8B22B-E6DF-AF49-BAD4-A232BE5DBD44}"/>
                </a:ext>
              </a:extLst>
            </p:cNvPr>
            <p:cNvGrpSpPr/>
            <p:nvPr/>
          </p:nvGrpSpPr>
          <p:grpSpPr>
            <a:xfrm>
              <a:off x="2384464" y="3898403"/>
              <a:ext cx="1272540" cy="1272540"/>
              <a:chOff x="1043940" y="3944984"/>
              <a:chExt cx="1272540" cy="1272540"/>
            </a:xfrm>
          </p:grpSpPr>
          <p:sp>
            <p:nvSpPr>
              <p:cNvPr id="115" name="Pie 25">
                <a:extLst>
                  <a:ext uri="{FF2B5EF4-FFF2-40B4-BE49-F238E27FC236}">
                    <a16:creationId xmlns:a16="http://schemas.microsoft.com/office/drawing/2014/main" id="{865D835B-1C16-E547-ABAD-E7F867B69BE4}"/>
                  </a:ext>
                </a:extLst>
              </p:cNvPr>
              <p:cNvSpPr/>
              <p:nvPr/>
            </p:nvSpPr>
            <p:spPr bwMode="auto">
              <a:xfrm>
                <a:off x="1043940" y="3944984"/>
                <a:ext cx="1272540" cy="1272540"/>
              </a:xfrm>
              <a:prstGeom prst="pie">
                <a:avLst>
                  <a:gd name="adj1" fmla="val 16121883"/>
                  <a:gd name="adj2" fmla="val 18942246"/>
                </a:avLst>
              </a:prstGeom>
              <a:solidFill>
                <a:srgbClr val="E1471D"/>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6" name="Pie 26">
                <a:extLst>
                  <a:ext uri="{FF2B5EF4-FFF2-40B4-BE49-F238E27FC236}">
                    <a16:creationId xmlns:a16="http://schemas.microsoft.com/office/drawing/2014/main" id="{1C8A59FC-43E4-174C-ACB7-0315906DEF3C}"/>
                  </a:ext>
                </a:extLst>
              </p:cNvPr>
              <p:cNvSpPr/>
              <p:nvPr/>
            </p:nvSpPr>
            <p:spPr bwMode="auto">
              <a:xfrm>
                <a:off x="1043940" y="3944984"/>
                <a:ext cx="1272540" cy="1272540"/>
              </a:xfrm>
              <a:prstGeom prst="pie">
                <a:avLst>
                  <a:gd name="adj1" fmla="val 18895710"/>
                  <a:gd name="adj2" fmla="val 16157137"/>
                </a:avLst>
              </a:prstGeom>
              <a:solidFill>
                <a:srgbClr val="CDCDCF"/>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03" name="Group 27">
              <a:extLst>
                <a:ext uri="{FF2B5EF4-FFF2-40B4-BE49-F238E27FC236}">
                  <a16:creationId xmlns:a16="http://schemas.microsoft.com/office/drawing/2014/main" id="{44A392E0-7AEF-5642-8E3B-378F6ADA4A14}"/>
                </a:ext>
              </a:extLst>
            </p:cNvPr>
            <p:cNvGrpSpPr/>
            <p:nvPr/>
          </p:nvGrpSpPr>
          <p:grpSpPr>
            <a:xfrm>
              <a:off x="3816429" y="3898403"/>
              <a:ext cx="1272540" cy="1272540"/>
              <a:chOff x="1043940" y="3944984"/>
              <a:chExt cx="1272540" cy="1272540"/>
            </a:xfrm>
          </p:grpSpPr>
          <p:sp>
            <p:nvSpPr>
              <p:cNvPr id="113" name="Pie 28">
                <a:extLst>
                  <a:ext uri="{FF2B5EF4-FFF2-40B4-BE49-F238E27FC236}">
                    <a16:creationId xmlns:a16="http://schemas.microsoft.com/office/drawing/2014/main" id="{D87C5E74-28FE-E34C-BEFE-74F3488C4693}"/>
                  </a:ext>
                </a:extLst>
              </p:cNvPr>
              <p:cNvSpPr/>
              <p:nvPr/>
            </p:nvSpPr>
            <p:spPr bwMode="auto">
              <a:xfrm>
                <a:off x="1043940" y="3944984"/>
                <a:ext cx="1272540" cy="1272540"/>
              </a:xfrm>
              <a:prstGeom prst="pie">
                <a:avLst>
                  <a:gd name="adj1" fmla="val 16207704"/>
                  <a:gd name="adj2" fmla="val 2444815"/>
                </a:avLst>
              </a:prstGeom>
              <a:solidFill>
                <a:srgbClr val="E1471D"/>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4" name="Pie 29">
                <a:extLst>
                  <a:ext uri="{FF2B5EF4-FFF2-40B4-BE49-F238E27FC236}">
                    <a16:creationId xmlns:a16="http://schemas.microsoft.com/office/drawing/2014/main" id="{D7D94B57-2DCE-DD4D-9552-ACA743C9334A}"/>
                  </a:ext>
                </a:extLst>
              </p:cNvPr>
              <p:cNvSpPr/>
              <p:nvPr/>
            </p:nvSpPr>
            <p:spPr bwMode="auto">
              <a:xfrm>
                <a:off x="1043940" y="3944984"/>
                <a:ext cx="1272540" cy="1272540"/>
              </a:xfrm>
              <a:prstGeom prst="pie">
                <a:avLst>
                  <a:gd name="adj1" fmla="val 2452935"/>
                  <a:gd name="adj2" fmla="val 16310315"/>
                </a:avLst>
              </a:prstGeom>
              <a:solidFill>
                <a:srgbClr val="CDCDCF"/>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04" name="Group 13">
              <a:extLst>
                <a:ext uri="{FF2B5EF4-FFF2-40B4-BE49-F238E27FC236}">
                  <a16:creationId xmlns:a16="http://schemas.microsoft.com/office/drawing/2014/main" id="{5781B84D-77EF-F24D-A148-492A4B12FB31}"/>
                </a:ext>
              </a:extLst>
            </p:cNvPr>
            <p:cNvGrpSpPr/>
            <p:nvPr/>
          </p:nvGrpSpPr>
          <p:grpSpPr>
            <a:xfrm>
              <a:off x="2300221" y="5246917"/>
              <a:ext cx="1455843" cy="197324"/>
              <a:chOff x="125940" y="5055228"/>
              <a:chExt cx="1455843" cy="237244"/>
            </a:xfrm>
          </p:grpSpPr>
          <p:sp>
            <p:nvSpPr>
              <p:cNvPr id="111" name="TextBox 30">
                <a:extLst>
                  <a:ext uri="{FF2B5EF4-FFF2-40B4-BE49-F238E27FC236}">
                    <a16:creationId xmlns:a16="http://schemas.microsoft.com/office/drawing/2014/main" id="{AB5F229F-8DE5-9041-BF9C-0DC42C9D1AF4}"/>
                  </a:ext>
                </a:extLst>
              </p:cNvPr>
              <p:cNvSpPr txBox="1"/>
              <p:nvPr/>
            </p:nvSpPr>
            <p:spPr>
              <a:xfrm>
                <a:off x="316138" y="5055228"/>
                <a:ext cx="1265645" cy="237244"/>
              </a:xfrm>
              <a:prstGeom prst="rect">
                <a:avLst/>
              </a:prstGeom>
              <a:noFill/>
            </p:spPr>
            <p:txBody>
              <a:bodyPr vert="horz" wrap="square" lIns="0" tIns="0" rIns="0" bIns="0" rtlCol="0" anchor="t">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HER2 amplification</a:t>
                </a:r>
                <a:endParaRPr kumimoji="0" lang="en-US" sz="1200" b="0" i="0" u="none" strike="noStrike" kern="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12" name="Rectangle 5">
                <a:extLst>
                  <a:ext uri="{FF2B5EF4-FFF2-40B4-BE49-F238E27FC236}">
                    <a16:creationId xmlns:a16="http://schemas.microsoft.com/office/drawing/2014/main" id="{0EB26017-F767-1B42-B28A-7C2F341D23C6}"/>
                  </a:ext>
                </a:extLst>
              </p:cNvPr>
              <p:cNvSpPr>
                <a:spLocks noChangeArrowheads="1"/>
              </p:cNvSpPr>
              <p:nvPr/>
            </p:nvSpPr>
            <p:spPr bwMode="auto">
              <a:xfrm>
                <a:off x="125940" y="5072712"/>
                <a:ext cx="124346" cy="124707"/>
              </a:xfrm>
              <a:prstGeom prst="rect">
                <a:avLst/>
              </a:prstGeom>
              <a:solidFill>
                <a:srgbClr val="E1471D"/>
              </a:solidFill>
              <a:ln w="9525">
                <a:noFill/>
                <a:miter lim="800000"/>
                <a:headEnd/>
                <a:tailEnd/>
              </a:ln>
            </p:spPr>
            <p:txBody>
              <a:bodyPr wrap="none" anchor="ctr"/>
              <a:lstStyle/>
              <a:p>
                <a:pPr marL="0" marR="0" lvl="0" indent="0" algn="l" defTabSz="914400" rtl="0" eaLnBrk="1" fontAlgn="auto" latinLnBrk="0" hangingPunct="1">
                  <a:lnSpc>
                    <a:spcPct val="90000"/>
                  </a:lnSpc>
                  <a:spcBef>
                    <a:spcPct val="35000"/>
                  </a:spcBef>
                  <a:spcAft>
                    <a:spcPct val="25000"/>
                  </a:spcAft>
                  <a:buClr>
                    <a:srgbClr val="015873"/>
                  </a:buClr>
                  <a:buSzTx/>
                  <a:buFont typeface="Arial" charset="0"/>
                  <a:buChar char="•"/>
                  <a:tabLst/>
                  <a:defRPr/>
                </a:pPr>
                <a:endParaRPr kumimoji="0" lang="en-US" sz="1600" b="0" i="0" u="none" strike="noStrike" kern="0" cap="none" spc="0" normalizeH="0" baseline="0" noProof="0" dirty="0">
                  <a:ln>
                    <a:noFill/>
                  </a:ln>
                  <a:solidFill>
                    <a:srgbClr val="FFFFFF"/>
                  </a:solidFill>
                  <a:effectLst/>
                  <a:uLnTx/>
                  <a:uFillTx/>
                  <a:latin typeface="Arial" charset="0"/>
                  <a:ea typeface="+mn-ea"/>
                  <a:cs typeface="Arial" panose="020B0604020202020204" pitchFamily="34" charset="0"/>
                </a:endParaRPr>
              </a:p>
            </p:txBody>
          </p:sp>
        </p:grpSp>
        <p:sp>
          <p:nvSpPr>
            <p:cNvPr id="105" name="TextBox 32">
              <a:extLst>
                <a:ext uri="{FF2B5EF4-FFF2-40B4-BE49-F238E27FC236}">
                  <a16:creationId xmlns:a16="http://schemas.microsoft.com/office/drawing/2014/main" id="{13E872A4-75DC-5946-87D7-4B1EE57E9B0F}"/>
                </a:ext>
              </a:extLst>
            </p:cNvPr>
            <p:cNvSpPr txBox="1"/>
            <p:nvPr/>
          </p:nvSpPr>
          <p:spPr>
            <a:xfrm>
              <a:off x="905242" y="3588131"/>
              <a:ext cx="1367055" cy="262764"/>
            </a:xfrm>
            <a:prstGeom prst="rect">
              <a:avLst/>
            </a:prstGeom>
            <a:noFill/>
          </p:spPr>
          <p:txBody>
            <a:bodyPr vert="horz" wrap="square" lIns="0" tIns="0" rIns="0" bIns="0" rtlCol="0" anchor="t">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Unselected (</a:t>
              </a:r>
              <a:r>
                <a:rPr kumimoji="0" lang="en-US" sz="10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 2349)</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a:t>
              </a:r>
            </a:p>
          </p:txBody>
        </p:sp>
        <p:sp>
          <p:nvSpPr>
            <p:cNvPr id="106" name="TextBox 33">
              <a:extLst>
                <a:ext uri="{FF2B5EF4-FFF2-40B4-BE49-F238E27FC236}">
                  <a16:creationId xmlns:a16="http://schemas.microsoft.com/office/drawing/2014/main" id="{EB074424-04E5-344D-949A-758D6143F993}"/>
                </a:ext>
              </a:extLst>
            </p:cNvPr>
            <p:cNvSpPr txBox="1"/>
            <p:nvPr/>
          </p:nvSpPr>
          <p:spPr>
            <a:xfrm>
              <a:off x="2336526" y="3588131"/>
              <a:ext cx="1367055" cy="262764"/>
            </a:xfrm>
            <a:prstGeom prst="rect">
              <a:avLst/>
            </a:prstGeom>
            <a:noFill/>
          </p:spPr>
          <p:txBody>
            <a:bodyPr vert="horz" wrap="square" lIns="0" tIns="0" rIns="0" bIns="0" rtlCol="0" anchor="t">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KRAS</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wild type (</a:t>
              </a:r>
              <a:r>
                <a:rPr kumimoji="0" lang="en-US" sz="10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 44)</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a:t>
              </a:r>
            </a:p>
          </p:txBody>
        </p:sp>
        <p:sp>
          <p:nvSpPr>
            <p:cNvPr id="107" name="TextBox 34">
              <a:extLst>
                <a:ext uri="{FF2B5EF4-FFF2-40B4-BE49-F238E27FC236}">
                  <a16:creationId xmlns:a16="http://schemas.microsoft.com/office/drawing/2014/main" id="{C9461DC8-6A10-EA4A-95FC-7B36D4819A9F}"/>
                </a:ext>
              </a:extLst>
            </p:cNvPr>
            <p:cNvSpPr txBox="1"/>
            <p:nvPr/>
          </p:nvSpPr>
          <p:spPr>
            <a:xfrm>
              <a:off x="3600364" y="3588131"/>
              <a:ext cx="1638474" cy="262764"/>
            </a:xfrm>
            <a:prstGeom prst="rect">
              <a:avLst/>
            </a:prstGeom>
            <a:noFill/>
          </p:spPr>
          <p:txBody>
            <a:bodyPr vert="horz" wrap="square" lIns="0" tIns="0" rIns="0" bIns="0" rtlCol="0" anchor="t">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Quadruple negative (</a:t>
              </a:r>
              <a:r>
                <a:rPr kumimoji="0" lang="en-US" sz="10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 11)</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(xenopatients)</a:t>
              </a:r>
            </a:p>
          </p:txBody>
        </p:sp>
        <p:sp>
          <p:nvSpPr>
            <p:cNvPr id="108" name="TextBox 36">
              <a:extLst>
                <a:ext uri="{FF2B5EF4-FFF2-40B4-BE49-F238E27FC236}">
                  <a16:creationId xmlns:a16="http://schemas.microsoft.com/office/drawing/2014/main" id="{62C91F0F-519D-2A4B-8B37-C4F1B77B3F18}"/>
                </a:ext>
              </a:extLst>
            </p:cNvPr>
            <p:cNvSpPr txBox="1"/>
            <p:nvPr/>
          </p:nvSpPr>
          <p:spPr>
            <a:xfrm>
              <a:off x="969554" y="4207185"/>
              <a:ext cx="656128" cy="275845"/>
            </a:xfrm>
            <a:prstGeom prst="rect">
              <a:avLst/>
            </a:prstGeom>
            <a:noFill/>
          </p:spPr>
          <p:txBody>
            <a:bodyPr vert="horz" wrap="square" lIns="0" tIns="0" rIns="0" bIns="0" rtlCol="0" anchor="t">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2.7%</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(2.5-3.7%)</a:t>
              </a:r>
            </a:p>
          </p:txBody>
        </p:sp>
        <p:sp>
          <p:nvSpPr>
            <p:cNvPr id="109" name="TextBox 37">
              <a:extLst>
                <a:ext uri="{FF2B5EF4-FFF2-40B4-BE49-F238E27FC236}">
                  <a16:creationId xmlns:a16="http://schemas.microsoft.com/office/drawing/2014/main" id="{62015365-8B57-D449-84FE-8D2C511962D5}"/>
                </a:ext>
              </a:extLst>
            </p:cNvPr>
            <p:cNvSpPr txBox="1"/>
            <p:nvPr/>
          </p:nvSpPr>
          <p:spPr>
            <a:xfrm>
              <a:off x="2390973" y="4207185"/>
              <a:ext cx="656128" cy="275845"/>
            </a:xfrm>
            <a:prstGeom prst="rect">
              <a:avLst/>
            </a:prstGeom>
            <a:noFill/>
          </p:spPr>
          <p:txBody>
            <a:bodyPr vert="horz" wrap="square" lIns="0" tIns="0" rIns="0" bIns="0" rtlCol="0" anchor="t">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13.6%</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en-US" sz="10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 </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&lt; .01%)</a:t>
              </a:r>
            </a:p>
          </p:txBody>
        </p:sp>
        <p:sp>
          <p:nvSpPr>
            <p:cNvPr id="110" name="TextBox 38">
              <a:extLst>
                <a:ext uri="{FF2B5EF4-FFF2-40B4-BE49-F238E27FC236}">
                  <a16:creationId xmlns:a16="http://schemas.microsoft.com/office/drawing/2014/main" id="{BC7A4C42-7D2E-2F47-8FDE-4F6781A8C868}"/>
                </a:ext>
              </a:extLst>
            </p:cNvPr>
            <p:cNvSpPr txBox="1"/>
            <p:nvPr/>
          </p:nvSpPr>
          <p:spPr>
            <a:xfrm>
              <a:off x="3847753" y="4207185"/>
              <a:ext cx="656128" cy="275845"/>
            </a:xfrm>
            <a:prstGeom prst="rect">
              <a:avLst/>
            </a:prstGeom>
            <a:noFill/>
          </p:spPr>
          <p:txBody>
            <a:bodyPr vert="horz" wrap="square" lIns="0" tIns="0" rIns="0" bIns="0" rtlCol="0" anchor="t">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36.4%</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en-US" sz="10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 </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&lt; .001)</a:t>
              </a:r>
            </a:p>
          </p:txBody>
        </p:sp>
      </p:grpSp>
      <p:sp>
        <p:nvSpPr>
          <p:cNvPr id="119" name="Rectangle 41">
            <a:extLst>
              <a:ext uri="{FF2B5EF4-FFF2-40B4-BE49-F238E27FC236}">
                <a16:creationId xmlns:a16="http://schemas.microsoft.com/office/drawing/2014/main" id="{F7A503AD-8F1B-4C1E-BBC3-E7B5A9CC98BA}"/>
              </a:ext>
            </a:extLst>
          </p:cNvPr>
          <p:cNvSpPr/>
          <p:nvPr/>
        </p:nvSpPr>
        <p:spPr bwMode="auto">
          <a:xfrm>
            <a:off x="5619947" y="3473586"/>
            <a:ext cx="6309360" cy="2031107"/>
          </a:xfrm>
          <a:prstGeom prst="rect">
            <a:avLst/>
          </a:prstGeom>
          <a:noFill/>
          <a:ln w="28575">
            <a:solidFill>
              <a:srgbClr val="015873"/>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89663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33D9C9B-5F1C-978D-A153-01AB852C625A}"/>
              </a:ext>
            </a:extLst>
          </p:cNvPr>
          <p:cNvSpPr txBox="1"/>
          <p:nvPr/>
        </p:nvSpPr>
        <p:spPr>
          <a:xfrm>
            <a:off x="983432" y="1403479"/>
            <a:ext cx="10513168" cy="4493538"/>
          </a:xfrm>
          <a:prstGeom prst="rect">
            <a:avLst/>
          </a:prstGeom>
          <a:noFill/>
        </p:spPr>
        <p:txBody>
          <a:bodyPr wrap="square">
            <a:spAutoFit/>
          </a:body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HER2 overexpression/amplification: </a:t>
            </a:r>
          </a:p>
          <a:p>
            <a:pPr marL="1027113" marR="0" lvl="1" indent="-5715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 (unselected) to 5% (RAS and BRAF wild-type molecular profiles) of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mCRCs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1027113" marR="0" lvl="1" indent="-5715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predominantly in left-sided colon and rectal adenocarcinomas</a:t>
            </a:r>
          </a:p>
          <a:p>
            <a:pPr marL="1027113" marR="0" lvl="1" indent="-5715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associated with metastases in the central nervous system. </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HER2 mutations: 1-2% of CRC</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Prognostic impact of HER2 amplification: controversial results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However the largest combined analysis of 1604 patients in 8 trials: </a:t>
            </a:r>
            <a:r>
              <a:rPr kumimoji="0" lang="nl-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TRIBE2,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TRIPLETE, VALENTINO, ATEZOTRIBE, PANDA, PANAMA, PARADIGM,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CALGB/SWOG80405</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1027113" marR="0" lvl="1" indent="-5715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HER2-positivity and mutation </a:t>
            </a:r>
          </a:p>
          <a:p>
            <a:pPr marL="1484313" marR="0" lvl="2" indent="-5715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negative prognostic factors in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pMMR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/MSS, RAS/BRAF wild-type mCRC</a:t>
            </a:r>
          </a:p>
          <a:p>
            <a:pPr marL="1484313" marR="0" lvl="2" indent="-5715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do not predict benefit from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bev</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/anti-EGFRs in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pMMR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/MSS, RAS/BRAF wild-type mCRC</a:t>
            </a:r>
          </a:p>
        </p:txBody>
      </p:sp>
      <p:sp>
        <p:nvSpPr>
          <p:cNvPr id="7" name="Title 1">
            <a:extLst>
              <a:ext uri="{FF2B5EF4-FFF2-40B4-BE49-F238E27FC236}">
                <a16:creationId xmlns:a16="http://schemas.microsoft.com/office/drawing/2014/main" id="{BA89C1E5-78CB-08F9-85B9-FD5384F43A27}"/>
              </a:ext>
            </a:extLst>
          </p:cNvPr>
          <p:cNvSpPr txBox="1">
            <a:spLocks/>
          </p:cNvSpPr>
          <p:nvPr/>
        </p:nvSpPr>
        <p:spPr bwMode="auto">
          <a:xfrm>
            <a:off x="2783632" y="260648"/>
            <a:ext cx="8280157" cy="48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HER2</a:t>
            </a:r>
            <a:r>
              <a:rPr kumimoji="0" lang="en-US" sz="2700" b="1" i="1"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 </a:t>
            </a:r>
            <a:r>
              <a:rPr kumimoji="0" lang="en-US" sz="27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Amplification in Patients With Colorectal Cancer</a:t>
            </a:r>
          </a:p>
        </p:txBody>
      </p:sp>
    </p:spTree>
    <p:extLst>
      <p:ext uri="{BB962C8B-B14F-4D97-AF65-F5344CB8AC3E}">
        <p14:creationId xmlns:p14="http://schemas.microsoft.com/office/powerpoint/2010/main" val="2196376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71DB230-E069-77C7-8EFC-E991E3141FAB}"/>
              </a:ext>
            </a:extLst>
          </p:cNvPr>
          <p:cNvPicPr>
            <a:picLocks noChangeAspect="1"/>
          </p:cNvPicPr>
          <p:nvPr/>
        </p:nvPicPr>
        <p:blipFill>
          <a:blip r:embed="rId3"/>
          <a:stretch>
            <a:fillRect/>
          </a:stretch>
        </p:blipFill>
        <p:spPr>
          <a:xfrm>
            <a:off x="626960" y="908720"/>
            <a:ext cx="5181008" cy="5613551"/>
          </a:xfrm>
          <a:prstGeom prst="rect">
            <a:avLst/>
          </a:prstGeom>
        </p:spPr>
      </p:pic>
      <p:pic>
        <p:nvPicPr>
          <p:cNvPr id="7" name="Afbeelding 6">
            <a:extLst>
              <a:ext uri="{FF2B5EF4-FFF2-40B4-BE49-F238E27FC236}">
                <a16:creationId xmlns:a16="http://schemas.microsoft.com/office/drawing/2014/main" id="{58D47F20-E5B3-0E96-353E-8F7D92BD513C}"/>
              </a:ext>
            </a:extLst>
          </p:cNvPr>
          <p:cNvPicPr>
            <a:picLocks noChangeAspect="1"/>
          </p:cNvPicPr>
          <p:nvPr/>
        </p:nvPicPr>
        <p:blipFill>
          <a:blip r:embed="rId4"/>
          <a:stretch>
            <a:fillRect/>
          </a:stretch>
        </p:blipFill>
        <p:spPr>
          <a:xfrm>
            <a:off x="6554655" y="907281"/>
            <a:ext cx="4797929" cy="5528864"/>
          </a:xfrm>
          <a:prstGeom prst="rect">
            <a:avLst/>
          </a:prstGeom>
        </p:spPr>
      </p:pic>
      <p:sp>
        <p:nvSpPr>
          <p:cNvPr id="8" name="Tekstvak 7">
            <a:extLst>
              <a:ext uri="{FF2B5EF4-FFF2-40B4-BE49-F238E27FC236}">
                <a16:creationId xmlns:a16="http://schemas.microsoft.com/office/drawing/2014/main" id="{52377583-D5F4-8723-F782-78987E30548A}"/>
              </a:ext>
            </a:extLst>
          </p:cNvPr>
          <p:cNvSpPr txBox="1"/>
          <p:nvPr/>
        </p:nvSpPr>
        <p:spPr>
          <a:xfrm>
            <a:off x="2423592" y="37134"/>
            <a:ext cx="8856985"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Impact of HER2 in Patients With mCRC Treated With CT + Bevacizumab </a:t>
            </a:r>
            <a:br>
              <a:rPr kumimoji="0" lang="en-US" sz="2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US" sz="2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or Anti-EGFRs: HER2 expression/amplification</a:t>
            </a:r>
            <a:endParaRPr kumimoji="0" lang="nl-BE" sz="2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kstvak 8">
            <a:extLst>
              <a:ext uri="{FF2B5EF4-FFF2-40B4-BE49-F238E27FC236}">
                <a16:creationId xmlns:a16="http://schemas.microsoft.com/office/drawing/2014/main" id="{E9284C56-19DB-C8B0-5507-C5CDD59A3710}"/>
              </a:ext>
            </a:extLst>
          </p:cNvPr>
          <p:cNvSpPr txBox="1"/>
          <p:nvPr/>
        </p:nvSpPr>
        <p:spPr>
          <a:xfrm>
            <a:off x="6168008" y="6522271"/>
            <a:ext cx="6023992"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B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Germani</a:t>
            </a:r>
            <a:r>
              <a:rPr kumimoji="0" lang="nl-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 et al, J </a:t>
            </a:r>
            <a:r>
              <a:rPr kumimoji="0" lang="nl-B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Clin</a:t>
            </a:r>
            <a:r>
              <a:rPr kumimoji="0" lang="nl-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Onc 2025, 43:3184-3197</a:t>
            </a:r>
          </a:p>
        </p:txBody>
      </p:sp>
    </p:spTree>
    <p:extLst>
      <p:ext uri="{BB962C8B-B14F-4D97-AF65-F5344CB8AC3E}">
        <p14:creationId xmlns:p14="http://schemas.microsoft.com/office/powerpoint/2010/main" val="294951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6B9A9CE-435B-BF57-B242-EA0E9850880A}"/>
              </a:ext>
            </a:extLst>
          </p:cNvPr>
          <p:cNvPicPr>
            <a:picLocks noChangeAspect="1"/>
          </p:cNvPicPr>
          <p:nvPr/>
        </p:nvPicPr>
        <p:blipFill>
          <a:blip r:embed="rId3"/>
          <a:stretch>
            <a:fillRect/>
          </a:stretch>
        </p:blipFill>
        <p:spPr>
          <a:xfrm>
            <a:off x="623392" y="908720"/>
            <a:ext cx="4997451" cy="5652526"/>
          </a:xfrm>
          <a:prstGeom prst="rect">
            <a:avLst/>
          </a:prstGeom>
        </p:spPr>
      </p:pic>
      <p:pic>
        <p:nvPicPr>
          <p:cNvPr id="7" name="Afbeelding 6">
            <a:extLst>
              <a:ext uri="{FF2B5EF4-FFF2-40B4-BE49-F238E27FC236}">
                <a16:creationId xmlns:a16="http://schemas.microsoft.com/office/drawing/2014/main" id="{705AA51F-147A-C73E-1D33-7C5A2A1A5DCF}"/>
              </a:ext>
            </a:extLst>
          </p:cNvPr>
          <p:cNvPicPr>
            <a:picLocks noChangeAspect="1"/>
          </p:cNvPicPr>
          <p:nvPr/>
        </p:nvPicPr>
        <p:blipFill>
          <a:blip r:embed="rId4"/>
          <a:stretch>
            <a:fillRect/>
          </a:stretch>
        </p:blipFill>
        <p:spPr>
          <a:xfrm>
            <a:off x="6384032" y="908720"/>
            <a:ext cx="4680520" cy="5463886"/>
          </a:xfrm>
          <a:prstGeom prst="rect">
            <a:avLst/>
          </a:prstGeom>
        </p:spPr>
      </p:pic>
      <p:sp>
        <p:nvSpPr>
          <p:cNvPr id="10" name="Tekstvak 9">
            <a:extLst>
              <a:ext uri="{FF2B5EF4-FFF2-40B4-BE49-F238E27FC236}">
                <a16:creationId xmlns:a16="http://schemas.microsoft.com/office/drawing/2014/main" id="{649FE44B-8835-32C0-220A-0DA10272253B}"/>
              </a:ext>
            </a:extLst>
          </p:cNvPr>
          <p:cNvSpPr txBox="1"/>
          <p:nvPr/>
        </p:nvSpPr>
        <p:spPr>
          <a:xfrm>
            <a:off x="6168008" y="6522271"/>
            <a:ext cx="6023992"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B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Germani</a:t>
            </a:r>
            <a:r>
              <a:rPr kumimoji="0" lang="nl-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 et al, J </a:t>
            </a:r>
            <a:r>
              <a:rPr kumimoji="0" lang="nl-B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Clin</a:t>
            </a:r>
            <a:r>
              <a:rPr kumimoji="0" lang="nl-B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Onc 2025, 43:3184-3197</a:t>
            </a:r>
          </a:p>
        </p:txBody>
      </p:sp>
      <p:sp>
        <p:nvSpPr>
          <p:cNvPr id="11" name="Tekstvak 10">
            <a:extLst>
              <a:ext uri="{FF2B5EF4-FFF2-40B4-BE49-F238E27FC236}">
                <a16:creationId xmlns:a16="http://schemas.microsoft.com/office/drawing/2014/main" id="{5258DE2F-5E95-10DD-1E2B-2F1946AD9A3D}"/>
              </a:ext>
            </a:extLst>
          </p:cNvPr>
          <p:cNvSpPr txBox="1"/>
          <p:nvPr/>
        </p:nvSpPr>
        <p:spPr>
          <a:xfrm>
            <a:off x="2423591" y="-27384"/>
            <a:ext cx="8856985"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Impact of HER2 in Patients With mCRC Treated With CT + Bevacizumab or Anti-EGFRs: HER2 mutation</a:t>
            </a:r>
            <a:endParaRPr kumimoji="0" lang="nl-BE" sz="24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20741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8B4B83D-77BA-4E99-93FB-EB17BDB46DEC}"/>
              </a:ext>
            </a:extLst>
          </p:cNvPr>
          <p:cNvSpPr>
            <a:spLocks noGrp="1"/>
          </p:cNvSpPr>
          <p:nvPr>
            <p:ph type="body" sz="quarter" idx="10"/>
          </p:nvPr>
        </p:nvSpPr>
        <p:spPr>
          <a:xfrm>
            <a:off x="4086453" y="6443021"/>
            <a:ext cx="7885210" cy="280682"/>
          </a:xfrm>
        </p:spPr>
        <p:txBody>
          <a:bodyPr/>
          <a:lstStyle/>
          <a:p>
            <a:pPr algn="r"/>
            <a:r>
              <a:rPr lang="en-US" sz="1400" dirty="0">
                <a:latin typeface="Arial" panose="020B0604020202020204" pitchFamily="34" charset="0"/>
                <a:cs typeface="Arial" panose="020B0604020202020204" pitchFamily="34" charset="0"/>
              </a:rPr>
              <a:t>Oh DY et al Nat Rev Clin Oncol. 2020;17:33-48.</a:t>
            </a:r>
          </a:p>
        </p:txBody>
      </p:sp>
      <p:sp>
        <p:nvSpPr>
          <p:cNvPr id="11" name="Title 10">
            <a:extLst>
              <a:ext uri="{FF2B5EF4-FFF2-40B4-BE49-F238E27FC236}">
                <a16:creationId xmlns:a16="http://schemas.microsoft.com/office/drawing/2014/main" id="{4EB97F0D-3434-4924-882A-6C833BB9344C}"/>
              </a:ext>
            </a:extLst>
          </p:cNvPr>
          <p:cNvSpPr>
            <a:spLocks noGrp="1"/>
          </p:cNvSpPr>
          <p:nvPr>
            <p:ph type="title"/>
          </p:nvPr>
        </p:nvSpPr>
        <p:spPr>
          <a:xfrm>
            <a:off x="2542683" y="88361"/>
            <a:ext cx="8748346" cy="780439"/>
          </a:xfrm>
        </p:spPr>
        <p:txBody>
          <a:bodyPr/>
          <a:lstStyle/>
          <a:p>
            <a:pPr algn="ctr"/>
            <a:r>
              <a:rPr lang="en-US" sz="2800" dirty="0">
                <a:solidFill>
                  <a:schemeClr val="tx2"/>
                </a:solidFill>
                <a:latin typeface="Calibri Light" panose="020F0302020204030204" pitchFamily="34" charset="0"/>
                <a:cs typeface="Calibri Light" panose="020F0302020204030204" pitchFamily="34" charset="0"/>
              </a:rPr>
              <a:t>Mechanism of Action of HER2-Targeting Therapies</a:t>
            </a:r>
          </a:p>
        </p:txBody>
      </p:sp>
      <p:pic>
        <p:nvPicPr>
          <p:cNvPr id="5" name="Picture 2">
            <a:extLst>
              <a:ext uri="{FF2B5EF4-FFF2-40B4-BE49-F238E27FC236}">
                <a16:creationId xmlns:a16="http://schemas.microsoft.com/office/drawing/2014/main" id="{91B8D8A9-73F9-45F8-B09D-40C6633AC3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66786" y="1268760"/>
            <a:ext cx="8525541" cy="4792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625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45B5A-88B3-01A9-73A8-B166E5EC27F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E0ECAB8-B415-61AC-1D58-F13E44B1A246}"/>
              </a:ext>
            </a:extLst>
          </p:cNvPr>
          <p:cNvSpPr>
            <a:spLocks noGrp="1" noChangeArrowheads="1"/>
          </p:cNvSpPr>
          <p:nvPr>
            <p:ph type="title"/>
          </p:nvPr>
        </p:nvSpPr>
        <p:spPr>
          <a:xfrm>
            <a:off x="-13312" y="228600"/>
            <a:ext cx="12192000" cy="1678789"/>
          </a:xfrm>
        </p:spPr>
        <p:txBody>
          <a:bodyPr wrap="square" anchor="b">
            <a:noAutofit/>
          </a:bodyPr>
          <a:lstStyle/>
          <a:p>
            <a:pPr>
              <a:lnSpc>
                <a:spcPct val="85000"/>
              </a:lnSpc>
            </a:pPr>
            <a:r>
              <a:rPr lang="en-US" sz="3600" dirty="0"/>
              <a:t>Expert Second Opinion: Current and Future Roles </a:t>
            </a:r>
            <a:br>
              <a:rPr lang="en-US" sz="3600" dirty="0"/>
            </a:br>
            <a:r>
              <a:rPr lang="en-US" sz="3600" dirty="0"/>
              <a:t>of Immunotherapy and Targeted Therapy in the </a:t>
            </a:r>
            <a:br>
              <a:rPr lang="en-US" sz="3600" dirty="0"/>
            </a:br>
            <a:r>
              <a:rPr lang="en-US" sz="3600" dirty="0"/>
              <a:t>Management of Advanced Gastroesophageal Cancers</a:t>
            </a:r>
          </a:p>
        </p:txBody>
      </p:sp>
      <p:sp>
        <p:nvSpPr>
          <p:cNvPr id="12" name="Text Box 3">
            <a:extLst>
              <a:ext uri="{FF2B5EF4-FFF2-40B4-BE49-F238E27FC236}">
                <a16:creationId xmlns:a16="http://schemas.microsoft.com/office/drawing/2014/main" id="{6F575FAD-2065-7047-FBBF-C2084769FF57}"/>
              </a:ext>
            </a:extLst>
          </p:cNvPr>
          <p:cNvSpPr txBox="1">
            <a:spLocks noChangeArrowheads="1"/>
          </p:cNvSpPr>
          <p:nvPr/>
        </p:nvSpPr>
        <p:spPr bwMode="auto">
          <a:xfrm>
            <a:off x="3261360"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Samuel J Klempner, MD</a:t>
            </a:r>
          </a:p>
        </p:txBody>
      </p:sp>
      <p:sp>
        <p:nvSpPr>
          <p:cNvPr id="13" name="Text Box 7">
            <a:extLst>
              <a:ext uri="{FF2B5EF4-FFF2-40B4-BE49-F238E27FC236}">
                <a16:creationId xmlns:a16="http://schemas.microsoft.com/office/drawing/2014/main" id="{7F0A493A-967A-EF7D-ACCE-B5E7ED8EC104}"/>
              </a:ext>
            </a:extLst>
          </p:cNvPr>
          <p:cNvSpPr txBox="1">
            <a:spLocks noChangeArrowheads="1"/>
          </p:cNvSpPr>
          <p:nvPr/>
        </p:nvSpPr>
        <p:spPr bwMode="auto">
          <a:xfrm>
            <a:off x="2895600" y="3536576"/>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54E47027-68B9-EC66-3196-41DFDE82FC60}"/>
              </a:ext>
            </a:extLst>
          </p:cNvPr>
          <p:cNvSpPr txBox="1">
            <a:spLocks noChangeArrowheads="1"/>
          </p:cNvSpPr>
          <p:nvPr/>
        </p:nvSpPr>
        <p:spPr bwMode="auto">
          <a:xfrm>
            <a:off x="-13312" y="25362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January 9,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8:00 PM PT</a:t>
            </a:r>
          </a:p>
        </p:txBody>
      </p:sp>
      <p:sp>
        <p:nvSpPr>
          <p:cNvPr id="8" name="Rectangle 4">
            <a:extLst>
              <a:ext uri="{FF2B5EF4-FFF2-40B4-BE49-F238E27FC236}">
                <a16:creationId xmlns:a16="http://schemas.microsoft.com/office/drawing/2014/main" id="{856D226D-8299-E639-D871-A1C6D00C8AC1}"/>
              </a:ext>
            </a:extLst>
          </p:cNvPr>
          <p:cNvSpPr txBox="1">
            <a:spLocks noChangeArrowheads="1"/>
          </p:cNvSpPr>
          <p:nvPr/>
        </p:nvSpPr>
        <p:spPr bwMode="auto">
          <a:xfrm>
            <a:off x="-13312" y="182174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2026 ASCO® Gastrointestinal Cancers Symposium</a:t>
            </a:r>
          </a:p>
        </p:txBody>
      </p:sp>
      <p:sp>
        <p:nvSpPr>
          <p:cNvPr id="9" name="Text Box 6">
            <a:extLst>
              <a:ext uri="{FF2B5EF4-FFF2-40B4-BE49-F238E27FC236}">
                <a16:creationId xmlns:a16="http://schemas.microsoft.com/office/drawing/2014/main" id="{E382775D-934E-1274-5B36-75D01FFE9B74}"/>
              </a:ext>
            </a:extLst>
          </p:cNvPr>
          <p:cNvSpPr txBox="1">
            <a:spLocks noChangeArrowheads="1"/>
          </p:cNvSpPr>
          <p:nvPr/>
        </p:nvSpPr>
        <p:spPr bwMode="auto">
          <a:xfrm>
            <a:off x="2895600" y="4108348"/>
            <a:ext cx="6400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Jaffer A Ajani,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H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Ilson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Rutika Mehta, MD, MPH</a:t>
            </a:r>
          </a:p>
        </p:txBody>
      </p:sp>
    </p:spTree>
    <p:custDataLst>
      <p:tags r:id="rId1"/>
    </p:custDataLst>
    <p:extLst>
      <p:ext uri="{BB962C8B-B14F-4D97-AF65-F5344CB8AC3E}">
        <p14:creationId xmlns:p14="http://schemas.microsoft.com/office/powerpoint/2010/main" val="2898742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3A2F8-2FA7-9723-CFBD-DAED363CB038}"/>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E02A845B-FD07-EBF1-6058-581B20A0034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1360863"/>
            <a:ext cx="12192000" cy="4136274"/>
          </a:xfrm>
          <a:prstGeom prst="rect">
            <a:avLst/>
          </a:prstGeom>
        </p:spPr>
      </p:pic>
      <p:sp>
        <p:nvSpPr>
          <p:cNvPr id="8" name="Text Placeholder 2">
            <a:extLst>
              <a:ext uri="{FF2B5EF4-FFF2-40B4-BE49-F238E27FC236}">
                <a16:creationId xmlns:a16="http://schemas.microsoft.com/office/drawing/2014/main" id="{C8DF5293-12C4-26D1-D539-A69292B47EAE}"/>
              </a:ext>
            </a:extLst>
          </p:cNvPr>
          <p:cNvSpPr>
            <a:spLocks noGrp="1"/>
          </p:cNvSpPr>
          <p:nvPr>
            <p:ph type="body" sz="quarter" idx="13"/>
          </p:nvPr>
        </p:nvSpPr>
        <p:spPr>
          <a:xfrm>
            <a:off x="7298656" y="6351985"/>
            <a:ext cx="4893344" cy="389383"/>
          </a:xfrm>
        </p:spPr>
        <p:txBody>
          <a:bodyPr/>
          <a:lstStyle/>
          <a:p>
            <a:pPr algn="r"/>
            <a:r>
              <a:rPr lang="it-IT" sz="1400" i="0" dirty="0">
                <a:latin typeface="Arial" panose="020B0604020202020204" pitchFamily="34" charset="0"/>
                <a:cs typeface="Arial" panose="020B0604020202020204" pitchFamily="34" charset="0"/>
              </a:rPr>
              <a:t>Strickler J ....Van Cutsem E et al, Future Oncol 2025</a:t>
            </a:r>
          </a:p>
        </p:txBody>
      </p:sp>
      <p:sp>
        <p:nvSpPr>
          <p:cNvPr id="9" name="Tekstvak 8">
            <a:extLst>
              <a:ext uri="{FF2B5EF4-FFF2-40B4-BE49-F238E27FC236}">
                <a16:creationId xmlns:a16="http://schemas.microsoft.com/office/drawing/2014/main" id="{BCB870D4-81C9-90CD-A580-1B55572A9AF2}"/>
              </a:ext>
            </a:extLst>
          </p:cNvPr>
          <p:cNvSpPr txBox="1"/>
          <p:nvPr/>
        </p:nvSpPr>
        <p:spPr>
          <a:xfrm>
            <a:off x="5641041" y="2971800"/>
            <a:ext cx="914400" cy="9144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Tekstvak 9">
            <a:extLst>
              <a:ext uri="{FF2B5EF4-FFF2-40B4-BE49-F238E27FC236}">
                <a16:creationId xmlns:a16="http://schemas.microsoft.com/office/drawing/2014/main" id="{E9CF64BC-4437-2A6D-53B6-CF0D20592535}"/>
              </a:ext>
            </a:extLst>
          </p:cNvPr>
          <p:cNvSpPr txBox="1"/>
          <p:nvPr/>
        </p:nvSpPr>
        <p:spPr>
          <a:xfrm>
            <a:off x="2135560" y="116632"/>
            <a:ext cx="842493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28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HER2-targeted </a:t>
            </a:r>
            <a:r>
              <a:rPr kumimoji="0" lang="nl-BE" sz="2800" b="1" i="0" u="none" strike="noStrike" kern="1200" cap="none" spc="0" normalizeH="0" baseline="0" noProof="0" dirty="0" err="1">
                <a:ln>
                  <a:noFill/>
                </a:ln>
                <a:solidFill>
                  <a:srgbClr val="000000"/>
                </a:solidFill>
                <a:effectLst/>
                <a:uLnTx/>
                <a:uFillTx/>
                <a:latin typeface="Calibri Light" panose="020F0302020204030204" pitchFamily="34" charset="0"/>
                <a:ea typeface="+mn-ea"/>
                <a:cs typeface="Calibri Light" panose="020F0302020204030204" pitchFamily="34" charset="0"/>
              </a:rPr>
              <a:t>therapies</a:t>
            </a:r>
            <a:r>
              <a:rPr kumimoji="0" lang="nl-BE" sz="28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in </a:t>
            </a:r>
            <a:r>
              <a:rPr kumimoji="0" lang="nl-BE" sz="2800" b="1" i="0" u="none" strike="noStrike" kern="1200" cap="none" spc="0" normalizeH="0" baseline="0" noProof="0" dirty="0" err="1">
                <a:ln>
                  <a:noFill/>
                </a:ln>
                <a:solidFill>
                  <a:srgbClr val="000000"/>
                </a:solidFill>
                <a:effectLst/>
                <a:uLnTx/>
                <a:uFillTx/>
                <a:latin typeface="Calibri Light" panose="020F0302020204030204" pitchFamily="34" charset="0"/>
                <a:ea typeface="+mn-ea"/>
                <a:cs typeface="Calibri Light" panose="020F0302020204030204" pitchFamily="34" charset="0"/>
              </a:rPr>
              <a:t>mCRC</a:t>
            </a:r>
            <a:endParaRPr kumimoji="0" lang="nl-BE" sz="28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756640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355" name="Gruppo 4">
            <a:extLst>
              <a:ext uri="{FF2B5EF4-FFF2-40B4-BE49-F238E27FC236}">
                <a16:creationId xmlns:a16="http://schemas.microsoft.com/office/drawing/2014/main" id="{EC726F2F-49FA-47FA-B7A7-B5616AF7AB7D}"/>
              </a:ext>
            </a:extLst>
          </p:cNvPr>
          <p:cNvGrpSpPr>
            <a:grpSpLocks/>
          </p:cNvGrpSpPr>
          <p:nvPr/>
        </p:nvGrpSpPr>
        <p:grpSpPr bwMode="auto">
          <a:xfrm>
            <a:off x="8172927" y="1116047"/>
            <a:ext cx="3757416" cy="1696419"/>
            <a:chOff x="2354910" y="3557178"/>
            <a:chExt cx="3465347" cy="1512168"/>
          </a:xfrm>
        </p:grpSpPr>
        <p:pic>
          <p:nvPicPr>
            <p:cNvPr id="228358" name="Immagine 8">
              <a:extLst>
                <a:ext uri="{FF2B5EF4-FFF2-40B4-BE49-F238E27FC236}">
                  <a16:creationId xmlns:a16="http://schemas.microsoft.com/office/drawing/2014/main" id="{7A98D247-9E73-4C5B-B88F-8FFACABAC6AE}"/>
                </a:ext>
              </a:extLst>
            </p:cNvPr>
            <p:cNvPicPr>
              <a:picLocks noChangeAspect="1"/>
            </p:cNvPicPr>
            <p:nvPr/>
          </p:nvPicPr>
          <p:blipFill>
            <a:blip r:embed="rId3">
              <a:extLst>
                <a:ext uri="{28A0092B-C50C-407E-A947-70E740481C1C}">
                  <a14:useLocalDpi xmlns:a14="http://schemas.microsoft.com/office/drawing/2010/main" val="0"/>
                </a:ext>
              </a:extLst>
            </a:blip>
            <a:srcRect l="2" t="19943" r="24284" b="60175"/>
            <a:stretch>
              <a:fillRect/>
            </a:stretch>
          </p:blipFill>
          <p:spPr bwMode="auto">
            <a:xfrm>
              <a:off x="2354910" y="3557178"/>
              <a:ext cx="3465347"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9" name="Immagine 8">
              <a:extLst>
                <a:ext uri="{FF2B5EF4-FFF2-40B4-BE49-F238E27FC236}">
                  <a16:creationId xmlns:a16="http://schemas.microsoft.com/office/drawing/2014/main" id="{C76CFF84-5DA3-49B4-93E5-4704129A1BA1}"/>
                </a:ext>
              </a:extLst>
            </p:cNvPr>
            <p:cNvPicPr>
              <a:picLocks noChangeAspect="1"/>
            </p:cNvPicPr>
            <p:nvPr/>
          </p:nvPicPr>
          <p:blipFill>
            <a:blip r:embed="rId3">
              <a:extLst>
                <a:ext uri="{28A0092B-C50C-407E-A947-70E740481C1C}">
                  <a14:useLocalDpi xmlns:a14="http://schemas.microsoft.com/office/drawing/2010/main" val="0"/>
                </a:ext>
              </a:extLst>
            </a:blip>
            <a:srcRect t="60246" r="24678" b="8163"/>
            <a:stretch>
              <a:fillRect/>
            </a:stretch>
          </p:blipFill>
          <p:spPr bwMode="auto">
            <a:xfrm>
              <a:off x="2354910" y="4154053"/>
              <a:ext cx="3447275" cy="91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8357" name="Rettangolo 2">
            <a:extLst>
              <a:ext uri="{FF2B5EF4-FFF2-40B4-BE49-F238E27FC236}">
                <a16:creationId xmlns:a16="http://schemas.microsoft.com/office/drawing/2014/main" id="{07F11264-D292-448F-85CD-85126F8CAFAE}"/>
              </a:ext>
            </a:extLst>
          </p:cNvPr>
          <p:cNvSpPr>
            <a:spLocks noChangeArrowheads="1"/>
          </p:cNvSpPr>
          <p:nvPr/>
        </p:nvSpPr>
        <p:spPr bwMode="auto">
          <a:xfrm>
            <a:off x="1572797" y="-499725"/>
            <a:ext cx="9635771" cy="127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2800" b="1" i="0" u="none" strike="noStrike" kern="1200" cap="none" spc="0" normalizeH="0" baseline="0" noProof="0" dirty="0">
                <a:ln>
                  <a:noFill/>
                </a:ln>
                <a:solidFill>
                  <a:srgbClr val="000000"/>
                </a:solidFill>
                <a:effectLst/>
                <a:uLnTx/>
                <a:uFillTx/>
                <a:latin typeface="Calibri Light" pitchFamily="34" charset="0"/>
                <a:ea typeface="MS PGothic" pitchFamily="34" charset="-128"/>
                <a:cs typeface="Arial" pitchFamily="34" charset="0"/>
              </a:rPr>
              <a:t>HER2-targeted therapy in mCRC: HERACLES-A</a:t>
            </a:r>
          </a:p>
        </p:txBody>
      </p:sp>
      <p:sp>
        <p:nvSpPr>
          <p:cNvPr id="8" name="Title 1">
            <a:extLst>
              <a:ext uri="{FF2B5EF4-FFF2-40B4-BE49-F238E27FC236}">
                <a16:creationId xmlns:a16="http://schemas.microsoft.com/office/drawing/2014/main" id="{027EB041-8F7B-4B9C-99D6-2941F44AC442}"/>
              </a:ext>
            </a:extLst>
          </p:cNvPr>
          <p:cNvSpPr txBox="1">
            <a:spLocks/>
          </p:cNvSpPr>
          <p:nvPr/>
        </p:nvSpPr>
        <p:spPr bwMode="auto">
          <a:xfrm>
            <a:off x="8400257" y="6512371"/>
            <a:ext cx="3672408" cy="276900"/>
          </a:xfrm>
          <a:prstGeom prst="rect">
            <a:avLst/>
          </a:prstGeom>
          <a:solidFill>
            <a:schemeClr val="bg1"/>
          </a:solidFill>
          <a:ln>
            <a:noFill/>
          </a:ln>
        </p:spPr>
        <p:txBody>
          <a:bodyPr wrap="square" lIns="91204" tIns="45671" rIns="91204" bIns="45671">
            <a:spAutoFit/>
          </a:bodyPr>
          <a:lstStyle>
            <a:defPPr>
              <a:defRPr lang="it-IT"/>
            </a:defPPr>
            <a:lvl1pPr defTabSz="914377">
              <a:defRPr sz="1100" b="1">
                <a:solidFill>
                  <a:prstClr val="black"/>
                </a:solidFill>
                <a:latin typeface="Arial" charset="0"/>
              </a:defRPr>
            </a:lvl1pPr>
          </a:lstStyle>
          <a:p>
            <a:pPr marL="0" marR="0" lvl="0" indent="0" algn="r" defTabSz="914354"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mn-cs"/>
              </a:rPr>
              <a:t>Sartore-Bianchi A … Siena S, Lancet Oncol 2016</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5" y="985219"/>
            <a:ext cx="3675121" cy="576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2461" y="985220"/>
            <a:ext cx="4015784" cy="534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0AEF755-A67E-41B3-9431-B601891ACE1E}"/>
              </a:ext>
            </a:extLst>
          </p:cNvPr>
          <p:cNvPicPr>
            <a:picLocks noChangeAspect="1"/>
          </p:cNvPicPr>
          <p:nvPr/>
        </p:nvPicPr>
        <p:blipFill>
          <a:blip r:embed="rId7"/>
          <a:stretch>
            <a:fillRect/>
          </a:stretch>
        </p:blipFill>
        <p:spPr>
          <a:xfrm>
            <a:off x="8172929" y="4315223"/>
            <a:ext cx="3866699" cy="1940532"/>
          </a:xfrm>
          <a:prstGeom prst="rect">
            <a:avLst/>
          </a:prstGeom>
        </p:spPr>
      </p:pic>
      <p:sp>
        <p:nvSpPr>
          <p:cNvPr id="3" name="TextBox 2">
            <a:extLst>
              <a:ext uri="{FF2B5EF4-FFF2-40B4-BE49-F238E27FC236}">
                <a16:creationId xmlns:a16="http://schemas.microsoft.com/office/drawing/2014/main" id="{410F5C1D-2626-4A91-ADC2-BF8D0721F6D3}"/>
              </a:ext>
            </a:extLst>
          </p:cNvPr>
          <p:cNvSpPr txBox="1"/>
          <p:nvPr/>
        </p:nvSpPr>
        <p:spPr>
          <a:xfrm>
            <a:off x="8603668" y="3717032"/>
            <a:ext cx="3307080" cy="307678"/>
          </a:xfrm>
          <a:prstGeom prst="rect">
            <a:avLst/>
          </a:prstGeom>
          <a:noFill/>
        </p:spPr>
        <p:txBody>
          <a:bodyPr wrap="square" lIns="91215" tIns="45671" rIns="91215" bIns="45671" rtlCol="0">
            <a:spAutoFit/>
          </a:bodyPr>
          <a:lstStyle/>
          <a:p>
            <a:pPr marL="0" marR="0" lvl="0" indent="0" algn="ctr" defTabSz="911831"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000000"/>
                </a:solidFill>
                <a:effectLst/>
                <a:uLnTx/>
                <a:uFillTx/>
                <a:latin typeface="Gill Sans Std"/>
                <a:ea typeface="+mn-ea"/>
                <a:cs typeface="+mn-cs"/>
              </a:rPr>
              <a:t>PFS </a:t>
            </a:r>
            <a:r>
              <a:rPr kumimoji="0" lang="it-IT" sz="1400" b="1" i="0" u="none" strike="noStrike" kern="1200" cap="none" spc="0" normalizeH="0" baseline="0" noProof="0" dirty="0" err="1">
                <a:ln>
                  <a:noFill/>
                </a:ln>
                <a:solidFill>
                  <a:srgbClr val="000000"/>
                </a:solidFill>
                <a:effectLst/>
                <a:uLnTx/>
                <a:uFillTx/>
                <a:latin typeface="Gill Sans Std"/>
                <a:ea typeface="+mn-ea"/>
                <a:cs typeface="+mn-cs"/>
              </a:rPr>
              <a:t>according</a:t>
            </a:r>
            <a:r>
              <a:rPr kumimoji="0" lang="it-IT" sz="1400" b="1" i="0" u="none" strike="noStrike" kern="1200" cap="none" spc="0" normalizeH="0" baseline="0" noProof="0" dirty="0">
                <a:ln>
                  <a:noFill/>
                </a:ln>
                <a:solidFill>
                  <a:srgbClr val="000000"/>
                </a:solidFill>
                <a:effectLst/>
                <a:uLnTx/>
                <a:uFillTx/>
                <a:latin typeface="Gill Sans Std"/>
                <a:ea typeface="+mn-ea"/>
                <a:cs typeface="+mn-cs"/>
              </a:rPr>
              <a:t> to HER2 GCN</a:t>
            </a:r>
          </a:p>
        </p:txBody>
      </p:sp>
      <p:sp>
        <p:nvSpPr>
          <p:cNvPr id="14" name="TextBox 13">
            <a:extLst>
              <a:ext uri="{FF2B5EF4-FFF2-40B4-BE49-F238E27FC236}">
                <a16:creationId xmlns:a16="http://schemas.microsoft.com/office/drawing/2014/main" id="{FE25B401-A00F-4AA0-BAA7-53DF568D358C}"/>
              </a:ext>
            </a:extLst>
          </p:cNvPr>
          <p:cNvSpPr txBox="1"/>
          <p:nvPr/>
        </p:nvSpPr>
        <p:spPr>
          <a:xfrm>
            <a:off x="9899071" y="4792020"/>
            <a:ext cx="890852" cy="276900"/>
          </a:xfrm>
          <a:prstGeom prst="rect">
            <a:avLst/>
          </a:prstGeom>
          <a:noFill/>
        </p:spPr>
        <p:txBody>
          <a:bodyPr wrap="square" lIns="91215" tIns="45671" rIns="91215" bIns="45671" rtlCol="0">
            <a:spAutoFit/>
          </a:bodyPr>
          <a:lstStyle/>
          <a:p>
            <a:pPr marL="0" marR="0" lvl="0" indent="0" algn="ctr" defTabSz="911831"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≥9.45</a:t>
            </a:r>
          </a:p>
        </p:txBody>
      </p:sp>
      <p:sp>
        <p:nvSpPr>
          <p:cNvPr id="15" name="TextBox 14">
            <a:extLst>
              <a:ext uri="{FF2B5EF4-FFF2-40B4-BE49-F238E27FC236}">
                <a16:creationId xmlns:a16="http://schemas.microsoft.com/office/drawing/2014/main" id="{69186EB1-952D-4752-AECC-BF6E25056356}"/>
              </a:ext>
            </a:extLst>
          </p:cNvPr>
          <p:cNvSpPr txBox="1"/>
          <p:nvPr/>
        </p:nvSpPr>
        <p:spPr>
          <a:xfrm>
            <a:off x="9008219" y="5277516"/>
            <a:ext cx="890852" cy="276900"/>
          </a:xfrm>
          <a:prstGeom prst="rect">
            <a:avLst/>
          </a:prstGeom>
          <a:noFill/>
        </p:spPr>
        <p:txBody>
          <a:bodyPr wrap="square" lIns="91215" tIns="45671" rIns="91215" bIns="45671" rtlCol="0">
            <a:spAutoFit/>
          </a:bodyPr>
          <a:lstStyle/>
          <a:p>
            <a:pPr marL="0" marR="0" lvl="0" indent="0" algn="ctr" defTabSz="911831"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&lt;9.45</a:t>
            </a:r>
          </a:p>
        </p:txBody>
      </p:sp>
    </p:spTree>
    <p:extLst>
      <p:ext uri="{BB962C8B-B14F-4D97-AF65-F5344CB8AC3E}">
        <p14:creationId xmlns:p14="http://schemas.microsoft.com/office/powerpoint/2010/main" val="3568272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A7708-9DD0-3F61-7327-8A1D4DDCB429}"/>
            </a:ext>
          </a:extLst>
        </p:cNvPr>
        <p:cNvGrpSpPr/>
        <p:nvPr/>
      </p:nvGrpSpPr>
      <p:grpSpPr>
        <a:xfrm>
          <a:off x="0" y="0"/>
          <a:ext cx="0" cy="0"/>
          <a:chOff x="0" y="0"/>
          <a:chExt cx="0" cy="0"/>
        </a:xfrm>
      </p:grpSpPr>
      <p:sp>
        <p:nvSpPr>
          <p:cNvPr id="22" name="Text Placeholder 2">
            <a:extLst>
              <a:ext uri="{FF2B5EF4-FFF2-40B4-BE49-F238E27FC236}">
                <a16:creationId xmlns:a16="http://schemas.microsoft.com/office/drawing/2014/main" id="{E2D84176-A087-F2CC-C685-F0DB5B8F71FE}"/>
              </a:ext>
            </a:extLst>
          </p:cNvPr>
          <p:cNvSpPr txBox="1">
            <a:spLocks/>
          </p:cNvSpPr>
          <p:nvPr/>
        </p:nvSpPr>
        <p:spPr>
          <a:xfrm>
            <a:off x="0" y="6021288"/>
            <a:ext cx="12192000" cy="533399"/>
          </a:xfrm>
          <a:prstGeom prst="rect">
            <a:avLst/>
          </a:prstGeom>
        </p:spPr>
        <p:txBody>
          <a:bodyPr lIns="274320" tIns="137160" rIns="274320" bIns="137160" anchor="b"/>
          <a:lstStyle>
            <a:lvl1pPr marL="0" indent="0" algn="l" defTabSz="457189" rtl="0" eaLnBrk="1" latinLnBrk="0" hangingPunct="1">
              <a:lnSpc>
                <a:spcPct val="85000"/>
              </a:lnSpc>
              <a:spcBef>
                <a:spcPct val="20000"/>
              </a:spcBef>
              <a:buFont typeface="Arial"/>
              <a:buNone/>
              <a:defRPr sz="1400" b="1" kern="1200" baseline="0">
                <a:solidFill>
                  <a:schemeClr val="tx1"/>
                </a:solidFill>
                <a:latin typeface="+mn-lt"/>
                <a:ea typeface="+mn-ea"/>
                <a:cs typeface="Helvetica" panose="020B0604020202020204" pitchFamily="34" charset="0"/>
              </a:defRPr>
            </a:lvl1pPr>
            <a:lvl2pPr marL="395278"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2pPr>
            <a:lvl3pPr marL="801668"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3pPr>
            <a:lvl4pPr marL="1196945"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4pPr>
            <a:lvl5pPr marL="1601747"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85000"/>
              </a:lnSpc>
              <a:spcBef>
                <a:spcPts val="192"/>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Data cut-off for current analysis, March 28, 2022</a:t>
            </a:r>
          </a:p>
          <a:p>
            <a:pPr marL="0" marR="0" lvl="0" indent="0" algn="l" defTabSz="457189" rtl="0" eaLnBrk="1" fontAlgn="auto" latinLnBrk="0" hangingPunct="1">
              <a:lnSpc>
                <a:spcPct val="85000"/>
              </a:lnSpc>
              <a:spcBef>
                <a:spcPts val="40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a Each treatment cycle is 21 days; b Patients remained on therapy until evidence of radiographic or clinical progression, unacceptable toxicity, withdrawal of consent, or study closure; c Stratification: Left sided tumor primary vs other; d Patients were allowed to cross over and receive tucatinib and trastuzumab if they experienced radiographic progression at any time point or if they had not achieved a PR or CR by week 12; e Patients had HER2+ tumors as defined by one or more protocol </a:t>
            </a:r>
            <a:br>
              <a:rPr kumimoji="0" lang="en-US" sz="8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required local tests: IHC 3+ (n=46), amplification by ISH (n=36), or amplification by NGS (n=69)</a:t>
            </a:r>
          </a:p>
          <a:p>
            <a:pPr marL="0" marR="0" lvl="0" indent="0" algn="l" defTabSz="457189" rtl="0" eaLnBrk="1" fontAlgn="auto" latinLnBrk="0" hangingPunct="1">
              <a:lnSpc>
                <a:spcPct val="85000"/>
              </a:lnSpc>
              <a:spcBef>
                <a:spcPts val="40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https://clinicaltrials.gov/ct2/show/NCT03043313</a:t>
            </a:r>
          </a:p>
        </p:txBody>
      </p:sp>
      <p:sp>
        <p:nvSpPr>
          <p:cNvPr id="23" name="Title 5">
            <a:extLst>
              <a:ext uri="{FF2B5EF4-FFF2-40B4-BE49-F238E27FC236}">
                <a16:creationId xmlns:a16="http://schemas.microsoft.com/office/drawing/2014/main" id="{E50EDAD1-EF57-83D6-FFF8-A5D66000E3E4}"/>
              </a:ext>
            </a:extLst>
          </p:cNvPr>
          <p:cNvSpPr txBox="1">
            <a:spLocks/>
          </p:cNvSpPr>
          <p:nvPr/>
        </p:nvSpPr>
        <p:spPr>
          <a:xfrm>
            <a:off x="2783632" y="116632"/>
            <a:ext cx="7632848" cy="925664"/>
          </a:xfrm>
          <a:prstGeom prst="rect">
            <a:avLst/>
          </a:prstGeom>
        </p:spPr>
        <p:txBody>
          <a:bodyPr anchor="t"/>
          <a:lstStyle>
            <a:lvl1pPr algn="ctr" defTabSz="457189" rtl="0" eaLnBrk="1" latinLnBrk="0" hangingPunct="1">
              <a:lnSpc>
                <a:spcPct val="90000"/>
              </a:lnSpc>
              <a:spcBef>
                <a:spcPct val="0"/>
              </a:spcBef>
              <a:buNone/>
              <a:defRPr sz="3200" b="0" i="0" kern="1200">
                <a:solidFill>
                  <a:schemeClr val="tx1"/>
                </a:solidFill>
                <a:latin typeface="+mj-lt"/>
                <a:ea typeface="+mj-ea"/>
                <a:cs typeface="Adobe Garamond Pro"/>
              </a:defRPr>
            </a:lvl1pPr>
          </a:lstStyle>
          <a:p>
            <a:pPr marL="0" marR="0" lvl="0" indent="0" algn="ctr" defTabSz="457189"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MOUNTAINEER: Global, Open-Label, Phase 2 Trial of Tucatinib and Trastuzumab in HER2+ mCRC </a:t>
            </a:r>
          </a:p>
        </p:txBody>
      </p:sp>
      <p:sp>
        <p:nvSpPr>
          <p:cNvPr id="24" name="Text Placeholder 3">
            <a:extLst>
              <a:ext uri="{FF2B5EF4-FFF2-40B4-BE49-F238E27FC236}">
                <a16:creationId xmlns:a16="http://schemas.microsoft.com/office/drawing/2014/main" id="{BE7ABF12-E34A-5DB8-830F-49339030C656}"/>
              </a:ext>
            </a:extLst>
          </p:cNvPr>
          <p:cNvSpPr txBox="1">
            <a:spLocks/>
          </p:cNvSpPr>
          <p:nvPr/>
        </p:nvSpPr>
        <p:spPr>
          <a:xfrm>
            <a:off x="609600" y="4919636"/>
            <a:ext cx="10972801" cy="509597"/>
          </a:xfrm>
          <a:prstGeom prst="rect">
            <a:avLst/>
          </a:prstGeom>
          <a:solidFill>
            <a:srgbClr val="608BC7">
              <a:lumMod val="40000"/>
              <a:lumOff val="60000"/>
            </a:srgbClr>
          </a:solidFill>
        </p:spPr>
        <p:txBody>
          <a:bodyPr lIns="0" rIns="0" anchor="ctr"/>
          <a:lstStyle>
            <a:lvl1pPr marL="219451" marR="0" indent="-219451" algn="l" defTabSz="1219170" rtl="0" eaLnBrk="1" fontAlgn="auto" latinLnBrk="0" hangingPunct="1">
              <a:lnSpc>
                <a:spcPct val="110000"/>
              </a:lnSpc>
              <a:spcBef>
                <a:spcPts val="0"/>
              </a:spcBef>
              <a:spcAft>
                <a:spcPts val="800"/>
              </a:spcAft>
              <a:buClr>
                <a:schemeClr val="tx1"/>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charset="0"/>
              </a:defRPr>
            </a:lvl1pPr>
            <a:lvl2pPr marL="487668" indent="-243834" algn="l" defTabSz="1219170" rtl="0" eaLnBrk="1" latinLnBrk="0" hangingPunct="1">
              <a:lnSpc>
                <a:spcPct val="110000"/>
              </a:lnSpc>
              <a:spcBef>
                <a:spcPts val="0"/>
              </a:spcBef>
              <a:spcAft>
                <a:spcPts val="800"/>
              </a:spcAft>
              <a:buClr>
                <a:schemeClr val="tx1"/>
              </a:buClr>
              <a:buSzPct val="100000"/>
              <a:buFont typeface="Arial" panose="020B0604020202020204" pitchFamily="34" charset="0"/>
              <a:buChar char="•"/>
              <a:defRPr sz="1733" b="0" i="0" kern="1200">
                <a:solidFill>
                  <a:schemeClr val="tx1"/>
                </a:solidFill>
                <a:latin typeface="Arial" panose="020B0604020202020204" pitchFamily="34" charset="0"/>
                <a:ea typeface="Arial" panose="020B0604020202020204" pitchFamily="34" charset="0"/>
                <a:cs typeface="Arial" charset="0"/>
              </a:defRPr>
            </a:lvl2pPr>
            <a:lvl3pPr marL="731502" indent="-184993" algn="l" defTabSz="1219170" rtl="0" eaLnBrk="1" latinLnBrk="0" hangingPunct="1">
              <a:lnSpc>
                <a:spcPct val="110000"/>
              </a:lnSpc>
              <a:spcBef>
                <a:spcPts val="0"/>
              </a:spcBef>
              <a:spcAft>
                <a:spcPts val="800"/>
              </a:spcAft>
              <a:buClr>
                <a:schemeClr val="tx1"/>
              </a:buClr>
              <a:buSzPct val="100000"/>
              <a:buFont typeface="Arial"/>
              <a:buChar char="•"/>
              <a:defRPr sz="1467" b="0" i="0" kern="1200">
                <a:solidFill>
                  <a:schemeClr val="tx1"/>
                </a:solidFill>
                <a:latin typeface="Arial" panose="020B0604020202020204" pitchFamily="34" charset="0"/>
                <a:ea typeface="Arial" panose="020B0604020202020204" pitchFamily="34" charset="0"/>
                <a:cs typeface="Arial" charset="0"/>
              </a:defRPr>
            </a:lvl3pPr>
            <a:lvl4pPr marL="1038411" indent="-182875" algn="l" defTabSz="1219170" rtl="0" eaLnBrk="1" latinLnBrk="0" hangingPunct="1">
              <a:lnSpc>
                <a:spcPct val="100000"/>
              </a:lnSpc>
              <a:spcBef>
                <a:spcPts val="0"/>
              </a:spcBef>
              <a:spcAft>
                <a:spcPts val="800"/>
              </a:spcAft>
              <a:buClr>
                <a:schemeClr val="tx1"/>
              </a:buClr>
              <a:buSzPct val="100000"/>
              <a:buFont typeface="Arial" panose="020B0604020202020204" pitchFamily="34" charset="0"/>
              <a:buChar char="•"/>
              <a:defRPr sz="1333" b="0" i="0" kern="1200">
                <a:solidFill>
                  <a:schemeClr val="tx1"/>
                </a:solidFill>
                <a:latin typeface="Arial" panose="020B0604020202020204" pitchFamily="34" charset="0"/>
                <a:ea typeface="Arial" panose="020B0604020202020204" pitchFamily="34" charset="0"/>
                <a:cs typeface="Arial" charset="0"/>
              </a:defRPr>
            </a:lvl4pPr>
            <a:lvl5pPr marL="1278012" indent="-184993" algn="l" defTabSz="1219170" rtl="0" eaLnBrk="1" latinLnBrk="0" hangingPunct="1">
              <a:lnSpc>
                <a:spcPct val="100000"/>
              </a:lnSpc>
              <a:spcBef>
                <a:spcPts val="0"/>
              </a:spcBef>
              <a:spcAft>
                <a:spcPts val="800"/>
              </a:spcAft>
              <a:buClr>
                <a:schemeClr val="tx1"/>
              </a:buClr>
              <a:buSzPct val="100000"/>
              <a:buFont typeface="Arial"/>
              <a:buChar char="•"/>
              <a:defRPr sz="1200" b="0" i="0" kern="1200">
                <a:solidFill>
                  <a:schemeClr val="tx1"/>
                </a:solidFill>
                <a:latin typeface="Arial" panose="020B0604020202020204" pitchFamily="34" charset="0"/>
                <a:ea typeface="Arial" panose="020B0604020202020204" pitchFamily="34"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ctr" defTabSz="1625519" rtl="0" eaLnBrk="1" fontAlgn="auto" latinLnBrk="0" hangingPunct="1">
              <a:lnSpc>
                <a:spcPct val="110000"/>
              </a:lnSpc>
              <a:spcBef>
                <a:spcPts val="0"/>
              </a:spcBef>
              <a:spcAft>
                <a:spcPts val="0"/>
              </a:spcAft>
              <a:buClr>
                <a:srgbClr val="000000"/>
              </a:buClr>
              <a:buSzPct val="100000"/>
              <a:buFont typeface="Arial" panose="020B0604020202020204" pitchFamily="34" charset="0"/>
              <a:buNone/>
              <a:tabLst/>
              <a:defRPr/>
            </a:pPr>
            <a:r>
              <a:rPr kumimoji="0" lang="en-US" sz="1467" b="0" i="0" u="none" strike="noStrike" kern="1200" cap="none" spc="0" normalizeH="0" baseline="0" noProof="0">
                <a:ln>
                  <a:noFill/>
                </a:ln>
                <a:solidFill>
                  <a:srgbClr val="000000"/>
                </a:solidFill>
                <a:effectLst/>
                <a:uLnTx/>
                <a:uFillTx/>
                <a:latin typeface="Arial" panose="020B0604020202020204" pitchFamily="34" charset="0"/>
                <a:cs typeface="Arial" charset="0"/>
              </a:rPr>
              <a:t>MOUNTAINEER began as a US Investigator-Sponsored Trial and initially consisted of a single cohort (Cohort A) and was expanded globally to include patients randomised to receive tucatinib + trastuzumab (Cohort B) or tucatinib monotherapy (Cohort C)</a:t>
            </a:r>
            <a:endParaRPr kumimoji="0" lang="en-US" sz="1467" b="0" i="0" u="none" strike="noStrike" kern="1200" cap="none" spc="0" normalizeH="0" baseline="30000" noProof="0" dirty="0">
              <a:ln>
                <a:noFill/>
              </a:ln>
              <a:solidFill>
                <a:srgbClr val="000000"/>
              </a:solidFill>
              <a:effectLst/>
              <a:uLnTx/>
              <a:uFillTx/>
              <a:latin typeface="Arial" panose="020B0604020202020204" pitchFamily="34" charset="0"/>
              <a:cs typeface="Arial" charset="0"/>
            </a:endParaRPr>
          </a:p>
        </p:txBody>
      </p:sp>
      <p:grpSp>
        <p:nvGrpSpPr>
          <p:cNvPr id="25" name="Group 1">
            <a:extLst>
              <a:ext uri="{FF2B5EF4-FFF2-40B4-BE49-F238E27FC236}">
                <a16:creationId xmlns:a16="http://schemas.microsoft.com/office/drawing/2014/main" id="{9824D46C-187F-7A40-8EB9-07CEB78F0858}"/>
              </a:ext>
            </a:extLst>
          </p:cNvPr>
          <p:cNvGrpSpPr/>
          <p:nvPr/>
        </p:nvGrpSpPr>
        <p:grpSpPr>
          <a:xfrm>
            <a:off x="283533" y="1314921"/>
            <a:ext cx="11624931" cy="3376868"/>
            <a:chOff x="168406" y="831332"/>
            <a:chExt cx="8718698" cy="2532651"/>
          </a:xfrm>
        </p:grpSpPr>
        <p:grpSp>
          <p:nvGrpSpPr>
            <p:cNvPr id="26" name="Group 10">
              <a:extLst>
                <a:ext uri="{FF2B5EF4-FFF2-40B4-BE49-F238E27FC236}">
                  <a16:creationId xmlns:a16="http://schemas.microsoft.com/office/drawing/2014/main" id="{4DCE50A5-456E-B6DB-9987-6000BBCA1C9A}"/>
                </a:ext>
              </a:extLst>
            </p:cNvPr>
            <p:cNvGrpSpPr/>
            <p:nvPr/>
          </p:nvGrpSpPr>
          <p:grpSpPr>
            <a:xfrm>
              <a:off x="168406" y="832406"/>
              <a:ext cx="5838747" cy="2531577"/>
              <a:chOff x="1036806" y="1305778"/>
              <a:chExt cx="6779905" cy="2531577"/>
            </a:xfrm>
          </p:grpSpPr>
          <p:sp>
            <p:nvSpPr>
              <p:cNvPr id="28" name="Rectangle 22">
                <a:extLst>
                  <a:ext uri="{FF2B5EF4-FFF2-40B4-BE49-F238E27FC236}">
                    <a16:creationId xmlns:a16="http://schemas.microsoft.com/office/drawing/2014/main" id="{34295594-4925-B066-2ED0-5552A938CA88}"/>
                  </a:ext>
                </a:extLst>
              </p:cNvPr>
              <p:cNvSpPr/>
              <p:nvPr/>
            </p:nvSpPr>
            <p:spPr>
              <a:xfrm>
                <a:off x="1036806" y="1305778"/>
                <a:ext cx="1764560" cy="2502357"/>
              </a:xfrm>
              <a:prstGeom prst="rect">
                <a:avLst/>
              </a:prstGeom>
              <a:solidFill>
                <a:srgbClr val="FFFFFF"/>
              </a:solidFill>
              <a:ln w="25400" cap="flat" cmpd="sng" algn="ctr">
                <a:solidFill>
                  <a:srgbClr val="2C024B">
                    <a:shade val="50000"/>
                  </a:srgbClr>
                </a:solidFill>
                <a:prstDash val="solid"/>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67" b="0" i="0" u="none" strike="noStrike" kern="0" cap="none" spc="0" normalizeH="0" baseline="0" noProof="0" dirty="0">
                    <a:ln>
                      <a:noFill/>
                    </a:ln>
                    <a:solidFill>
                      <a:srgbClr val="000000"/>
                    </a:solidFill>
                    <a:effectLst/>
                    <a:uLnTx/>
                    <a:uFillTx/>
                    <a:latin typeface="Arial"/>
                    <a:ea typeface="+mn-ea"/>
                    <a:cs typeface="+mn-cs"/>
                  </a:rPr>
                  <a:t>Key Eligibility Criteria</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67" b="0" i="0" u="none" strike="noStrike" kern="0" cap="none" spc="0" normalizeH="0" baseline="0" noProof="0" dirty="0">
                  <a:ln>
                    <a:noFill/>
                  </a:ln>
                  <a:solidFill>
                    <a:srgbClr val="000000"/>
                  </a:solidFill>
                  <a:effectLst/>
                  <a:uLnTx/>
                  <a:uFillTx/>
                  <a:latin typeface="Arial"/>
                  <a:ea typeface="+mn-ea"/>
                  <a:cs typeface="+mn-cs"/>
                </a:endParaRPr>
              </a:p>
              <a:p>
                <a:pPr marL="182875" marR="0" lvl="0" indent="-182875"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0" cap="none" spc="0" normalizeH="0" baseline="0" noProof="0" dirty="0">
                    <a:ln>
                      <a:noFill/>
                    </a:ln>
                    <a:solidFill>
                      <a:srgbClr val="000000"/>
                    </a:solidFill>
                    <a:effectLst/>
                    <a:uLnTx/>
                    <a:uFillTx/>
                    <a:latin typeface="Arial"/>
                    <a:ea typeface="+mn-ea"/>
                    <a:cs typeface="+mn-cs"/>
                  </a:rPr>
                  <a:t>≥2L mCRC</a:t>
                </a:r>
              </a:p>
              <a:p>
                <a:pPr marL="182875" marR="0" lvl="0" indent="-182875"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0" cap="none" spc="0" normalizeH="0" baseline="0" noProof="0" dirty="0">
                    <a:ln>
                      <a:noFill/>
                    </a:ln>
                    <a:solidFill>
                      <a:srgbClr val="000000"/>
                    </a:solidFill>
                    <a:effectLst/>
                    <a:uLnTx/>
                    <a:uFillTx/>
                    <a:latin typeface="Arial"/>
                    <a:ea typeface="+mn-ea"/>
                    <a:cs typeface="+mn-cs"/>
                  </a:rPr>
                  <a:t>HER2+ per local IHC/ISH/NGS testing</a:t>
                </a:r>
              </a:p>
              <a:p>
                <a:pPr marL="182875" marR="0" lvl="0" indent="-182875"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0" cap="none" spc="0" normalizeH="0" baseline="0" noProof="0" dirty="0">
                    <a:ln>
                      <a:noFill/>
                    </a:ln>
                    <a:solidFill>
                      <a:srgbClr val="000000"/>
                    </a:solidFill>
                    <a:effectLst/>
                    <a:uLnTx/>
                    <a:uFillTx/>
                    <a:latin typeface="Arial"/>
                    <a:ea typeface="+mn-ea"/>
                    <a:cs typeface="+mn-cs"/>
                  </a:rPr>
                  <a:t>RAS wild-type</a:t>
                </a:r>
              </a:p>
              <a:p>
                <a:pPr marL="182875" marR="0" lvl="0" indent="-182875"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0" cap="none" spc="0" normalizeH="0" baseline="0" noProof="0" dirty="0">
                    <a:ln>
                      <a:noFill/>
                    </a:ln>
                    <a:solidFill>
                      <a:srgbClr val="000000"/>
                    </a:solidFill>
                    <a:effectLst/>
                    <a:uLnTx/>
                    <a:uFillTx/>
                    <a:latin typeface="Arial"/>
                    <a:ea typeface="+mn-ea"/>
                    <a:cs typeface="+mn-cs"/>
                  </a:rPr>
                  <a:t>Measurable disease per RECIST 1.1</a:t>
                </a:r>
              </a:p>
              <a:p>
                <a:pPr marL="182875" marR="0" lvl="0" indent="-182875"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0" cap="none" spc="0" normalizeH="0" baseline="0" noProof="0" dirty="0">
                    <a:ln>
                      <a:noFill/>
                    </a:ln>
                    <a:solidFill>
                      <a:srgbClr val="000000"/>
                    </a:solidFill>
                    <a:effectLst/>
                    <a:uLnTx/>
                    <a:uFillTx/>
                    <a:latin typeface="Arial"/>
                    <a:ea typeface="+mn-ea"/>
                    <a:cs typeface="+mn-cs"/>
                  </a:rPr>
                  <a:t>Prior fluoropyrimidines, oxaliplatin, irinotecan, and anti-VEGF mAb</a:t>
                </a:r>
              </a:p>
            </p:txBody>
          </p:sp>
          <p:sp>
            <p:nvSpPr>
              <p:cNvPr id="29" name="Rectangle 23">
                <a:extLst>
                  <a:ext uri="{FF2B5EF4-FFF2-40B4-BE49-F238E27FC236}">
                    <a16:creationId xmlns:a16="http://schemas.microsoft.com/office/drawing/2014/main" id="{88C151F3-3357-5856-23C9-9ECB479F7BD3}"/>
                  </a:ext>
                </a:extLst>
              </p:cNvPr>
              <p:cNvSpPr/>
              <p:nvPr/>
            </p:nvSpPr>
            <p:spPr>
              <a:xfrm>
                <a:off x="3123910" y="1305779"/>
                <a:ext cx="2053511" cy="1176432"/>
              </a:xfrm>
              <a:prstGeom prst="rect">
                <a:avLst/>
              </a:prstGeom>
              <a:solidFill>
                <a:srgbClr val="00B0F0"/>
              </a:solidFill>
              <a:ln w="25400" cap="flat" cmpd="sng" algn="ctr">
                <a:solidFill>
                  <a:srgbClr val="2C024B">
                    <a:shade val="50000"/>
                  </a:srgbClr>
                </a:solidFill>
                <a:prstDash val="solid"/>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000000"/>
                    </a:solidFill>
                    <a:effectLst/>
                    <a:uLnTx/>
                    <a:uFillTx/>
                    <a:latin typeface="Arial"/>
                    <a:ea typeface="+mn-ea"/>
                    <a:cs typeface="+mn-cs"/>
                  </a:rPr>
                  <a:t>Cohort A (n=45)</a:t>
                </a:r>
                <a:endParaRPr kumimoji="0" lang="en-US" sz="1333" b="0" i="0" u="none" strike="noStrike" kern="0" cap="none" spc="0" normalizeH="0" baseline="30000" noProof="0" dirty="0">
                  <a:ln>
                    <a:noFill/>
                  </a:ln>
                  <a:solidFill>
                    <a:srgbClr val="000000"/>
                  </a:solidFill>
                  <a:effectLst/>
                  <a:uLnTx/>
                  <a:uFillTx/>
                  <a:latin typeface="Arial"/>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000000"/>
                  </a:solidFill>
                  <a:effectLst/>
                  <a:uLnTx/>
                  <a:uFillTx/>
                  <a:latin typeface="Arial"/>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000000"/>
                    </a:solidFill>
                    <a:effectLst/>
                    <a:uLnTx/>
                    <a:uFillTx/>
                    <a:latin typeface="Arial"/>
                    <a:ea typeface="+mn-ea"/>
                    <a:cs typeface="+mn-cs"/>
                  </a:rPr>
                  <a:t>Tucatinib 300 mg PO BID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000000"/>
                    </a:solidFill>
                    <a:effectLst/>
                    <a:uLnTx/>
                    <a:uFillTx/>
                    <a:latin typeface="Arial"/>
                    <a:ea typeface="+mn-ea"/>
                    <a:cs typeface="+mn-cs"/>
                  </a:rPr>
                  <a: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000000"/>
                    </a:solidFill>
                    <a:effectLst/>
                    <a:uLnTx/>
                    <a:uFillTx/>
                    <a:latin typeface="Arial"/>
                    <a:ea typeface="+mn-ea"/>
                    <a:cs typeface="+mn-cs"/>
                  </a:rPr>
                  <a:t>Trastuzumab 6 mg/kg Q3W (loading dose 8 mg/kg C1D1)</a:t>
                </a:r>
                <a:r>
                  <a:rPr kumimoji="0" lang="en-US" sz="1333" b="0" i="0" u="none" strike="noStrike" kern="0" cap="none" spc="0" normalizeH="0" baseline="30000" noProof="0" dirty="0">
                    <a:ln>
                      <a:noFill/>
                    </a:ln>
                    <a:solidFill>
                      <a:srgbClr val="000000"/>
                    </a:solidFill>
                    <a:effectLst/>
                    <a:uLnTx/>
                    <a:uFillTx/>
                    <a:latin typeface="Arial"/>
                    <a:ea typeface="+mn-ea"/>
                    <a:cs typeface="+mn-cs"/>
                  </a:rPr>
                  <a:t>a,b</a:t>
                </a:r>
                <a:r>
                  <a:rPr kumimoji="0" lang="en-US" sz="1333" b="0" i="0" u="none" strike="noStrike" kern="0" cap="none" spc="0" normalizeH="0" baseline="0" noProof="0" dirty="0">
                    <a:ln>
                      <a:noFill/>
                    </a:ln>
                    <a:solidFill>
                      <a:srgbClr val="FFFFFF"/>
                    </a:solidFill>
                    <a:effectLst/>
                    <a:uLnTx/>
                    <a:uFillTx/>
                    <a:latin typeface="Arial"/>
                    <a:ea typeface="+mn-ea"/>
                    <a:cs typeface="+mn-cs"/>
                  </a:rPr>
                  <a:t> </a:t>
                </a:r>
              </a:p>
            </p:txBody>
          </p:sp>
          <p:sp>
            <p:nvSpPr>
              <p:cNvPr id="30" name="Rectangle 24">
                <a:extLst>
                  <a:ext uri="{FF2B5EF4-FFF2-40B4-BE49-F238E27FC236}">
                    <a16:creationId xmlns:a16="http://schemas.microsoft.com/office/drawing/2014/main" id="{78258AE8-1720-B195-0134-EB4831E804BE}"/>
                  </a:ext>
                </a:extLst>
              </p:cNvPr>
              <p:cNvSpPr/>
              <p:nvPr/>
            </p:nvSpPr>
            <p:spPr>
              <a:xfrm>
                <a:off x="5909044" y="1305778"/>
                <a:ext cx="1907667" cy="1223626"/>
              </a:xfrm>
              <a:prstGeom prst="rect">
                <a:avLst/>
              </a:prstGeom>
              <a:solidFill>
                <a:srgbClr val="0070C0"/>
              </a:solidFill>
              <a:ln w="25400" cap="flat" cmpd="sng" algn="ctr">
                <a:solidFill>
                  <a:srgbClr val="2C024B">
                    <a:shade val="50000"/>
                  </a:srgbClr>
                </a:solidFill>
                <a:prstDash val="solid"/>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FFFFFF"/>
                    </a:solidFill>
                    <a:effectLst/>
                    <a:uLnTx/>
                    <a:uFillTx/>
                    <a:latin typeface="Arial"/>
                    <a:ea typeface="+mn-ea"/>
                    <a:cs typeface="+mn-cs"/>
                  </a:rPr>
                  <a:t>Cohort B (n=41)</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FFFFFF"/>
                    </a:solidFill>
                    <a:effectLst/>
                    <a:uLnTx/>
                    <a:uFillTx/>
                    <a:latin typeface="Arial"/>
                    <a:ea typeface="+mn-ea"/>
                    <a:cs typeface="+mn-cs"/>
                  </a:rPr>
                  <a:t>Tucatinib 300 mg PO BID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FFFFFF"/>
                    </a:solidFill>
                    <a:effectLst/>
                    <a:uLnTx/>
                    <a:uFillTx/>
                    <a:latin typeface="Arial"/>
                    <a:ea typeface="+mn-ea"/>
                    <a:cs typeface="+mn-cs"/>
                  </a:rPr>
                  <a: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FFFFFF"/>
                    </a:solidFill>
                    <a:effectLst/>
                    <a:uLnTx/>
                    <a:uFillTx/>
                    <a:latin typeface="Arial"/>
                    <a:ea typeface="+mn-ea"/>
                    <a:cs typeface="+mn-cs"/>
                  </a:rPr>
                  <a:t>Trastuzumab 6 mg/kg Q3W (loading dose 8 mg/kg C1D1)</a:t>
                </a:r>
                <a:r>
                  <a:rPr kumimoji="0" lang="en-US" sz="1333" b="0" i="0" u="none" strike="noStrike" kern="0" cap="none" spc="0" normalizeH="0" baseline="30000" noProof="0" dirty="0">
                    <a:ln>
                      <a:noFill/>
                    </a:ln>
                    <a:solidFill>
                      <a:srgbClr val="FFFFFF"/>
                    </a:solidFill>
                    <a:effectLst/>
                    <a:uLnTx/>
                    <a:uFillTx/>
                    <a:latin typeface="Arial"/>
                    <a:ea typeface="+mn-ea"/>
                    <a:cs typeface="+mn-cs"/>
                  </a:rPr>
                  <a:t>a,b</a:t>
                </a:r>
              </a:p>
            </p:txBody>
          </p:sp>
          <p:sp>
            <p:nvSpPr>
              <p:cNvPr id="31" name="Rectangle 26">
                <a:extLst>
                  <a:ext uri="{FF2B5EF4-FFF2-40B4-BE49-F238E27FC236}">
                    <a16:creationId xmlns:a16="http://schemas.microsoft.com/office/drawing/2014/main" id="{FDD0ED1E-C4B1-05F9-44A4-44C9125B531D}"/>
                  </a:ext>
                </a:extLst>
              </p:cNvPr>
              <p:cNvSpPr/>
              <p:nvPr/>
            </p:nvSpPr>
            <p:spPr>
              <a:xfrm>
                <a:off x="5909044" y="2613729"/>
                <a:ext cx="1907667" cy="1223626"/>
              </a:xfrm>
              <a:prstGeom prst="rect">
                <a:avLst/>
              </a:prstGeom>
              <a:solidFill>
                <a:srgbClr val="FBC079"/>
              </a:solidFill>
              <a:ln w="25400" cap="flat" cmpd="sng" algn="ctr">
                <a:solidFill>
                  <a:srgbClr val="2C024B">
                    <a:shade val="50000"/>
                  </a:srgbClr>
                </a:solidFill>
                <a:prstDash val="solid"/>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000000"/>
                    </a:solidFill>
                    <a:effectLst/>
                    <a:uLnTx/>
                    <a:uFillTx/>
                    <a:latin typeface="Arial"/>
                    <a:ea typeface="+mn-ea"/>
                    <a:cs typeface="+mn-cs"/>
                  </a:rPr>
                  <a:t>Cohort C (n=31)</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000000"/>
                  </a:solidFill>
                  <a:effectLst/>
                  <a:uLnTx/>
                  <a:uFillTx/>
                  <a:latin typeface="Arial"/>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000000"/>
                    </a:solidFill>
                    <a:effectLst/>
                    <a:uLnTx/>
                    <a:uFillTx/>
                    <a:latin typeface="Arial"/>
                    <a:ea typeface="+mn-ea"/>
                    <a:cs typeface="+mn-cs"/>
                  </a:rPr>
                  <a:t>Tucatinib 300 mg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000000"/>
                    </a:solidFill>
                    <a:effectLst/>
                    <a:uLnTx/>
                    <a:uFillTx/>
                    <a:latin typeface="Arial"/>
                    <a:ea typeface="+mn-ea"/>
                    <a:cs typeface="+mn-cs"/>
                  </a:rPr>
                  <a:t>PO BID</a:t>
                </a:r>
                <a:r>
                  <a:rPr kumimoji="0" lang="en-US" sz="1333" b="0" i="0" u="none" strike="noStrike" kern="0" cap="none" spc="0" normalizeH="0" baseline="30000" noProof="0" dirty="0">
                    <a:ln>
                      <a:noFill/>
                    </a:ln>
                    <a:solidFill>
                      <a:srgbClr val="000000"/>
                    </a:solidFill>
                    <a:effectLst/>
                    <a:uLnTx/>
                    <a:uFillTx/>
                    <a:latin typeface="Arial"/>
                    <a:ea typeface="+mn-ea"/>
                    <a:cs typeface="+mn-cs"/>
                  </a:rPr>
                  <a:t>a,d</a:t>
                </a:r>
              </a:p>
            </p:txBody>
          </p:sp>
          <p:cxnSp>
            <p:nvCxnSpPr>
              <p:cNvPr id="32" name="Straight Arrow Connector 66">
                <a:extLst>
                  <a:ext uri="{FF2B5EF4-FFF2-40B4-BE49-F238E27FC236}">
                    <a16:creationId xmlns:a16="http://schemas.microsoft.com/office/drawing/2014/main" id="{38CEE26C-C22B-0CBE-823D-712021520A4B}"/>
                  </a:ext>
                </a:extLst>
              </p:cNvPr>
              <p:cNvCxnSpPr>
                <a:cxnSpLocks/>
                <a:endCxn id="29" idx="1"/>
              </p:cNvCxnSpPr>
              <p:nvPr/>
            </p:nvCxnSpPr>
            <p:spPr>
              <a:xfrm>
                <a:off x="2801366" y="1893995"/>
                <a:ext cx="322544" cy="0"/>
              </a:xfrm>
              <a:prstGeom prst="straightConnector1">
                <a:avLst/>
              </a:prstGeom>
              <a:noFill/>
              <a:ln w="38100" cap="flat" cmpd="sng" algn="ctr">
                <a:solidFill>
                  <a:srgbClr val="000000"/>
                </a:solidFill>
                <a:prstDash val="solid"/>
                <a:tailEnd type="triangle"/>
              </a:ln>
              <a:effectLst>
                <a:outerShdw blurRad="40000" dist="23000" dir="5400000" rotWithShape="0">
                  <a:srgbClr val="000000">
                    <a:alpha val="35000"/>
                  </a:srgbClr>
                </a:outerShdw>
              </a:effectLst>
            </p:spPr>
          </p:cxnSp>
          <p:cxnSp>
            <p:nvCxnSpPr>
              <p:cNvPr id="33" name="Connector: Elbow 38">
                <a:extLst>
                  <a:ext uri="{FF2B5EF4-FFF2-40B4-BE49-F238E27FC236}">
                    <a16:creationId xmlns:a16="http://schemas.microsoft.com/office/drawing/2014/main" id="{798372C5-C10E-79C0-E4A5-A4839AC91690}"/>
                  </a:ext>
                </a:extLst>
              </p:cNvPr>
              <p:cNvCxnSpPr>
                <a:cxnSpLocks/>
                <a:stCxn id="28" idx="3"/>
                <a:endCxn id="30" idx="1"/>
              </p:cNvCxnSpPr>
              <p:nvPr/>
            </p:nvCxnSpPr>
            <p:spPr>
              <a:xfrm flipV="1">
                <a:off x="2801366" y="1917591"/>
                <a:ext cx="3107678" cy="639366"/>
              </a:xfrm>
              <a:prstGeom prst="bentConnector3">
                <a:avLst>
                  <a:gd name="adj1" fmla="val 88777"/>
                </a:avLst>
              </a:prstGeom>
              <a:noFill/>
              <a:ln w="38100" cap="flat" cmpd="sng" algn="ctr">
                <a:solidFill>
                  <a:srgbClr val="000000"/>
                </a:solidFill>
                <a:prstDash val="solid"/>
                <a:tailEnd type="triangle"/>
              </a:ln>
              <a:effectLst>
                <a:outerShdw blurRad="40000" dist="23000" dir="5400000" rotWithShape="0">
                  <a:srgbClr val="000000">
                    <a:alpha val="35000"/>
                  </a:srgbClr>
                </a:outerShdw>
              </a:effectLst>
            </p:spPr>
          </p:cxnSp>
          <p:cxnSp>
            <p:nvCxnSpPr>
              <p:cNvPr id="34" name="Connector: Elbow 41">
                <a:extLst>
                  <a:ext uri="{FF2B5EF4-FFF2-40B4-BE49-F238E27FC236}">
                    <a16:creationId xmlns:a16="http://schemas.microsoft.com/office/drawing/2014/main" id="{FE88B42C-74F7-5794-C133-4B2B59DA01E8}"/>
                  </a:ext>
                </a:extLst>
              </p:cNvPr>
              <p:cNvCxnSpPr>
                <a:cxnSpLocks/>
                <a:stCxn id="28" idx="3"/>
                <a:endCxn id="31" idx="1"/>
              </p:cNvCxnSpPr>
              <p:nvPr/>
            </p:nvCxnSpPr>
            <p:spPr>
              <a:xfrm>
                <a:off x="2801366" y="2556957"/>
                <a:ext cx="3107678" cy="668585"/>
              </a:xfrm>
              <a:prstGeom prst="bentConnector3">
                <a:avLst>
                  <a:gd name="adj1" fmla="val 88777"/>
                </a:avLst>
              </a:prstGeom>
              <a:noFill/>
              <a:ln w="38100" cap="flat" cmpd="sng" algn="ctr">
                <a:solidFill>
                  <a:srgbClr val="000000"/>
                </a:solidFill>
                <a:prstDash val="solid"/>
                <a:tailEnd type="triangle"/>
              </a:ln>
              <a:effectLst>
                <a:outerShdw blurRad="40000" dist="23000" dir="5400000" rotWithShape="0">
                  <a:srgbClr val="000000">
                    <a:alpha val="35000"/>
                  </a:srgbClr>
                </a:outerShdw>
              </a:effectLst>
            </p:spPr>
          </p:cxnSp>
          <p:sp>
            <p:nvSpPr>
              <p:cNvPr id="35" name="TextBox 48">
                <a:extLst>
                  <a:ext uri="{FF2B5EF4-FFF2-40B4-BE49-F238E27FC236}">
                    <a16:creationId xmlns:a16="http://schemas.microsoft.com/office/drawing/2014/main" id="{14E5123C-5E44-540E-4C95-FBF9E1A01F08}"/>
                  </a:ext>
                </a:extLst>
              </p:cNvPr>
              <p:cNvSpPr txBox="1"/>
              <p:nvPr/>
            </p:nvSpPr>
            <p:spPr>
              <a:xfrm>
                <a:off x="3720825" y="2601075"/>
                <a:ext cx="990076" cy="2385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rgbClr val="000000"/>
                    </a:solidFill>
                    <a:effectLst/>
                    <a:uLnTx/>
                    <a:uFillTx/>
                    <a:latin typeface="Arial"/>
                    <a:ea typeface="+mn-ea"/>
                    <a:cs typeface="+mn-cs"/>
                  </a:rPr>
                  <a:t>Expansion</a:t>
                </a:r>
              </a:p>
            </p:txBody>
          </p:sp>
          <p:sp>
            <p:nvSpPr>
              <p:cNvPr id="36" name="Oval 49">
                <a:extLst>
                  <a:ext uri="{FF2B5EF4-FFF2-40B4-BE49-F238E27FC236}">
                    <a16:creationId xmlns:a16="http://schemas.microsoft.com/office/drawing/2014/main" id="{843ADE54-8BC5-C05F-A5D8-B7A575297106}"/>
                  </a:ext>
                </a:extLst>
              </p:cNvPr>
              <p:cNvSpPr/>
              <p:nvPr/>
            </p:nvSpPr>
            <p:spPr>
              <a:xfrm>
                <a:off x="5334468" y="2356851"/>
                <a:ext cx="433627" cy="398064"/>
              </a:xfrm>
              <a:prstGeom prst="ellipse">
                <a:avLst/>
              </a:prstGeom>
              <a:solidFill>
                <a:srgbClr val="FFFFFF">
                  <a:lumMod val="85000"/>
                </a:srgbClr>
              </a:solidFill>
              <a:ln w="9525" cap="flat" cmpd="sng" algn="ctr">
                <a:solidFill>
                  <a:srgbClr val="000000">
                    <a:shade val="95000"/>
                    <a:satMod val="105000"/>
                  </a:srgbClr>
                </a:solidFill>
                <a:prstDash val="solid"/>
              </a:ln>
              <a:effectLst/>
            </p:spPr>
            <p:txBody>
              <a:bodyPr lIns="60960" rIns="6096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rgbClr val="000000"/>
                    </a:solidFill>
                    <a:effectLst/>
                    <a:uLnTx/>
                    <a:uFillTx/>
                    <a:latin typeface="Arial"/>
                    <a:ea typeface="+mn-ea"/>
                    <a:cs typeface="+mn-cs"/>
                  </a:rPr>
                  <a:t>R</a:t>
                </a:r>
                <a:r>
                  <a:rPr kumimoji="0" lang="en-US" sz="1467" b="0" i="0" u="none" strike="noStrike" kern="0" cap="none" spc="0" normalizeH="0" baseline="30000" noProof="0" dirty="0">
                    <a:ln>
                      <a:noFill/>
                    </a:ln>
                    <a:solidFill>
                      <a:srgbClr val="000000"/>
                    </a:solidFill>
                    <a:effectLst/>
                    <a:uLnTx/>
                    <a:uFillTx/>
                    <a:latin typeface="Arial"/>
                    <a:ea typeface="+mn-ea"/>
                    <a:cs typeface="+mn-cs"/>
                  </a:rPr>
                  <a:t>c</a:t>
                </a:r>
              </a:p>
            </p:txBody>
          </p:sp>
        </p:grpSp>
        <p:sp>
          <p:nvSpPr>
            <p:cNvPr id="27" name="Rectangle 14">
              <a:extLst>
                <a:ext uri="{FF2B5EF4-FFF2-40B4-BE49-F238E27FC236}">
                  <a16:creationId xmlns:a16="http://schemas.microsoft.com/office/drawing/2014/main" id="{D1F802C0-6D77-6783-FBAA-CA43B7067291}"/>
                </a:ext>
              </a:extLst>
            </p:cNvPr>
            <p:cNvSpPr/>
            <p:nvPr/>
          </p:nvSpPr>
          <p:spPr>
            <a:xfrm>
              <a:off x="6128534" y="831332"/>
              <a:ext cx="2758570" cy="2532650"/>
            </a:xfrm>
            <a:prstGeom prst="rect">
              <a:avLst/>
            </a:prstGeom>
            <a:solidFill>
              <a:srgbClr val="FFFFFF"/>
            </a:solidFill>
            <a:ln w="25400" cap="flat" cmpd="sng" algn="ctr">
              <a:solidFill>
                <a:srgbClr val="2C024B">
                  <a:shade val="50000"/>
                </a:srgbClr>
              </a:solidFill>
              <a:prstDash val="solid"/>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67" b="0" i="0" u="none" strike="noStrike" kern="0" cap="none" spc="0" normalizeH="0" baseline="0" noProof="0" dirty="0">
                  <a:ln>
                    <a:noFill/>
                  </a:ln>
                  <a:solidFill>
                    <a:srgbClr val="000000"/>
                  </a:solidFill>
                  <a:effectLst/>
                  <a:uLnTx/>
                  <a:uFillTx/>
                  <a:latin typeface="Arial"/>
                  <a:ea typeface="+mn-ea"/>
                  <a:cs typeface="+mn-cs"/>
                </a:rPr>
                <a:t>Endpoints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67"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67" b="0" i="0" u="sng" strike="noStrike" kern="0" cap="none" spc="0" normalizeH="0" baseline="0" noProof="0" dirty="0">
                  <a:ln>
                    <a:noFill/>
                  </a:ln>
                  <a:solidFill>
                    <a:srgbClr val="000000"/>
                  </a:solidFill>
                  <a:effectLst/>
                  <a:uLnTx/>
                  <a:uFillTx/>
                  <a:latin typeface="Arial"/>
                  <a:ea typeface="+mn-ea"/>
                  <a:cs typeface="+mn-cs"/>
                </a:rPr>
                <a:t>Efficacy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67" b="0" i="0" u="none" strike="noStrike" kern="0" cap="none" spc="0" normalizeH="0" baseline="0" noProof="0" dirty="0">
                  <a:ln>
                    <a:noFill/>
                  </a:ln>
                  <a:solidFill>
                    <a:srgbClr val="000000"/>
                  </a:solidFill>
                  <a:effectLst/>
                  <a:uLnTx/>
                  <a:uFillTx/>
                  <a:latin typeface="Arial"/>
                  <a:ea typeface="+mn-ea"/>
                  <a:cs typeface="+mn-cs"/>
                </a:rPr>
                <a:t>Assessed in patients who received any amount of study treatment and had HER2+ tumors</a:t>
              </a:r>
              <a:r>
                <a:rPr kumimoji="0" lang="en-US" sz="1267" b="0" i="0" u="none" strike="noStrike" kern="0" cap="none" spc="0" normalizeH="0" baseline="30000" noProof="0" dirty="0">
                  <a:ln>
                    <a:noFill/>
                  </a:ln>
                  <a:solidFill>
                    <a:srgbClr val="000000"/>
                  </a:solidFill>
                  <a:effectLst/>
                  <a:uLnTx/>
                  <a:uFillTx/>
                  <a:latin typeface="Arial"/>
                  <a:ea typeface="+mn-ea"/>
                  <a:cs typeface="+mn-cs"/>
                </a:rPr>
                <a:t>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67"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67" b="0" i="0" u="none" strike="noStrike" kern="0" cap="none" spc="0" normalizeH="0" baseline="0" noProof="0" dirty="0">
                  <a:ln>
                    <a:noFill/>
                  </a:ln>
                  <a:solidFill>
                    <a:srgbClr val="000000"/>
                  </a:solidFill>
                  <a:effectLst/>
                  <a:uLnTx/>
                  <a:uFillTx/>
                  <a:latin typeface="Arial"/>
                  <a:ea typeface="+mn-ea"/>
                  <a:cs typeface="+mn-cs"/>
                </a:rPr>
                <a:t>1. Primary: Confirmed ORR in Cohorts A+B (RECIST 1.1 per BICR)</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67"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67" b="0" i="0" u="none" strike="noStrike" kern="0" cap="none" spc="0" normalizeH="0" baseline="0" noProof="0" dirty="0">
                  <a:ln>
                    <a:noFill/>
                  </a:ln>
                  <a:solidFill>
                    <a:srgbClr val="000000"/>
                  </a:solidFill>
                  <a:effectLst/>
                  <a:uLnTx/>
                  <a:uFillTx/>
                  <a:latin typeface="Arial"/>
                  <a:ea typeface="+mn-ea"/>
                  <a:cs typeface="+mn-cs"/>
                </a:rPr>
                <a:t>2. Secondary: </a:t>
              </a:r>
              <a:endParaRPr kumimoji="0" lang="en-US" sz="1267" b="0" i="0" u="sng" strike="noStrike" kern="0" cap="none" spc="0" normalizeH="0" baseline="0" noProof="0" dirty="0">
                <a:ln>
                  <a:noFill/>
                </a:ln>
                <a:solidFill>
                  <a:srgbClr val="000000"/>
                </a:solidFill>
                <a:effectLst/>
                <a:uLnTx/>
                <a:uFillTx/>
                <a:latin typeface="Arial"/>
                <a:ea typeface="+mn-ea"/>
                <a:cs typeface="+mn-cs"/>
              </a:endParaRP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0" cap="none" spc="0" normalizeH="0" baseline="0" noProof="0" dirty="0">
                  <a:ln>
                    <a:noFill/>
                  </a:ln>
                  <a:solidFill>
                    <a:srgbClr val="000000"/>
                  </a:solidFill>
                  <a:effectLst/>
                  <a:uLnTx/>
                  <a:uFillTx/>
                  <a:latin typeface="Arial"/>
                  <a:ea typeface="+mn-ea"/>
                  <a:cs typeface="+mn-cs"/>
                </a:rPr>
                <a:t>Cohorts A+B: DOR per BICR, PFS per BICR, and OS</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0" cap="none" spc="0" normalizeH="0" baseline="0" noProof="0" dirty="0">
                  <a:ln>
                    <a:noFill/>
                  </a:ln>
                  <a:solidFill>
                    <a:srgbClr val="000000"/>
                  </a:solidFill>
                  <a:effectLst/>
                  <a:uLnTx/>
                  <a:uFillTx/>
                  <a:latin typeface="Arial"/>
                  <a:ea typeface="+mn-ea"/>
                  <a:cs typeface="+mn-cs"/>
                </a:rPr>
                <a:t>Cohort C: ORR by 12 weeks of treatment (RECIST 1.1 per BICR)</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67"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67" b="0" i="0" u="sng" strike="noStrike" kern="0" cap="none" spc="0" normalizeH="0" baseline="0" noProof="0" dirty="0">
                  <a:ln>
                    <a:noFill/>
                  </a:ln>
                  <a:solidFill>
                    <a:srgbClr val="000000"/>
                  </a:solidFill>
                  <a:effectLst/>
                  <a:uLnTx/>
                  <a:uFillTx/>
                  <a:latin typeface="Arial"/>
                  <a:ea typeface="+mn-ea"/>
                  <a:cs typeface="+mn-cs"/>
                </a:rPr>
                <a:t>Safety</a:t>
              </a:r>
              <a:r>
                <a:rPr kumimoji="0" lang="en-US" sz="1267" b="0" i="0" u="none" strike="noStrike" kern="0" cap="none" spc="0" normalizeH="0" baseline="0" noProof="0" dirty="0">
                  <a:ln>
                    <a:noFill/>
                  </a:ln>
                  <a:solidFill>
                    <a:srgbClr val="000000"/>
                  </a:solidFill>
                  <a:effectLst/>
                  <a:uLnTx/>
                  <a:uFillTx/>
                  <a:latin typeface="Arial"/>
                  <a:ea typeface="+mn-ea"/>
                  <a:cs typeface="+mn-cs"/>
                </a:rPr>
                <a:t> presented in Cohorts A+B who received any amount of study treatment </a:t>
              </a:r>
            </a:p>
          </p:txBody>
        </p:sp>
      </p:grpSp>
      <p:sp>
        <p:nvSpPr>
          <p:cNvPr id="2" name="Tekstvak 8">
            <a:extLst>
              <a:ext uri="{FF2B5EF4-FFF2-40B4-BE49-F238E27FC236}">
                <a16:creationId xmlns:a16="http://schemas.microsoft.com/office/drawing/2014/main" id="{E82FBAEB-837C-0205-9DFD-44031C3DC99E}"/>
              </a:ext>
            </a:extLst>
          </p:cNvPr>
          <p:cNvSpPr txBox="1"/>
          <p:nvPr/>
        </p:nvSpPr>
        <p:spPr>
          <a:xfrm>
            <a:off x="3791744" y="6581001"/>
            <a:ext cx="8400256"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Strickler JH…Van Cutsem E et al. </a:t>
            </a:r>
            <a:r>
              <a:rPr kumimoji="0" lang="en-US" altLang="nl-BE"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Lancet Oncol. </a:t>
            </a: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2023; Strickler JH… Van </a:t>
            </a:r>
            <a:r>
              <a:rPr kumimoji="0" lang="en-US" altLang="nl-BE" sz="1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mn-cs"/>
              </a:rPr>
              <a:t>Cutsem</a:t>
            </a: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 E  et al. ASCO 2024; Abstract 3509.</a:t>
            </a:r>
            <a:endParaRPr kumimoji="0" lang="nl-BE" sz="1200" b="1" i="0" u="none" strike="noStrike" kern="1200" cap="none" spc="0" normalizeH="0" baseline="0" noProof="0" dirty="0">
              <a:ln>
                <a:noFill/>
              </a:ln>
              <a:solidFill>
                <a:srgbClr val="2C024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9661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1209C-505F-3892-1F51-28FB37BF09E3}"/>
            </a:ext>
          </a:extLst>
        </p:cNvPr>
        <p:cNvGrpSpPr/>
        <p:nvPr/>
      </p:nvGrpSpPr>
      <p:grpSpPr>
        <a:xfrm>
          <a:off x="0" y="0"/>
          <a:ext cx="0" cy="0"/>
          <a:chOff x="0" y="0"/>
          <a:chExt cx="0" cy="0"/>
        </a:xfrm>
      </p:grpSpPr>
      <p:sp>
        <p:nvSpPr>
          <p:cNvPr id="8" name="Title 5">
            <a:extLst>
              <a:ext uri="{FF2B5EF4-FFF2-40B4-BE49-F238E27FC236}">
                <a16:creationId xmlns:a16="http://schemas.microsoft.com/office/drawing/2014/main" id="{D5EB69D8-38D0-CC02-28F6-2980AD9FCE9F}"/>
              </a:ext>
            </a:extLst>
          </p:cNvPr>
          <p:cNvSpPr txBox="1">
            <a:spLocks/>
          </p:cNvSpPr>
          <p:nvPr/>
        </p:nvSpPr>
        <p:spPr>
          <a:xfrm>
            <a:off x="2927648" y="115641"/>
            <a:ext cx="7632848" cy="925664"/>
          </a:xfrm>
          <a:prstGeom prst="rect">
            <a:avLst/>
          </a:prstGeom>
        </p:spPr>
        <p:txBody>
          <a:bodyPr anchor="t"/>
          <a:lstStyle>
            <a:lvl1pPr algn="ctr" defTabSz="457189" rtl="0" eaLnBrk="1" latinLnBrk="0" hangingPunct="1">
              <a:lnSpc>
                <a:spcPct val="90000"/>
              </a:lnSpc>
              <a:spcBef>
                <a:spcPct val="0"/>
              </a:spcBef>
              <a:buNone/>
              <a:defRPr sz="3200" b="0" i="0" kern="1200">
                <a:solidFill>
                  <a:schemeClr val="tx1"/>
                </a:solidFill>
                <a:latin typeface="+mj-lt"/>
                <a:ea typeface="+mj-ea"/>
                <a:cs typeface="Adobe Garamond Pro"/>
              </a:defRPr>
            </a:lvl1pPr>
          </a:lstStyle>
          <a:p>
            <a:pPr marL="0" marR="0" lvl="0" indent="0" algn="ctr" defTabSz="457189"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MOUNTAINEER: Global, Open-Label, Phase 2 Trial of Tucatinib and Trastuzumab in HER2+ mCRC </a:t>
            </a:r>
          </a:p>
        </p:txBody>
      </p:sp>
      <p:sp>
        <p:nvSpPr>
          <p:cNvPr id="9" name="Tekstvak 8">
            <a:extLst>
              <a:ext uri="{FF2B5EF4-FFF2-40B4-BE49-F238E27FC236}">
                <a16:creationId xmlns:a16="http://schemas.microsoft.com/office/drawing/2014/main" id="{FC519CAA-99EF-8919-8C8E-5E0A68B762F0}"/>
              </a:ext>
            </a:extLst>
          </p:cNvPr>
          <p:cNvSpPr txBox="1"/>
          <p:nvPr/>
        </p:nvSpPr>
        <p:spPr>
          <a:xfrm>
            <a:off x="3791744" y="6581001"/>
            <a:ext cx="8400256"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Strickler JH…Van Cutsem E et al. </a:t>
            </a:r>
            <a:r>
              <a:rPr kumimoji="0" lang="en-US" altLang="nl-BE"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Lancet Oncol. </a:t>
            </a: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2023; Strickler JH… Van </a:t>
            </a:r>
            <a:r>
              <a:rPr kumimoji="0" lang="en-US" altLang="nl-BE" sz="1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mn-cs"/>
              </a:rPr>
              <a:t>Cutsem</a:t>
            </a: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 E  et al. ASCO 2024; Abstract 3509.</a:t>
            </a:r>
            <a:endParaRPr kumimoji="0" lang="nl-BE" sz="1200" b="1" i="0" u="none" strike="noStrike" kern="1200" cap="none" spc="0" normalizeH="0" baseline="0" noProof="0" dirty="0">
              <a:ln>
                <a:noFill/>
              </a:ln>
              <a:solidFill>
                <a:srgbClr val="2C024B"/>
              </a:solidFill>
              <a:effectLst/>
              <a:uLnTx/>
              <a:uFillTx/>
              <a:latin typeface="Arial" panose="020B0604020202020204" pitchFamily="34" charset="0"/>
              <a:ea typeface="+mn-ea"/>
              <a:cs typeface="+mn-cs"/>
            </a:endParaRPr>
          </a:p>
        </p:txBody>
      </p:sp>
      <p:sp>
        <p:nvSpPr>
          <p:cNvPr id="3" name="Tekstvak 2">
            <a:extLst>
              <a:ext uri="{FF2B5EF4-FFF2-40B4-BE49-F238E27FC236}">
                <a16:creationId xmlns:a16="http://schemas.microsoft.com/office/drawing/2014/main" id="{DB3F9884-04FF-749B-2E49-91CA8C8C8EE0}"/>
              </a:ext>
            </a:extLst>
          </p:cNvPr>
          <p:cNvSpPr txBox="1"/>
          <p:nvPr/>
        </p:nvSpPr>
        <p:spPr>
          <a:xfrm>
            <a:off x="1343472" y="5323696"/>
            <a:ext cx="9505056" cy="123110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Post-hoc subgroup analysis by HER2 status according to immunohistochemistry: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confirmed ORR by BICR</a:t>
            </a:r>
          </a:p>
          <a:p>
            <a:pPr marL="741363"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46·7% (95% CI 31·7–62·1; 21 of 45 patients) in those with IHC 3+ </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tumours</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741363"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20·0% (4·3–48·1; three of 15 patients) in those with IHC 2+ and in-situ </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hybridisation</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-positive </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tumours</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741363"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10·0% (0·3–44·5; one of ten patients) in those with HER2-negative </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tumours</a:t>
            </a:r>
            <a:endParaRPr kumimoji="0" lang="nl-B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 name="Picture 3" descr="A pink and white paper with text and numbers&#10;&#10;AI-generated content may be incorrect.">
            <a:extLst>
              <a:ext uri="{FF2B5EF4-FFF2-40B4-BE49-F238E27FC236}">
                <a16:creationId xmlns:a16="http://schemas.microsoft.com/office/drawing/2014/main" id="{29576D9E-C247-6F6B-02BC-97950DF072B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1384" y="918751"/>
            <a:ext cx="4181351" cy="4416552"/>
          </a:xfrm>
          <a:prstGeom prst="rect">
            <a:avLst/>
          </a:prstGeom>
        </p:spPr>
      </p:pic>
      <p:pic>
        <p:nvPicPr>
          <p:cNvPr id="12" name="Picture 11" descr="A graph of a patient&#10;&#10;AI-generated content may be incorrect.">
            <a:extLst>
              <a:ext uri="{FF2B5EF4-FFF2-40B4-BE49-F238E27FC236}">
                <a16:creationId xmlns:a16="http://schemas.microsoft.com/office/drawing/2014/main" id="{87EBB7FC-F5F1-F366-A939-2A74D3B3CA4E}"/>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853783" y="1169082"/>
            <a:ext cx="7161690" cy="3899060"/>
          </a:xfrm>
          <a:prstGeom prst="rect">
            <a:avLst/>
          </a:prstGeom>
        </p:spPr>
      </p:pic>
    </p:spTree>
    <p:extLst>
      <p:ext uri="{BB962C8B-B14F-4D97-AF65-F5344CB8AC3E}">
        <p14:creationId xmlns:p14="http://schemas.microsoft.com/office/powerpoint/2010/main" val="926899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9FB2F-5009-B7E2-F037-50AFCD67077E}"/>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7F0A8B05-74F2-74B0-26EB-4622B5FD83B4}"/>
              </a:ext>
            </a:extLst>
          </p:cNvPr>
          <p:cNvSpPr>
            <a:spLocks noGrp="1"/>
          </p:cNvSpPr>
          <p:nvPr>
            <p:ph type="body" sz="quarter" idx="13"/>
          </p:nvPr>
        </p:nvSpPr>
        <p:spPr>
          <a:xfrm>
            <a:off x="0" y="6324602"/>
            <a:ext cx="12192000" cy="533399"/>
          </a:xfrm>
        </p:spPr>
        <p:txBody>
          <a:bodyPr/>
          <a:lstStyle/>
          <a:p>
            <a:pPr>
              <a:spcBef>
                <a:spcPts val="400"/>
              </a:spcBef>
            </a:pPr>
            <a:r>
              <a:rPr lang="en-US" sz="800" b="0" dirty="0">
                <a:solidFill>
                  <a:srgbClr val="000000"/>
                </a:solidFill>
              </a:rPr>
              <a:t>BICR, blinded independent central review; IQR, interquartile range; OS, overall survival; PFS, progressive-free survival. </a:t>
            </a:r>
          </a:p>
          <a:p>
            <a:pPr>
              <a:spcBef>
                <a:spcPts val="400"/>
              </a:spcBef>
            </a:pPr>
            <a:r>
              <a:rPr lang="en-US" sz="800" b="0" dirty="0">
                <a:solidFill>
                  <a:srgbClr val="000000"/>
                </a:solidFill>
              </a:rPr>
              <a:t>Data cutoff: 28 Mar 2022</a:t>
            </a:r>
            <a:endParaRPr lang="en-US" sz="800" b="0" dirty="0"/>
          </a:p>
        </p:txBody>
      </p:sp>
      <p:sp>
        <p:nvSpPr>
          <p:cNvPr id="9" name="Text Placeholder 15">
            <a:extLst>
              <a:ext uri="{FF2B5EF4-FFF2-40B4-BE49-F238E27FC236}">
                <a16:creationId xmlns:a16="http://schemas.microsoft.com/office/drawing/2014/main" id="{BB18601E-0CDF-7970-EE9E-C351C3CACC32}"/>
              </a:ext>
            </a:extLst>
          </p:cNvPr>
          <p:cNvSpPr txBox="1">
            <a:spLocks/>
          </p:cNvSpPr>
          <p:nvPr/>
        </p:nvSpPr>
        <p:spPr>
          <a:xfrm>
            <a:off x="970932" y="1250988"/>
            <a:ext cx="4721137" cy="351449"/>
          </a:xfrm>
          <a:prstGeom prst="rect">
            <a:avLst/>
          </a:prstGeo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89" rtl="0" eaLnBrk="1" fontAlgn="auto" latinLnBrk="0" hangingPunct="1">
              <a:lnSpc>
                <a:spcPct val="85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Progression-free Survival per BICR</a:t>
            </a:r>
          </a:p>
        </p:txBody>
      </p:sp>
      <p:sp>
        <p:nvSpPr>
          <p:cNvPr id="10" name="Text Placeholder 9">
            <a:extLst>
              <a:ext uri="{FF2B5EF4-FFF2-40B4-BE49-F238E27FC236}">
                <a16:creationId xmlns:a16="http://schemas.microsoft.com/office/drawing/2014/main" id="{61288DED-A0ED-AAFC-1E6C-029C13C7EE37}"/>
              </a:ext>
            </a:extLst>
          </p:cNvPr>
          <p:cNvSpPr txBox="1">
            <a:spLocks/>
          </p:cNvSpPr>
          <p:nvPr/>
        </p:nvSpPr>
        <p:spPr>
          <a:xfrm>
            <a:off x="6499934" y="1241914"/>
            <a:ext cx="4399585" cy="351449"/>
          </a:xfrm>
          <a:prstGeom prst="rect">
            <a:avLst/>
          </a:prstGeo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89" rtl="0" eaLnBrk="1" fontAlgn="auto" latinLnBrk="0" hangingPunct="1">
              <a:lnSpc>
                <a:spcPct val="85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Overall Survival</a:t>
            </a:r>
          </a:p>
        </p:txBody>
      </p:sp>
      <p:graphicFrame>
        <p:nvGraphicFramePr>
          <p:cNvPr id="11" name="Table 5">
            <a:extLst>
              <a:ext uri="{FF2B5EF4-FFF2-40B4-BE49-F238E27FC236}">
                <a16:creationId xmlns:a16="http://schemas.microsoft.com/office/drawing/2014/main" id="{95D84BC7-D587-D784-DDCC-C4489D1323BA}"/>
              </a:ext>
            </a:extLst>
          </p:cNvPr>
          <p:cNvGraphicFramePr>
            <a:graphicFrameLocks noGrp="1"/>
          </p:cNvGraphicFramePr>
          <p:nvPr/>
        </p:nvGraphicFramePr>
        <p:xfrm>
          <a:off x="1907233" y="1819872"/>
          <a:ext cx="3768473" cy="931344"/>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1186853">
                  <a:extLst>
                    <a:ext uri="{9D8B030D-6E8A-4147-A177-3AD203B41FA5}">
                      <a16:colId xmlns:a16="http://schemas.microsoft.com/office/drawing/2014/main" val="2736694150"/>
                    </a:ext>
                  </a:extLst>
                </a:gridCol>
                <a:gridCol w="708484">
                  <a:extLst>
                    <a:ext uri="{9D8B030D-6E8A-4147-A177-3AD203B41FA5}">
                      <a16:colId xmlns:a16="http://schemas.microsoft.com/office/drawing/2014/main" val="3047454066"/>
                    </a:ext>
                  </a:extLst>
                </a:gridCol>
                <a:gridCol w="932953">
                  <a:extLst>
                    <a:ext uri="{9D8B030D-6E8A-4147-A177-3AD203B41FA5}">
                      <a16:colId xmlns:a16="http://schemas.microsoft.com/office/drawing/2014/main" val="2055386393"/>
                    </a:ext>
                  </a:extLst>
                </a:gridCol>
                <a:gridCol w="940183">
                  <a:extLst>
                    <a:ext uri="{9D8B030D-6E8A-4147-A177-3AD203B41FA5}">
                      <a16:colId xmlns:a16="http://schemas.microsoft.com/office/drawing/2014/main" val="3008951561"/>
                    </a:ext>
                  </a:extLst>
                </a:gridCol>
              </a:tblGrid>
              <a:tr h="465672">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300" b="1" dirty="0">
                          <a:solidFill>
                            <a:schemeClr val="bg1"/>
                          </a:solidFill>
                          <a:latin typeface="Arial" panose="020B0604020202020204" pitchFamily="34" charset="0"/>
                          <a:cs typeface="Arial" panose="020B0604020202020204" pitchFamily="34" charset="0"/>
                        </a:rPr>
                        <a:t>Tucatinib + Trastuzumab</a:t>
                      </a:r>
                    </a:p>
                  </a:txBody>
                  <a:tcPr marL="49392" marR="49392" marT="29636" marB="2963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Events</a:t>
                      </a:r>
                    </a:p>
                  </a:txBody>
                  <a:tcPr marL="49392" marR="49392" marT="29636" marB="2963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Median PFS</a:t>
                      </a:r>
                    </a:p>
                  </a:txBody>
                  <a:tcPr marL="49392" marR="49392" marT="29636" marB="2963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95% CI</a:t>
                      </a:r>
                    </a:p>
                  </a:txBody>
                  <a:tcPr marL="49392" marR="49392" marT="29636" marB="2963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198883908"/>
                  </a:ext>
                </a:extLst>
              </a:tr>
              <a:tr h="465672">
                <a:tc>
                  <a:txBody>
                    <a:bodyPr/>
                    <a:lstStyle/>
                    <a:p>
                      <a:r>
                        <a:rPr lang="en-US" sz="1300" b="1" dirty="0">
                          <a:solidFill>
                            <a:srgbClr val="0070C0"/>
                          </a:solidFill>
                          <a:latin typeface="Arial" panose="020B0604020202020204" pitchFamily="34" charset="0"/>
                          <a:cs typeface="Arial" panose="020B0604020202020204" pitchFamily="34" charset="0"/>
                        </a:rPr>
                        <a:t>Cohorts A+B</a:t>
                      </a:r>
                    </a:p>
                  </a:txBody>
                  <a:tcPr marL="49392" marR="49392" marT="29636" marB="2963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1" dirty="0">
                          <a:solidFill>
                            <a:srgbClr val="0070C0"/>
                          </a:solidFill>
                          <a:latin typeface="Arial" panose="020B0604020202020204" pitchFamily="34" charset="0"/>
                          <a:cs typeface="Arial" panose="020B0604020202020204" pitchFamily="34" charset="0"/>
                        </a:rPr>
                        <a:t>59/84</a:t>
                      </a:r>
                    </a:p>
                  </a:txBody>
                  <a:tcPr marL="49392" marR="49392" marT="29636" marB="2963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1" dirty="0">
                          <a:solidFill>
                            <a:srgbClr val="0070C0"/>
                          </a:solidFill>
                          <a:latin typeface="Arial" panose="020B0604020202020204" pitchFamily="34" charset="0"/>
                          <a:cs typeface="Arial" panose="020B0604020202020204" pitchFamily="34" charset="0"/>
                        </a:rPr>
                        <a:t>8.1 months </a:t>
                      </a:r>
                    </a:p>
                  </a:txBody>
                  <a:tcPr marL="49392" marR="49392" marT="29636" marB="2963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1" dirty="0">
                          <a:solidFill>
                            <a:srgbClr val="0070C0"/>
                          </a:solidFill>
                          <a:latin typeface="Arial" panose="020B0604020202020204" pitchFamily="34" charset="0"/>
                          <a:cs typeface="Arial" panose="020B0604020202020204" pitchFamily="34" charset="0"/>
                        </a:rPr>
                        <a:t>4.2, 10.2</a:t>
                      </a:r>
                    </a:p>
                  </a:txBody>
                  <a:tcPr marL="49392" marR="49392" marT="29636" marB="2963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5603303"/>
                  </a:ext>
                </a:extLst>
              </a:tr>
            </a:tbl>
          </a:graphicData>
        </a:graphic>
      </p:graphicFrame>
      <p:graphicFrame>
        <p:nvGraphicFramePr>
          <p:cNvPr id="12" name="Table 5">
            <a:extLst>
              <a:ext uri="{FF2B5EF4-FFF2-40B4-BE49-F238E27FC236}">
                <a16:creationId xmlns:a16="http://schemas.microsoft.com/office/drawing/2014/main" id="{CDDD64D0-5744-065F-800B-08C6F3A0D4BC}"/>
              </a:ext>
            </a:extLst>
          </p:cNvPr>
          <p:cNvGraphicFramePr>
            <a:graphicFrameLocks noGrp="1"/>
          </p:cNvGraphicFramePr>
          <p:nvPr/>
        </p:nvGraphicFramePr>
        <p:xfrm>
          <a:off x="8308717" y="1819872"/>
          <a:ext cx="3768473" cy="959104"/>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1187404">
                  <a:extLst>
                    <a:ext uri="{9D8B030D-6E8A-4147-A177-3AD203B41FA5}">
                      <a16:colId xmlns:a16="http://schemas.microsoft.com/office/drawing/2014/main" val="2736694150"/>
                    </a:ext>
                  </a:extLst>
                </a:gridCol>
                <a:gridCol w="719721">
                  <a:extLst>
                    <a:ext uri="{9D8B030D-6E8A-4147-A177-3AD203B41FA5}">
                      <a16:colId xmlns:a16="http://schemas.microsoft.com/office/drawing/2014/main" val="3047454066"/>
                    </a:ext>
                  </a:extLst>
                </a:gridCol>
                <a:gridCol w="927476">
                  <a:extLst>
                    <a:ext uri="{9D8B030D-6E8A-4147-A177-3AD203B41FA5}">
                      <a16:colId xmlns:a16="http://schemas.microsoft.com/office/drawing/2014/main" val="2055386393"/>
                    </a:ext>
                  </a:extLst>
                </a:gridCol>
                <a:gridCol w="933872">
                  <a:extLst>
                    <a:ext uri="{9D8B030D-6E8A-4147-A177-3AD203B41FA5}">
                      <a16:colId xmlns:a16="http://schemas.microsoft.com/office/drawing/2014/main" val="3008951561"/>
                    </a:ext>
                  </a:extLst>
                </a:gridCol>
              </a:tblGrid>
              <a:tr h="479552">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300" b="1" dirty="0">
                          <a:solidFill>
                            <a:schemeClr val="bg1"/>
                          </a:solidFill>
                          <a:latin typeface="Arial" panose="020B0604020202020204" pitchFamily="34" charset="0"/>
                          <a:cs typeface="Arial" panose="020B0604020202020204" pitchFamily="34" charset="0"/>
                        </a:rPr>
                        <a:t>Tucatinib + Trastuzumab</a:t>
                      </a:r>
                    </a:p>
                  </a:txBody>
                  <a:tcPr marL="60960" marR="60960" marT="36576" marB="3657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Events</a:t>
                      </a:r>
                    </a:p>
                  </a:txBody>
                  <a:tcPr marL="60960" marR="60960" marT="36576" marB="3657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Median OS</a:t>
                      </a:r>
                    </a:p>
                  </a:txBody>
                  <a:tcPr marL="60960" marR="60960" marT="36576" marB="3657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95% CI</a:t>
                      </a:r>
                    </a:p>
                  </a:txBody>
                  <a:tcPr marL="60960" marR="60960" marT="36576" marB="3657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198883908"/>
                  </a:ext>
                </a:extLst>
              </a:tr>
              <a:tr h="479552">
                <a:tc>
                  <a:txBody>
                    <a:bodyPr/>
                    <a:lstStyle/>
                    <a:p>
                      <a:r>
                        <a:rPr lang="en-US" sz="1300" b="1" dirty="0">
                          <a:solidFill>
                            <a:srgbClr val="0070C0"/>
                          </a:solidFill>
                          <a:latin typeface="Arial" panose="020B0604020202020204" pitchFamily="34" charset="0"/>
                          <a:cs typeface="Arial" panose="020B0604020202020204" pitchFamily="34" charset="0"/>
                        </a:rPr>
                        <a:t>Cohorts A+B</a:t>
                      </a:r>
                    </a:p>
                  </a:txBody>
                  <a:tcPr marL="60960" marR="60960" marT="36576" marB="3657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1" dirty="0">
                          <a:solidFill>
                            <a:srgbClr val="0070C0"/>
                          </a:solidFill>
                          <a:latin typeface="Arial" panose="020B0604020202020204" pitchFamily="34" charset="0"/>
                          <a:cs typeface="Arial" panose="020B0604020202020204" pitchFamily="34" charset="0"/>
                        </a:rPr>
                        <a:t>38/84</a:t>
                      </a:r>
                    </a:p>
                  </a:txBody>
                  <a:tcPr marL="60960" marR="60960" marT="36576" marB="3657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1" dirty="0">
                          <a:solidFill>
                            <a:srgbClr val="0070C0"/>
                          </a:solidFill>
                          <a:latin typeface="Arial" panose="020B0604020202020204" pitchFamily="34" charset="0"/>
                          <a:cs typeface="Arial" panose="020B0604020202020204" pitchFamily="34" charset="0"/>
                        </a:rPr>
                        <a:t>23.9 months </a:t>
                      </a:r>
                    </a:p>
                  </a:txBody>
                  <a:tcPr marL="60960" marR="60960" marT="36576" marB="3657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1" dirty="0">
                          <a:solidFill>
                            <a:srgbClr val="0070C0"/>
                          </a:solidFill>
                          <a:latin typeface="Arial" panose="020B0604020202020204" pitchFamily="34" charset="0"/>
                          <a:cs typeface="Arial" panose="020B0604020202020204" pitchFamily="34" charset="0"/>
                        </a:rPr>
                        <a:t>18.7, 28.3</a:t>
                      </a:r>
                    </a:p>
                  </a:txBody>
                  <a:tcPr marL="60960" marR="60960" marT="36576" marB="3657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5603303"/>
                  </a:ext>
                </a:extLst>
              </a:tr>
            </a:tbl>
          </a:graphicData>
        </a:graphic>
      </p:graphicFrame>
      <p:pic>
        <p:nvPicPr>
          <p:cNvPr id="13" name="Picture 4" descr="A picture containing chart&#10;&#10;Description automatically generated">
            <a:extLst>
              <a:ext uri="{FF2B5EF4-FFF2-40B4-BE49-F238E27FC236}">
                <a16:creationId xmlns:a16="http://schemas.microsoft.com/office/drawing/2014/main" id="{27283979-F912-CCB8-8D49-334D5656B98F}"/>
              </a:ext>
            </a:extLst>
          </p:cNvPr>
          <p:cNvPicPr>
            <a:picLocks noChangeAspect="1"/>
          </p:cNvPicPr>
          <p:nvPr/>
        </p:nvPicPr>
        <p:blipFill rotWithShape="1">
          <a:blip r:embed="rId3"/>
          <a:srcRect b="6107"/>
          <a:stretch/>
        </p:blipFill>
        <p:spPr>
          <a:xfrm>
            <a:off x="357248" y="1852509"/>
            <a:ext cx="5006715" cy="3984336"/>
          </a:xfrm>
          <a:prstGeom prst="rect">
            <a:avLst/>
          </a:prstGeom>
        </p:spPr>
      </p:pic>
      <p:pic>
        <p:nvPicPr>
          <p:cNvPr id="14" name="Picture 6" descr="Chart&#10;&#10;Description automatically generated with low confidence">
            <a:extLst>
              <a:ext uri="{FF2B5EF4-FFF2-40B4-BE49-F238E27FC236}">
                <a16:creationId xmlns:a16="http://schemas.microsoft.com/office/drawing/2014/main" id="{AEA092F2-F7A3-6D99-5DAB-03C32B04801D}"/>
              </a:ext>
            </a:extLst>
          </p:cNvPr>
          <p:cNvPicPr>
            <a:picLocks noChangeAspect="1"/>
          </p:cNvPicPr>
          <p:nvPr/>
        </p:nvPicPr>
        <p:blipFill rotWithShape="1">
          <a:blip r:embed="rId4"/>
          <a:srcRect b="6107"/>
          <a:stretch/>
        </p:blipFill>
        <p:spPr>
          <a:xfrm>
            <a:off x="5892803" y="1852511"/>
            <a:ext cx="5006716" cy="3979268"/>
          </a:xfrm>
          <a:prstGeom prst="rect">
            <a:avLst/>
          </a:prstGeom>
        </p:spPr>
      </p:pic>
      <p:sp>
        <p:nvSpPr>
          <p:cNvPr id="15" name="TextBox 10">
            <a:extLst>
              <a:ext uri="{FF2B5EF4-FFF2-40B4-BE49-F238E27FC236}">
                <a16:creationId xmlns:a16="http://schemas.microsoft.com/office/drawing/2014/main" id="{CFD7BD3F-B555-12D7-B956-B626CE1C9811}"/>
              </a:ext>
            </a:extLst>
          </p:cNvPr>
          <p:cNvSpPr txBox="1"/>
          <p:nvPr/>
        </p:nvSpPr>
        <p:spPr>
          <a:xfrm>
            <a:off x="588998" y="5955270"/>
            <a:ext cx="11010820" cy="338554"/>
          </a:xfrm>
          <a:prstGeom prst="rect">
            <a:avLst/>
          </a:prstGeom>
          <a:solidFill>
            <a:schemeClr val="bg1"/>
          </a:solidFill>
        </p:spPr>
        <p:txBody>
          <a:bodyPr wrap="square">
            <a:spAutoFit/>
          </a:bodyPr>
          <a:lstStyle/>
          <a:p>
            <a:pPr marL="0" marR="0" lvl="0" indent="0" algn="ctr" defTabSz="609585" rtl="0" eaLnBrk="1" fontAlgn="auto" latinLnBrk="0" hangingPunct="1">
              <a:lnSpc>
                <a:spcPct val="100000"/>
              </a:lnSpc>
              <a:spcBef>
                <a:spcPts val="1600"/>
              </a:spcBef>
              <a:spcAft>
                <a:spcPts val="1067"/>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Median follow-up for Cohorts A+B in final analysis was 32.4 months.</a:t>
            </a:r>
          </a:p>
        </p:txBody>
      </p:sp>
      <p:sp>
        <p:nvSpPr>
          <p:cNvPr id="16" name="Tekstvak 15">
            <a:extLst>
              <a:ext uri="{FF2B5EF4-FFF2-40B4-BE49-F238E27FC236}">
                <a16:creationId xmlns:a16="http://schemas.microsoft.com/office/drawing/2014/main" id="{9AE07124-1087-4C43-BB98-37A18B0BA9DB}"/>
              </a:ext>
            </a:extLst>
          </p:cNvPr>
          <p:cNvSpPr txBox="1"/>
          <p:nvPr/>
        </p:nvSpPr>
        <p:spPr>
          <a:xfrm>
            <a:off x="4007768" y="6593841"/>
            <a:ext cx="8184232"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Strickler JH…Van </a:t>
            </a:r>
            <a:r>
              <a:rPr kumimoji="0" lang="en-US" altLang="nl-BE" sz="1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mn-cs"/>
              </a:rPr>
              <a:t>Cutsem</a:t>
            </a: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 E et al. </a:t>
            </a:r>
            <a:r>
              <a:rPr kumimoji="0" lang="en-US" altLang="nl-BE"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Lancet Oncol. </a:t>
            </a: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2023; Strickler JH…Van </a:t>
            </a:r>
            <a:r>
              <a:rPr kumimoji="0" lang="en-US" altLang="nl-BE" sz="1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mn-cs"/>
              </a:rPr>
              <a:t>Cutsem</a:t>
            </a: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 E et al. ASCO 2024; Abstract 3509. </a:t>
            </a:r>
            <a:endParaRPr kumimoji="0" lang="nl-BE" sz="1200" b="1" i="0" u="none" strike="noStrike" kern="1200" cap="none" spc="0" normalizeH="0" baseline="0" noProof="0" dirty="0">
              <a:ln>
                <a:noFill/>
              </a:ln>
              <a:solidFill>
                <a:srgbClr val="2C024B"/>
              </a:solidFill>
              <a:effectLst/>
              <a:uLnTx/>
              <a:uFillTx/>
              <a:latin typeface="Arial" panose="020B0604020202020204" pitchFamily="34" charset="0"/>
              <a:ea typeface="+mn-ea"/>
              <a:cs typeface="+mn-cs"/>
            </a:endParaRPr>
          </a:p>
        </p:txBody>
      </p:sp>
      <p:sp>
        <p:nvSpPr>
          <p:cNvPr id="17" name="Title 5">
            <a:extLst>
              <a:ext uri="{FF2B5EF4-FFF2-40B4-BE49-F238E27FC236}">
                <a16:creationId xmlns:a16="http://schemas.microsoft.com/office/drawing/2014/main" id="{F02A917E-B223-B2DD-0888-16C420AE0708}"/>
              </a:ext>
            </a:extLst>
          </p:cNvPr>
          <p:cNvSpPr txBox="1">
            <a:spLocks/>
          </p:cNvSpPr>
          <p:nvPr/>
        </p:nvSpPr>
        <p:spPr>
          <a:xfrm>
            <a:off x="3071664" y="29336"/>
            <a:ext cx="7632848" cy="1069680"/>
          </a:xfrm>
          <a:prstGeom prst="rect">
            <a:avLst/>
          </a:prstGeom>
        </p:spPr>
        <p:txBody>
          <a:bodyPr anchor="t"/>
          <a:lstStyle>
            <a:lvl1pPr algn="ctr" defTabSz="457189" rtl="0" eaLnBrk="1" latinLnBrk="0" hangingPunct="1">
              <a:lnSpc>
                <a:spcPct val="90000"/>
              </a:lnSpc>
              <a:spcBef>
                <a:spcPct val="0"/>
              </a:spcBef>
              <a:buNone/>
              <a:defRPr sz="3200" b="0" i="0" kern="1200">
                <a:solidFill>
                  <a:schemeClr val="tx1"/>
                </a:solidFill>
                <a:latin typeface="+mj-lt"/>
                <a:ea typeface="+mj-ea"/>
                <a:cs typeface="Adobe Garamond Pro"/>
              </a:defRPr>
            </a:lvl1pPr>
          </a:lstStyle>
          <a:p>
            <a:pPr marL="0" marR="0" lvl="0" indent="0" algn="ctr" defTabSz="457189"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MOUNTAINEER: Global, Open-Label, Phase 2 Trial of Tucatinib and Trastuzumab in HER2+ mCRC </a:t>
            </a:r>
          </a:p>
        </p:txBody>
      </p:sp>
    </p:spTree>
    <p:extLst>
      <p:ext uri="{BB962C8B-B14F-4D97-AF65-F5344CB8AC3E}">
        <p14:creationId xmlns:p14="http://schemas.microsoft.com/office/powerpoint/2010/main" val="3502698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D862B-2DB8-9159-F744-2D9DC053D19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9BC6632-C4CF-102B-44F8-E9725740CCC4}"/>
              </a:ext>
            </a:extLst>
          </p:cNvPr>
          <p:cNvSpPr txBox="1">
            <a:spLocks/>
          </p:cNvSpPr>
          <p:nvPr/>
        </p:nvSpPr>
        <p:spPr>
          <a:xfrm>
            <a:off x="2639616" y="8272"/>
            <a:ext cx="8280920" cy="1069680"/>
          </a:xfrm>
          <a:prstGeom prst="rect">
            <a:avLst/>
          </a:prstGeom>
          <a:noFill/>
        </p:spPr>
        <p:txBody>
          <a:bodyPr/>
          <a:lstStyle>
            <a:lvl1pPr algn="l" defTabSz="838200" rtl="0" eaLnBrk="0" fontAlgn="base" hangingPunct="0">
              <a:spcBef>
                <a:spcPct val="0"/>
              </a:spcBef>
              <a:spcAft>
                <a:spcPct val="0"/>
              </a:spcAft>
              <a:defRPr sz="3200" b="1">
                <a:solidFill>
                  <a:schemeClr val="bg2"/>
                </a:solidFill>
                <a:latin typeface="+mj-lt"/>
                <a:ea typeface="+mj-ea"/>
                <a:cs typeface="+mj-cs"/>
              </a:defRPr>
            </a:lvl1pPr>
            <a:lvl2pPr algn="l" defTabSz="838200" rtl="0" eaLnBrk="0" fontAlgn="base" hangingPunct="0">
              <a:spcBef>
                <a:spcPct val="0"/>
              </a:spcBef>
              <a:spcAft>
                <a:spcPct val="0"/>
              </a:spcAft>
              <a:defRPr sz="3200" b="1">
                <a:solidFill>
                  <a:schemeClr val="bg2"/>
                </a:solidFill>
                <a:latin typeface="Gill Sans Std" pitchFamily="34" charset="0"/>
              </a:defRPr>
            </a:lvl2pPr>
            <a:lvl3pPr algn="l" defTabSz="838200" rtl="0" eaLnBrk="0" fontAlgn="base" hangingPunct="0">
              <a:spcBef>
                <a:spcPct val="0"/>
              </a:spcBef>
              <a:spcAft>
                <a:spcPct val="0"/>
              </a:spcAft>
              <a:defRPr sz="3200" b="1">
                <a:solidFill>
                  <a:schemeClr val="bg2"/>
                </a:solidFill>
                <a:latin typeface="Gill Sans Std" pitchFamily="34" charset="0"/>
              </a:defRPr>
            </a:lvl3pPr>
            <a:lvl4pPr algn="l" defTabSz="838200" rtl="0" eaLnBrk="0" fontAlgn="base" hangingPunct="0">
              <a:spcBef>
                <a:spcPct val="0"/>
              </a:spcBef>
              <a:spcAft>
                <a:spcPct val="0"/>
              </a:spcAft>
              <a:defRPr sz="3200" b="1">
                <a:solidFill>
                  <a:schemeClr val="bg2"/>
                </a:solidFill>
                <a:latin typeface="Gill Sans Std" pitchFamily="34" charset="0"/>
              </a:defRPr>
            </a:lvl4pPr>
            <a:lvl5pPr algn="l" defTabSz="838200" rtl="0" eaLnBrk="0" fontAlgn="base" hangingPunct="0">
              <a:spcBef>
                <a:spcPct val="0"/>
              </a:spcBef>
              <a:spcAft>
                <a:spcPct val="0"/>
              </a:spcAft>
              <a:defRPr sz="3200" b="1">
                <a:solidFill>
                  <a:schemeClr val="bg2"/>
                </a:solidFill>
                <a:latin typeface="Gill Sans Std" pitchFamily="34" charset="0"/>
              </a:defRPr>
            </a:lvl5pPr>
            <a:lvl6pPr marL="368609" algn="l" defTabSz="840891" rtl="0" eaLnBrk="1" fontAlgn="base" hangingPunct="1">
              <a:spcBef>
                <a:spcPct val="0"/>
              </a:spcBef>
              <a:spcAft>
                <a:spcPct val="0"/>
              </a:spcAft>
              <a:defRPr sz="3225" b="1">
                <a:solidFill>
                  <a:schemeClr val="bg2"/>
                </a:solidFill>
                <a:latin typeface="Gill Sans Std" pitchFamily="34" charset="0"/>
              </a:defRPr>
            </a:lvl6pPr>
            <a:lvl7pPr marL="737219" algn="l" defTabSz="840891" rtl="0" eaLnBrk="1" fontAlgn="base" hangingPunct="1">
              <a:spcBef>
                <a:spcPct val="0"/>
              </a:spcBef>
              <a:spcAft>
                <a:spcPct val="0"/>
              </a:spcAft>
              <a:defRPr sz="3225" b="1">
                <a:solidFill>
                  <a:schemeClr val="bg2"/>
                </a:solidFill>
                <a:latin typeface="Gill Sans Std" pitchFamily="34" charset="0"/>
              </a:defRPr>
            </a:lvl7pPr>
            <a:lvl8pPr marL="1105828" algn="l" defTabSz="840891" rtl="0" eaLnBrk="1" fontAlgn="base" hangingPunct="1">
              <a:spcBef>
                <a:spcPct val="0"/>
              </a:spcBef>
              <a:spcAft>
                <a:spcPct val="0"/>
              </a:spcAft>
              <a:defRPr sz="3225" b="1">
                <a:solidFill>
                  <a:schemeClr val="bg2"/>
                </a:solidFill>
                <a:latin typeface="Gill Sans Std" pitchFamily="34" charset="0"/>
              </a:defRPr>
            </a:lvl8pPr>
            <a:lvl9pPr marL="1474438" algn="l" defTabSz="840891" rtl="0" eaLnBrk="1" fontAlgn="base" hangingPunct="1">
              <a:spcBef>
                <a:spcPct val="0"/>
              </a:spcBef>
              <a:spcAft>
                <a:spcPct val="0"/>
              </a:spcAft>
              <a:defRPr sz="3225" b="1">
                <a:solidFill>
                  <a:schemeClr val="bg2"/>
                </a:solidFill>
                <a:latin typeface="Gill Sans Std" pitchFamily="34" charset="0"/>
              </a:defRPr>
            </a:lvl9pPr>
          </a:lstStyle>
          <a:p>
            <a:pPr marL="0" marR="0" lvl="0" indent="0" algn="ctr" defTabSz="838200" rtl="0" eaLnBrk="0" fontAlgn="base" latinLnBrk="0" hangingPunct="0">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MOUNTAINEER: Efficacy by </a:t>
            </a:r>
          </a:p>
          <a:p>
            <a:pPr marL="0" marR="0" lvl="0" indent="0" algn="ctr" defTabSz="838200" rtl="0" eaLnBrk="0" fontAlgn="base" latinLnBrk="0" hangingPunct="0">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Central HER2 Testing Methods</a:t>
            </a:r>
          </a:p>
        </p:txBody>
      </p:sp>
      <p:sp>
        <p:nvSpPr>
          <p:cNvPr id="8" name="TextBox 7">
            <a:extLst>
              <a:ext uri="{FF2B5EF4-FFF2-40B4-BE49-F238E27FC236}">
                <a16:creationId xmlns:a16="http://schemas.microsoft.com/office/drawing/2014/main" id="{EC81FB00-9097-5E25-C6DC-DE73262C9F85}"/>
              </a:ext>
            </a:extLst>
          </p:cNvPr>
          <p:cNvSpPr txBox="1"/>
          <p:nvPr/>
        </p:nvSpPr>
        <p:spPr>
          <a:xfrm>
            <a:off x="7752184" y="6572729"/>
            <a:ext cx="6096000"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Strickler JH…Van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Cutsem</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 et al. ASCO 2024; Abstract 3509. </a:t>
            </a:r>
          </a:p>
        </p:txBody>
      </p:sp>
      <p:pic>
        <p:nvPicPr>
          <p:cNvPr id="2" name="Picture 2">
            <a:extLst>
              <a:ext uri="{FF2B5EF4-FFF2-40B4-BE49-F238E27FC236}">
                <a16:creationId xmlns:a16="http://schemas.microsoft.com/office/drawing/2014/main" id="{3E813EE1-C114-DEF3-19DB-B5EA76D396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13" b="8710"/>
          <a:stretch/>
        </p:blipFill>
        <p:spPr bwMode="auto">
          <a:xfrm>
            <a:off x="234549" y="1077208"/>
            <a:ext cx="11722902" cy="514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689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6AA39-182F-8E04-BAEE-83C5CD84D62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56F5FD0-4017-488A-8D46-D51A24DAA36B}"/>
              </a:ext>
            </a:extLst>
          </p:cNvPr>
          <p:cNvSpPr txBox="1">
            <a:spLocks/>
          </p:cNvSpPr>
          <p:nvPr/>
        </p:nvSpPr>
        <p:spPr>
          <a:xfrm>
            <a:off x="2855640" y="188640"/>
            <a:ext cx="8208912" cy="504056"/>
          </a:xfrm>
          <a:prstGeom prst="rect">
            <a:avLst/>
          </a:prstGeom>
        </p:spPr>
        <p:txBody>
          <a:bodyPr anchor="t"/>
          <a:lstStyle>
            <a:lvl1pPr algn="l" defTabSz="838200" rtl="0" eaLnBrk="0" fontAlgn="base" hangingPunct="0">
              <a:spcBef>
                <a:spcPct val="0"/>
              </a:spcBef>
              <a:spcAft>
                <a:spcPct val="0"/>
              </a:spcAft>
              <a:defRPr sz="3200" b="1">
                <a:solidFill>
                  <a:schemeClr val="bg2"/>
                </a:solidFill>
                <a:latin typeface="+mj-lt"/>
                <a:ea typeface="+mj-ea"/>
                <a:cs typeface="+mj-cs"/>
              </a:defRPr>
            </a:lvl1pPr>
            <a:lvl2pPr algn="l" defTabSz="838200" rtl="0" eaLnBrk="0" fontAlgn="base" hangingPunct="0">
              <a:spcBef>
                <a:spcPct val="0"/>
              </a:spcBef>
              <a:spcAft>
                <a:spcPct val="0"/>
              </a:spcAft>
              <a:defRPr sz="3200" b="1">
                <a:solidFill>
                  <a:schemeClr val="bg2"/>
                </a:solidFill>
                <a:latin typeface="Gill Sans Std" pitchFamily="34" charset="0"/>
              </a:defRPr>
            </a:lvl2pPr>
            <a:lvl3pPr algn="l" defTabSz="838200" rtl="0" eaLnBrk="0" fontAlgn="base" hangingPunct="0">
              <a:spcBef>
                <a:spcPct val="0"/>
              </a:spcBef>
              <a:spcAft>
                <a:spcPct val="0"/>
              </a:spcAft>
              <a:defRPr sz="3200" b="1">
                <a:solidFill>
                  <a:schemeClr val="bg2"/>
                </a:solidFill>
                <a:latin typeface="Gill Sans Std" pitchFamily="34" charset="0"/>
              </a:defRPr>
            </a:lvl3pPr>
            <a:lvl4pPr algn="l" defTabSz="838200" rtl="0" eaLnBrk="0" fontAlgn="base" hangingPunct="0">
              <a:spcBef>
                <a:spcPct val="0"/>
              </a:spcBef>
              <a:spcAft>
                <a:spcPct val="0"/>
              </a:spcAft>
              <a:defRPr sz="3200" b="1">
                <a:solidFill>
                  <a:schemeClr val="bg2"/>
                </a:solidFill>
                <a:latin typeface="Gill Sans Std" pitchFamily="34" charset="0"/>
              </a:defRPr>
            </a:lvl4pPr>
            <a:lvl5pPr algn="l" defTabSz="838200" rtl="0" eaLnBrk="0" fontAlgn="base" hangingPunct="0">
              <a:spcBef>
                <a:spcPct val="0"/>
              </a:spcBef>
              <a:spcAft>
                <a:spcPct val="0"/>
              </a:spcAft>
              <a:defRPr sz="3200" b="1">
                <a:solidFill>
                  <a:schemeClr val="bg2"/>
                </a:solidFill>
                <a:latin typeface="Gill Sans Std" pitchFamily="34" charset="0"/>
              </a:defRPr>
            </a:lvl5pPr>
            <a:lvl6pPr marL="368609" algn="l" defTabSz="840891" rtl="0" eaLnBrk="1" fontAlgn="base" hangingPunct="1">
              <a:spcBef>
                <a:spcPct val="0"/>
              </a:spcBef>
              <a:spcAft>
                <a:spcPct val="0"/>
              </a:spcAft>
              <a:defRPr sz="3225" b="1">
                <a:solidFill>
                  <a:schemeClr val="bg2"/>
                </a:solidFill>
                <a:latin typeface="Gill Sans Std" pitchFamily="34" charset="0"/>
              </a:defRPr>
            </a:lvl6pPr>
            <a:lvl7pPr marL="737219" algn="l" defTabSz="840891" rtl="0" eaLnBrk="1" fontAlgn="base" hangingPunct="1">
              <a:spcBef>
                <a:spcPct val="0"/>
              </a:spcBef>
              <a:spcAft>
                <a:spcPct val="0"/>
              </a:spcAft>
              <a:defRPr sz="3225" b="1">
                <a:solidFill>
                  <a:schemeClr val="bg2"/>
                </a:solidFill>
                <a:latin typeface="Gill Sans Std" pitchFamily="34" charset="0"/>
              </a:defRPr>
            </a:lvl7pPr>
            <a:lvl8pPr marL="1105828" algn="l" defTabSz="840891" rtl="0" eaLnBrk="1" fontAlgn="base" hangingPunct="1">
              <a:spcBef>
                <a:spcPct val="0"/>
              </a:spcBef>
              <a:spcAft>
                <a:spcPct val="0"/>
              </a:spcAft>
              <a:defRPr sz="3225" b="1">
                <a:solidFill>
                  <a:schemeClr val="bg2"/>
                </a:solidFill>
                <a:latin typeface="Gill Sans Std" pitchFamily="34" charset="0"/>
              </a:defRPr>
            </a:lvl8pPr>
            <a:lvl9pPr marL="1474438" algn="l" defTabSz="840891" rtl="0" eaLnBrk="1" fontAlgn="base" hangingPunct="1">
              <a:spcBef>
                <a:spcPct val="0"/>
              </a:spcBef>
              <a:spcAft>
                <a:spcPct val="0"/>
              </a:spcAft>
              <a:defRPr sz="3225" b="1">
                <a:solidFill>
                  <a:schemeClr val="bg2"/>
                </a:solidFill>
                <a:latin typeface="Gill Sans Std" pitchFamily="34" charset="0"/>
              </a:defRPr>
            </a:lvl9pPr>
          </a:lstStyle>
          <a:p>
            <a:pPr marL="0" marR="0" lvl="0" indent="0" algn="ctr" defTabSz="838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Most Common TEAEs for Tucatinib + Trastuzumab</a:t>
            </a:r>
            <a:endParaRPr kumimoji="0" lang="en-US" sz="2800" b="1" i="0" u="none" strike="noStrike" kern="0" cap="none" spc="0" normalizeH="0" baseline="30000" noProof="0" dirty="0">
              <a:ln>
                <a:noFill/>
              </a:ln>
              <a:solidFill>
                <a:srgbClr val="000000"/>
              </a:solidFill>
              <a:effectLst/>
              <a:uLnTx/>
              <a:uFillTx/>
              <a:latin typeface="Calibri Light" panose="020F0302020204030204" pitchFamily="34" charset="0"/>
              <a:ea typeface="+mj-ea"/>
              <a:cs typeface="Calibri Light" panose="020F0302020204030204" pitchFamily="34" charset="0"/>
            </a:endParaRPr>
          </a:p>
        </p:txBody>
      </p:sp>
      <p:sp>
        <p:nvSpPr>
          <p:cNvPr id="7" name="Text Placeholder 2">
            <a:extLst>
              <a:ext uri="{FF2B5EF4-FFF2-40B4-BE49-F238E27FC236}">
                <a16:creationId xmlns:a16="http://schemas.microsoft.com/office/drawing/2014/main" id="{ED521140-F644-D961-081C-EAEB7E148B99}"/>
              </a:ext>
            </a:extLst>
          </p:cNvPr>
          <p:cNvSpPr>
            <a:spLocks noGrp="1"/>
          </p:cNvSpPr>
          <p:nvPr>
            <p:ph type="body" sz="quarter" idx="13"/>
          </p:nvPr>
        </p:nvSpPr>
        <p:spPr>
          <a:xfrm>
            <a:off x="-1" y="6581002"/>
            <a:ext cx="12192000" cy="276999"/>
          </a:xfrm>
        </p:spPr>
        <p:txBody>
          <a:bodyPr/>
          <a:lstStyle/>
          <a:p>
            <a:pPr>
              <a:spcBef>
                <a:spcPts val="400"/>
              </a:spcBef>
            </a:pPr>
            <a:r>
              <a:rPr lang="en-US" sz="800" b="0" dirty="0">
                <a:solidFill>
                  <a:srgbClr val="000000"/>
                </a:solidFill>
              </a:rPr>
              <a:t>Data cutoff: 28 Mar 2022</a:t>
            </a:r>
            <a:endParaRPr lang="en-US" sz="800" b="0" dirty="0"/>
          </a:p>
        </p:txBody>
      </p:sp>
      <p:sp>
        <p:nvSpPr>
          <p:cNvPr id="8" name="TextBox 4">
            <a:extLst>
              <a:ext uri="{FF2B5EF4-FFF2-40B4-BE49-F238E27FC236}">
                <a16:creationId xmlns:a16="http://schemas.microsoft.com/office/drawing/2014/main" id="{65761F51-05C9-49E4-C8CC-C79B8D4FE789}"/>
              </a:ext>
            </a:extLst>
          </p:cNvPr>
          <p:cNvSpPr txBox="1"/>
          <p:nvPr/>
        </p:nvSpPr>
        <p:spPr>
          <a:xfrm>
            <a:off x="338561" y="5656376"/>
            <a:ext cx="11514876" cy="564322"/>
          </a:xfrm>
          <a:prstGeom prst="rect">
            <a:avLst/>
          </a:prstGeom>
          <a:solidFill>
            <a:schemeClr val="bg2">
              <a:lumMod val="20000"/>
              <a:lumOff val="80000"/>
            </a:schemeClr>
          </a:solidFill>
        </p:spPr>
        <p:txBody>
          <a:bodyPr wrap="square">
            <a:spAutoFit/>
          </a:bodyPr>
          <a:lstStyle/>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Most common tucatinib-related AEs: </a:t>
            </a:r>
            <a:r>
              <a:rPr kumimoji="0" lang="en-US" sz="1600" b="0" i="0" u="none" strike="noStrike" kern="1200" cap="none" spc="0" normalizeH="0" baseline="0" noProof="0" dirty="0" err="1">
                <a:ln>
                  <a:noFill/>
                </a:ln>
                <a:solidFill>
                  <a:srgbClr val="000000"/>
                </a:solidFill>
                <a:effectLst/>
                <a:uLnTx/>
                <a:uFillTx/>
                <a:latin typeface="Arial"/>
                <a:ea typeface="+mn-ea"/>
                <a:cs typeface="+mn-cs"/>
              </a:rPr>
              <a:t>diarrhoea</a:t>
            </a:r>
            <a:r>
              <a:rPr kumimoji="0" lang="en-US" sz="1600" b="0" i="0" u="none" strike="noStrike" kern="1200" cap="none" spc="0" normalizeH="0" baseline="0" noProof="0" dirty="0">
                <a:ln>
                  <a:noFill/>
                </a:ln>
                <a:solidFill>
                  <a:srgbClr val="000000"/>
                </a:solidFill>
                <a:effectLst/>
                <a:uLnTx/>
                <a:uFillTx/>
                <a:latin typeface="Arial"/>
                <a:ea typeface="+mn-ea"/>
                <a:cs typeface="+mn-cs"/>
              </a:rPr>
              <a:t> (52.3%), fatigue (29.1%), nausea (18.6%), and dermatitis acneiform (17.4%)</a:t>
            </a:r>
          </a:p>
          <a:p>
            <a:pPr marL="838179" marR="0" lvl="1"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Grade ≥3 tucatinib-related AEs (≥3%): alanine aminotransferase increase (2.3%) and diarrhoea (2.3%)</a:t>
            </a:r>
          </a:p>
        </p:txBody>
      </p:sp>
      <p:sp>
        <p:nvSpPr>
          <p:cNvPr id="11" name="Tekstvak 10">
            <a:extLst>
              <a:ext uri="{FF2B5EF4-FFF2-40B4-BE49-F238E27FC236}">
                <a16:creationId xmlns:a16="http://schemas.microsoft.com/office/drawing/2014/main" id="{93FF5C88-352F-B01F-3CD6-13CDB7871801}"/>
              </a:ext>
            </a:extLst>
          </p:cNvPr>
          <p:cNvSpPr txBox="1"/>
          <p:nvPr/>
        </p:nvSpPr>
        <p:spPr>
          <a:xfrm>
            <a:off x="3953981" y="6569278"/>
            <a:ext cx="8256239"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Strickler JH…Van Cutsem E et al. </a:t>
            </a:r>
            <a:r>
              <a:rPr kumimoji="0" lang="en-US" altLang="nl-BE"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Lancet Oncol. </a:t>
            </a: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2023; Strickler JH…Van </a:t>
            </a:r>
            <a:r>
              <a:rPr kumimoji="0" lang="en-US" altLang="nl-BE" sz="1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mn-cs"/>
              </a:rPr>
              <a:t>Cutsem</a:t>
            </a:r>
            <a:r>
              <a:rPr kumimoji="0" lang="en-US" altLang="nl-BE"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 E et al. ASCO 2024; Abstract 3509. </a:t>
            </a:r>
            <a:endParaRPr kumimoji="0" lang="nl-BE" sz="1200" b="1" i="0" u="none" strike="noStrike" kern="1200" cap="none" spc="0" normalizeH="0" baseline="0" noProof="0" dirty="0">
              <a:ln>
                <a:noFill/>
              </a:ln>
              <a:solidFill>
                <a:srgbClr val="2C024B"/>
              </a:solidFill>
              <a:effectLst/>
              <a:uLnTx/>
              <a:uFillTx/>
              <a:latin typeface="Arial" panose="020B0604020202020204" pitchFamily="34" charset="0"/>
              <a:ea typeface="+mn-ea"/>
              <a:cs typeface="+mn-cs"/>
            </a:endParaRPr>
          </a:p>
        </p:txBody>
      </p:sp>
      <p:pic>
        <p:nvPicPr>
          <p:cNvPr id="2" name="Picture 2">
            <a:extLst>
              <a:ext uri="{FF2B5EF4-FFF2-40B4-BE49-F238E27FC236}">
                <a16:creationId xmlns:a16="http://schemas.microsoft.com/office/drawing/2014/main" id="{1D57E714-CA48-D175-43A8-5DC4659E990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848" t="27409" r="5249" b="8976"/>
          <a:stretch/>
        </p:blipFill>
        <p:spPr bwMode="auto">
          <a:xfrm>
            <a:off x="744760" y="997967"/>
            <a:ext cx="11010820" cy="438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639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E5C0B-F5A9-4A4F-0321-9ABA8D0201C4}"/>
            </a:ext>
          </a:extLst>
        </p:cNvPr>
        <p:cNvGrpSpPr/>
        <p:nvPr/>
      </p:nvGrpSpPr>
      <p:grpSpPr>
        <a:xfrm>
          <a:off x="0" y="0"/>
          <a:ext cx="0" cy="0"/>
          <a:chOff x="0" y="0"/>
          <a:chExt cx="0" cy="0"/>
        </a:xfrm>
      </p:grpSpPr>
      <p:sp>
        <p:nvSpPr>
          <p:cNvPr id="6" name="Title 6">
            <a:extLst>
              <a:ext uri="{FF2B5EF4-FFF2-40B4-BE49-F238E27FC236}">
                <a16:creationId xmlns:a16="http://schemas.microsoft.com/office/drawing/2014/main" id="{B4E6197F-8860-4C96-70D8-E45A0239657D}"/>
              </a:ext>
            </a:extLst>
          </p:cNvPr>
          <p:cNvSpPr txBox="1">
            <a:spLocks/>
          </p:cNvSpPr>
          <p:nvPr/>
        </p:nvSpPr>
        <p:spPr>
          <a:xfrm>
            <a:off x="2977069" y="179422"/>
            <a:ext cx="6312024" cy="451868"/>
          </a:xfrm>
          <a:prstGeom prst="rect">
            <a:avLst/>
          </a:prstGeom>
        </p:spPr>
        <p:txBody>
          <a:bodyPr/>
          <a:lstStyle>
            <a:lvl1pPr algn="l" defTabSz="838200" rtl="0" eaLnBrk="0" fontAlgn="base" hangingPunct="0">
              <a:spcBef>
                <a:spcPct val="0"/>
              </a:spcBef>
              <a:spcAft>
                <a:spcPct val="0"/>
              </a:spcAft>
              <a:defRPr sz="3200" b="1">
                <a:solidFill>
                  <a:schemeClr val="bg2"/>
                </a:solidFill>
                <a:latin typeface="+mj-lt"/>
                <a:ea typeface="+mj-ea"/>
                <a:cs typeface="+mj-cs"/>
              </a:defRPr>
            </a:lvl1pPr>
            <a:lvl2pPr algn="l" defTabSz="838200" rtl="0" eaLnBrk="0" fontAlgn="base" hangingPunct="0">
              <a:spcBef>
                <a:spcPct val="0"/>
              </a:spcBef>
              <a:spcAft>
                <a:spcPct val="0"/>
              </a:spcAft>
              <a:defRPr sz="3200" b="1">
                <a:solidFill>
                  <a:schemeClr val="bg2"/>
                </a:solidFill>
                <a:latin typeface="Gill Sans Std" pitchFamily="34" charset="0"/>
              </a:defRPr>
            </a:lvl2pPr>
            <a:lvl3pPr algn="l" defTabSz="838200" rtl="0" eaLnBrk="0" fontAlgn="base" hangingPunct="0">
              <a:spcBef>
                <a:spcPct val="0"/>
              </a:spcBef>
              <a:spcAft>
                <a:spcPct val="0"/>
              </a:spcAft>
              <a:defRPr sz="3200" b="1">
                <a:solidFill>
                  <a:schemeClr val="bg2"/>
                </a:solidFill>
                <a:latin typeface="Gill Sans Std" pitchFamily="34" charset="0"/>
              </a:defRPr>
            </a:lvl3pPr>
            <a:lvl4pPr algn="l" defTabSz="838200" rtl="0" eaLnBrk="0" fontAlgn="base" hangingPunct="0">
              <a:spcBef>
                <a:spcPct val="0"/>
              </a:spcBef>
              <a:spcAft>
                <a:spcPct val="0"/>
              </a:spcAft>
              <a:defRPr sz="3200" b="1">
                <a:solidFill>
                  <a:schemeClr val="bg2"/>
                </a:solidFill>
                <a:latin typeface="Gill Sans Std" pitchFamily="34" charset="0"/>
              </a:defRPr>
            </a:lvl4pPr>
            <a:lvl5pPr algn="l" defTabSz="838200" rtl="0" eaLnBrk="0" fontAlgn="base" hangingPunct="0">
              <a:spcBef>
                <a:spcPct val="0"/>
              </a:spcBef>
              <a:spcAft>
                <a:spcPct val="0"/>
              </a:spcAft>
              <a:defRPr sz="3200" b="1">
                <a:solidFill>
                  <a:schemeClr val="bg2"/>
                </a:solidFill>
                <a:latin typeface="Gill Sans Std" pitchFamily="34" charset="0"/>
              </a:defRPr>
            </a:lvl5pPr>
            <a:lvl6pPr marL="368609" algn="l" defTabSz="840891" rtl="0" eaLnBrk="1" fontAlgn="base" hangingPunct="1">
              <a:spcBef>
                <a:spcPct val="0"/>
              </a:spcBef>
              <a:spcAft>
                <a:spcPct val="0"/>
              </a:spcAft>
              <a:defRPr sz="3225" b="1">
                <a:solidFill>
                  <a:schemeClr val="bg2"/>
                </a:solidFill>
                <a:latin typeface="Gill Sans Std" pitchFamily="34" charset="0"/>
              </a:defRPr>
            </a:lvl6pPr>
            <a:lvl7pPr marL="737219" algn="l" defTabSz="840891" rtl="0" eaLnBrk="1" fontAlgn="base" hangingPunct="1">
              <a:spcBef>
                <a:spcPct val="0"/>
              </a:spcBef>
              <a:spcAft>
                <a:spcPct val="0"/>
              </a:spcAft>
              <a:defRPr sz="3225" b="1">
                <a:solidFill>
                  <a:schemeClr val="bg2"/>
                </a:solidFill>
                <a:latin typeface="Gill Sans Std" pitchFamily="34" charset="0"/>
              </a:defRPr>
            </a:lvl7pPr>
            <a:lvl8pPr marL="1105828" algn="l" defTabSz="840891" rtl="0" eaLnBrk="1" fontAlgn="base" hangingPunct="1">
              <a:spcBef>
                <a:spcPct val="0"/>
              </a:spcBef>
              <a:spcAft>
                <a:spcPct val="0"/>
              </a:spcAft>
              <a:defRPr sz="3225" b="1">
                <a:solidFill>
                  <a:schemeClr val="bg2"/>
                </a:solidFill>
                <a:latin typeface="Gill Sans Std" pitchFamily="34" charset="0"/>
              </a:defRPr>
            </a:lvl8pPr>
            <a:lvl9pPr marL="1474438" algn="l" defTabSz="840891" rtl="0" eaLnBrk="1" fontAlgn="base" hangingPunct="1">
              <a:spcBef>
                <a:spcPct val="0"/>
              </a:spcBef>
              <a:spcAft>
                <a:spcPct val="0"/>
              </a:spcAft>
              <a:defRPr sz="3225" b="1">
                <a:solidFill>
                  <a:schemeClr val="bg2"/>
                </a:solidFill>
                <a:latin typeface="Gill Sans Std" pitchFamily="34" charset="0"/>
              </a:defRPr>
            </a:lvl9pPr>
          </a:lstStyle>
          <a:p>
            <a:pPr marL="0" marR="0" lvl="0" indent="0" algn="ctr" defTabSz="838200" rtl="0" eaLnBrk="0" fontAlgn="base" latinLnBrk="0" hangingPunct="0">
              <a:lnSpc>
                <a:spcPct val="100000"/>
              </a:lnSpc>
              <a:spcBef>
                <a:spcPct val="0"/>
              </a:spcBef>
              <a:spcAft>
                <a:spcPct val="0"/>
              </a:spcAft>
              <a:buClrTx/>
              <a:buSzTx/>
              <a:buFontTx/>
              <a:buNone/>
              <a:tabLst/>
              <a:defRPr/>
            </a:pPr>
            <a:r>
              <a:rPr kumimoji="0" lang="en-US" altLang="ja-JP" sz="28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MOUNTAINEER-03 trial in first line </a:t>
            </a:r>
            <a:r>
              <a:rPr kumimoji="0" lang="en-US" altLang="ja-JP" sz="2800" b="1" i="0" u="none" strike="noStrike" kern="0" cap="none" spc="0" normalizeH="0" baseline="0" noProof="0" dirty="0" err="1">
                <a:ln>
                  <a:noFill/>
                </a:ln>
                <a:solidFill>
                  <a:srgbClr val="000000"/>
                </a:solidFill>
                <a:effectLst/>
                <a:uLnTx/>
                <a:uFillTx/>
                <a:latin typeface="Calibri Light" panose="020F0302020204030204" pitchFamily="34" charset="0"/>
                <a:ea typeface="+mj-ea"/>
                <a:cs typeface="Calibri Light" panose="020F0302020204030204" pitchFamily="34" charset="0"/>
              </a:rPr>
              <a:t>mCRC</a:t>
            </a:r>
            <a:endParaRPr kumimoji="0" lang="en-US" sz="18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endParaRPr>
          </a:p>
        </p:txBody>
      </p:sp>
      <p:sp>
        <p:nvSpPr>
          <p:cNvPr id="7" name="コンテンツ プレースホルダー 2">
            <a:extLst>
              <a:ext uri="{FF2B5EF4-FFF2-40B4-BE49-F238E27FC236}">
                <a16:creationId xmlns:a16="http://schemas.microsoft.com/office/drawing/2014/main" id="{E65B54ED-6686-F7BF-6E94-991F717FBBAA}"/>
              </a:ext>
            </a:extLst>
          </p:cNvPr>
          <p:cNvSpPr txBox="1">
            <a:spLocks/>
          </p:cNvSpPr>
          <p:nvPr/>
        </p:nvSpPr>
        <p:spPr>
          <a:xfrm>
            <a:off x="624416" y="1268760"/>
            <a:ext cx="10944000" cy="825034"/>
          </a:xfrm>
          <a:prstGeom prst="rect">
            <a:avLst/>
          </a:prstGeom>
        </p:spPr>
        <p:txBody>
          <a:bodyPr wrap="square">
            <a:spAutoFit/>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891" marR="0" lvl="0" indent="-342891" algn="l" defTabSz="457189" rtl="0" eaLnBrk="1" fontAlgn="auto" latinLnBrk="0" hangingPunct="1">
              <a:lnSpc>
                <a:spcPct val="85000"/>
              </a:lnSpc>
              <a:spcBef>
                <a:spcPts val="0"/>
              </a:spcBef>
              <a:spcAft>
                <a:spcPts val="2400"/>
              </a:spcAft>
              <a:buClrTx/>
              <a:buSzTx/>
              <a:buFont typeface="Arial"/>
              <a:buChar char="•"/>
              <a:tabLst/>
              <a:defRPr/>
            </a:pPr>
            <a:r>
              <a:rPr kumimoji="0" lang="en-US" altLang="ja-JP" sz="1867"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MOUNTAINEER-03 (NCT05253651) is a global, open-label, randomized, phase 3 study of tucatinib with trastuzumab and mFOLFOX6 versus standard of care for the first-line treatment of HER2+ and </a:t>
            </a:r>
            <a:r>
              <a:rPr kumimoji="0" lang="en-US" altLang="ja-JP" sz="1867" b="0" i="1"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RAS</a:t>
            </a:r>
            <a:r>
              <a:rPr kumimoji="0" lang="en-US" altLang="ja-JP" sz="1867"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 wild-type mCRC</a:t>
            </a:r>
          </a:p>
        </p:txBody>
      </p:sp>
      <p:sp>
        <p:nvSpPr>
          <p:cNvPr id="8" name="Text Placeholder 2">
            <a:extLst>
              <a:ext uri="{FF2B5EF4-FFF2-40B4-BE49-F238E27FC236}">
                <a16:creationId xmlns:a16="http://schemas.microsoft.com/office/drawing/2014/main" id="{D09B4BC1-B917-0324-A0BA-067D9048D031}"/>
              </a:ext>
            </a:extLst>
          </p:cNvPr>
          <p:cNvSpPr>
            <a:spLocks noGrp="1"/>
          </p:cNvSpPr>
          <p:nvPr>
            <p:ph type="body" sz="quarter" idx="13"/>
          </p:nvPr>
        </p:nvSpPr>
        <p:spPr>
          <a:xfrm>
            <a:off x="7298656" y="6351985"/>
            <a:ext cx="4893344" cy="389383"/>
          </a:xfrm>
        </p:spPr>
        <p:txBody>
          <a:bodyPr/>
          <a:lstStyle/>
          <a:p>
            <a:pPr algn="r"/>
            <a:r>
              <a:rPr lang="it-IT" sz="1400" i="0" dirty="0">
                <a:latin typeface="Arial" panose="020B0604020202020204" pitchFamily="34" charset="0"/>
                <a:cs typeface="Arial" panose="020B0604020202020204" pitchFamily="34" charset="0"/>
              </a:rPr>
              <a:t>Strickler J ....Van Cutsem E et al, Future Oncol 2025</a:t>
            </a:r>
          </a:p>
        </p:txBody>
      </p:sp>
      <p:sp>
        <p:nvSpPr>
          <p:cNvPr id="9" name="テキスト ボックス 2">
            <a:extLst>
              <a:ext uri="{FF2B5EF4-FFF2-40B4-BE49-F238E27FC236}">
                <a16:creationId xmlns:a16="http://schemas.microsoft.com/office/drawing/2014/main" id="{FA4E2C75-DB41-F4A3-F96D-E99498908951}"/>
              </a:ext>
            </a:extLst>
          </p:cNvPr>
          <p:cNvSpPr txBox="1"/>
          <p:nvPr/>
        </p:nvSpPr>
        <p:spPr>
          <a:xfrm>
            <a:off x="624000" y="5348760"/>
            <a:ext cx="11184000" cy="6665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667"/>
              </a:spcAft>
              <a:buClrTx/>
              <a:buSzTx/>
              <a:buFontTx/>
              <a:buNone/>
              <a:tabLst/>
              <a:defRPr/>
            </a:pPr>
            <a:r>
              <a:rPr kumimoji="0" lang="en-US" altLang="ja-JP" sz="933"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BICR, blinded independent central review; BID, twice a day; </a:t>
            </a:r>
            <a:r>
              <a:rPr kumimoji="0" lang="en-US" altLang="ja-JP" sz="933"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cs typeface="+mn-cs"/>
              </a:rPr>
              <a:t>cORR</a:t>
            </a:r>
            <a:r>
              <a:rPr kumimoji="0" lang="en-US" altLang="ja-JP" sz="933"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 confirmed objective response rate; DOR, duration of response; ECOG PS, Eastern Cooperative Oncology Group Performance Status; HER2, human epidermal growth factor receptor 2; IV, intravenously; mCRC, metastatic colorectal cancer; mFOLFOX6, modified 5-fluorouracil, leucovorin, and oxaliplatin; OS, overall survival; </a:t>
            </a:r>
            <a:br>
              <a:rPr kumimoji="0" lang="en-US" altLang="ja-JP" sz="933"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br>
            <a:r>
              <a:rPr kumimoji="0" lang="en-US" altLang="ja-JP" sz="933"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PFS, progression-free survival; PFS2, time from randomization to disease progression on next-line treatment or death from any cause; PK, pharmacokinetics; PO, by mouth; PROs, patient-reported outcomes; Q, each; RAS, rat sarcoma virus; RECIST, Response Evaluation Criteria in Solid Tumors; W, week; WT, wild-type.</a:t>
            </a:r>
          </a:p>
        </p:txBody>
      </p:sp>
      <p:sp>
        <p:nvSpPr>
          <p:cNvPr id="10" name="テキスト ボックス 7">
            <a:extLst>
              <a:ext uri="{FF2B5EF4-FFF2-40B4-BE49-F238E27FC236}">
                <a16:creationId xmlns:a16="http://schemas.microsoft.com/office/drawing/2014/main" id="{B2573089-B999-0CBC-B59A-B26DE21939A6}"/>
              </a:ext>
            </a:extLst>
          </p:cNvPr>
          <p:cNvSpPr txBox="1"/>
          <p:nvPr/>
        </p:nvSpPr>
        <p:spPr>
          <a:xfrm>
            <a:off x="1056904" y="2132759"/>
            <a:ext cx="1871025" cy="338554"/>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Study Population</a:t>
            </a:r>
            <a:endParaRPr kumimoji="0" lang="en-US" altLang="ja-JP" sz="16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endParaRPr>
          </a:p>
        </p:txBody>
      </p:sp>
      <p:sp>
        <p:nvSpPr>
          <p:cNvPr id="11" name="テキスト ボックス 12">
            <a:extLst>
              <a:ext uri="{FF2B5EF4-FFF2-40B4-BE49-F238E27FC236}">
                <a16:creationId xmlns:a16="http://schemas.microsoft.com/office/drawing/2014/main" id="{F23B2514-74F7-4335-EBF0-33D50BC64765}"/>
              </a:ext>
            </a:extLst>
          </p:cNvPr>
          <p:cNvSpPr txBox="1"/>
          <p:nvPr/>
        </p:nvSpPr>
        <p:spPr>
          <a:xfrm>
            <a:off x="3424115" y="3339640"/>
            <a:ext cx="777777" cy="307777"/>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N≈400</a:t>
            </a:r>
            <a:r>
              <a:rPr kumimoji="0" lang="en-US" altLang="ja-JP" sz="1400" b="0" i="0" u="none" strike="noStrike" kern="1200" cap="none" spc="0" normalizeH="0" baseline="30000" noProof="0" dirty="0">
                <a:ln>
                  <a:noFill/>
                </a:ln>
                <a:solidFill>
                  <a:srgbClr val="000000"/>
                </a:solidFill>
                <a:effectLst/>
                <a:uLnTx/>
                <a:uFillTx/>
                <a:latin typeface="Arial"/>
                <a:ea typeface="ＭＳ Ｐゴシック" panose="020B0600070205080204" pitchFamily="34" charset="-128"/>
                <a:cs typeface="+mn-cs"/>
              </a:rPr>
              <a:t>a</a:t>
            </a:r>
          </a:p>
        </p:txBody>
      </p:sp>
      <p:sp>
        <p:nvSpPr>
          <p:cNvPr id="12" name="テキスト ボックス 28">
            <a:extLst>
              <a:ext uri="{FF2B5EF4-FFF2-40B4-BE49-F238E27FC236}">
                <a16:creationId xmlns:a16="http://schemas.microsoft.com/office/drawing/2014/main" id="{DE77A370-A6EB-29E6-8424-4E65477250B4}"/>
              </a:ext>
            </a:extLst>
          </p:cNvPr>
          <p:cNvSpPr txBox="1"/>
          <p:nvPr/>
        </p:nvSpPr>
        <p:spPr>
          <a:xfrm>
            <a:off x="6133081" y="2132759"/>
            <a:ext cx="1165575" cy="338554"/>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Treatment</a:t>
            </a:r>
          </a:p>
        </p:txBody>
      </p:sp>
      <p:sp>
        <p:nvSpPr>
          <p:cNvPr id="13" name="テキスト ボックス 31">
            <a:extLst>
              <a:ext uri="{FF2B5EF4-FFF2-40B4-BE49-F238E27FC236}">
                <a16:creationId xmlns:a16="http://schemas.microsoft.com/office/drawing/2014/main" id="{3A60D7EC-2054-3DFA-9E23-E583592FB73B}"/>
              </a:ext>
            </a:extLst>
          </p:cNvPr>
          <p:cNvSpPr txBox="1"/>
          <p:nvPr/>
        </p:nvSpPr>
        <p:spPr>
          <a:xfrm>
            <a:off x="9604921" y="2132759"/>
            <a:ext cx="1186543" cy="338554"/>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Endpoints</a:t>
            </a:r>
          </a:p>
        </p:txBody>
      </p:sp>
      <p:sp>
        <p:nvSpPr>
          <p:cNvPr id="14" name="テキスト ボックス 8">
            <a:extLst>
              <a:ext uri="{FF2B5EF4-FFF2-40B4-BE49-F238E27FC236}">
                <a16:creationId xmlns:a16="http://schemas.microsoft.com/office/drawing/2014/main" id="{0D42E3DE-E05B-D6F4-3E95-0BAEE093BAB5}"/>
              </a:ext>
            </a:extLst>
          </p:cNvPr>
          <p:cNvSpPr txBox="1"/>
          <p:nvPr/>
        </p:nvSpPr>
        <p:spPr>
          <a:xfrm>
            <a:off x="624416" y="2499766"/>
            <a:ext cx="2832000" cy="2400000"/>
          </a:xfrm>
          <a:prstGeom prst="rect">
            <a:avLst/>
          </a:prstGeom>
          <a:solidFill>
            <a:srgbClr val="002060"/>
          </a:solidFill>
        </p:spPr>
        <p:txBody>
          <a:bodyPr wrap="square" rtlCol="0" anchor="ctr">
            <a:noAutofit/>
          </a:bodyPr>
          <a:lstStyle/>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Measurable disease per RECIST v1.1</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ECOG PS 0-1</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HER2+, RAS WT, mCRC</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No prior treatment in metastatic setting</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May have received adjuvant treatment if </a:t>
            </a:r>
            <a:r>
              <a:rPr kumimoji="0" lang="en-US" altLang="ja-JP" sz="1400" b="0" i="0" u="none" strike="noStrike" kern="1200" cap="none" spc="0" normalizeH="0" baseline="0" noProof="0">
                <a:ln>
                  <a:noFill/>
                </a:ln>
                <a:solidFill>
                  <a:srgbClr val="FFFFFF"/>
                </a:solidFill>
                <a:effectLst/>
                <a:uLnTx/>
                <a:uFillTx/>
                <a:latin typeface="Arial"/>
                <a:ea typeface="ＭＳ Ｐゴシック" panose="020B0600070205080204" pitchFamily="34" charset="-128"/>
                <a:cs typeface="+mn-cs"/>
              </a:rPr>
              <a:t>completed </a:t>
            </a:r>
            <a:br>
              <a:rPr kumimoji="0" lang="en-US" altLang="ja-JP" sz="1400" b="0" i="0" u="none" strike="noStrike" kern="1200" cap="none" spc="0" normalizeH="0" baseline="0" noProof="0">
                <a:ln>
                  <a:noFill/>
                </a:ln>
                <a:solidFill>
                  <a:srgbClr val="FFFFFF"/>
                </a:solidFill>
                <a:effectLst/>
                <a:uLnTx/>
                <a:uFillTx/>
                <a:latin typeface="Arial"/>
                <a:ea typeface="ＭＳ Ｐゴシック" panose="020B0600070205080204" pitchFamily="34" charset="-128"/>
                <a:cs typeface="+mn-cs"/>
              </a:rPr>
            </a:br>
            <a:r>
              <a:rPr kumimoji="0" lang="en-US" altLang="ja-JP" sz="1400" b="0" i="0" u="none" strike="noStrike" kern="1200" cap="none" spc="0" normalizeH="0" baseline="0" noProof="0">
                <a:ln>
                  <a:noFill/>
                </a:ln>
                <a:solidFill>
                  <a:srgbClr val="FFFFFF"/>
                </a:solidFill>
                <a:effectLst/>
                <a:uLnTx/>
                <a:uFillTx/>
                <a:latin typeface="Arial"/>
                <a:ea typeface="ＭＳ Ｐゴシック" panose="020B0600070205080204" pitchFamily="34" charset="-128"/>
                <a:cs typeface="+mn-cs"/>
              </a:rPr>
              <a:t>&gt;</a:t>
            </a: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6 months prior to enrollment</a:t>
            </a:r>
          </a:p>
        </p:txBody>
      </p:sp>
      <p:sp>
        <p:nvSpPr>
          <p:cNvPr id="15" name="テキスト ボックス 16">
            <a:extLst>
              <a:ext uri="{FF2B5EF4-FFF2-40B4-BE49-F238E27FC236}">
                <a16:creationId xmlns:a16="http://schemas.microsoft.com/office/drawing/2014/main" id="{F5CED28C-4943-B334-56B4-C4932607BC90}"/>
              </a:ext>
            </a:extLst>
          </p:cNvPr>
          <p:cNvSpPr txBox="1"/>
          <p:nvPr/>
        </p:nvSpPr>
        <p:spPr>
          <a:xfrm>
            <a:off x="5032581" y="2499766"/>
            <a:ext cx="3216000" cy="1046440"/>
          </a:xfrm>
          <a:prstGeom prst="rect">
            <a:avLst/>
          </a:prstGeom>
          <a:solidFill>
            <a:srgbClr val="0070C0"/>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Tucatinib experimental arm</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Tucatinib 300 mg PO BID </a:t>
            </a:r>
            <a:br>
              <a:rPr kumimoji="0" lang="en-US" altLang="ja-JP"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br>
            <a:r>
              <a:rPr kumimoji="0" lang="en-US" altLang="ja-JP"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Trastuzumab 8 mg/kg loading dose, </a:t>
            </a:r>
            <a:br>
              <a:rPr kumimoji="0" lang="en-US" altLang="ja-JP"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br>
            <a:r>
              <a:rPr kumimoji="0" lang="en-US" altLang="ja-JP"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then 6 mg/kg IV (Q3W) </a:t>
            </a:r>
            <a:br>
              <a:rPr kumimoji="0" lang="en-US" altLang="ja-JP"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br>
            <a:r>
              <a:rPr kumimoji="0" lang="en-US" altLang="ja-JP"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mFOLFOX6 (Q2W)</a:t>
            </a:r>
          </a:p>
        </p:txBody>
      </p:sp>
      <p:sp>
        <p:nvSpPr>
          <p:cNvPr id="16" name="テキスト ボックス 27">
            <a:extLst>
              <a:ext uri="{FF2B5EF4-FFF2-40B4-BE49-F238E27FC236}">
                <a16:creationId xmlns:a16="http://schemas.microsoft.com/office/drawing/2014/main" id="{0DED70EE-BB4D-190F-52F1-55596F26B46E}"/>
              </a:ext>
            </a:extLst>
          </p:cNvPr>
          <p:cNvSpPr txBox="1"/>
          <p:nvPr/>
        </p:nvSpPr>
        <p:spPr>
          <a:xfrm rot="16200000">
            <a:off x="3171173" y="3525361"/>
            <a:ext cx="2400000" cy="348813"/>
          </a:xfrm>
          <a:prstGeom prst="rect">
            <a:avLst/>
          </a:prstGeom>
          <a:solidFill>
            <a:schemeClr val="bg1">
              <a:lumMod val="75000"/>
            </a:schemeClr>
          </a:solidFill>
        </p:spPr>
        <p:txBody>
          <a:bodyPr wrap="none"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Randomize 1:1</a:t>
            </a:r>
          </a:p>
        </p:txBody>
      </p:sp>
      <p:sp>
        <p:nvSpPr>
          <p:cNvPr id="17" name="テキスト ボックス 30">
            <a:extLst>
              <a:ext uri="{FF2B5EF4-FFF2-40B4-BE49-F238E27FC236}">
                <a16:creationId xmlns:a16="http://schemas.microsoft.com/office/drawing/2014/main" id="{B2DA7642-C089-40A5-F293-666A142A0956}"/>
              </a:ext>
            </a:extLst>
          </p:cNvPr>
          <p:cNvSpPr txBox="1"/>
          <p:nvPr/>
        </p:nvSpPr>
        <p:spPr>
          <a:xfrm>
            <a:off x="5032581" y="3822550"/>
            <a:ext cx="3216000" cy="1046440"/>
          </a:xfrm>
          <a:prstGeom prst="rect">
            <a:avLst/>
          </a:prstGeom>
          <a:solidFill>
            <a:srgbClr val="632D7D"/>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Standard-of-care control arm</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mFOLFOX6 (Q2W), or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mFOLFOX6 (Q2W) + bevacizumab (Q2W),</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or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mFOLFOX6 (Q2W) + cetuximab (QW)</a:t>
            </a:r>
          </a:p>
        </p:txBody>
      </p:sp>
      <p:sp>
        <p:nvSpPr>
          <p:cNvPr id="18" name="テキスト ボックス 32">
            <a:extLst>
              <a:ext uri="{FF2B5EF4-FFF2-40B4-BE49-F238E27FC236}">
                <a16:creationId xmlns:a16="http://schemas.microsoft.com/office/drawing/2014/main" id="{ABA26E71-6D92-AC4C-C7EB-F9BE0A1308C2}"/>
              </a:ext>
            </a:extLst>
          </p:cNvPr>
          <p:cNvSpPr txBox="1"/>
          <p:nvPr/>
        </p:nvSpPr>
        <p:spPr>
          <a:xfrm>
            <a:off x="8735584" y="2499766"/>
            <a:ext cx="2832000" cy="2400000"/>
          </a:xfrm>
          <a:prstGeom prst="rect">
            <a:avLst/>
          </a:prstGeom>
          <a:solidFill>
            <a:schemeClr val="tx1">
              <a:lumMod val="65000"/>
              <a:lumOff val="35000"/>
            </a:schemeClr>
          </a:solidFill>
        </p:spPr>
        <p:txBody>
          <a:bodyPr wrap="square" rtlCol="0" anchor="ctr">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ja-JP" sz="1400" b="0" i="0" u="sng"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Primary</a:t>
            </a:r>
          </a:p>
          <a:p>
            <a:pPr marL="148163" marR="0" lvl="0" indent="-148163" algn="l" defTabSz="609585"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a:t>
            </a: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PFS per RECIST v1.1 by BICR assessment</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ja-JP" sz="1400" b="0" i="0" u="sng"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Secondary</a:t>
            </a:r>
          </a:p>
          <a:p>
            <a:pPr marL="148163" marR="0" lvl="0" indent="-148163" algn="l" defTabSz="609585" rtl="0" eaLnBrk="1" fontAlgn="auto" latinLnBrk="0" hangingPunct="1">
              <a:lnSpc>
                <a:spcPct val="100000"/>
              </a:lnSpc>
              <a:spcBef>
                <a:spcPts val="0"/>
              </a:spcBef>
              <a:spcAft>
                <a:spcPts val="0"/>
              </a:spcAft>
              <a:buClrTx/>
              <a:buSzTx/>
              <a:buFontTx/>
              <a:buNone/>
              <a:tabLst>
                <a:tab pos="1316534" algn="l"/>
              </a:tabLst>
              <a:defRPr/>
            </a:pPr>
            <a:r>
              <a:rPr kumimoji="0" lang="ja-JP" altLang="en-US"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a:t>
            </a: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OS 	</a:t>
            </a:r>
            <a:r>
              <a:rPr kumimoji="0" lang="ja-JP" altLang="en-US"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a:t>
            </a: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PFS2</a:t>
            </a:r>
          </a:p>
          <a:p>
            <a:pPr marL="148163" marR="0" lvl="0" indent="-148163" algn="l" defTabSz="609585" rtl="0" eaLnBrk="1" fontAlgn="auto" latinLnBrk="0" hangingPunct="1">
              <a:lnSpc>
                <a:spcPct val="100000"/>
              </a:lnSpc>
              <a:spcBef>
                <a:spcPts val="0"/>
              </a:spcBef>
              <a:spcAft>
                <a:spcPts val="0"/>
              </a:spcAft>
              <a:buClrTx/>
              <a:buSzTx/>
              <a:buFontTx/>
              <a:buNone/>
              <a:tabLst>
                <a:tab pos="1316534" algn="l"/>
              </a:tabLst>
              <a:defRPr/>
            </a:pPr>
            <a:r>
              <a:rPr kumimoji="0" lang="ja-JP" altLang="en-US"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a:t>
            </a: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a:t>
            </a:r>
            <a:r>
              <a:rPr kumimoji="0" lang="en-US" altLang="ja-JP" sz="1400" b="0" i="0" u="none" strike="noStrike" kern="1200" cap="none" spc="0" normalizeH="0" baseline="0" noProof="0" dirty="0" err="1">
                <a:ln>
                  <a:noFill/>
                </a:ln>
                <a:solidFill>
                  <a:srgbClr val="FFFFFF"/>
                </a:solidFill>
                <a:effectLst/>
                <a:uLnTx/>
                <a:uFillTx/>
                <a:latin typeface="Arial"/>
                <a:ea typeface="ＭＳ Ｐゴシック" panose="020B0600070205080204" pitchFamily="34" charset="-128"/>
                <a:cs typeface="+mn-cs"/>
              </a:rPr>
              <a:t>cORR</a:t>
            </a: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a:t>
            </a:r>
            <a:r>
              <a:rPr kumimoji="0" lang="ja-JP" altLang="en-US"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a:t>
            </a: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Safety</a:t>
            </a:r>
          </a:p>
          <a:p>
            <a:pPr marL="148163" marR="0" lvl="0" indent="-148163" algn="l" defTabSz="609585" rtl="0" eaLnBrk="1" fontAlgn="auto" latinLnBrk="0" hangingPunct="1">
              <a:lnSpc>
                <a:spcPct val="100000"/>
              </a:lnSpc>
              <a:spcBef>
                <a:spcPts val="0"/>
              </a:spcBef>
              <a:spcAft>
                <a:spcPts val="0"/>
              </a:spcAft>
              <a:buClrTx/>
              <a:buSzTx/>
              <a:buFontTx/>
              <a:buNone/>
              <a:tabLst>
                <a:tab pos="1316534" algn="l"/>
              </a:tabLst>
              <a:defRPr/>
            </a:pPr>
            <a:r>
              <a:rPr kumimoji="0" lang="ja-JP" altLang="en-US"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a:t>
            </a: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PFS	</a:t>
            </a:r>
            <a:r>
              <a:rPr kumimoji="0" lang="ja-JP" altLang="en-US"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a:t>
            </a: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PK</a:t>
            </a:r>
          </a:p>
          <a:p>
            <a:pPr marL="148163" marR="0" lvl="0" indent="-148163" algn="l" defTabSz="609585" rtl="0" eaLnBrk="1" fontAlgn="auto" latinLnBrk="0" hangingPunct="1">
              <a:lnSpc>
                <a:spcPct val="100000"/>
              </a:lnSpc>
              <a:spcBef>
                <a:spcPts val="0"/>
              </a:spcBef>
              <a:spcAft>
                <a:spcPts val="0"/>
              </a:spcAft>
              <a:buClrTx/>
              <a:buSzTx/>
              <a:buFontTx/>
              <a:buNone/>
              <a:tabLst>
                <a:tab pos="1316534" algn="l"/>
              </a:tabLst>
              <a:defRPr/>
            </a:pPr>
            <a:r>
              <a:rPr kumimoji="0" lang="ja-JP" altLang="en-US"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a:t>
            </a: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DOR	</a:t>
            </a:r>
            <a:r>
              <a:rPr kumimoji="0" lang="ja-JP" altLang="en-US"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a:t>
            </a:r>
            <a:r>
              <a:rPr kumimoji="0" lang="en-US" altLang="ja-JP" sz="14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PROs</a:t>
            </a:r>
          </a:p>
        </p:txBody>
      </p:sp>
      <p:cxnSp>
        <p:nvCxnSpPr>
          <p:cNvPr id="19" name="直線矢印コネクタ 36">
            <a:extLst>
              <a:ext uri="{FF2B5EF4-FFF2-40B4-BE49-F238E27FC236}">
                <a16:creationId xmlns:a16="http://schemas.microsoft.com/office/drawing/2014/main" id="{96039CA0-6622-FF6D-72A0-3F0714F6B29E}"/>
              </a:ext>
            </a:extLst>
          </p:cNvPr>
          <p:cNvCxnSpPr>
            <a:cxnSpLocks/>
            <a:stCxn id="14" idx="3"/>
            <a:endCxn id="16" idx="0"/>
          </p:cNvCxnSpPr>
          <p:nvPr/>
        </p:nvCxnSpPr>
        <p:spPr>
          <a:xfrm>
            <a:off x="3456417" y="3699767"/>
            <a:ext cx="740351" cy="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64">
            <a:extLst>
              <a:ext uri="{FF2B5EF4-FFF2-40B4-BE49-F238E27FC236}">
                <a16:creationId xmlns:a16="http://schemas.microsoft.com/office/drawing/2014/main" id="{AF30328D-27D7-C171-20A1-D27AC13C6655}"/>
              </a:ext>
            </a:extLst>
          </p:cNvPr>
          <p:cNvCxnSpPr>
            <a:cxnSpLocks/>
            <a:stCxn id="15" idx="3"/>
          </p:cNvCxnSpPr>
          <p:nvPr/>
        </p:nvCxnSpPr>
        <p:spPr>
          <a:xfrm>
            <a:off x="8248581" y="3038375"/>
            <a:ext cx="480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直線矢印コネクタ 65">
            <a:extLst>
              <a:ext uri="{FF2B5EF4-FFF2-40B4-BE49-F238E27FC236}">
                <a16:creationId xmlns:a16="http://schemas.microsoft.com/office/drawing/2014/main" id="{5534AA42-D5F2-104D-C152-1D37F564C884}"/>
              </a:ext>
            </a:extLst>
          </p:cNvPr>
          <p:cNvCxnSpPr>
            <a:cxnSpLocks/>
            <a:stCxn id="17" idx="3"/>
          </p:cNvCxnSpPr>
          <p:nvPr/>
        </p:nvCxnSpPr>
        <p:spPr>
          <a:xfrm>
            <a:off x="8248581" y="4361159"/>
            <a:ext cx="480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2" name="グループ化 70">
            <a:extLst>
              <a:ext uri="{FF2B5EF4-FFF2-40B4-BE49-F238E27FC236}">
                <a16:creationId xmlns:a16="http://schemas.microsoft.com/office/drawing/2014/main" id="{B26552E9-5D37-8AD4-6F49-9569FC9E6884}"/>
              </a:ext>
            </a:extLst>
          </p:cNvPr>
          <p:cNvGrpSpPr/>
          <p:nvPr/>
        </p:nvGrpSpPr>
        <p:grpSpPr>
          <a:xfrm>
            <a:off x="4545579" y="3043538"/>
            <a:ext cx="480000" cy="1312456"/>
            <a:chOff x="3451157" y="2573245"/>
            <a:chExt cx="360000" cy="984342"/>
          </a:xfrm>
        </p:grpSpPr>
        <p:cxnSp>
          <p:nvCxnSpPr>
            <p:cNvPr id="23" name="コネクタ: カギ線 67">
              <a:extLst>
                <a:ext uri="{FF2B5EF4-FFF2-40B4-BE49-F238E27FC236}">
                  <a16:creationId xmlns:a16="http://schemas.microsoft.com/office/drawing/2014/main" id="{7B1C34B5-7449-4BA6-4BBE-0426011F1114}"/>
                </a:ext>
              </a:extLst>
            </p:cNvPr>
            <p:cNvCxnSpPr>
              <a:cxnSpLocks/>
            </p:cNvCxnSpPr>
            <p:nvPr/>
          </p:nvCxnSpPr>
          <p:spPr>
            <a:xfrm flipV="1">
              <a:off x="3451157" y="2573245"/>
              <a:ext cx="360000" cy="494071"/>
            </a:xfrm>
            <a:prstGeom prst="bentConnector3">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コネクタ: カギ線 68">
              <a:extLst>
                <a:ext uri="{FF2B5EF4-FFF2-40B4-BE49-F238E27FC236}">
                  <a16:creationId xmlns:a16="http://schemas.microsoft.com/office/drawing/2014/main" id="{6B08125C-89BC-B2A9-FB46-8078CD8C816B}"/>
                </a:ext>
              </a:extLst>
            </p:cNvPr>
            <p:cNvCxnSpPr>
              <a:cxnSpLocks/>
            </p:cNvCxnSpPr>
            <p:nvPr/>
          </p:nvCxnSpPr>
          <p:spPr>
            <a:xfrm>
              <a:off x="3451157" y="3064387"/>
              <a:ext cx="360000" cy="493200"/>
            </a:xfrm>
            <a:prstGeom prst="bentConnector3">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5" name="テキスト ボックス 71">
            <a:extLst>
              <a:ext uri="{FF2B5EF4-FFF2-40B4-BE49-F238E27FC236}">
                <a16:creationId xmlns:a16="http://schemas.microsoft.com/office/drawing/2014/main" id="{1664228D-9E74-F690-86E3-1DADC269A555}"/>
              </a:ext>
            </a:extLst>
          </p:cNvPr>
          <p:cNvSpPr txBox="1"/>
          <p:nvPr/>
        </p:nvSpPr>
        <p:spPr>
          <a:xfrm>
            <a:off x="624001" y="4967060"/>
            <a:ext cx="9462847"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a Stratification by both primary tumor location (left-sided versus all other) and liver metastases (presence or absence)</a:t>
            </a:r>
          </a:p>
        </p:txBody>
      </p:sp>
    </p:spTree>
    <p:extLst>
      <p:ext uri="{BB962C8B-B14F-4D97-AF65-F5344CB8AC3E}">
        <p14:creationId xmlns:p14="http://schemas.microsoft.com/office/powerpoint/2010/main" val="1635114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kern="1200" dirty="0">
                <a:solidFill>
                  <a:schemeClr val="tx1"/>
                </a:solidFill>
                <a:latin typeface="Arial" charset="0"/>
                <a:ea typeface="+mn-ea"/>
                <a:cs typeface="+mn-cs"/>
              </a:rPr>
              <a:t>DESTINY-CRC01 Study Design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15" y="15008"/>
            <a:ext cx="11384903" cy="640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8472264" y="6381328"/>
            <a:ext cx="3672408" cy="46166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Siena S et al, Lancet </a:t>
            </a:r>
            <a:r>
              <a:rPr kumimoji="0" lang="nl-BE" sz="1200"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mn-cs"/>
              </a:rPr>
              <a:t>Oncol</a:t>
            </a:r>
            <a:r>
              <a:rPr kumimoji="0" lang="nl-BE"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 2021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Yoshino T et al, Nat </a:t>
            </a:r>
            <a:r>
              <a:rPr kumimoji="0" lang="nl-BE" sz="1200"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mn-cs"/>
              </a:rPr>
              <a:t>Comm</a:t>
            </a:r>
            <a:r>
              <a:rPr kumimoji="0" lang="nl-BE"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 2023</a:t>
            </a:r>
          </a:p>
        </p:txBody>
      </p:sp>
      <p:sp>
        <p:nvSpPr>
          <p:cNvPr id="4" name="Rectangle 3">
            <a:extLst>
              <a:ext uri="{FF2B5EF4-FFF2-40B4-BE49-F238E27FC236}">
                <a16:creationId xmlns:a16="http://schemas.microsoft.com/office/drawing/2014/main" id="{BBF638F5-DE77-BAE0-C49B-1DD80FB6172A}"/>
              </a:ext>
            </a:extLst>
          </p:cNvPr>
          <p:cNvSpPr/>
          <p:nvPr/>
        </p:nvSpPr>
        <p:spPr bwMode="auto">
          <a:xfrm>
            <a:off x="11280576" y="15007"/>
            <a:ext cx="432048" cy="3896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042988"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S PGothic" charset="0"/>
              <a:cs typeface="+mn-cs"/>
            </a:endParaRPr>
          </a:p>
        </p:txBody>
      </p:sp>
      <p:sp>
        <p:nvSpPr>
          <p:cNvPr id="5" name="Rectangle 4">
            <a:extLst>
              <a:ext uri="{FF2B5EF4-FFF2-40B4-BE49-F238E27FC236}">
                <a16:creationId xmlns:a16="http://schemas.microsoft.com/office/drawing/2014/main" id="{B8346EDB-7C98-3D1C-7195-56BFEBC967E2}"/>
              </a:ext>
            </a:extLst>
          </p:cNvPr>
          <p:cNvSpPr/>
          <p:nvPr/>
        </p:nvSpPr>
        <p:spPr>
          <a:xfrm>
            <a:off x="5375920" y="5957351"/>
            <a:ext cx="4104456" cy="322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Gill Sans Std"/>
              <a:ea typeface="+mn-ea"/>
              <a:cs typeface="+mn-cs"/>
            </a:endParaRPr>
          </a:p>
        </p:txBody>
      </p:sp>
    </p:spTree>
    <p:extLst>
      <p:ext uri="{BB962C8B-B14F-4D97-AF65-F5344CB8AC3E}">
        <p14:creationId xmlns:p14="http://schemas.microsoft.com/office/powerpoint/2010/main" val="3587906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8210F22-3F3C-FA61-61C4-CF4C2654F12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278908"/>
            <a:ext cx="12192000" cy="4300184"/>
          </a:xfrm>
          <a:prstGeom prst="rect">
            <a:avLst/>
          </a:prstGeom>
        </p:spPr>
      </p:pic>
      <p:sp>
        <p:nvSpPr>
          <p:cNvPr id="7" name="Rettangolo 2">
            <a:extLst>
              <a:ext uri="{FF2B5EF4-FFF2-40B4-BE49-F238E27FC236}">
                <a16:creationId xmlns:a16="http://schemas.microsoft.com/office/drawing/2014/main" id="{2594B54E-6FDC-2460-C7B9-9279DFA4EFDE}"/>
              </a:ext>
            </a:extLst>
          </p:cNvPr>
          <p:cNvSpPr>
            <a:spLocks noChangeArrowheads="1"/>
          </p:cNvSpPr>
          <p:nvPr/>
        </p:nvSpPr>
        <p:spPr bwMode="auto">
          <a:xfrm>
            <a:off x="2207568" y="-27384"/>
            <a:ext cx="8231275" cy="1052091"/>
          </a:xfrm>
          <a:prstGeom prst="rect">
            <a:avLst/>
          </a:prstGeom>
          <a:noFill/>
          <a:ln>
            <a:noFill/>
          </a:ln>
        </p:spPr>
        <p:txBody>
          <a:bodyPr vert="horz" lIns="91152" tIns="45583" rIns="91152" bIns="45583" rtlCol="0" anchor="ctr">
            <a:noAutofit/>
          </a:bodyPr>
          <a:lstStyle/>
          <a:p>
            <a:pPr marL="0" marR="0" lvl="0" indent="0" algn="ctr" defTabSz="457189" rtl="0" eaLnBrk="0" fontAlgn="base" latinLnBrk="0" hangingPunct="0">
              <a:lnSpc>
                <a:spcPct val="90000"/>
              </a:lnSpc>
              <a:spcBef>
                <a:spcPct val="0"/>
              </a:spcBef>
              <a:spcAft>
                <a:spcPct val="0"/>
              </a:spcAft>
              <a:buClrTx/>
              <a:buSzTx/>
              <a:buFontTx/>
              <a:buNone/>
              <a:tabLst/>
              <a:defRPr/>
            </a:pPr>
            <a:r>
              <a:rPr kumimoji="0" lang="en-US" altLang="it-IT" sz="2800" b="1" i="0" u="none" strike="noStrike" kern="1200" cap="none" spc="0" normalizeH="0" baseline="0" noProof="0" dirty="0">
                <a:ln>
                  <a:noFill/>
                </a:ln>
                <a:solidFill>
                  <a:prstClr val="black"/>
                </a:solidFill>
                <a:effectLst/>
                <a:uLnTx/>
                <a:uFillTx/>
                <a:latin typeface="Calibri Light" pitchFamily="34" charset="0"/>
                <a:ea typeface="MS PGothic" pitchFamily="34" charset="-128"/>
                <a:cs typeface="Arial" pitchFamily="34" charset="0"/>
              </a:rPr>
              <a:t>DESTINY-CRC01 trial</a:t>
            </a:r>
          </a:p>
        </p:txBody>
      </p:sp>
      <p:sp>
        <p:nvSpPr>
          <p:cNvPr id="8" name="Tekstvak 7">
            <a:extLst>
              <a:ext uri="{FF2B5EF4-FFF2-40B4-BE49-F238E27FC236}">
                <a16:creationId xmlns:a16="http://schemas.microsoft.com/office/drawing/2014/main" id="{8E6827D5-E284-64B9-CA18-1AE11D80F2ED}"/>
              </a:ext>
            </a:extLst>
          </p:cNvPr>
          <p:cNvSpPr txBox="1"/>
          <p:nvPr/>
        </p:nvSpPr>
        <p:spPr>
          <a:xfrm>
            <a:off x="8472264" y="6536377"/>
            <a:ext cx="3672408"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mn-cs"/>
              </a:rPr>
              <a:t>Yoshino</a:t>
            </a:r>
            <a:r>
              <a:rPr kumimoji="0" lang="nl-BE"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 T et al, Nat </a:t>
            </a:r>
            <a:r>
              <a:rPr kumimoji="0" lang="nl-BE" sz="1200"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mn-cs"/>
              </a:rPr>
              <a:t>Comm</a:t>
            </a:r>
            <a:r>
              <a:rPr kumimoji="0" lang="nl-BE"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 2023</a:t>
            </a:r>
          </a:p>
        </p:txBody>
      </p:sp>
    </p:spTree>
    <p:extLst>
      <p:ext uri="{BB962C8B-B14F-4D97-AF65-F5344CB8AC3E}">
        <p14:creationId xmlns:p14="http://schemas.microsoft.com/office/powerpoint/2010/main" val="41993364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1.xml><?xml version="1.0" encoding="utf-8"?>
<a:theme xmlns:a="http://schemas.openxmlformats.org/drawingml/2006/main" name="5_Office Theme">
  <a:themeElements>
    <a:clrScheme name="Jazz">
      <a:dk1>
        <a:sysClr val="windowText" lastClr="000000"/>
      </a:dk1>
      <a:lt1>
        <a:sysClr val="window" lastClr="FFFFFF"/>
      </a:lt1>
      <a:dk2>
        <a:srgbClr val="0E2841"/>
      </a:dk2>
      <a:lt2>
        <a:srgbClr val="E8E8E8"/>
      </a:lt2>
      <a:accent1>
        <a:srgbClr val="852064"/>
      </a:accent1>
      <a:accent2>
        <a:srgbClr val="292666"/>
      </a:accent2>
      <a:accent3>
        <a:srgbClr val="FFCE04"/>
      </a:accent3>
      <a:accent4>
        <a:srgbClr val="5573B8"/>
      </a:accent4>
      <a:accent5>
        <a:srgbClr val="646466"/>
      </a:accent5>
      <a:accent6>
        <a:srgbClr val="2ABB9C"/>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uz sjabloon">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Gill Sans Std"/>
        <a:ea typeface=""/>
        <a:cs typeface=""/>
      </a:majorFont>
      <a:minorFont>
        <a:latin typeface="Gill Sans Std"/>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65199</TotalTime>
  <Words>12897</Words>
  <Application>Microsoft Macintosh PowerPoint</Application>
  <PresentationFormat>Widescreen</PresentationFormat>
  <Paragraphs>2312</Paragraphs>
  <Slides>116</Slides>
  <Notes>116</Notes>
  <HiddenSlides>0</HiddenSlides>
  <MMClips>0</MMClips>
  <ScaleCrop>false</ScaleCrop>
  <HeadingPairs>
    <vt:vector size="8" baseType="variant">
      <vt:variant>
        <vt:lpstr>Fonts Used</vt:lpstr>
      </vt:variant>
      <vt:variant>
        <vt:i4>27</vt:i4>
      </vt:variant>
      <vt:variant>
        <vt:lpstr>Theme</vt:lpstr>
      </vt:variant>
      <vt:variant>
        <vt:i4>20</vt:i4>
      </vt:variant>
      <vt:variant>
        <vt:lpstr>Embedded OLE Servers</vt:lpstr>
      </vt:variant>
      <vt:variant>
        <vt:i4>1</vt:i4>
      </vt:variant>
      <vt:variant>
        <vt:lpstr>Slide Titles</vt:lpstr>
      </vt:variant>
      <vt:variant>
        <vt:i4>116</vt:i4>
      </vt:variant>
    </vt:vector>
  </HeadingPairs>
  <TitlesOfParts>
    <vt:vector size="164" baseType="lpstr">
      <vt:lpstr>ＭＳ Ｐゴシック</vt:lpstr>
      <vt:lpstr>Aptos</vt:lpstr>
      <vt:lpstr>Aptos Display</vt:lpstr>
      <vt:lpstr>Arial</vt:lpstr>
      <vt:lpstr>Arial MT</vt:lpstr>
      <vt:lpstr>Arial Narrow</vt:lpstr>
      <vt:lpstr>Arial Nova</vt:lpstr>
      <vt:lpstr>Avenir Black</vt:lpstr>
      <vt:lpstr>Avenir Book</vt:lpstr>
      <vt:lpstr>Calibri</vt:lpstr>
      <vt:lpstr>Calibri Light</vt:lpstr>
      <vt:lpstr>Courier New</vt:lpstr>
      <vt:lpstr>Gill Sans Std</vt:lpstr>
      <vt:lpstr>Helvetica</vt:lpstr>
      <vt:lpstr>Lucida Grande</vt:lpstr>
      <vt:lpstr>Microsoft Sans Serif</vt:lpstr>
      <vt:lpstr>Montserrat SemiBold</vt:lpstr>
      <vt:lpstr>Proxima Nova Rg</vt:lpstr>
      <vt:lpstr>Roboto</vt:lpstr>
      <vt:lpstr>StarSymbol</vt:lpstr>
      <vt:lpstr>Symbol</vt:lpstr>
      <vt:lpstr>System Font Regular</vt:lpstr>
      <vt:lpstr>Times</vt:lpstr>
      <vt:lpstr>Times New Roman</vt:lpstr>
      <vt:lpstr>Verdana</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4_Default Design</vt:lpstr>
      <vt:lpstr>1_2022_CCO_Template</vt:lpstr>
      <vt:lpstr>5_Office Theme</vt:lpstr>
      <vt:lpstr>8_NORMAL SLIDES</vt:lpstr>
      <vt:lpstr>6_Office Theme</vt:lpstr>
      <vt:lpstr>Office Theme</vt:lpstr>
      <vt:lpstr>3_Office Theme</vt:lpstr>
      <vt:lpstr>7_Office Theme</vt:lpstr>
      <vt:lpstr>1_Office Theme</vt:lpstr>
      <vt:lpstr>4_Office Theme</vt:lpstr>
      <vt:lpstr>2_Office Theme</vt:lpstr>
      <vt:lpstr>2_uz sjabloon</vt:lpstr>
      <vt:lpstr>think-cell Slide</vt:lpstr>
      <vt:lpstr>Expert Second Opinion:  Investigators Discuss the Optimal Management  of HER2-Positive Gastrointestinal Cancers</vt:lpstr>
      <vt:lpstr>Faculty</vt:lpstr>
      <vt:lpstr>Dr Ellis — Disclosures Faculty</vt:lpstr>
      <vt:lpstr>Prof Van Cutsem — Disclosures Faculty</vt:lpstr>
      <vt:lpstr>Dr Wainberg — Disclosures Faculty</vt:lpstr>
      <vt:lpstr>Dr Kankeu Fonkoua — Disclosures Moderator</vt:lpstr>
      <vt:lpstr>Commercial Support</vt:lpstr>
      <vt:lpstr>PowerPoint Presentation</vt:lpstr>
      <vt:lpstr>Expert Second Opinion: Current and Future Roles  of Immunotherapy and Targeted Therapy in the  Management of Advanced Gastroesophageal Cancers</vt:lpstr>
      <vt:lpstr>PowerPoint Presentation</vt:lpstr>
      <vt:lpstr>Clinicians in the Meeting Room</vt:lpstr>
      <vt:lpstr>Clinicians Attending via Zoom</vt:lpstr>
      <vt:lpstr>About the Enduring Program</vt:lpstr>
      <vt:lpstr>Expert Second Opinion:  Investigators Discuss the Optimal Management  of HER2-Positive Gastrointestinal Cancers</vt:lpstr>
      <vt:lpstr>Agenda</vt:lpstr>
      <vt:lpstr>Survey of 50 Community-Based  General Medical Oncologists  </vt:lpstr>
      <vt:lpstr>Agenda</vt:lpstr>
      <vt:lpstr>HER2-Positive  Biliary Tract Cancers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HER 2+ Gastric/GEJ Cancers</vt:lpstr>
      <vt:lpstr>HER2 biology in gastroesophageal adenocarcinoma</vt:lpstr>
      <vt:lpstr>HER2 testing: IHC +/- FISH is the gold standard, but there are other options</vt:lpstr>
      <vt:lpstr>HER2-Targeting Agents as First-Line Treatment: Esophagogastric Cancer is Not Breast Cancer</vt:lpstr>
      <vt:lpstr>PowerPoint Presentation</vt:lpstr>
      <vt:lpstr>Emerging 1L option for HER2+ GEA: Zanidatamab</vt:lpstr>
      <vt:lpstr>HERIZON-GEA-01 Study Design</vt:lpstr>
      <vt:lpstr>PowerPoint Presentation</vt:lpstr>
      <vt:lpstr>Primary Endpoint: PFS per BICR</vt:lpstr>
      <vt:lpstr>Primary Endpoint: PFS per BICR</vt:lpstr>
      <vt:lpstr>Primary Endpoint: Overall Survival</vt:lpstr>
      <vt:lpstr>Primary Endpoint: Overall Survival</vt:lpstr>
      <vt:lpstr>PowerPoint Presentation</vt:lpstr>
      <vt:lpstr>Common TRAEs (≥20% of Patients in Any Arm)</vt:lpstr>
      <vt:lpstr>Heterogeneity may drive loss of HER2 expression</vt:lpstr>
      <vt:lpstr>“Loss” of HER2 Expression After Trastuzumab</vt:lpstr>
      <vt:lpstr>Trastuzumab deruxtecan (T-DXd): Know your DESTINY</vt:lpstr>
      <vt:lpstr>Blood-based biomarkers predict benefit from T-DXd</vt:lpstr>
      <vt:lpstr>DESTINY-Gastric04: 2L T-DXd versus ramucirumab + paclitaxel Phase 3, randomized, open-label, global multicenter study for 2L treatment of unresectable/ metastatic HER2+ GEA</vt:lpstr>
      <vt:lpstr>PowerPoint Presentation</vt:lpstr>
      <vt:lpstr>PowerPoint Presentation</vt:lpstr>
      <vt:lpstr>What is the Right Dose?</vt:lpstr>
      <vt:lpstr>How to optimize real world efficacy and tolerability of T-DXd</vt:lpstr>
      <vt:lpstr>Is there a role for T-DXd for HER2-intermediate or HER2-low metastatic GEA?</vt:lpstr>
      <vt:lpstr>DESTINY Gastric-03 (T-Dxd combinations)</vt:lpstr>
      <vt:lpstr>Objective response rate and best percentage change from baseline in target lesion size</vt:lpstr>
      <vt:lpstr>ARTEMIDE-Gastric01 Study</vt:lpstr>
      <vt:lpstr>DESTINY-Gastric05 (Open)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Mechanism of Action of HER2-Targeting Therapies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DESTINY-CRC01 Study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Expert Second Opinion: Current and Future Roles  of Immunotherapy and Targeted Therapy in the  Management of Advanced Gastroesophageal Cancers</vt:lpstr>
      <vt:lpstr>Thank you for joining us! Your feedback is very important to us.   Please complete the premeeting survey currently available via the corresponding QR code on the printed handout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Kathryn Ault Ziel</cp:lastModifiedBy>
  <cp:revision>7885</cp:revision>
  <cp:lastPrinted>2020-08-04T16:05:31Z</cp:lastPrinted>
  <dcterms:created xsi:type="dcterms:W3CDTF">2013-03-19T19:50:02Z</dcterms:created>
  <dcterms:modified xsi:type="dcterms:W3CDTF">2026-01-08T22:41:19Z</dcterms:modified>
  <cp:category/>
</cp:coreProperties>
</file>