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2.xml" ContentType="application/vnd.openxmlformats-officedocument.presentationml.tags+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3.xml" ContentType="application/vnd.openxmlformats-officedocument.theme+xml"/>
  <Override PartName="/ppt/tags/tag5.xml" ContentType="application/vnd.openxmlformats-officedocument.presentationml.tags+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5.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6.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7.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8.xml" ContentType="application/vnd.openxmlformats-officedocument.theme+xml"/>
  <Override PartName="/ppt/tags/tag6.xml" ContentType="application/vnd.openxmlformats-officedocument.presentationml.tags+xml"/>
  <Override PartName="/ppt/tags/tag7.xml" ContentType="application/vnd.openxmlformats-officedocument.presentationml.tags+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theme/theme9.xml" ContentType="application/vnd.openxmlformats-officedocument.theme+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theme/theme10.xml" ContentType="application/vnd.openxmlformats-officedocument.theme+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11.xml" ContentType="application/vnd.openxmlformats-officedocument.theme+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12.xml" ContentType="application/vnd.openxmlformats-officedocument.theme+xml"/>
  <Override PartName="/ppt/tags/tag8.xml" ContentType="application/vnd.openxmlformats-officedocument.presentationml.tags+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13.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slideLayouts/slideLayout220.xml" ContentType="application/vnd.openxmlformats-officedocument.presentationml.slideLayout+xml"/>
  <Override PartName="/ppt/theme/theme14.xml" ContentType="application/vnd.openxmlformats-officedocument.theme+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15.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theme/theme16.xml" ContentType="application/vnd.openxmlformats-officedocument.theme+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theme/theme17.xml" ContentType="application/vnd.openxmlformats-officedocument.theme+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theme/theme18.xml" ContentType="application/vnd.openxmlformats-officedocument.theme+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19.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theme/theme20.xml" ContentType="application/vnd.openxmlformats-officedocument.theme+xml"/>
  <Override PartName="/ppt/tags/tag11.xml" ContentType="application/vnd.openxmlformats-officedocument.presentationml.tags+xml"/>
  <Override PartName="/ppt/tags/tag12.xml" ContentType="application/vnd.openxmlformats-officedocument.presentationml.tags+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theme/theme21.xml" ContentType="application/vnd.openxmlformats-officedocument.theme+xml"/>
  <Override PartName="/ppt/tags/tag13.xml" ContentType="application/vnd.openxmlformats-officedocument.presentationml.tags+xml"/>
  <Override PartName="/ppt/tags/tag14.xml" ContentType="application/vnd.openxmlformats-officedocument.presentationml.tags+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theme/theme22.xml" ContentType="application/vnd.openxmlformats-officedocument.theme+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theme/theme23.xml" ContentType="application/vnd.openxmlformats-officedocument.theme+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theme/theme24.xml" ContentType="application/vnd.openxmlformats-officedocument.theme+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theme/theme25.xml" ContentType="application/vnd.openxmlformats-officedocument.theme+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theme/theme26.xml" ContentType="application/vnd.openxmlformats-officedocument.theme+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theme/theme27.xml" ContentType="application/vnd.openxmlformats-officedocument.theme+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28.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theme/theme29.xml" ContentType="application/vnd.openxmlformats-officedocument.theme+xml"/>
  <Override PartName="/ppt/theme/theme30.xml" ContentType="application/vnd.openxmlformats-officedocument.theme+xml"/>
  <Override PartName="/ppt/theme/theme31.xml" ContentType="application/vnd.openxmlformats-officedocument.theme+xml"/>
  <Override PartName="/ppt/tags/tag15.xml" ContentType="application/vnd.openxmlformats-officedocument.presentationml.tags+xml"/>
  <Override PartName="/ppt/notesSlides/notesSlide1.xml" ContentType="application/vnd.openxmlformats-officedocument.presentationml.notesSlide+xml"/>
  <Override PartName="/ppt/tags/tag16.xml" ContentType="application/vnd.openxmlformats-officedocument.presentationml.tags+xml"/>
  <Override PartName="/ppt/notesSlides/notesSlide2.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3.xml" ContentType="application/vnd.openxmlformats-officedocument.presentationml.tags+xml"/>
  <Override PartName="/ppt/notesSlides/notesSlide9.xml" ContentType="application/vnd.openxmlformats-officedocument.presentationml.notesSlide+xml"/>
  <Override PartName="/ppt/tags/tag24.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6.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27.xml" ContentType="application/vnd.openxmlformats-officedocument.presentationml.tags+xml"/>
  <Override PartName="/ppt/notesSlides/notesSlide36.xml" ContentType="application/vnd.openxmlformats-officedocument.presentationml.notesSlide+xml"/>
  <Override PartName="/ppt/tags/tag28.xml" ContentType="application/vnd.openxmlformats-officedocument.presentationml.tags+xml"/>
  <Override PartName="/ppt/notesSlides/notesSlide37.xml" ContentType="application/vnd.openxmlformats-officedocument.presentationml.notesSlide+xml"/>
  <Override PartName="/ppt/tags/tag29.xml" ContentType="application/vnd.openxmlformats-officedocument.presentationml.tags+xml"/>
  <Override PartName="/ppt/notesSlides/notesSlide38.xml" ContentType="application/vnd.openxmlformats-officedocument.presentationml.notesSlide+xml"/>
  <Override PartName="/ppt/tags/tag30.xml" ContentType="application/vnd.openxmlformats-officedocument.presentationml.tags+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508" r:id="rId49"/>
    <p:sldMasterId id="2147484591" r:id="rId50"/>
    <p:sldMasterId id="2147484617" r:id="rId51"/>
    <p:sldMasterId id="2147484734" r:id="rId52"/>
    <p:sldMasterId id="2147484778" r:id="rId53"/>
    <p:sldMasterId id="2147484804" r:id="rId54"/>
    <p:sldMasterId id="2147484836" r:id="rId55"/>
    <p:sldMasterId id="2147485058" r:id="rId56"/>
    <p:sldMasterId id="2147485183" r:id="rId57"/>
    <p:sldMasterId id="2147485197" r:id="rId58"/>
    <p:sldMasterId id="2147485251" r:id="rId59"/>
    <p:sldMasterId id="2147485264" r:id="rId60"/>
    <p:sldMasterId id="2147485289" r:id="rId61"/>
    <p:sldMasterId id="2147485315" r:id="rId62"/>
    <p:sldMasterId id="2147485317" r:id="rId63"/>
    <p:sldMasterId id="2147485321" r:id="rId64"/>
    <p:sldMasterId id="2147485330" r:id="rId65"/>
    <p:sldMasterId id="2147485342" r:id="rId66"/>
    <p:sldMasterId id="2147485379" r:id="rId67"/>
    <p:sldMasterId id="2147485390" r:id="rId68"/>
    <p:sldMasterId id="2147485451" r:id="rId69"/>
    <p:sldMasterId id="2147485465" r:id="rId70"/>
    <p:sldMasterId id="2147485475" r:id="rId71"/>
    <p:sldMasterId id="2147485488" r:id="rId72"/>
    <p:sldMasterId id="2147485493" r:id="rId73"/>
    <p:sldMasterId id="2147485508" r:id="rId74"/>
    <p:sldMasterId id="2147485525" r:id="rId75"/>
    <p:sldMasterId id="2147485530" r:id="rId76"/>
    <p:sldMasterId id="2147485544" r:id="rId77"/>
  </p:sldMasterIdLst>
  <p:notesMasterIdLst>
    <p:notesMasterId r:id="rId222"/>
  </p:notesMasterIdLst>
  <p:handoutMasterIdLst>
    <p:handoutMasterId r:id="rId223"/>
  </p:handoutMasterIdLst>
  <p:sldIdLst>
    <p:sldId id="266" r:id="rId78"/>
    <p:sldId id="2147480008" r:id="rId79"/>
    <p:sldId id="2147483573" r:id="rId80"/>
    <p:sldId id="262" r:id="rId81"/>
    <p:sldId id="258" r:id="rId82"/>
    <p:sldId id="263" r:id="rId83"/>
    <p:sldId id="2147483646" r:id="rId84"/>
    <p:sldId id="2147483647" r:id="rId85"/>
    <p:sldId id="2147471659" r:id="rId86"/>
    <p:sldId id="13407" r:id="rId87"/>
    <p:sldId id="2147483567" r:id="rId88"/>
    <p:sldId id="2147472720" r:id="rId89"/>
    <p:sldId id="2147483539" r:id="rId90"/>
    <p:sldId id="2147483594" r:id="rId91"/>
    <p:sldId id="2147480097" r:id="rId92"/>
    <p:sldId id="256" r:id="rId93"/>
    <p:sldId id="296" r:id="rId94"/>
    <p:sldId id="2147483642" r:id="rId95"/>
    <p:sldId id="260" r:id="rId96"/>
    <p:sldId id="269" r:id="rId97"/>
    <p:sldId id="1520" r:id="rId98"/>
    <p:sldId id="1546" r:id="rId99"/>
    <p:sldId id="1491" r:id="rId100"/>
    <p:sldId id="1295" r:id="rId101"/>
    <p:sldId id="2147482493" r:id="rId102"/>
    <p:sldId id="2147482494" r:id="rId103"/>
    <p:sldId id="270" r:id="rId104"/>
    <p:sldId id="271" r:id="rId105"/>
    <p:sldId id="272" r:id="rId106"/>
    <p:sldId id="1410" r:id="rId107"/>
    <p:sldId id="273" r:id="rId108"/>
    <p:sldId id="274" r:id="rId109"/>
    <p:sldId id="1331" r:id="rId110"/>
    <p:sldId id="2147482486" r:id="rId111"/>
    <p:sldId id="2147482487" r:id="rId112"/>
    <p:sldId id="2147482488" r:id="rId113"/>
    <p:sldId id="2147482491" r:id="rId114"/>
    <p:sldId id="2147482489" r:id="rId115"/>
    <p:sldId id="2147482490" r:id="rId116"/>
    <p:sldId id="1547" r:id="rId117"/>
    <p:sldId id="1382" r:id="rId118"/>
    <p:sldId id="2147482492" r:id="rId119"/>
    <p:sldId id="2147483585" r:id="rId120"/>
    <p:sldId id="325" r:id="rId121"/>
    <p:sldId id="2147483561" r:id="rId122"/>
    <p:sldId id="2147483571" r:id="rId123"/>
    <p:sldId id="2147483553" r:id="rId124"/>
    <p:sldId id="261" r:id="rId125"/>
    <p:sldId id="2135714503" r:id="rId126"/>
    <p:sldId id="2147482613" r:id="rId127"/>
    <p:sldId id="2147482614" r:id="rId128"/>
    <p:sldId id="2147480981" r:id="rId129"/>
    <p:sldId id="2147480982" r:id="rId130"/>
    <p:sldId id="2543" r:id="rId131"/>
    <p:sldId id="307" r:id="rId132"/>
    <p:sldId id="2147481013" r:id="rId133"/>
    <p:sldId id="2147480987" r:id="rId134"/>
    <p:sldId id="2147474259" r:id="rId135"/>
    <p:sldId id="2147482585" r:id="rId136"/>
    <p:sldId id="2147482615" r:id="rId137"/>
    <p:sldId id="2147471334" r:id="rId138"/>
    <p:sldId id="275" r:id="rId139"/>
    <p:sldId id="2147471294" r:id="rId140"/>
    <p:sldId id="2147474281" r:id="rId141"/>
    <p:sldId id="2147482617" r:id="rId142"/>
    <p:sldId id="2147482621" r:id="rId143"/>
    <p:sldId id="2147482618" r:id="rId144"/>
    <p:sldId id="2147482619" r:id="rId145"/>
    <p:sldId id="2147482511" r:id="rId146"/>
    <p:sldId id="2147471355" r:id="rId147"/>
    <p:sldId id="2147482515" r:id="rId148"/>
    <p:sldId id="2147482512" r:id="rId149"/>
    <p:sldId id="2147471327" r:id="rId150"/>
    <p:sldId id="2147480927" r:id="rId151"/>
    <p:sldId id="2147481119" r:id="rId152"/>
    <p:sldId id="2147482622" r:id="rId153"/>
    <p:sldId id="2147482602" r:id="rId154"/>
    <p:sldId id="2147483595" r:id="rId155"/>
    <p:sldId id="2147483556" r:id="rId156"/>
    <p:sldId id="2147483596" r:id="rId157"/>
    <p:sldId id="2147483557" r:id="rId158"/>
    <p:sldId id="267" r:id="rId159"/>
    <p:sldId id="1336" r:id="rId160"/>
    <p:sldId id="2147475073" r:id="rId161"/>
    <p:sldId id="280" r:id="rId162"/>
    <p:sldId id="2147483641" r:id="rId163"/>
    <p:sldId id="276" r:id="rId164"/>
    <p:sldId id="277" r:id="rId165"/>
    <p:sldId id="2147483644" r:id="rId166"/>
    <p:sldId id="278" r:id="rId167"/>
    <p:sldId id="279" r:id="rId168"/>
    <p:sldId id="281" r:id="rId169"/>
    <p:sldId id="282" r:id="rId170"/>
    <p:sldId id="283" r:id="rId171"/>
    <p:sldId id="284" r:id="rId172"/>
    <p:sldId id="285" r:id="rId173"/>
    <p:sldId id="286" r:id="rId174"/>
    <p:sldId id="287" r:id="rId175"/>
    <p:sldId id="288" r:id="rId176"/>
    <p:sldId id="289" r:id="rId177"/>
    <p:sldId id="490" r:id="rId178"/>
    <p:sldId id="492" r:id="rId179"/>
    <p:sldId id="494" r:id="rId180"/>
    <p:sldId id="495" r:id="rId181"/>
    <p:sldId id="2147483640" r:id="rId182"/>
    <p:sldId id="2147475118" r:id="rId183"/>
    <p:sldId id="313" r:id="rId184"/>
    <p:sldId id="2147483593" r:id="rId185"/>
    <p:sldId id="2147483560" r:id="rId186"/>
    <p:sldId id="2147483562" r:id="rId187"/>
    <p:sldId id="295" r:id="rId188"/>
    <p:sldId id="2147483564" r:id="rId189"/>
    <p:sldId id="268" r:id="rId190"/>
    <p:sldId id="471" r:id="rId191"/>
    <p:sldId id="290" r:id="rId192"/>
    <p:sldId id="291" r:id="rId193"/>
    <p:sldId id="292" r:id="rId194"/>
    <p:sldId id="522" r:id="rId195"/>
    <p:sldId id="599" r:id="rId196"/>
    <p:sldId id="2145706318" r:id="rId197"/>
    <p:sldId id="587" r:id="rId198"/>
    <p:sldId id="523" r:id="rId199"/>
    <p:sldId id="2145706314" r:id="rId200"/>
    <p:sldId id="293" r:id="rId201"/>
    <p:sldId id="294" r:id="rId202"/>
    <p:sldId id="2145706319" r:id="rId203"/>
    <p:sldId id="2145706316" r:id="rId204"/>
    <p:sldId id="2145706320" r:id="rId205"/>
    <p:sldId id="2145706322" r:id="rId206"/>
    <p:sldId id="2145706323" r:id="rId207"/>
    <p:sldId id="2145706325" r:id="rId208"/>
    <p:sldId id="2145706339" r:id="rId209"/>
    <p:sldId id="2145706321" r:id="rId210"/>
    <p:sldId id="2145706340" r:id="rId211"/>
    <p:sldId id="579" r:id="rId212"/>
    <p:sldId id="2147483587" r:id="rId213"/>
    <p:sldId id="2147483566" r:id="rId214"/>
    <p:sldId id="2147483586" r:id="rId215"/>
    <p:sldId id="2147483568" r:id="rId216"/>
    <p:sldId id="257" r:id="rId217"/>
    <p:sldId id="2147483643" r:id="rId218"/>
    <p:sldId id="259" r:id="rId219"/>
    <p:sldId id="265" r:id="rId220"/>
    <p:sldId id="264" r:id="rId221"/>
  </p:sldIdLst>
  <p:sldSz cx="12192000" cy="6858000"/>
  <p:notesSz cx="7772400" cy="10058400"/>
  <p:custDataLst>
    <p:tags r:id="rId224"/>
  </p:custDataLst>
  <p:defaultTextStyle>
    <a:defPPr>
      <a:defRPr lang="en-GB"/>
    </a:defPPr>
    <a:lvl1pPr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1pPr>
    <a:lvl2pPr marL="4302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2pPr>
    <a:lvl3pPr marL="6461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3pPr>
    <a:lvl4pPr marL="8620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4pPr>
    <a:lvl5pPr marL="1077913" indent="-214313" algn="l" defTabSz="455613" rtl="0" fontAlgn="base">
      <a:spcBef>
        <a:spcPct val="0"/>
      </a:spcBef>
      <a:spcAft>
        <a:spcPct val="0"/>
      </a:spcAft>
      <a:defRPr sz="3600" b="1" kern="1200">
        <a:solidFill>
          <a:schemeClr val="accent2"/>
        </a:solidFill>
        <a:latin typeface="Arial" pitchFamily="-72" charset="0"/>
        <a:ea typeface="MS PGothic" charset="0"/>
        <a:cs typeface="MS PGothic" charset="0"/>
      </a:defRPr>
    </a:lvl5pPr>
    <a:lvl6pPr marL="2286000" algn="l" defTabSz="457200" rtl="0" eaLnBrk="1" latinLnBrk="0" hangingPunct="1">
      <a:defRPr sz="3600" b="1" kern="1200">
        <a:solidFill>
          <a:schemeClr val="accent2"/>
        </a:solidFill>
        <a:latin typeface="Arial" pitchFamily="-72" charset="0"/>
        <a:ea typeface="MS PGothic" charset="0"/>
        <a:cs typeface="MS PGothic" charset="0"/>
      </a:defRPr>
    </a:lvl6pPr>
    <a:lvl7pPr marL="2743200" algn="l" defTabSz="457200" rtl="0" eaLnBrk="1" latinLnBrk="0" hangingPunct="1">
      <a:defRPr sz="3600" b="1" kern="1200">
        <a:solidFill>
          <a:schemeClr val="accent2"/>
        </a:solidFill>
        <a:latin typeface="Arial" pitchFamily="-72" charset="0"/>
        <a:ea typeface="MS PGothic" charset="0"/>
        <a:cs typeface="MS PGothic" charset="0"/>
      </a:defRPr>
    </a:lvl7pPr>
    <a:lvl8pPr marL="3200400" algn="l" defTabSz="457200" rtl="0" eaLnBrk="1" latinLnBrk="0" hangingPunct="1">
      <a:defRPr sz="3600" b="1" kern="1200">
        <a:solidFill>
          <a:schemeClr val="accent2"/>
        </a:solidFill>
        <a:latin typeface="Arial" pitchFamily="-72" charset="0"/>
        <a:ea typeface="MS PGothic" charset="0"/>
        <a:cs typeface="MS PGothic" charset="0"/>
      </a:defRPr>
    </a:lvl8pPr>
    <a:lvl9pPr marL="3657600" algn="l" defTabSz="457200" rtl="0" eaLnBrk="1" latinLnBrk="0" hangingPunct="1">
      <a:defRPr sz="3600" b="1" kern="1200">
        <a:solidFill>
          <a:schemeClr val="accent2"/>
        </a:solidFill>
        <a:latin typeface="Arial" pitchFamily="-72" charset="0"/>
        <a:ea typeface="MS PGothic" charset="0"/>
        <a:cs typeface="MS PGothic"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ick Kaderman" initials="" lastIdx="0" clrIdx="0"/>
  <p:cmAuthor id="1" name="Porter, David" initials="DP" lastIdx="4" clrIdx="1"/>
</p:cmAuthorLst>
</file>

<file path=ppt/presProps.xml><?xml version="1.0" encoding="utf-8"?>
<p:presentationPr xmlns:a="http://schemas.openxmlformats.org/drawingml/2006/main" xmlns:r="http://schemas.openxmlformats.org/officeDocument/2006/relationships" xmlns:p="http://schemas.openxmlformats.org/presentationml/2006/main">
  <p:prnPr/>
  <p:showPr loop="1"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AFA"/>
    <a:srgbClr val="FF40FF"/>
    <a:srgbClr val="0432FF"/>
    <a:srgbClr val="2D2DB2"/>
    <a:srgbClr val="000000"/>
    <a:srgbClr val="002B4E"/>
    <a:srgbClr val="002B50"/>
    <a:srgbClr val="E2ECF1"/>
    <a:srgbClr val="E0E9F2"/>
    <a:srgbClr val="ECF4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49" autoAdjust="0"/>
    <p:restoredTop sz="97401" autoAdjust="0"/>
  </p:normalViewPr>
  <p:slideViewPr>
    <p:cSldViewPr>
      <p:cViewPr varScale="1">
        <p:scale>
          <a:sx n="177" d="100"/>
          <a:sy n="177" d="100"/>
        </p:scale>
        <p:origin x="208" y="248"/>
      </p:cViewPr>
      <p:guideLst/>
    </p:cSldViewPr>
  </p:slideViewPr>
  <p:outlineViewPr>
    <p:cViewPr varScale="1">
      <p:scale>
        <a:sx n="170" d="200"/>
        <a:sy n="170" d="200"/>
      </p:scale>
      <p:origin x="0" y="-149912"/>
    </p:cViewPr>
  </p:outlineViewPr>
  <p:notesTextViewPr>
    <p:cViewPr>
      <p:scale>
        <a:sx n="100" d="100"/>
        <a:sy n="100" d="100"/>
      </p:scale>
      <p:origin x="0" y="0"/>
    </p:cViewPr>
  </p:notesTextViewPr>
  <p:sorterViewPr>
    <p:cViewPr>
      <p:scale>
        <a:sx n="150" d="100"/>
        <a:sy n="150" d="100"/>
      </p:scale>
      <p:origin x="0" y="0"/>
    </p:cViewPr>
  </p:sorterViewPr>
  <p:notesViewPr>
    <p:cSldViewPr>
      <p:cViewPr varScale="1">
        <p:scale>
          <a:sx n="129" d="100"/>
          <a:sy n="129" d="100"/>
        </p:scale>
        <p:origin x="5096" y="2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40.xml"/><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slideMaster" Target="slideMasters/slideMaster15.xml"/><Relationship Id="rId84" Type="http://schemas.openxmlformats.org/officeDocument/2006/relationships/slide" Target="slides/slide7.xml"/><Relationship Id="rId138" Type="http://schemas.openxmlformats.org/officeDocument/2006/relationships/slide" Target="slides/slide61.xml"/><Relationship Id="rId159" Type="http://schemas.openxmlformats.org/officeDocument/2006/relationships/slide" Target="slides/slide82.xml"/><Relationship Id="rId170" Type="http://schemas.openxmlformats.org/officeDocument/2006/relationships/slide" Target="slides/slide93.xml"/><Relationship Id="rId191" Type="http://schemas.openxmlformats.org/officeDocument/2006/relationships/slide" Target="slides/slide114.xml"/><Relationship Id="rId205" Type="http://schemas.openxmlformats.org/officeDocument/2006/relationships/slide" Target="slides/slide128.xml"/><Relationship Id="rId226" Type="http://schemas.openxmlformats.org/officeDocument/2006/relationships/presProps" Target="presProps.xml"/><Relationship Id="rId107" Type="http://schemas.openxmlformats.org/officeDocument/2006/relationships/slide" Target="slides/slide30.xml"/><Relationship Id="rId11" Type="http://schemas.openxmlformats.org/officeDocument/2006/relationships/customXml" Target="../customXml/item11.xml"/><Relationship Id="rId32" Type="http://schemas.openxmlformats.org/officeDocument/2006/relationships/customXml" Target="../customXml/item32.xml"/><Relationship Id="rId53" Type="http://schemas.openxmlformats.org/officeDocument/2006/relationships/slideMaster" Target="slideMasters/slideMaster5.xml"/><Relationship Id="rId74" Type="http://schemas.openxmlformats.org/officeDocument/2006/relationships/slideMaster" Target="slideMasters/slideMaster26.xml"/><Relationship Id="rId128" Type="http://schemas.openxmlformats.org/officeDocument/2006/relationships/slide" Target="slides/slide51.xml"/><Relationship Id="rId149" Type="http://schemas.openxmlformats.org/officeDocument/2006/relationships/slide" Target="slides/slide72.xml"/><Relationship Id="rId5" Type="http://schemas.openxmlformats.org/officeDocument/2006/relationships/customXml" Target="../customXml/item5.xml"/><Relationship Id="rId95" Type="http://schemas.openxmlformats.org/officeDocument/2006/relationships/slide" Target="slides/slide18.xml"/><Relationship Id="rId160" Type="http://schemas.openxmlformats.org/officeDocument/2006/relationships/slide" Target="slides/slide83.xml"/><Relationship Id="rId181" Type="http://schemas.openxmlformats.org/officeDocument/2006/relationships/slide" Target="slides/slide104.xml"/><Relationship Id="rId216" Type="http://schemas.openxmlformats.org/officeDocument/2006/relationships/slide" Target="slides/slide139.xml"/><Relationship Id="rId22" Type="http://schemas.openxmlformats.org/officeDocument/2006/relationships/customXml" Target="../customXml/item22.xml"/><Relationship Id="rId43" Type="http://schemas.openxmlformats.org/officeDocument/2006/relationships/customXml" Target="../customXml/item43.xml"/><Relationship Id="rId64" Type="http://schemas.openxmlformats.org/officeDocument/2006/relationships/slideMaster" Target="slideMasters/slideMaster16.xml"/><Relationship Id="rId118" Type="http://schemas.openxmlformats.org/officeDocument/2006/relationships/slide" Target="slides/slide41.xml"/><Relationship Id="rId139" Type="http://schemas.openxmlformats.org/officeDocument/2006/relationships/slide" Target="slides/slide62.xml"/><Relationship Id="rId85" Type="http://schemas.openxmlformats.org/officeDocument/2006/relationships/slide" Target="slides/slide8.xml"/><Relationship Id="rId150" Type="http://schemas.openxmlformats.org/officeDocument/2006/relationships/slide" Target="slides/slide73.xml"/><Relationship Id="rId171" Type="http://schemas.openxmlformats.org/officeDocument/2006/relationships/slide" Target="slides/slide94.xml"/><Relationship Id="rId192" Type="http://schemas.openxmlformats.org/officeDocument/2006/relationships/slide" Target="slides/slide115.xml"/><Relationship Id="rId206" Type="http://schemas.openxmlformats.org/officeDocument/2006/relationships/slide" Target="slides/slide129.xml"/><Relationship Id="rId227" Type="http://schemas.openxmlformats.org/officeDocument/2006/relationships/viewProps" Target="viewProps.xml"/><Relationship Id="rId12" Type="http://schemas.openxmlformats.org/officeDocument/2006/relationships/customXml" Target="../customXml/item12.xml"/><Relationship Id="rId33" Type="http://schemas.openxmlformats.org/officeDocument/2006/relationships/customXml" Target="../customXml/item33.xml"/><Relationship Id="rId108" Type="http://schemas.openxmlformats.org/officeDocument/2006/relationships/slide" Target="slides/slide31.xml"/><Relationship Id="rId129" Type="http://schemas.openxmlformats.org/officeDocument/2006/relationships/slide" Target="slides/slide52.xml"/><Relationship Id="rId54" Type="http://schemas.openxmlformats.org/officeDocument/2006/relationships/slideMaster" Target="slideMasters/slideMaster6.xml"/><Relationship Id="rId75" Type="http://schemas.openxmlformats.org/officeDocument/2006/relationships/slideMaster" Target="slideMasters/slideMaster27.xml"/><Relationship Id="rId96" Type="http://schemas.openxmlformats.org/officeDocument/2006/relationships/slide" Target="slides/slide19.xml"/><Relationship Id="rId140" Type="http://schemas.openxmlformats.org/officeDocument/2006/relationships/slide" Target="slides/slide63.xml"/><Relationship Id="rId161" Type="http://schemas.openxmlformats.org/officeDocument/2006/relationships/slide" Target="slides/slide84.xml"/><Relationship Id="rId182" Type="http://schemas.openxmlformats.org/officeDocument/2006/relationships/slide" Target="slides/slide105.xml"/><Relationship Id="rId217" Type="http://schemas.openxmlformats.org/officeDocument/2006/relationships/slide" Target="slides/slide140.xml"/><Relationship Id="rId6" Type="http://schemas.openxmlformats.org/officeDocument/2006/relationships/customXml" Target="../customXml/item6.xml"/><Relationship Id="rId23" Type="http://schemas.openxmlformats.org/officeDocument/2006/relationships/customXml" Target="../customXml/item23.xml"/><Relationship Id="rId119" Type="http://schemas.openxmlformats.org/officeDocument/2006/relationships/slide" Target="slides/slide42.xml"/><Relationship Id="rId44" Type="http://schemas.openxmlformats.org/officeDocument/2006/relationships/customXml" Target="../customXml/item44.xml"/><Relationship Id="rId65" Type="http://schemas.openxmlformats.org/officeDocument/2006/relationships/slideMaster" Target="slideMasters/slideMaster17.xml"/><Relationship Id="rId86" Type="http://schemas.openxmlformats.org/officeDocument/2006/relationships/slide" Target="slides/slide9.xml"/><Relationship Id="rId130" Type="http://schemas.openxmlformats.org/officeDocument/2006/relationships/slide" Target="slides/slide53.xml"/><Relationship Id="rId151" Type="http://schemas.openxmlformats.org/officeDocument/2006/relationships/slide" Target="slides/slide74.xml"/><Relationship Id="rId172" Type="http://schemas.openxmlformats.org/officeDocument/2006/relationships/slide" Target="slides/slide95.xml"/><Relationship Id="rId193" Type="http://schemas.openxmlformats.org/officeDocument/2006/relationships/slide" Target="slides/slide116.xml"/><Relationship Id="rId207" Type="http://schemas.openxmlformats.org/officeDocument/2006/relationships/slide" Target="slides/slide130.xml"/><Relationship Id="rId228" Type="http://schemas.openxmlformats.org/officeDocument/2006/relationships/theme" Target="theme/theme1.xml"/><Relationship Id="rId13" Type="http://schemas.openxmlformats.org/officeDocument/2006/relationships/customXml" Target="../customXml/item13.xml"/><Relationship Id="rId109" Type="http://schemas.openxmlformats.org/officeDocument/2006/relationships/slide" Target="slides/slide32.xml"/><Relationship Id="rId34" Type="http://schemas.openxmlformats.org/officeDocument/2006/relationships/customXml" Target="../customXml/item34.xml"/><Relationship Id="rId55" Type="http://schemas.openxmlformats.org/officeDocument/2006/relationships/slideMaster" Target="slideMasters/slideMaster7.xml"/><Relationship Id="rId76" Type="http://schemas.openxmlformats.org/officeDocument/2006/relationships/slideMaster" Target="slideMasters/slideMaster28.xml"/><Relationship Id="rId97" Type="http://schemas.openxmlformats.org/officeDocument/2006/relationships/slide" Target="slides/slide20.xml"/><Relationship Id="rId120" Type="http://schemas.openxmlformats.org/officeDocument/2006/relationships/slide" Target="slides/slide43.xml"/><Relationship Id="rId141" Type="http://schemas.openxmlformats.org/officeDocument/2006/relationships/slide" Target="slides/slide64.xml"/><Relationship Id="rId7" Type="http://schemas.openxmlformats.org/officeDocument/2006/relationships/customXml" Target="../customXml/item7.xml"/><Relationship Id="rId162" Type="http://schemas.openxmlformats.org/officeDocument/2006/relationships/slide" Target="slides/slide85.xml"/><Relationship Id="rId183" Type="http://schemas.openxmlformats.org/officeDocument/2006/relationships/slide" Target="slides/slide106.xml"/><Relationship Id="rId218" Type="http://schemas.openxmlformats.org/officeDocument/2006/relationships/slide" Target="slides/slide141.xm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slideMaster" Target="slideMasters/slideMaster18.xml"/><Relationship Id="rId87" Type="http://schemas.openxmlformats.org/officeDocument/2006/relationships/slide" Target="slides/slide10.xml"/><Relationship Id="rId110" Type="http://schemas.openxmlformats.org/officeDocument/2006/relationships/slide" Target="slides/slide33.xml"/><Relationship Id="rId131" Type="http://schemas.openxmlformats.org/officeDocument/2006/relationships/slide" Target="slides/slide54.xml"/><Relationship Id="rId152" Type="http://schemas.openxmlformats.org/officeDocument/2006/relationships/slide" Target="slides/slide75.xml"/><Relationship Id="rId173" Type="http://schemas.openxmlformats.org/officeDocument/2006/relationships/slide" Target="slides/slide96.xml"/><Relationship Id="rId194" Type="http://schemas.openxmlformats.org/officeDocument/2006/relationships/slide" Target="slides/slide117.xml"/><Relationship Id="rId208" Type="http://schemas.openxmlformats.org/officeDocument/2006/relationships/slide" Target="slides/slide131.xml"/><Relationship Id="rId229" Type="http://schemas.openxmlformats.org/officeDocument/2006/relationships/tableStyles" Target="tableStyles.xml"/><Relationship Id="rId14" Type="http://schemas.openxmlformats.org/officeDocument/2006/relationships/customXml" Target="../customXml/item14.xml"/><Relationship Id="rId35" Type="http://schemas.openxmlformats.org/officeDocument/2006/relationships/customXml" Target="../customXml/item35.xml"/><Relationship Id="rId56" Type="http://schemas.openxmlformats.org/officeDocument/2006/relationships/slideMaster" Target="slideMasters/slideMaster8.xml"/><Relationship Id="rId77" Type="http://schemas.openxmlformats.org/officeDocument/2006/relationships/slideMaster" Target="slideMasters/slideMaster29.xml"/><Relationship Id="rId100" Type="http://schemas.openxmlformats.org/officeDocument/2006/relationships/slide" Target="slides/slide23.xml"/><Relationship Id="rId8" Type="http://schemas.openxmlformats.org/officeDocument/2006/relationships/customXml" Target="../customXml/item8.xml"/><Relationship Id="rId98" Type="http://schemas.openxmlformats.org/officeDocument/2006/relationships/slide" Target="slides/slide21.xml"/><Relationship Id="rId121" Type="http://schemas.openxmlformats.org/officeDocument/2006/relationships/slide" Target="slides/slide44.xml"/><Relationship Id="rId142" Type="http://schemas.openxmlformats.org/officeDocument/2006/relationships/slide" Target="slides/slide65.xml"/><Relationship Id="rId163" Type="http://schemas.openxmlformats.org/officeDocument/2006/relationships/slide" Target="slides/slide86.xml"/><Relationship Id="rId184" Type="http://schemas.openxmlformats.org/officeDocument/2006/relationships/slide" Target="slides/slide107.xml"/><Relationship Id="rId219" Type="http://schemas.openxmlformats.org/officeDocument/2006/relationships/slide" Target="slides/slide142.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slideMaster" Target="slideMasters/slideMaster19.xml"/><Relationship Id="rId116" Type="http://schemas.openxmlformats.org/officeDocument/2006/relationships/slide" Target="slides/slide39.xml"/><Relationship Id="rId137" Type="http://schemas.openxmlformats.org/officeDocument/2006/relationships/slide" Target="slides/slide60.xml"/><Relationship Id="rId158" Type="http://schemas.openxmlformats.org/officeDocument/2006/relationships/slide" Target="slides/slide81.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slideMaster" Target="slideMasters/slideMaster14.xml"/><Relationship Id="rId83" Type="http://schemas.openxmlformats.org/officeDocument/2006/relationships/slide" Target="slides/slide6.xml"/><Relationship Id="rId88" Type="http://schemas.openxmlformats.org/officeDocument/2006/relationships/slide" Target="slides/slide11.xml"/><Relationship Id="rId111" Type="http://schemas.openxmlformats.org/officeDocument/2006/relationships/slide" Target="slides/slide34.xml"/><Relationship Id="rId132" Type="http://schemas.openxmlformats.org/officeDocument/2006/relationships/slide" Target="slides/slide55.xml"/><Relationship Id="rId153" Type="http://schemas.openxmlformats.org/officeDocument/2006/relationships/slide" Target="slides/slide76.xml"/><Relationship Id="rId174" Type="http://schemas.openxmlformats.org/officeDocument/2006/relationships/slide" Target="slides/slide97.xml"/><Relationship Id="rId179" Type="http://schemas.openxmlformats.org/officeDocument/2006/relationships/slide" Target="slides/slide102.xml"/><Relationship Id="rId195" Type="http://schemas.openxmlformats.org/officeDocument/2006/relationships/slide" Target="slides/slide118.xml"/><Relationship Id="rId209" Type="http://schemas.openxmlformats.org/officeDocument/2006/relationships/slide" Target="slides/slide132.xml"/><Relationship Id="rId190" Type="http://schemas.openxmlformats.org/officeDocument/2006/relationships/slide" Target="slides/slide113.xml"/><Relationship Id="rId204" Type="http://schemas.openxmlformats.org/officeDocument/2006/relationships/slide" Target="slides/slide127.xml"/><Relationship Id="rId220" Type="http://schemas.openxmlformats.org/officeDocument/2006/relationships/slide" Target="slides/slide143.xml"/><Relationship Id="rId225" Type="http://schemas.openxmlformats.org/officeDocument/2006/relationships/commentAuthors" Target="commentAuthors.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slideMaster" Target="slideMasters/slideMaster9.xml"/><Relationship Id="rId106" Type="http://schemas.openxmlformats.org/officeDocument/2006/relationships/slide" Target="slides/slide29.xml"/><Relationship Id="rId127" Type="http://schemas.openxmlformats.org/officeDocument/2006/relationships/slide" Target="slides/slide50.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slideMaster" Target="slideMasters/slideMaster4.xml"/><Relationship Id="rId73" Type="http://schemas.openxmlformats.org/officeDocument/2006/relationships/slideMaster" Target="slideMasters/slideMaster25.xml"/><Relationship Id="rId78" Type="http://schemas.openxmlformats.org/officeDocument/2006/relationships/slide" Target="slides/slide1.xml"/><Relationship Id="rId94" Type="http://schemas.openxmlformats.org/officeDocument/2006/relationships/slide" Target="slides/slide17.xml"/><Relationship Id="rId99" Type="http://schemas.openxmlformats.org/officeDocument/2006/relationships/slide" Target="slides/slide22.xml"/><Relationship Id="rId101" Type="http://schemas.openxmlformats.org/officeDocument/2006/relationships/slide" Target="slides/slide24.xml"/><Relationship Id="rId122" Type="http://schemas.openxmlformats.org/officeDocument/2006/relationships/slide" Target="slides/slide45.xml"/><Relationship Id="rId143" Type="http://schemas.openxmlformats.org/officeDocument/2006/relationships/slide" Target="slides/slide66.xml"/><Relationship Id="rId148" Type="http://schemas.openxmlformats.org/officeDocument/2006/relationships/slide" Target="slides/slide71.xml"/><Relationship Id="rId164" Type="http://schemas.openxmlformats.org/officeDocument/2006/relationships/slide" Target="slides/slide87.xml"/><Relationship Id="rId169" Type="http://schemas.openxmlformats.org/officeDocument/2006/relationships/slide" Target="slides/slide92.xml"/><Relationship Id="rId185" Type="http://schemas.openxmlformats.org/officeDocument/2006/relationships/slide" Target="slides/slide108.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slide" Target="slides/slide103.xml"/><Relationship Id="rId210" Type="http://schemas.openxmlformats.org/officeDocument/2006/relationships/slide" Target="slides/slide133.xml"/><Relationship Id="rId215" Type="http://schemas.openxmlformats.org/officeDocument/2006/relationships/slide" Target="slides/slide138.xml"/><Relationship Id="rId26" Type="http://schemas.openxmlformats.org/officeDocument/2006/relationships/customXml" Target="../customXml/item26.xml"/><Relationship Id="rId47" Type="http://schemas.openxmlformats.org/officeDocument/2006/relationships/customXml" Target="../customXml/item47.xml"/><Relationship Id="rId68" Type="http://schemas.openxmlformats.org/officeDocument/2006/relationships/slideMaster" Target="slideMasters/slideMaster20.xml"/><Relationship Id="rId89" Type="http://schemas.openxmlformats.org/officeDocument/2006/relationships/slide" Target="slides/slide12.xml"/><Relationship Id="rId112" Type="http://schemas.openxmlformats.org/officeDocument/2006/relationships/slide" Target="slides/slide35.xml"/><Relationship Id="rId133" Type="http://schemas.openxmlformats.org/officeDocument/2006/relationships/slide" Target="slides/slide56.xml"/><Relationship Id="rId154" Type="http://schemas.openxmlformats.org/officeDocument/2006/relationships/slide" Target="slides/slide77.xml"/><Relationship Id="rId175" Type="http://schemas.openxmlformats.org/officeDocument/2006/relationships/slide" Target="slides/slide98.xml"/><Relationship Id="rId196" Type="http://schemas.openxmlformats.org/officeDocument/2006/relationships/slide" Target="slides/slide119.xml"/><Relationship Id="rId200" Type="http://schemas.openxmlformats.org/officeDocument/2006/relationships/slide" Target="slides/slide123.xml"/><Relationship Id="rId16" Type="http://schemas.openxmlformats.org/officeDocument/2006/relationships/customXml" Target="../customXml/item16.xml"/><Relationship Id="rId221" Type="http://schemas.openxmlformats.org/officeDocument/2006/relationships/slide" Target="slides/slide144.xml"/><Relationship Id="rId37" Type="http://schemas.openxmlformats.org/officeDocument/2006/relationships/customXml" Target="../customXml/item37.xml"/><Relationship Id="rId58" Type="http://schemas.openxmlformats.org/officeDocument/2006/relationships/slideMaster" Target="slideMasters/slideMaster10.xml"/><Relationship Id="rId79" Type="http://schemas.openxmlformats.org/officeDocument/2006/relationships/slide" Target="slides/slide2.xml"/><Relationship Id="rId102" Type="http://schemas.openxmlformats.org/officeDocument/2006/relationships/slide" Target="slides/slide25.xml"/><Relationship Id="rId123" Type="http://schemas.openxmlformats.org/officeDocument/2006/relationships/slide" Target="slides/slide46.xml"/><Relationship Id="rId144" Type="http://schemas.openxmlformats.org/officeDocument/2006/relationships/slide" Target="slides/slide67.xml"/><Relationship Id="rId90" Type="http://schemas.openxmlformats.org/officeDocument/2006/relationships/slide" Target="slides/slide13.xml"/><Relationship Id="rId165" Type="http://schemas.openxmlformats.org/officeDocument/2006/relationships/slide" Target="slides/slide88.xml"/><Relationship Id="rId186" Type="http://schemas.openxmlformats.org/officeDocument/2006/relationships/slide" Target="slides/slide109.xml"/><Relationship Id="rId211" Type="http://schemas.openxmlformats.org/officeDocument/2006/relationships/slide" Target="slides/slide134.xm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slideMaster" Target="slideMasters/slideMaster21.xml"/><Relationship Id="rId113" Type="http://schemas.openxmlformats.org/officeDocument/2006/relationships/slide" Target="slides/slide36.xml"/><Relationship Id="rId134" Type="http://schemas.openxmlformats.org/officeDocument/2006/relationships/slide" Target="slides/slide57.xml"/><Relationship Id="rId80" Type="http://schemas.openxmlformats.org/officeDocument/2006/relationships/slide" Target="slides/slide3.xml"/><Relationship Id="rId155" Type="http://schemas.openxmlformats.org/officeDocument/2006/relationships/slide" Target="slides/slide78.xml"/><Relationship Id="rId176" Type="http://schemas.openxmlformats.org/officeDocument/2006/relationships/slide" Target="slides/slide99.xml"/><Relationship Id="rId197" Type="http://schemas.openxmlformats.org/officeDocument/2006/relationships/slide" Target="slides/slide120.xml"/><Relationship Id="rId201" Type="http://schemas.openxmlformats.org/officeDocument/2006/relationships/slide" Target="slides/slide124.xml"/><Relationship Id="rId222" Type="http://schemas.openxmlformats.org/officeDocument/2006/relationships/notesMaster" Target="notesMasters/notesMaster1.xm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slideMaster" Target="slideMasters/slideMaster11.xml"/><Relationship Id="rId103" Type="http://schemas.openxmlformats.org/officeDocument/2006/relationships/slide" Target="slides/slide26.xml"/><Relationship Id="rId124" Type="http://schemas.openxmlformats.org/officeDocument/2006/relationships/slide" Target="slides/slide47.xml"/><Relationship Id="rId70" Type="http://schemas.openxmlformats.org/officeDocument/2006/relationships/slideMaster" Target="slideMasters/slideMaster22.xml"/><Relationship Id="rId91" Type="http://schemas.openxmlformats.org/officeDocument/2006/relationships/slide" Target="slides/slide14.xml"/><Relationship Id="rId145" Type="http://schemas.openxmlformats.org/officeDocument/2006/relationships/slide" Target="slides/slide68.xml"/><Relationship Id="rId166" Type="http://schemas.openxmlformats.org/officeDocument/2006/relationships/slide" Target="slides/slide89.xml"/><Relationship Id="rId187" Type="http://schemas.openxmlformats.org/officeDocument/2006/relationships/slide" Target="slides/slide110.xml"/><Relationship Id="rId1" Type="http://schemas.openxmlformats.org/officeDocument/2006/relationships/customXml" Target="../customXml/item1.xml"/><Relationship Id="rId212" Type="http://schemas.openxmlformats.org/officeDocument/2006/relationships/slide" Target="slides/slide135.xml"/><Relationship Id="rId28" Type="http://schemas.openxmlformats.org/officeDocument/2006/relationships/customXml" Target="../customXml/item28.xml"/><Relationship Id="rId49" Type="http://schemas.openxmlformats.org/officeDocument/2006/relationships/slideMaster" Target="slideMasters/slideMaster1.xml"/><Relationship Id="rId114" Type="http://schemas.openxmlformats.org/officeDocument/2006/relationships/slide" Target="slides/slide37.xml"/><Relationship Id="rId60" Type="http://schemas.openxmlformats.org/officeDocument/2006/relationships/slideMaster" Target="slideMasters/slideMaster12.xml"/><Relationship Id="rId81" Type="http://schemas.openxmlformats.org/officeDocument/2006/relationships/slide" Target="slides/slide4.xml"/><Relationship Id="rId135" Type="http://schemas.openxmlformats.org/officeDocument/2006/relationships/slide" Target="slides/slide58.xml"/><Relationship Id="rId156" Type="http://schemas.openxmlformats.org/officeDocument/2006/relationships/slide" Target="slides/slide79.xml"/><Relationship Id="rId177" Type="http://schemas.openxmlformats.org/officeDocument/2006/relationships/slide" Target="slides/slide100.xml"/><Relationship Id="rId198" Type="http://schemas.openxmlformats.org/officeDocument/2006/relationships/slide" Target="slides/slide121.xml"/><Relationship Id="rId202" Type="http://schemas.openxmlformats.org/officeDocument/2006/relationships/slide" Target="slides/slide125.xml"/><Relationship Id="rId223" Type="http://schemas.openxmlformats.org/officeDocument/2006/relationships/handoutMaster" Target="handoutMasters/handoutMaster1.xml"/><Relationship Id="rId18" Type="http://schemas.openxmlformats.org/officeDocument/2006/relationships/customXml" Target="../customXml/item18.xml"/><Relationship Id="rId39" Type="http://schemas.openxmlformats.org/officeDocument/2006/relationships/customXml" Target="../customXml/item39.xml"/><Relationship Id="rId50" Type="http://schemas.openxmlformats.org/officeDocument/2006/relationships/slideMaster" Target="slideMasters/slideMaster2.xml"/><Relationship Id="rId104" Type="http://schemas.openxmlformats.org/officeDocument/2006/relationships/slide" Target="slides/slide27.xml"/><Relationship Id="rId125" Type="http://schemas.openxmlformats.org/officeDocument/2006/relationships/slide" Target="slides/slide48.xml"/><Relationship Id="rId146" Type="http://schemas.openxmlformats.org/officeDocument/2006/relationships/slide" Target="slides/slide69.xml"/><Relationship Id="rId167" Type="http://schemas.openxmlformats.org/officeDocument/2006/relationships/slide" Target="slides/slide90.xml"/><Relationship Id="rId188" Type="http://schemas.openxmlformats.org/officeDocument/2006/relationships/slide" Target="slides/slide111.xml"/><Relationship Id="rId71" Type="http://schemas.openxmlformats.org/officeDocument/2006/relationships/slideMaster" Target="slideMasters/slideMaster23.xml"/><Relationship Id="rId92" Type="http://schemas.openxmlformats.org/officeDocument/2006/relationships/slide" Target="slides/slide15.xml"/><Relationship Id="rId213" Type="http://schemas.openxmlformats.org/officeDocument/2006/relationships/slide" Target="slides/slide136.xml"/><Relationship Id="rId2" Type="http://schemas.openxmlformats.org/officeDocument/2006/relationships/customXml" Target="../customXml/item2.xml"/><Relationship Id="rId29" Type="http://schemas.openxmlformats.org/officeDocument/2006/relationships/customXml" Target="../customXml/item29.xml"/><Relationship Id="rId40" Type="http://schemas.openxmlformats.org/officeDocument/2006/relationships/customXml" Target="../customXml/item40.xml"/><Relationship Id="rId115" Type="http://schemas.openxmlformats.org/officeDocument/2006/relationships/slide" Target="slides/slide38.xml"/><Relationship Id="rId136" Type="http://schemas.openxmlformats.org/officeDocument/2006/relationships/slide" Target="slides/slide59.xml"/><Relationship Id="rId157" Type="http://schemas.openxmlformats.org/officeDocument/2006/relationships/slide" Target="slides/slide80.xml"/><Relationship Id="rId178" Type="http://schemas.openxmlformats.org/officeDocument/2006/relationships/slide" Target="slides/slide101.xml"/><Relationship Id="rId61" Type="http://schemas.openxmlformats.org/officeDocument/2006/relationships/slideMaster" Target="slideMasters/slideMaster13.xml"/><Relationship Id="rId82" Type="http://schemas.openxmlformats.org/officeDocument/2006/relationships/slide" Target="slides/slide5.xml"/><Relationship Id="rId199" Type="http://schemas.openxmlformats.org/officeDocument/2006/relationships/slide" Target="slides/slide122.xml"/><Relationship Id="rId203" Type="http://schemas.openxmlformats.org/officeDocument/2006/relationships/slide" Target="slides/slide126.xml"/><Relationship Id="rId19" Type="http://schemas.openxmlformats.org/officeDocument/2006/relationships/customXml" Target="../customXml/item19.xml"/><Relationship Id="rId224" Type="http://schemas.openxmlformats.org/officeDocument/2006/relationships/tags" Target="tags/tag1.xml"/><Relationship Id="rId30" Type="http://schemas.openxmlformats.org/officeDocument/2006/relationships/customXml" Target="../customXml/item30.xml"/><Relationship Id="rId105" Type="http://schemas.openxmlformats.org/officeDocument/2006/relationships/slide" Target="slides/slide28.xml"/><Relationship Id="rId126" Type="http://schemas.openxmlformats.org/officeDocument/2006/relationships/slide" Target="slides/slide49.xml"/><Relationship Id="rId147" Type="http://schemas.openxmlformats.org/officeDocument/2006/relationships/slide" Target="slides/slide70.xml"/><Relationship Id="rId168" Type="http://schemas.openxmlformats.org/officeDocument/2006/relationships/slide" Target="slides/slide91.xml"/><Relationship Id="rId51" Type="http://schemas.openxmlformats.org/officeDocument/2006/relationships/slideMaster" Target="slideMasters/slideMaster3.xml"/><Relationship Id="rId72" Type="http://schemas.openxmlformats.org/officeDocument/2006/relationships/slideMaster" Target="slideMasters/slideMaster24.xml"/><Relationship Id="rId93" Type="http://schemas.openxmlformats.org/officeDocument/2006/relationships/slide" Target="slides/slide16.xml"/><Relationship Id="rId189" Type="http://schemas.openxmlformats.org/officeDocument/2006/relationships/slide" Target="slides/slide112.xml"/><Relationship Id="rId3" Type="http://schemas.openxmlformats.org/officeDocument/2006/relationships/customXml" Target="../customXml/item3.xml"/><Relationship Id="rId214" Type="http://schemas.openxmlformats.org/officeDocument/2006/relationships/slide" Target="slides/slide1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bwMode="auto">
          <a:xfrm>
            <a:off x="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5" name="Rectangle 3"/>
          <p:cNvSpPr>
            <a:spLocks noGrp="1" noChangeArrowheads="1"/>
          </p:cNvSpPr>
          <p:nvPr>
            <p:ph type="dt" sz="quarter" idx="1"/>
          </p:nvPr>
        </p:nvSpPr>
        <p:spPr bwMode="auto">
          <a:xfrm>
            <a:off x="4191000" y="0"/>
            <a:ext cx="3352800" cy="5334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2B7CC06-35E6-42FC-8B5E-42EE52A72567}" type="datetime1">
              <a:rPr lang="en-US"/>
              <a:pPr>
                <a:defRPr/>
              </a:pPr>
              <a:t>5/30/26</a:t>
            </a:fld>
            <a:endParaRPr lang="en-US"/>
          </a:p>
        </p:txBody>
      </p:sp>
      <p:sp>
        <p:nvSpPr>
          <p:cNvPr id="100356" name="Rectangle 4"/>
          <p:cNvSpPr>
            <a:spLocks noGrp="1" noChangeArrowheads="1"/>
          </p:cNvSpPr>
          <p:nvPr>
            <p:ph type="ftr" sz="quarter" idx="2"/>
          </p:nvPr>
        </p:nvSpPr>
        <p:spPr bwMode="auto">
          <a:xfrm>
            <a:off x="304800" y="9220200"/>
            <a:ext cx="33528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eaLnBrk="0" hangingPunct="0">
              <a:lnSpc>
                <a:spcPct val="93000"/>
              </a:lnSpc>
              <a:buClr>
                <a:srgbClr val="000000"/>
              </a:buClr>
              <a:buSzPct val="45000"/>
              <a:buFont typeface="Wingdings" pitchFamily="-72" charset="2"/>
              <a:buNone/>
              <a:defRPr sz="1200">
                <a:latin typeface="Arial" pitchFamily="-72" charset="0"/>
              </a:defRPr>
            </a:lvl1pPr>
          </a:lstStyle>
          <a:p>
            <a:pPr>
              <a:defRPr/>
            </a:pPr>
            <a:endParaRPr lang="en-US"/>
          </a:p>
        </p:txBody>
      </p:sp>
      <p:sp>
        <p:nvSpPr>
          <p:cNvPr id="100357" name="Rectangle 5"/>
          <p:cNvSpPr>
            <a:spLocks noGrp="1" noChangeArrowheads="1"/>
          </p:cNvSpPr>
          <p:nvPr>
            <p:ph type="sldNum" sz="quarter" idx="3"/>
          </p:nvPr>
        </p:nvSpPr>
        <p:spPr bwMode="auto">
          <a:xfrm>
            <a:off x="3886200" y="9220200"/>
            <a:ext cx="3200400" cy="533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r" eaLnBrk="0" hangingPunct="0">
              <a:lnSpc>
                <a:spcPct val="93000"/>
              </a:lnSpc>
              <a:buClr>
                <a:srgbClr val="000000"/>
              </a:buClr>
              <a:buSzPct val="45000"/>
              <a:buFont typeface="Wingdings" pitchFamily="96" charset="2"/>
              <a:buNone/>
              <a:defRPr sz="1200">
                <a:latin typeface="Arial" charset="0"/>
                <a:ea typeface="MS PGothic" pitchFamily="34" charset="-128"/>
                <a:cs typeface="+mn-cs"/>
              </a:defRPr>
            </a:lvl1pPr>
          </a:lstStyle>
          <a:p>
            <a:pPr>
              <a:defRPr/>
            </a:pPr>
            <a:fld id="{E82FF3A5-13B6-4316-814F-1F1469E14ECE}" type="slidenum">
              <a:rPr lang="en-US"/>
              <a:pPr>
                <a:defRPr/>
              </a:pPr>
              <a:t>‹#›</a:t>
            </a:fld>
            <a:endParaRPr lang="en-US"/>
          </a:p>
        </p:txBody>
      </p:sp>
    </p:spTree>
    <p:extLst>
      <p:ext uri="{BB962C8B-B14F-4D97-AF65-F5344CB8AC3E}">
        <p14:creationId xmlns:p14="http://schemas.microsoft.com/office/powerpoint/2010/main" val="290633389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3168" userDrawn="1">
          <p15:clr>
            <a:srgbClr val="F26B43"/>
          </p15:clr>
        </p15:guide>
        <p15:guide id="2" pos="2448"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82" name="Rectangle 1"/>
          <p:cNvSpPr>
            <a:spLocks noGrp="1" noRot="1" noChangeAspect="1" noChangeArrowheads="1"/>
          </p:cNvSpPr>
          <p:nvPr>
            <p:ph type="sldImg"/>
          </p:nvPr>
        </p:nvSpPr>
        <p:spPr bwMode="auto">
          <a:xfrm>
            <a:off x="823913" y="1006475"/>
            <a:ext cx="6121400" cy="3444875"/>
          </a:xfrm>
          <a:prstGeom prst="rect">
            <a:avLst/>
          </a:prstGeom>
          <a:noFill/>
          <a:ln w="9525">
            <a:noFill/>
            <a:miter lim="800000"/>
            <a:headEnd/>
            <a:tailEnd/>
          </a:ln>
        </p:spPr>
      </p:sp>
      <p:sp>
        <p:nvSpPr>
          <p:cNvPr id="2050" name="Rectangle 2"/>
          <p:cNvSpPr>
            <a:spLocks noGrp="1" noChangeArrowheads="1"/>
          </p:cNvSpPr>
          <p:nvPr>
            <p:ph type="body"/>
          </p:nvPr>
        </p:nvSpPr>
        <p:spPr bwMode="auto">
          <a:xfrm>
            <a:off x="1185863" y="4787900"/>
            <a:ext cx="5405437" cy="3824288"/>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en-US" noProof="0"/>
          </a:p>
        </p:txBody>
      </p:sp>
    </p:spTree>
    <p:extLst>
      <p:ext uri="{BB962C8B-B14F-4D97-AF65-F5344CB8AC3E}">
        <p14:creationId xmlns:p14="http://schemas.microsoft.com/office/powerpoint/2010/main" val="4088421580"/>
      </p:ext>
    </p:extLst>
  </p:cSld>
  <p:clrMap bg1="lt1" tx1="dk1" bg2="lt2" tx2="dk2" accent1="accent1" accent2="accent2" accent3="accent3" accent4="accent4" accent5="accent5" accent6="accent6" hlink="hlink" folHlink="folHlink"/>
  <p:notesStyle>
    <a:lvl1pPr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S PGothic" charset="0"/>
      </a:defRPr>
    </a:lvl1pPr>
    <a:lvl2pPr marL="37931725" indent="-37474525" algn="l" defTabSz="455613" rtl="0" eaLnBrk="0" fontAlgn="base" hangingPunct="0">
      <a:spcBef>
        <a:spcPct val="30000"/>
      </a:spcBef>
      <a:spcAft>
        <a:spcPct val="0"/>
      </a:spcAft>
      <a:buClr>
        <a:srgbClr val="000000"/>
      </a:buClr>
      <a:buSzPct val="100000"/>
      <a:buFont typeface="Times New Roman" pitchFamily="-72" charset="0"/>
      <a:defRPr sz="1200" kern="1200">
        <a:solidFill>
          <a:srgbClr val="000000"/>
        </a:solidFill>
        <a:latin typeface="Times New Roman" pitchFamily="18" charset="0"/>
        <a:ea typeface="MS PGothic" pitchFamily="34" charset="-128"/>
        <a:cs typeface="+mn-cs"/>
      </a:defRPr>
    </a:lvl2pPr>
    <a:lvl3pPr marL="11430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ＭＳ Ｐゴシック" pitchFamily="-72" charset="-128"/>
      </a:defRPr>
    </a:lvl3pPr>
    <a:lvl4pPr marL="16002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4pPr>
    <a:lvl5pPr marL="2057400" indent="-228600" algn="l" defTabSz="45561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ＭＳ Ｐゴシック" pitchFamily="-123" charset="-128"/>
        <a:cs typeface="+mn-cs"/>
      </a:defRPr>
    </a:lvl5pPr>
    <a:lvl6pPr marL="2285289" algn="l" defTabSz="914115" rtl="0" eaLnBrk="1" latinLnBrk="0" hangingPunct="1">
      <a:defRPr sz="1200" kern="1200">
        <a:solidFill>
          <a:schemeClr val="tx1"/>
        </a:solidFill>
        <a:latin typeface="+mn-lt"/>
        <a:ea typeface="+mn-ea"/>
        <a:cs typeface="+mn-cs"/>
      </a:defRPr>
    </a:lvl6pPr>
    <a:lvl7pPr marL="2742347" algn="l" defTabSz="914115" rtl="0" eaLnBrk="1" latinLnBrk="0" hangingPunct="1">
      <a:defRPr sz="1200" kern="1200">
        <a:solidFill>
          <a:schemeClr val="tx1"/>
        </a:solidFill>
        <a:latin typeface="+mn-lt"/>
        <a:ea typeface="+mn-ea"/>
        <a:cs typeface="+mn-cs"/>
      </a:defRPr>
    </a:lvl7pPr>
    <a:lvl8pPr marL="3199405" algn="l" defTabSz="914115" rtl="0" eaLnBrk="1" latinLnBrk="0" hangingPunct="1">
      <a:defRPr sz="1200" kern="1200">
        <a:solidFill>
          <a:schemeClr val="tx1"/>
        </a:solidFill>
        <a:latin typeface="+mn-lt"/>
        <a:ea typeface="+mn-ea"/>
        <a:cs typeface="+mn-cs"/>
      </a:defRPr>
    </a:lvl8pPr>
    <a:lvl9pPr marL="3656462" algn="l" defTabSz="91411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1430910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12633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1979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12</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391427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p:cNvSpPr>
            <a:spLocks noGrp="1" noRot="1" noChangeAspect="1"/>
          </p:cNvSpPr>
          <p:nvPr>
            <p:ph type="sldImg"/>
          </p:nvPr>
        </p:nvSpPr>
        <p:spPr>
          <a:xfrm>
            <a:off x="381000" y="685800"/>
            <a:ext cx="6096000" cy="3429000"/>
          </a:xfrm>
          <a:solidFill>
            <a:srgbClr val="FFFFFF"/>
          </a:solidFill>
          <a:ln/>
        </p:spPr>
      </p:sp>
      <p:sp>
        <p:nvSpPr>
          <p:cNvPr id="10242" name="Notes Placeholder 2"/>
          <p:cNvSpPr>
            <a:spLocks noGrp="1"/>
          </p:cNvSpPr>
          <p:nvPr>
            <p:ph type="body" idx="1"/>
          </p:nvPr>
        </p:nvSpPr>
        <p:spPr>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Lst>
        </p:spPr>
        <p:txBody>
          <a:bodyPr/>
          <a:lstStyle/>
          <a:p>
            <a:endParaRPr lang="en-US" dirty="0">
              <a:ea typeface="ヒラギノ角ゴ Pro W3" charset="0"/>
              <a:cs typeface="ヒラギノ角ゴ Pro W3" charset="0"/>
            </a:endParaRPr>
          </a:p>
        </p:txBody>
      </p:sp>
      <p:sp>
        <p:nvSpPr>
          <p:cNvPr id="10243"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E2857C3C-9D24-704D-92CB-F48C911EC1B1}" type="slidenum">
              <a:rPr kumimoji="0" lang="en-US" sz="1200" b="1" i="0" u="none" strike="noStrike" kern="1200" cap="none" spc="0" normalizeH="0" baseline="0" noProof="0">
                <a:ln>
                  <a:noFill/>
                </a:ln>
                <a:solidFill>
                  <a:prstClr val="black"/>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13</a:t>
            </a:fld>
            <a:endParaRPr kumimoji="0" lang="en-US" sz="1200" b="1" i="0" u="none" strike="noStrike" kern="1200" cap="none" spc="0" normalizeH="0" baseline="0" noProof="0">
              <a:ln>
                <a:noFill/>
              </a:ln>
              <a:solidFill>
                <a:prstClr val="black"/>
              </a:solidFill>
              <a:effectLst/>
              <a:uLnTx/>
              <a:uFillTx/>
              <a:latin typeface="Times" charset="0"/>
              <a:ea typeface="ＭＳ Ｐゴシック" charset="0"/>
            </a:endParaRPr>
          </a:p>
        </p:txBody>
      </p:sp>
    </p:spTree>
    <p:extLst>
      <p:ext uri="{BB962C8B-B14F-4D97-AF65-F5344CB8AC3E}">
        <p14:creationId xmlns:p14="http://schemas.microsoft.com/office/powerpoint/2010/main" val="47754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455613" rtl="0" eaLnBrk="1" fontAlgn="base" latinLnBrk="0" hangingPunct="1">
              <a:lnSpc>
                <a:spcPct val="100000"/>
              </a:lnSpc>
              <a:spcBef>
                <a:spcPct val="0"/>
              </a:spcBef>
              <a:spcAft>
                <a:spcPct val="0"/>
              </a:spcAft>
              <a:buClrTx/>
              <a:buSzTx/>
              <a:buFontTx/>
              <a:buNone/>
              <a:tabLst/>
              <a:defRPr/>
            </a:pPr>
            <a:fld id="{F8083F44-652A-8340-B985-A6316E606BB9}" type="slidenum">
              <a:rPr kumimoji="0" lang="en-US" sz="1200" b="1" i="0" u="none" strike="noStrike" kern="1200" cap="none" spc="0" normalizeH="0" baseline="0" noProof="0">
                <a:ln>
                  <a:noFill/>
                </a:ln>
                <a:solidFill>
                  <a:srgbClr val="000000"/>
                </a:solidFill>
                <a:effectLst/>
                <a:uLnTx/>
                <a:uFillTx/>
                <a:latin typeface="Arial" charset="0"/>
                <a:ea typeface="ＭＳ Ｐゴシック" charset="0"/>
              </a:rPr>
              <a:pPr marL="0" marR="0" lvl="0" indent="0" algn="l" defTabSz="455613" rtl="0" eaLnBrk="1" fontAlgn="base" latinLnBrk="0" hangingPunct="1">
                <a:lnSpc>
                  <a:spcPct val="100000"/>
                </a:lnSpc>
                <a:spcBef>
                  <a:spcPct val="0"/>
                </a:spcBef>
                <a:spcAft>
                  <a:spcPct val="0"/>
                </a:spcAft>
                <a:buClrTx/>
                <a:buSzTx/>
                <a:buFontTx/>
                <a:buNone/>
                <a:tabLst/>
                <a:defRPr/>
              </a:pPr>
              <a:t>14</a:t>
            </a:fld>
            <a:endParaRPr kumimoji="0" lang="en-US" sz="1200" b="1"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6386"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12AA5DB0-B10D-C947-94BF-35AC4EBB75FA}"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14</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7"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5613" rtl="0" eaLnBrk="1" fontAlgn="base" latinLnBrk="0" hangingPunct="1">
              <a:lnSpc>
                <a:spcPct val="100000"/>
              </a:lnSpc>
              <a:spcBef>
                <a:spcPct val="0"/>
              </a:spcBef>
              <a:spcAft>
                <a:spcPct val="0"/>
              </a:spcAft>
              <a:buClrTx/>
              <a:buSzTx/>
              <a:buFontTx/>
              <a:buNone/>
              <a:tabLst/>
              <a:defRPr/>
            </a:pPr>
            <a:fld id="{26A25546-B503-9E4B-9435-4FFE16C82FF4}" type="slidenum">
              <a:rPr kumimoji="0" lang="en-US" sz="1200" b="1" i="0" u="none" strike="noStrike" kern="1200" cap="none" spc="0" normalizeH="0" baseline="0" noProof="0">
                <a:ln>
                  <a:noFill/>
                </a:ln>
                <a:solidFill>
                  <a:srgbClr val="000000"/>
                </a:solidFill>
                <a:effectLst/>
                <a:uLnTx/>
                <a:uFillTx/>
                <a:latin typeface="Times" charset="0"/>
                <a:ea typeface="ＭＳ Ｐゴシック" charset="0"/>
              </a:rPr>
              <a:pPr marL="0" marR="0" lvl="0" indent="0" algn="r" defTabSz="455613" rtl="0" eaLnBrk="1" fontAlgn="base" latinLnBrk="0" hangingPunct="1">
                <a:lnSpc>
                  <a:spcPct val="100000"/>
                </a:lnSpc>
                <a:spcBef>
                  <a:spcPct val="0"/>
                </a:spcBef>
                <a:spcAft>
                  <a:spcPct val="0"/>
                </a:spcAft>
                <a:buClrTx/>
                <a:buSzTx/>
                <a:buFontTx/>
                <a:buNone/>
                <a:tabLst/>
                <a:defRPr/>
              </a:pPr>
              <a:t>14</a:t>
            </a:fld>
            <a:endParaRPr kumimoji="0" lang="en-US" sz="1200" b="1" i="0" u="none" strike="noStrike" kern="1200" cap="none" spc="0" normalizeH="0" baseline="0" noProof="0">
              <a:ln>
                <a:noFill/>
              </a:ln>
              <a:solidFill>
                <a:srgbClr val="000000"/>
              </a:solidFill>
              <a:effectLst/>
              <a:uLnTx/>
              <a:uFillTx/>
              <a:latin typeface="Times" charset="0"/>
              <a:ea typeface="ＭＳ Ｐゴシック" charset="0"/>
            </a:endParaRPr>
          </a:p>
        </p:txBody>
      </p:sp>
      <p:sp>
        <p:nvSpPr>
          <p:cNvPr id="16388" name="Rectangle 2"/>
          <p:cNvSpPr>
            <a:spLocks noGrp="1" noRot="1" noChangeAspect="1" noChangeArrowheads="1" noTextEdit="1"/>
          </p:cNvSpPr>
          <p:nvPr>
            <p:ph type="sldImg"/>
          </p:nvPr>
        </p:nvSpPr>
        <p:spPr>
          <a:solidFill>
            <a:srgbClr val="FFFFFF"/>
          </a:solidFill>
          <a:ln/>
        </p:spPr>
      </p:sp>
      <p:sp>
        <p:nvSpPr>
          <p:cNvPr id="16389" name="Rectangle 3"/>
          <p:cNvSpPr>
            <a:spLocks noGrp="1" noChangeArrowheads="1"/>
          </p:cNvSpPr>
          <p:nvPr>
            <p:ph type="body" idx="1"/>
          </p:nvPr>
        </p:nvSpPr>
        <p:spPr>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txBody>
          <a:bodyPr/>
          <a:lstStyle/>
          <a:p>
            <a:pPr eaLnBrk="1" hangingPunct="1"/>
            <a:endParaRPr lang="en-US">
              <a:ea typeface="ヒラギノ角ゴ Pro W3" charset="0"/>
              <a:cs typeface="ヒラギノ角ゴ Pro W3" charset="0"/>
            </a:endParaRPr>
          </a:p>
        </p:txBody>
      </p:sp>
    </p:spTree>
    <p:extLst>
      <p:ext uri="{BB962C8B-B14F-4D97-AF65-F5344CB8AC3E}">
        <p14:creationId xmlns:p14="http://schemas.microsoft.com/office/powerpoint/2010/main" val="2743188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3F6CC57-9CAB-A740-BA1A-EEF972F71E78}" type="slidenum">
              <a:rPr kumimoji="0" lang="en-US" sz="12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000000"/>
              </a:solidFill>
              <a:effectLst/>
              <a:uLnTx/>
              <a:uFillTx/>
              <a:latin typeface="Arial" charset="0"/>
              <a:ea typeface="ＭＳ Ｐゴシック" charset="0"/>
            </a:endParaRPr>
          </a:p>
        </p:txBody>
      </p:sp>
      <p:sp>
        <p:nvSpPr>
          <p:cNvPr id="11266" name="Rectangle 2"/>
          <p:cNvSpPr>
            <a:spLocks noGrp="1" noRot="1" noChangeAspect="1" noChangeArrowheads="1" noTextEdit="1"/>
          </p:cNvSpPr>
          <p:nvPr>
            <p:ph type="sldImg"/>
          </p:nvPr>
        </p:nvSpPr>
        <p:spPr>
          <a:xfrm>
            <a:off x="381000" y="685800"/>
            <a:ext cx="6096000" cy="3429000"/>
          </a:xfrm>
          <a:ln/>
        </p:spPr>
      </p:sp>
      <p:sp>
        <p:nvSpPr>
          <p:cNvPr id="11267" name="Rectangle 3"/>
          <p:cNvSpPr>
            <a:spLocks noGrp="1" noChangeArrowheads="1"/>
          </p:cNvSpPr>
          <p:nvPr>
            <p:ph type="body" idx="1"/>
          </p:nvPr>
        </p:nvSpPr>
        <p:spPr>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2" name="Footer Placeholder 1"/>
          <p:cNvSpPr>
            <a:spLocks noGrp="1"/>
          </p:cNvSpPr>
          <p:nvPr>
            <p:ph type="ftr" sz="quarter"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rPr>
              <a:t>00A_ONS-Breast-17-NL-Intro-Slides_v34fr</a:t>
            </a:r>
          </a:p>
        </p:txBody>
      </p:sp>
      <p:sp>
        <p:nvSpPr>
          <p:cNvPr id="3" name="Header Placeholder 2"/>
          <p:cNvSpPr>
            <a:spLocks noGrp="1"/>
          </p:cNvSpPr>
          <p:nvPr>
            <p:ph type="hdr" sz="quarter" idx="1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charset="0"/>
                <a:ea typeface="ＭＳ Ｐゴシック" charset="0"/>
              </a:rPr>
              <a:t>Breast Cancer</a:t>
            </a:r>
          </a:p>
        </p:txBody>
      </p:sp>
    </p:spTree>
    <p:extLst>
      <p:ext uri="{BB962C8B-B14F-4D97-AF65-F5344CB8AC3E}">
        <p14:creationId xmlns:p14="http://schemas.microsoft.com/office/powerpoint/2010/main" val="123973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E1988-F0B8-F3B7-A42A-2C770FBE6186}"/>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59D4B984-6FC1-D426-481D-33CD6DB281AD}"/>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16</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9B922C52-3504-719E-C585-E06A2D48FD88}"/>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A4313772-6CC6-4C73-3EC9-D8D29AEFE1B9}"/>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2367427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00278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60D144-7857-7946-A54A-1FBDB7A6F4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610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60D144-7857-7946-A54A-1FBDB7A6F4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4683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bwMode="auto">
          <a:xfrm>
            <a:off x="612775" y="814388"/>
            <a:ext cx="5632450" cy="31686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49507" name="Rectangle 3"/>
          <p:cNvSpPr>
            <a:spLocks noGrp="1" noChangeArrowheads="1"/>
          </p:cNvSpPr>
          <p:nvPr>
            <p:ph type="body" idx="1"/>
          </p:nvPr>
        </p:nvSpPr>
        <p:spPr bwMode="auto">
          <a:xfrm>
            <a:off x="914400" y="4344988"/>
            <a:ext cx="5029200" cy="38496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FAA26D3D-D897-4be2-8F04-BA451C77F1D7}">
              <ma14:placeholderFlag xmlns:ma14="http://schemas.microsoft.com/office/mac/drawingml/2011/main" xmlns="" val="1"/>
            </a:ext>
          </a:extLst>
        </p:spPr>
        <p:txBody>
          <a:bodyPr wrap="none" anchor="ctr"/>
          <a:lstStyle/>
          <a:p>
            <a:pPr defTabSz="914400" eaLnBrk="1" hangingPunct="1">
              <a:spcBef>
                <a:spcPct val="0"/>
              </a:spcBef>
            </a:pPr>
            <a:endParaRPr lang="x-none" altLang="x-none">
              <a:latin typeface="Times New Roman" charset="0"/>
              <a:ea typeface="ＭＳ Ｐゴシック" charset="-128"/>
            </a:endParaRPr>
          </a:p>
        </p:txBody>
      </p:sp>
    </p:spTree>
    <p:extLst>
      <p:ext uri="{BB962C8B-B14F-4D97-AF65-F5344CB8AC3E}">
        <p14:creationId xmlns:p14="http://schemas.microsoft.com/office/powerpoint/2010/main" val="1011883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C56A7A-7305-D249-9B23-00D1C6BBCA40}" type="slidenum">
              <a:rPr kumimoji="0" lang="es-E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s-E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6251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C56A7A-7305-D249-9B23-00D1C6BBCA40}" type="slidenum">
              <a:rPr kumimoji="0" lang="es-E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s-E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9157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4653CA-2E08-4A02-857B-68A7B3B24F3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0329465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3262A1-C592-4D39-B0DD-0F4C31D1D3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80571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59452f5cd8_0_12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1" name="Google Shape;101;g359452f5cd8_0_1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561322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342892"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Footer Placeholder 4"/>
          <p:cNvSpPr>
            <a:spLocks noGrp="1"/>
          </p:cNvSpPr>
          <p:nvPr>
            <p:ph type="ftr" sz="quarter" idx="4"/>
          </p:nvPr>
        </p:nvSpPr>
        <p:spPr/>
        <p:txBody>
          <a:bodyPr/>
          <a:lstStyle/>
          <a:p>
            <a:pPr marL="0" marR="0" lvl="0" indent="0" algn="l" defTabSz="342892"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
        <p:nvSpPr>
          <p:cNvPr id="6" name="Slide Number Placeholder 5"/>
          <p:cNvSpPr>
            <a:spLocks noGrp="1"/>
          </p:cNvSpPr>
          <p:nvPr>
            <p:ph type="sldNum" sz="quarter" idx="5"/>
          </p:nvPr>
        </p:nvSpPr>
        <p:spPr/>
        <p:txBody>
          <a:bodyPr/>
          <a:lstStyle/>
          <a:p>
            <a:pPr marL="0" marR="0" lvl="0" indent="0" algn="r" defTabSz="342892" rtl="0" eaLnBrk="1" fontAlgn="auto" latinLnBrk="0" hangingPunct="1">
              <a:lnSpc>
                <a:spcPct val="100000"/>
              </a:lnSpc>
              <a:spcBef>
                <a:spcPts val="0"/>
              </a:spcBef>
              <a:spcAft>
                <a:spcPts val="0"/>
              </a:spcAft>
              <a:buClrTx/>
              <a:buSzTx/>
              <a:buFontTx/>
              <a:buNone/>
              <a:tabLst/>
              <a:defRPr/>
            </a:pPr>
            <a:fld id="{37C63DFC-1A97-43DF-96E0-0EFC29703E2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342892"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70206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ADBADF-54AB-D848-B6C1-B1C266350745}"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636634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C56A7A-7305-D249-9B23-00D1C6BBCA40}" type="slidenum">
              <a:rPr kumimoji="0" lang="es-E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s-E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23912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7550" y="1162050"/>
            <a:ext cx="5575300" cy="31369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9CE3C8-41C5-4454-B79C-6AC431FF795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34407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F811066-0135-4CAA-8AD4-89A97190AC0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423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endParaRPr lang="en-US" dirty="0">
              <a:latin typeface="+mn-lt"/>
            </a:endParaRPr>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Pts val="12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Tx/>
                <a:buNone/>
                <a:tabLst/>
                <a:defRPr/>
              </a:pPr>
              <a:t>86</a:t>
            </a:fld>
            <a:endParaRPr kumimoji="0" lang="en-US" sz="1200" b="0" i="0" u="none" strike="noStrike" kern="1200" cap="none" spc="0" normalizeH="0" baseline="0" noProof="0" dirty="0">
              <a:ln>
                <a:noFill/>
              </a:ln>
              <a:solidFill>
                <a:prstClr val="black"/>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8527308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510200-6FC9-44D6-82AA-24354AD9867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99146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510200-6FC9-44D6-82AA-24354AD9867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522798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510200-6FC9-44D6-82AA-24354AD9867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17259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94B695-4959-034C-8CA3-8676768617D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65007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94B695-4959-034C-8CA3-8676768617D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76427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94B695-4959-034C-8CA3-8676768617D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715267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4B84AA8-5E51-41DE-BB87-3567F7433A0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175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A5A4948-1E70-47B9-A0DE-A0F19E68DF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94000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i="1"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A2B81E4-A431-4941-ACFB-76CE8F977186}" type="slidenum">
              <a:rPr kumimoji="0" 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117</a:t>
            </a:fld>
            <a:endParaRPr kumimoji="0" 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70932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b="0" i="1"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FB72F01-6714-4A31-8C22-8E0F1B091B56}" type="slidenum">
              <a:rPr kumimoji="0" lang="en-US" alt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121</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479946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27288" y="-465138"/>
            <a:ext cx="4959350" cy="2790826"/>
          </a:xfrm>
          <a:prstGeom prst="rect">
            <a:avLst/>
          </a:prstGeo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6199068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C925D-9EC9-B795-12B1-738AE4DE22E4}"/>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A0361418-6B4A-F232-52D0-2DBD19E9431F}"/>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140</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6C8122E6-F68D-9A7E-E730-985B6A6BBECB}"/>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AF4C45A4-F4D0-19C8-45CF-31A9CAB0CAA5}"/>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3825529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141</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32508128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142</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14309109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A22C-1ECC-5D84-5CA9-AA394546CA3E}"/>
            </a:ext>
          </a:extLst>
        </p:cNvPr>
        <p:cNvGrpSpPr/>
        <p:nvPr/>
      </p:nvGrpSpPr>
      <p:grpSpPr>
        <a:xfrm>
          <a:off x="0" y="0"/>
          <a:ext cx="0" cy="0"/>
          <a:chOff x="0" y="0"/>
          <a:chExt cx="0" cy="0"/>
        </a:xfrm>
      </p:grpSpPr>
      <p:sp>
        <p:nvSpPr>
          <p:cNvPr id="74753" name="Rectangle 7">
            <a:extLst>
              <a:ext uri="{FF2B5EF4-FFF2-40B4-BE49-F238E27FC236}">
                <a16:creationId xmlns:a16="http://schemas.microsoft.com/office/drawing/2014/main" id="{30CC7786-2E88-124F-9216-9A41F32873FC}"/>
              </a:ext>
            </a:extLst>
          </p:cNvPr>
          <p:cNvSpPr>
            <a:spLocks noGrp="1" noChangeArrowheads="1"/>
          </p:cNvSpPr>
          <p:nvPr>
            <p:ph type="sldNum" sz="quarter" idx="4294967295"/>
          </p:nvPr>
        </p:nvSpPr>
        <p:spPr bwMode="auto">
          <a:xfrm>
            <a:off x="4402138" y="9553575"/>
            <a:ext cx="3368675" cy="503238"/>
          </a:xfrm>
          <a:prstGeom prst="rect">
            <a:avLst/>
          </a:prstGeom>
          <a:noFill/>
          <a:ln>
            <a:miter lim="800000"/>
            <a:headEnd/>
            <a:tailEnd/>
          </a:ln>
        </p:spPr>
        <p:txBody>
          <a:bodyPr lIns="101882" tIns="50941" rIns="101882" bIns="50941">
            <a:prstTxWarp prst="textNoShape">
              <a:avLst/>
            </a:prstTxWarp>
          </a:bodyPr>
          <a:lstStyle/>
          <a:p>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fld id="{DA2F918B-534C-4494-B5B9-E33C0B6FBC7A}" type="slidenum">
              <a:rPr kumimoji="0" lang="en-US" sz="3600" b="1" i="0" u="none" strike="noStrike" kern="1200" cap="none" spc="0" normalizeH="0" baseline="0" noProof="0">
                <a:ln>
                  <a:noFill/>
                </a:ln>
                <a:solidFill>
                  <a:srgbClr val="C0504D"/>
                </a:solidFill>
                <a:effectLst/>
                <a:uLnTx/>
                <a:uFillTx/>
                <a:latin typeface="Arial" pitchFamily="-72" charset="0"/>
                <a:ea typeface="MS PGothic" charset="0"/>
              </a:rPr>
              <a:pPr marL="0" marR="0" lvl="0" indent="0" algn="ctr" defTabSz="455613" rtl="0" eaLnBrk="0" fontAlgn="base" latinLnBrk="0" hangingPunct="0">
                <a:lnSpc>
                  <a:spcPct val="93000"/>
                </a:lnSpc>
                <a:spcBef>
                  <a:spcPct val="0"/>
                </a:spcBef>
                <a:spcAft>
                  <a:spcPct val="0"/>
                </a:spcAft>
                <a:buClr>
                  <a:srgbClr val="000000"/>
                </a:buClr>
                <a:buSzPct val="45000"/>
                <a:buFont typeface="Wingdings" pitchFamily="-72" charset="2"/>
                <a:buNone/>
                <a:tabLst/>
                <a:defRPr/>
              </a:pPr>
              <a:t>143</a:t>
            </a:fld>
            <a:endParaRPr kumimoji="0" lang="en-US" sz="3600" b="1" i="0" u="none" strike="noStrike" kern="1200" cap="none" spc="0" normalizeH="0" baseline="0" noProof="0">
              <a:ln>
                <a:noFill/>
              </a:ln>
              <a:solidFill>
                <a:srgbClr val="C0504D"/>
              </a:solidFill>
              <a:effectLst/>
              <a:uLnTx/>
              <a:uFillTx/>
              <a:latin typeface="Arial" pitchFamily="-72" charset="0"/>
              <a:ea typeface="MS PGothic" charset="0"/>
            </a:endParaRPr>
          </a:p>
        </p:txBody>
      </p:sp>
      <p:sp>
        <p:nvSpPr>
          <p:cNvPr id="74754" name="Rectangle 2">
            <a:extLst>
              <a:ext uri="{FF2B5EF4-FFF2-40B4-BE49-F238E27FC236}">
                <a16:creationId xmlns:a16="http://schemas.microsoft.com/office/drawing/2014/main" id="{E0A0B5F8-04A4-251F-504F-CD4E41240AB7}"/>
              </a:ext>
            </a:extLst>
          </p:cNvPr>
          <p:cNvSpPr>
            <a:spLocks noGrp="1" noRot="1" noChangeAspect="1" noChangeArrowheads="1" noTextEdit="1"/>
          </p:cNvSpPr>
          <p:nvPr>
            <p:ph type="sldImg"/>
          </p:nvPr>
        </p:nvSpPr>
        <p:spPr>
          <a:xfrm>
            <a:off x="823913" y="1006475"/>
            <a:ext cx="6121400" cy="3444875"/>
          </a:xfrm>
        </p:spPr>
      </p:sp>
      <p:sp>
        <p:nvSpPr>
          <p:cNvPr id="74755" name="Rectangle 3">
            <a:extLst>
              <a:ext uri="{FF2B5EF4-FFF2-40B4-BE49-F238E27FC236}">
                <a16:creationId xmlns:a16="http://schemas.microsoft.com/office/drawing/2014/main" id="{87B25D0D-E4CD-814E-A622-B9E2CF09207B}"/>
              </a:ext>
            </a:extLst>
          </p:cNvPr>
          <p:cNvSpPr>
            <a:spLocks noGrp="1" noChangeArrowheads="1"/>
          </p:cNvSpPr>
          <p:nvPr>
            <p:ph type="body" idx="1"/>
          </p:nvPr>
        </p:nvSpPr>
        <p:spPr>
          <a:noFill/>
          <a:ln/>
        </p:spPr>
        <p:txBody>
          <a:bodyPr/>
          <a:lstStyle/>
          <a:p>
            <a:endParaRPr lang="en-US" dirty="0">
              <a:latin typeface="Times New Roman" pitchFamily="-72" charset="0"/>
              <a:ea typeface="MS PGothic" charset="0"/>
            </a:endParaRPr>
          </a:p>
        </p:txBody>
      </p:sp>
    </p:spTree>
    <p:extLst>
      <p:ext uri="{BB962C8B-B14F-4D97-AF65-F5344CB8AC3E}">
        <p14:creationId xmlns:p14="http://schemas.microsoft.com/office/powerpoint/2010/main" val="4131676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emf"/><Relationship Id="rId1" Type="http://schemas.openxmlformats.org/officeDocument/2006/relationships/slideMaster" Target="../slideMasters/slideMaster4.xml"/><Relationship Id="rId5" Type="http://schemas.openxmlformats.org/officeDocument/2006/relationships/image" Target="../media/image7.jpg"/><Relationship Id="rId4" Type="http://schemas.openxmlformats.org/officeDocument/2006/relationships/image" Target="../media/image6.jp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4.emf"/></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Master" Target="../slideMasters/slideMaster4.xml"/><Relationship Id="rId5" Type="http://schemas.openxmlformats.org/officeDocument/2006/relationships/image" Target="../media/image4.emf"/><Relationship Id="rId4" Type="http://schemas.microsoft.com/office/2007/relationships/hdphoto" Target="../media/hdphoto1.wdp"/></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8.jpeg"/><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8.jpeg"/><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2" Type="http://schemas.openxmlformats.org/officeDocument/2006/relationships/slideMaster" Target="../slideMasters/slideMaster8.xml"/><Relationship Id="rId1" Type="http://schemas.openxmlformats.org/officeDocument/2006/relationships/tags" Target="../tags/tag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1.jpg"/><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2.jpg"/><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3.jpg"/><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4.jpg"/><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5.jpg"/><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36.jpg"/><Relationship Id="rId1" Type="http://schemas.openxmlformats.org/officeDocument/2006/relationships/slideMaster" Target="../slideMasters/slideMaster10.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7.jpg"/><Relationship Id="rId1" Type="http://schemas.openxmlformats.org/officeDocument/2006/relationships/slideMaster" Target="../slideMasters/slideMaster10.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Master" Target="../slideMasters/slideMaster10.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0.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Master" Target="../slideMasters/slideMaster10.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Master" Target="../slideMasters/slideMaster10.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Master" Target="../slideMasters/slideMaster11.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11.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6.xml.rels><?xml version="1.0" encoding="UTF-8" standalone="yes"?>
<Relationships xmlns="http://schemas.openxmlformats.org/package/2006/relationships"><Relationship Id="rId2" Type="http://schemas.openxmlformats.org/officeDocument/2006/relationships/slideMaster" Target="../slideMasters/slideMaster12.xml"/><Relationship Id="rId1" Type="http://schemas.openxmlformats.org/officeDocument/2006/relationships/tags" Target="../tags/tag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0.xml.rels><?xml version="1.0" encoding="UTF-8" standalone="yes"?>
<Relationships xmlns="http://schemas.openxmlformats.org/package/2006/relationships"><Relationship Id="rId2" Type="http://schemas.openxmlformats.org/officeDocument/2006/relationships/slideMaster" Target="../slideMasters/slideMaster13.xml"/><Relationship Id="rId1" Type="http://schemas.openxmlformats.org/officeDocument/2006/relationships/tags" Target="../tags/tag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2.xml.rels><?xml version="1.0" encoding="UTF-8" standalone="yes"?>
<Relationships xmlns="http://schemas.openxmlformats.org/package/2006/relationships"><Relationship Id="rId2" Type="http://schemas.openxmlformats.org/officeDocument/2006/relationships/slideMaster" Target="../slideMasters/slideMaster13.xml"/><Relationship Id="rId1" Type="http://schemas.openxmlformats.org/officeDocument/2006/relationships/tags" Target="../tags/tag1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Master" Target="../slideMasters/slideMaster17.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Master" Target="../slideMasters/slideMaster17.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image" Target="../media/image59.png"/><Relationship Id="rId1" Type="http://schemas.openxmlformats.org/officeDocument/2006/relationships/slideMaster" Target="../slideMasters/slideMaster17.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slideMaster" Target="../slideMasters/slideMaster19.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19.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3.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jpeg"/><Relationship Id="rId1" Type="http://schemas.openxmlformats.org/officeDocument/2006/relationships/slideMaster" Target="../slideMasters/slideMaster20.xml"/><Relationship Id="rId6" Type="http://schemas.openxmlformats.org/officeDocument/2006/relationships/image" Target="../media/image69.png"/><Relationship Id="rId5" Type="http://schemas.openxmlformats.org/officeDocument/2006/relationships/image" Target="../media/image68.pn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2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0.xml"/></Relationships>
</file>

<file path=ppt/slideLayouts/_rels/slideLayout324.xml.rels><?xml version="1.0" encoding="UTF-8" standalone="yes"?>
<Relationships xmlns="http://schemas.openxmlformats.org/package/2006/relationships"><Relationship Id="rId2" Type="http://schemas.openxmlformats.org/officeDocument/2006/relationships/slideMaster" Target="../slideMasters/slideMaster20.xml"/><Relationship Id="rId1" Type="http://schemas.openxmlformats.org/officeDocument/2006/relationships/tags" Target="../tags/tag1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2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20.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0.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6.xml.rels><?xml version="1.0" encoding="UTF-8" standalone="yes"?>
<Relationships xmlns="http://schemas.openxmlformats.org/package/2006/relationships"><Relationship Id="rId2" Type="http://schemas.openxmlformats.org/officeDocument/2006/relationships/slideMaster" Target="../slideMasters/slideMaster20.xml"/><Relationship Id="rId1" Type="http://schemas.openxmlformats.org/officeDocument/2006/relationships/tags" Target="../tags/tag12.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Master" Target="../slideMasters/slideMaster21.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Master" Target="../slideMasters/slideMaster21.xml"/><Relationship Id="rId4" Type="http://schemas.openxmlformats.org/officeDocument/2006/relationships/image" Target="../media/image80.png"/></Relationships>
</file>

<file path=ppt/slideLayouts/_rels/slideLayout355.xml.rels><?xml version="1.0" encoding="UTF-8" standalone="yes"?>
<Relationships xmlns="http://schemas.openxmlformats.org/package/2006/relationships"><Relationship Id="rId2" Type="http://schemas.openxmlformats.org/officeDocument/2006/relationships/slideMaster" Target="../slideMasters/slideMaster21.xml"/><Relationship Id="rId1" Type="http://schemas.openxmlformats.org/officeDocument/2006/relationships/tags" Target="../tags/tag1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1.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21.xml"/><Relationship Id="rId1" Type="http://schemas.openxmlformats.org/officeDocument/2006/relationships/tags" Target="../tags/tag14.xml"/><Relationship Id="rId4" Type="http://schemas.openxmlformats.org/officeDocument/2006/relationships/image" Target="../media/image81.emf"/></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Master" Target="../slideMasters/slideMaster22.xml"/><Relationship Id="rId4" Type="http://schemas.openxmlformats.org/officeDocument/2006/relationships/image" Target="../media/image80.png"/></Relationships>
</file>

<file path=ppt/slideLayouts/_rels/slideLayout371.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png"/><Relationship Id="rId1" Type="http://schemas.openxmlformats.org/officeDocument/2006/relationships/slideMaster" Target="../slideMasters/slideMaster23.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8.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3.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23.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83.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Master" Target="../slideMasters/slideMaster24.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Master" Target="../slideMasters/slideMaster25.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12.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Master" Target="../slideMasters/slideMaster26.xml"/><Relationship Id="rId4" Type="http://schemas.openxmlformats.org/officeDocument/2006/relationships/image" Target="../media/image93.jpeg"/></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14.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Master" Target="../slideMasters/slideMaster26.xml"/></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Master" Target="../slideMasters/slideMaster26.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Master" Target="../slideMasters/slideMaster27.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Master" Target="../slideMasters/slideMaster27.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Master" Target="../slideMasters/slideMaster27.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Master" Target="../slideMasters/slideMaster27.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Master" Target="../slideMasters/slideMaster28.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Master" Target="../slideMasters/slideMaster28.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3988328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49173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6755860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14001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49397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56738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78741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4154365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4782341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27155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75465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555358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45324651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214766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3862613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7289828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352135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7975066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7235199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152293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137657464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5637640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9466833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19656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1041958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342119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25528808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91340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15754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93268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6487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86744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52058033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946359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24051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62646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6630121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417565783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883008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36221969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8993174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029384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9689758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1677348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4693777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5863311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20845865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374982822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6212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07392130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208322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275758176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1951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136048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223748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18785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04975406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9882393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46443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33117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24369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962498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147602682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7358764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8083909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83443353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168645" y="5128619"/>
            <a:ext cx="2768188" cy="964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02" name="Rectangle 22"/>
          <p:cNvSpPr>
            <a:spLocks noGrp="1" noChangeArrowheads="1"/>
          </p:cNvSpPr>
          <p:nvPr>
            <p:ph type="ctrTitle" sz="quarter"/>
          </p:nvPr>
        </p:nvSpPr>
        <p:spPr>
          <a:xfrm>
            <a:off x="4670822" y="5033292"/>
            <a:ext cx="7092809" cy="480569"/>
          </a:xfrm>
          <a:ln algn="ctr"/>
        </p:spPr>
        <p:txBody>
          <a:bodyPr lIns="45720" tIns="45720" rIns="45720" bIns="45720" anchor="b" anchorCtr="0"/>
          <a:lstStyle>
            <a:lvl1pPr algn="l">
              <a:defRPr sz="3200" b="1">
                <a:solidFill>
                  <a:schemeClr val="accent1"/>
                </a:solidFill>
                <a:latin typeface="+mn-lt"/>
              </a:defRPr>
            </a:lvl1pPr>
          </a:lstStyle>
          <a:p>
            <a:r>
              <a:rPr lang="en-US" dirty="0"/>
              <a:t>Click to edit Master title style</a:t>
            </a:r>
          </a:p>
        </p:txBody>
      </p:sp>
      <p:sp>
        <p:nvSpPr>
          <p:cNvPr id="7" name="Rectangle 17"/>
          <p:cNvSpPr>
            <a:spLocks noChangeArrowheads="1"/>
          </p:cNvSpPr>
          <p:nvPr userDrawn="1"/>
        </p:nvSpPr>
        <p:spPr bwMode="auto">
          <a:xfrm>
            <a:off x="1579104" y="6574910"/>
            <a:ext cx="5909611"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
        <p:nvSpPr>
          <p:cNvPr id="3" name="Text Placeholder 2"/>
          <p:cNvSpPr>
            <a:spLocks noGrp="1"/>
          </p:cNvSpPr>
          <p:nvPr>
            <p:ph type="body" sz="quarter" idx="10" hasCustomPrompt="1"/>
          </p:nvPr>
        </p:nvSpPr>
        <p:spPr>
          <a:xfrm>
            <a:off x="4670823" y="5557435"/>
            <a:ext cx="5135035" cy="364621"/>
          </a:xfrm>
        </p:spPr>
        <p:txBody>
          <a:bodyPr lIns="91440" tIns="45720" rIns="91440" bIns="45720"/>
          <a:lstStyle>
            <a:lvl1pPr marL="0" indent="0" algn="l">
              <a:spcBef>
                <a:spcPts val="0"/>
              </a:spcBef>
              <a:buNone/>
              <a:defRPr sz="2133" baseline="0">
                <a:solidFill>
                  <a:schemeClr val="accent1"/>
                </a:solidFill>
              </a:defRPr>
            </a:lvl1pPr>
          </a:lstStyle>
          <a:p>
            <a:pPr lvl="0"/>
            <a:r>
              <a:rPr lang="en-US" dirty="0"/>
              <a:t>Click to edit subtitle style</a:t>
            </a:r>
          </a:p>
        </p:txBody>
      </p:sp>
      <p:sp>
        <p:nvSpPr>
          <p:cNvPr id="9" name="Rectangle 8"/>
          <p:cNvSpPr/>
          <p:nvPr userDrawn="1"/>
        </p:nvSpPr>
        <p:spPr>
          <a:xfrm>
            <a:off x="0" y="0"/>
            <a:ext cx="12191997" cy="4482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rotWithShape="1">
          <a:blip r:embed="rId3" cstate="print">
            <a:extLst>
              <a:ext uri="{28A0092B-C50C-407E-A947-70E740481C1C}">
                <a14:useLocalDpi xmlns:a14="http://schemas.microsoft.com/office/drawing/2010/main" val="0"/>
              </a:ext>
            </a:extLst>
          </a:blip>
          <a:srcRect l="11482" r="11482"/>
          <a:stretch/>
        </p:blipFill>
        <p:spPr>
          <a:xfrm>
            <a:off x="0" y="131298"/>
            <a:ext cx="4064000" cy="4220309"/>
          </a:xfrm>
          <a:prstGeom prst="rect">
            <a:avLst/>
          </a:prstGeom>
        </p:spPr>
      </p:pic>
      <p:pic>
        <p:nvPicPr>
          <p:cNvPr id="11" name="Picture 10"/>
          <p:cNvPicPr>
            <a:picLocks noChangeAspect="1"/>
          </p:cNvPicPr>
          <p:nvPr userDrawn="1"/>
        </p:nvPicPr>
        <p:blipFill rotWithShape="1">
          <a:blip r:embed="rId4">
            <a:extLst>
              <a:ext uri="{28A0092B-C50C-407E-A947-70E740481C1C}">
                <a14:useLocalDpi xmlns:a14="http://schemas.microsoft.com/office/drawing/2010/main" val="0"/>
              </a:ext>
            </a:extLst>
          </a:blip>
          <a:srcRect l="12959" t="7139" r="22609" b="1333"/>
          <a:stretch/>
        </p:blipFill>
        <p:spPr>
          <a:xfrm>
            <a:off x="4064002" y="126648"/>
            <a:ext cx="4063999" cy="4229608"/>
          </a:xfrm>
          <a:prstGeom prst="rect">
            <a:avLst/>
          </a:prstGeom>
        </p:spPr>
      </p:pic>
      <p:pic>
        <p:nvPicPr>
          <p:cNvPr id="12" name="Picture 11"/>
          <p:cNvPicPr>
            <a:picLocks noChangeAspect="1"/>
          </p:cNvPicPr>
          <p:nvPr userDrawn="1"/>
        </p:nvPicPr>
        <p:blipFill rotWithShape="1">
          <a:blip r:embed="rId5">
            <a:extLst>
              <a:ext uri="{28A0092B-C50C-407E-A947-70E740481C1C}">
                <a14:useLocalDpi xmlns:a14="http://schemas.microsoft.com/office/drawing/2010/main" val="0"/>
              </a:ext>
            </a:extLst>
          </a:blip>
          <a:srcRect l="23884" r="12578"/>
          <a:stretch/>
        </p:blipFill>
        <p:spPr>
          <a:xfrm>
            <a:off x="8112293" y="126648"/>
            <a:ext cx="4079705" cy="4229608"/>
          </a:xfrm>
          <a:prstGeom prst="rect">
            <a:avLst/>
          </a:prstGeom>
        </p:spPr>
      </p:pic>
      <p:sp>
        <p:nvSpPr>
          <p:cNvPr id="13" name="Rectangle 12"/>
          <p:cNvSpPr/>
          <p:nvPr userDrawn="1"/>
        </p:nvSpPr>
        <p:spPr>
          <a:xfrm>
            <a:off x="0" y="3894051"/>
            <a:ext cx="12191997" cy="463808"/>
          </a:xfrm>
          <a:prstGeom prst="rect">
            <a:avLst/>
          </a:prstGeom>
          <a:solidFill>
            <a:srgbClr val="BB000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4"/>
          <p:cNvGrpSpPr>
            <a:grpSpLocks noChangeAspect="1"/>
          </p:cNvGrpSpPr>
          <p:nvPr userDrawn="1"/>
        </p:nvGrpSpPr>
        <p:grpSpPr bwMode="auto">
          <a:xfrm>
            <a:off x="1814085" y="4027409"/>
            <a:ext cx="8563833" cy="266616"/>
            <a:chOff x="513" y="1219"/>
            <a:chExt cx="3469" cy="108"/>
          </a:xfrm>
          <a:solidFill>
            <a:schemeClr val="bg1"/>
          </a:solidFill>
        </p:grpSpPr>
        <p:sp>
          <p:nvSpPr>
            <p:cNvPr id="18" name="Freeform 5"/>
            <p:cNvSpPr>
              <a:spLocks noEditPoints="1"/>
            </p:cNvSpPr>
            <p:nvPr/>
          </p:nvSpPr>
          <p:spPr bwMode="auto">
            <a:xfrm>
              <a:off x="513" y="1219"/>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6"/>
            <p:cNvSpPr>
              <a:spLocks noEditPoints="1"/>
            </p:cNvSpPr>
            <p:nvPr/>
          </p:nvSpPr>
          <p:spPr bwMode="auto">
            <a:xfrm>
              <a:off x="2061" y="1219"/>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512222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 gray ba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372533" y="1335533"/>
            <a:ext cx="10972800" cy="4323331"/>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nSpc>
                <a:spcPct val="85000"/>
              </a:lnSpc>
              <a:defRPr sz="3467">
                <a:solidFill>
                  <a:schemeClr val="accent1"/>
                </a:solidFill>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31157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Slide Hope">
    <p:spTree>
      <p:nvGrpSpPr>
        <p:cNvPr id="1" name=""/>
        <p:cNvGrpSpPr/>
        <p:nvPr/>
      </p:nvGrpSpPr>
      <p:grpSpPr>
        <a:xfrm>
          <a:off x="0" y="0"/>
          <a:ext cx="0" cy="0"/>
          <a:chOff x="0" y="0"/>
          <a:chExt cx="0" cy="0"/>
        </a:xfrm>
      </p:grpSpPr>
      <p:pic>
        <p:nvPicPr>
          <p:cNvPr id="28" name="Picture 27"/>
          <p:cNvPicPr>
            <a:picLocks noChangeAspect="1"/>
          </p:cNvPicPr>
          <p:nvPr userDrawn="1"/>
        </p:nvPicPr>
        <p:blipFill rotWithShape="1">
          <a:blip r:embed="rId2" cstate="print">
            <a:extLst>
              <a:ext uri="{28A0092B-C50C-407E-A947-70E740481C1C}">
                <a14:useLocalDpi xmlns:a14="http://schemas.microsoft.com/office/drawing/2010/main" val="0"/>
              </a:ext>
            </a:extLst>
          </a:blip>
          <a:srcRect t="43732"/>
          <a:stretch/>
        </p:blipFill>
        <p:spPr>
          <a:xfrm>
            <a:off x="1" y="3353182"/>
            <a:ext cx="11069252" cy="3503508"/>
          </a:xfrm>
          <a:prstGeom prst="rect">
            <a:avLst/>
          </a:prstGeom>
        </p:spPr>
      </p:pic>
      <p:sp>
        <p:nvSpPr>
          <p:cNvPr id="19" name="Rectangle 18"/>
          <p:cNvSpPr/>
          <p:nvPr userDrawn="1"/>
        </p:nvSpPr>
        <p:spPr>
          <a:xfrm>
            <a:off x="0" y="3353182"/>
            <a:ext cx="12192000" cy="60959"/>
          </a:xfrm>
          <a:prstGeom prst="rect">
            <a:avLst/>
          </a:prstGeom>
          <a:gradFill flip="none" rotWithShape="1">
            <a:gsLst>
              <a:gs pos="26000">
                <a:schemeClr val="accent1"/>
              </a:gs>
              <a:gs pos="91000">
                <a:schemeClr val="accent1">
                  <a:shade val="100000"/>
                  <a:satMod val="115000"/>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 y="628925"/>
            <a:ext cx="5508604" cy="6229075"/>
          </a:xfrm>
          <a:prstGeom prst="rect">
            <a:avLst/>
          </a:prstGeom>
        </p:spPr>
      </p:pic>
      <p:pic>
        <p:nvPicPr>
          <p:cNvPr id="21"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5972224" y="4088254"/>
            <a:ext cx="2795256" cy="973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2" name="Group 4"/>
          <p:cNvGrpSpPr>
            <a:grpSpLocks noChangeAspect="1"/>
          </p:cNvGrpSpPr>
          <p:nvPr userDrawn="1"/>
        </p:nvGrpSpPr>
        <p:grpSpPr bwMode="auto">
          <a:xfrm>
            <a:off x="6383560" y="5436875"/>
            <a:ext cx="3409421" cy="411757"/>
            <a:chOff x="2993" y="826"/>
            <a:chExt cx="1921" cy="232"/>
          </a:xfrm>
          <a:solidFill>
            <a:schemeClr val="tx2">
              <a:lumMod val="50000"/>
            </a:schemeClr>
          </a:solidFill>
        </p:grpSpPr>
        <p:sp>
          <p:nvSpPr>
            <p:cNvPr id="23" name="Freeform 22"/>
            <p:cNvSpPr>
              <a:spLocks noEditPoints="1"/>
            </p:cNvSpPr>
            <p:nvPr/>
          </p:nvSpPr>
          <p:spPr bwMode="auto">
            <a:xfrm>
              <a:off x="2993" y="826"/>
              <a:ext cx="1501" cy="108"/>
            </a:xfrm>
            <a:custGeom>
              <a:avLst/>
              <a:gdLst>
                <a:gd name="T0" fmla="*/ 22 w 3098"/>
                <a:gd name="T1" fmla="*/ 87 h 222"/>
                <a:gd name="T2" fmla="*/ 171 w 3098"/>
                <a:gd name="T3" fmla="*/ 172 h 222"/>
                <a:gd name="T4" fmla="*/ 224 w 3098"/>
                <a:gd name="T5" fmla="*/ 66 h 222"/>
                <a:gd name="T6" fmla="*/ 361 w 3098"/>
                <a:gd name="T7" fmla="*/ 112 h 222"/>
                <a:gd name="T8" fmla="*/ 304 w 3098"/>
                <a:gd name="T9" fmla="*/ 175 h 222"/>
                <a:gd name="T10" fmla="*/ 463 w 3098"/>
                <a:gd name="T11" fmla="*/ 172 h 222"/>
                <a:gd name="T12" fmla="*/ 463 w 3098"/>
                <a:gd name="T13" fmla="*/ 89 h 222"/>
                <a:gd name="T14" fmla="*/ 482 w 3098"/>
                <a:gd name="T15" fmla="*/ 172 h 222"/>
                <a:gd name="T16" fmla="*/ 429 w 3098"/>
                <a:gd name="T17" fmla="*/ 161 h 222"/>
                <a:gd name="T18" fmla="*/ 517 w 3098"/>
                <a:gd name="T19" fmla="*/ 49 h 222"/>
                <a:gd name="T20" fmla="*/ 536 w 3098"/>
                <a:gd name="T21" fmla="*/ 66 h 222"/>
                <a:gd name="T22" fmla="*/ 517 w 3098"/>
                <a:gd name="T23" fmla="*/ 146 h 222"/>
                <a:gd name="T24" fmla="*/ 582 w 3098"/>
                <a:gd name="T25" fmla="*/ 172 h 222"/>
                <a:gd name="T26" fmla="*/ 716 w 3098"/>
                <a:gd name="T27" fmla="*/ 92 h 222"/>
                <a:gd name="T28" fmla="*/ 652 w 3098"/>
                <a:gd name="T29" fmla="*/ 49 h 222"/>
                <a:gd name="T30" fmla="*/ 766 w 3098"/>
                <a:gd name="T31" fmla="*/ 204 h 222"/>
                <a:gd name="T32" fmla="*/ 759 w 3098"/>
                <a:gd name="T33" fmla="*/ 110 h 222"/>
                <a:gd name="T34" fmla="*/ 816 w 3098"/>
                <a:gd name="T35" fmla="*/ 222 h 222"/>
                <a:gd name="T36" fmla="*/ 818 w 3098"/>
                <a:gd name="T37" fmla="*/ 157 h 222"/>
                <a:gd name="T38" fmla="*/ 1001 w 3098"/>
                <a:gd name="T39" fmla="*/ 94 h 222"/>
                <a:gd name="T40" fmla="*/ 1013 w 3098"/>
                <a:gd name="T41" fmla="*/ 46 h 222"/>
                <a:gd name="T42" fmla="*/ 1008 w 3098"/>
                <a:gd name="T43" fmla="*/ 108 h 222"/>
                <a:gd name="T44" fmla="*/ 1297 w 3098"/>
                <a:gd name="T45" fmla="*/ 33 h 222"/>
                <a:gd name="T46" fmla="*/ 1298 w 3098"/>
                <a:gd name="T47" fmla="*/ 142 h 222"/>
                <a:gd name="T48" fmla="*/ 1311 w 3098"/>
                <a:gd name="T49" fmla="*/ 134 h 222"/>
                <a:gd name="T50" fmla="*/ 1317 w 3098"/>
                <a:gd name="T51" fmla="*/ 67 h 222"/>
                <a:gd name="T52" fmla="*/ 1394 w 3098"/>
                <a:gd name="T53" fmla="*/ 123 h 222"/>
                <a:gd name="T54" fmla="*/ 1528 w 3098"/>
                <a:gd name="T55" fmla="*/ 92 h 222"/>
                <a:gd name="T56" fmla="*/ 1464 w 3098"/>
                <a:gd name="T57" fmla="*/ 49 h 222"/>
                <a:gd name="T58" fmla="*/ 1572 w 3098"/>
                <a:gd name="T59" fmla="*/ 111 h 222"/>
                <a:gd name="T60" fmla="*/ 1634 w 3098"/>
                <a:gd name="T61" fmla="*/ 158 h 222"/>
                <a:gd name="T62" fmla="*/ 1752 w 3098"/>
                <a:gd name="T63" fmla="*/ 46 h 222"/>
                <a:gd name="T64" fmla="*/ 1803 w 3098"/>
                <a:gd name="T65" fmla="*/ 156 h 222"/>
                <a:gd name="T66" fmla="*/ 1751 w 3098"/>
                <a:gd name="T67" fmla="*/ 62 h 222"/>
                <a:gd name="T68" fmla="*/ 1895 w 3098"/>
                <a:gd name="T69" fmla="*/ 66 h 222"/>
                <a:gd name="T70" fmla="*/ 1901 w 3098"/>
                <a:gd name="T71" fmla="*/ 102 h 222"/>
                <a:gd name="T72" fmla="*/ 1968 w 3098"/>
                <a:gd name="T73" fmla="*/ 66 h 222"/>
                <a:gd name="T74" fmla="*/ 2042 w 3098"/>
                <a:gd name="T75" fmla="*/ 22 h 222"/>
                <a:gd name="T76" fmla="*/ 2007 w 3098"/>
                <a:gd name="T77" fmla="*/ 66 h 222"/>
                <a:gd name="T78" fmla="*/ 2067 w 3098"/>
                <a:gd name="T79" fmla="*/ 69 h 222"/>
                <a:gd name="T80" fmla="*/ 2048 w 3098"/>
                <a:gd name="T81" fmla="*/ 172 h 222"/>
                <a:gd name="T82" fmla="*/ 2183 w 3098"/>
                <a:gd name="T83" fmla="*/ 159 h 222"/>
                <a:gd name="T84" fmla="*/ 2139 w 3098"/>
                <a:gd name="T85" fmla="*/ 103 h 222"/>
                <a:gd name="T86" fmla="*/ 2375 w 3098"/>
                <a:gd name="T87" fmla="*/ 117 h 222"/>
                <a:gd name="T88" fmla="*/ 2255 w 3098"/>
                <a:gd name="T89" fmla="*/ 111 h 222"/>
                <a:gd name="T90" fmla="*/ 2551 w 3098"/>
                <a:gd name="T91" fmla="*/ 35 h 222"/>
                <a:gd name="T92" fmla="*/ 2543 w 3098"/>
                <a:gd name="T93" fmla="*/ 3 h 222"/>
                <a:gd name="T94" fmla="*/ 2589 w 3098"/>
                <a:gd name="T95" fmla="*/ 172 h 222"/>
                <a:gd name="T96" fmla="*/ 2761 w 3098"/>
                <a:gd name="T97" fmla="*/ 111 h 222"/>
                <a:gd name="T98" fmla="*/ 2805 w 3098"/>
                <a:gd name="T99" fmla="*/ 49 h 222"/>
                <a:gd name="T100" fmla="*/ 2824 w 3098"/>
                <a:gd name="T101" fmla="*/ 85 h 222"/>
                <a:gd name="T102" fmla="*/ 2902 w 3098"/>
                <a:gd name="T103" fmla="*/ 172 h 222"/>
                <a:gd name="T104" fmla="*/ 2981 w 3098"/>
                <a:gd name="T105" fmla="*/ 46 h 222"/>
                <a:gd name="T106" fmla="*/ 3023 w 3098"/>
                <a:gd name="T107" fmla="*/ 139 h 222"/>
                <a:gd name="T108" fmla="*/ 3070 w 3098"/>
                <a:gd name="T109"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98" h="222">
                  <a:moveTo>
                    <a:pt x="0" y="87"/>
                  </a:moveTo>
                  <a:cubicBezTo>
                    <a:pt x="0" y="35"/>
                    <a:pt x="38" y="0"/>
                    <a:pt x="87" y="0"/>
                  </a:cubicBezTo>
                  <a:cubicBezTo>
                    <a:pt x="117" y="0"/>
                    <a:pt x="138" y="14"/>
                    <a:pt x="151" y="33"/>
                  </a:cubicBezTo>
                  <a:cubicBezTo>
                    <a:pt x="134" y="43"/>
                    <a:pt x="134" y="43"/>
                    <a:pt x="134" y="43"/>
                  </a:cubicBezTo>
                  <a:cubicBezTo>
                    <a:pt x="124" y="29"/>
                    <a:pt x="106" y="19"/>
                    <a:pt x="87" y="19"/>
                  </a:cubicBezTo>
                  <a:cubicBezTo>
                    <a:pt x="50" y="19"/>
                    <a:pt x="22" y="47"/>
                    <a:pt x="22" y="87"/>
                  </a:cubicBezTo>
                  <a:cubicBezTo>
                    <a:pt x="22" y="128"/>
                    <a:pt x="50" y="156"/>
                    <a:pt x="87" y="156"/>
                  </a:cubicBezTo>
                  <a:cubicBezTo>
                    <a:pt x="106" y="156"/>
                    <a:pt x="124" y="146"/>
                    <a:pt x="134" y="132"/>
                  </a:cubicBezTo>
                  <a:cubicBezTo>
                    <a:pt x="152" y="142"/>
                    <a:pt x="152" y="142"/>
                    <a:pt x="152" y="142"/>
                  </a:cubicBezTo>
                  <a:cubicBezTo>
                    <a:pt x="137" y="161"/>
                    <a:pt x="117" y="175"/>
                    <a:pt x="87" y="175"/>
                  </a:cubicBezTo>
                  <a:cubicBezTo>
                    <a:pt x="38" y="175"/>
                    <a:pt x="0" y="140"/>
                    <a:pt x="0" y="87"/>
                  </a:cubicBezTo>
                  <a:close/>
                  <a:moveTo>
                    <a:pt x="171" y="172"/>
                  </a:moveTo>
                  <a:cubicBezTo>
                    <a:pt x="171" y="49"/>
                    <a:pt x="171" y="49"/>
                    <a:pt x="171" y="49"/>
                  </a:cubicBezTo>
                  <a:cubicBezTo>
                    <a:pt x="191" y="49"/>
                    <a:pt x="191" y="49"/>
                    <a:pt x="191" y="49"/>
                  </a:cubicBezTo>
                  <a:cubicBezTo>
                    <a:pt x="191" y="69"/>
                    <a:pt x="191" y="69"/>
                    <a:pt x="191" y="69"/>
                  </a:cubicBezTo>
                  <a:cubicBezTo>
                    <a:pt x="200" y="56"/>
                    <a:pt x="215" y="47"/>
                    <a:pt x="231" y="47"/>
                  </a:cubicBezTo>
                  <a:cubicBezTo>
                    <a:pt x="231" y="66"/>
                    <a:pt x="231" y="66"/>
                    <a:pt x="231" y="66"/>
                  </a:cubicBezTo>
                  <a:cubicBezTo>
                    <a:pt x="229" y="66"/>
                    <a:pt x="227" y="66"/>
                    <a:pt x="224" y="66"/>
                  </a:cubicBezTo>
                  <a:cubicBezTo>
                    <a:pt x="212" y="66"/>
                    <a:pt x="196" y="75"/>
                    <a:pt x="191" y="85"/>
                  </a:cubicBezTo>
                  <a:cubicBezTo>
                    <a:pt x="191" y="172"/>
                    <a:pt x="191" y="172"/>
                    <a:pt x="191" y="172"/>
                  </a:cubicBezTo>
                  <a:lnTo>
                    <a:pt x="171" y="172"/>
                  </a:lnTo>
                  <a:close/>
                  <a:moveTo>
                    <a:pt x="242" y="111"/>
                  </a:moveTo>
                  <a:cubicBezTo>
                    <a:pt x="242" y="75"/>
                    <a:pt x="267" y="46"/>
                    <a:pt x="302" y="46"/>
                  </a:cubicBezTo>
                  <a:cubicBezTo>
                    <a:pt x="340" y="46"/>
                    <a:pt x="361" y="75"/>
                    <a:pt x="361" y="112"/>
                  </a:cubicBezTo>
                  <a:cubicBezTo>
                    <a:pt x="361" y="117"/>
                    <a:pt x="361" y="117"/>
                    <a:pt x="361" y="117"/>
                  </a:cubicBezTo>
                  <a:cubicBezTo>
                    <a:pt x="262" y="117"/>
                    <a:pt x="262" y="117"/>
                    <a:pt x="262" y="117"/>
                  </a:cubicBezTo>
                  <a:cubicBezTo>
                    <a:pt x="264" y="140"/>
                    <a:pt x="280" y="159"/>
                    <a:pt x="306" y="159"/>
                  </a:cubicBezTo>
                  <a:cubicBezTo>
                    <a:pt x="320" y="159"/>
                    <a:pt x="334" y="154"/>
                    <a:pt x="344" y="144"/>
                  </a:cubicBezTo>
                  <a:cubicBezTo>
                    <a:pt x="353" y="156"/>
                    <a:pt x="353" y="156"/>
                    <a:pt x="353" y="156"/>
                  </a:cubicBezTo>
                  <a:cubicBezTo>
                    <a:pt x="341" y="169"/>
                    <a:pt x="325" y="175"/>
                    <a:pt x="304" y="175"/>
                  </a:cubicBezTo>
                  <a:cubicBezTo>
                    <a:pt x="268" y="175"/>
                    <a:pt x="242" y="149"/>
                    <a:pt x="242" y="111"/>
                  </a:cubicBezTo>
                  <a:close/>
                  <a:moveTo>
                    <a:pt x="302" y="62"/>
                  </a:moveTo>
                  <a:cubicBezTo>
                    <a:pt x="276" y="62"/>
                    <a:pt x="263" y="84"/>
                    <a:pt x="262" y="103"/>
                  </a:cubicBezTo>
                  <a:cubicBezTo>
                    <a:pt x="343" y="103"/>
                    <a:pt x="343" y="103"/>
                    <a:pt x="343" y="103"/>
                  </a:cubicBezTo>
                  <a:cubicBezTo>
                    <a:pt x="342" y="85"/>
                    <a:pt x="330" y="62"/>
                    <a:pt x="302" y="62"/>
                  </a:cubicBezTo>
                  <a:close/>
                  <a:moveTo>
                    <a:pt x="463" y="172"/>
                  </a:moveTo>
                  <a:cubicBezTo>
                    <a:pt x="463" y="158"/>
                    <a:pt x="463" y="158"/>
                    <a:pt x="463" y="158"/>
                  </a:cubicBezTo>
                  <a:cubicBezTo>
                    <a:pt x="452" y="169"/>
                    <a:pt x="438" y="175"/>
                    <a:pt x="422" y="175"/>
                  </a:cubicBezTo>
                  <a:cubicBezTo>
                    <a:pt x="401" y="175"/>
                    <a:pt x="379" y="161"/>
                    <a:pt x="379" y="134"/>
                  </a:cubicBezTo>
                  <a:cubicBezTo>
                    <a:pt x="379" y="107"/>
                    <a:pt x="401" y="94"/>
                    <a:pt x="422" y="94"/>
                  </a:cubicBezTo>
                  <a:cubicBezTo>
                    <a:pt x="439" y="94"/>
                    <a:pt x="453" y="99"/>
                    <a:pt x="463" y="111"/>
                  </a:cubicBezTo>
                  <a:cubicBezTo>
                    <a:pt x="463" y="89"/>
                    <a:pt x="463" y="89"/>
                    <a:pt x="463" y="89"/>
                  </a:cubicBezTo>
                  <a:cubicBezTo>
                    <a:pt x="463" y="72"/>
                    <a:pt x="449" y="63"/>
                    <a:pt x="432" y="63"/>
                  </a:cubicBezTo>
                  <a:cubicBezTo>
                    <a:pt x="417" y="63"/>
                    <a:pt x="405" y="68"/>
                    <a:pt x="394" y="80"/>
                  </a:cubicBezTo>
                  <a:cubicBezTo>
                    <a:pt x="385" y="67"/>
                    <a:pt x="385" y="67"/>
                    <a:pt x="385" y="67"/>
                  </a:cubicBezTo>
                  <a:cubicBezTo>
                    <a:pt x="398" y="53"/>
                    <a:pt x="414" y="46"/>
                    <a:pt x="434" y="46"/>
                  </a:cubicBezTo>
                  <a:cubicBezTo>
                    <a:pt x="460" y="46"/>
                    <a:pt x="482" y="58"/>
                    <a:pt x="482" y="88"/>
                  </a:cubicBezTo>
                  <a:cubicBezTo>
                    <a:pt x="482" y="172"/>
                    <a:pt x="482" y="172"/>
                    <a:pt x="482" y="172"/>
                  </a:cubicBezTo>
                  <a:lnTo>
                    <a:pt x="463" y="172"/>
                  </a:lnTo>
                  <a:close/>
                  <a:moveTo>
                    <a:pt x="463" y="146"/>
                  </a:moveTo>
                  <a:cubicBezTo>
                    <a:pt x="463" y="123"/>
                    <a:pt x="463" y="123"/>
                    <a:pt x="463" y="123"/>
                  </a:cubicBezTo>
                  <a:cubicBezTo>
                    <a:pt x="455" y="113"/>
                    <a:pt x="442" y="108"/>
                    <a:pt x="429" y="108"/>
                  </a:cubicBezTo>
                  <a:cubicBezTo>
                    <a:pt x="411" y="108"/>
                    <a:pt x="399" y="119"/>
                    <a:pt x="399" y="135"/>
                  </a:cubicBezTo>
                  <a:cubicBezTo>
                    <a:pt x="399" y="150"/>
                    <a:pt x="411" y="161"/>
                    <a:pt x="429" y="161"/>
                  </a:cubicBezTo>
                  <a:cubicBezTo>
                    <a:pt x="442" y="161"/>
                    <a:pt x="455" y="156"/>
                    <a:pt x="463" y="146"/>
                  </a:cubicBezTo>
                  <a:close/>
                  <a:moveTo>
                    <a:pt x="517" y="146"/>
                  </a:moveTo>
                  <a:cubicBezTo>
                    <a:pt x="517" y="66"/>
                    <a:pt x="517" y="66"/>
                    <a:pt x="517" y="66"/>
                  </a:cubicBezTo>
                  <a:cubicBezTo>
                    <a:pt x="497" y="66"/>
                    <a:pt x="497" y="66"/>
                    <a:pt x="497" y="66"/>
                  </a:cubicBezTo>
                  <a:cubicBezTo>
                    <a:pt x="497" y="49"/>
                    <a:pt x="497" y="49"/>
                    <a:pt x="497" y="49"/>
                  </a:cubicBezTo>
                  <a:cubicBezTo>
                    <a:pt x="517" y="49"/>
                    <a:pt x="517" y="49"/>
                    <a:pt x="517" y="49"/>
                  </a:cubicBezTo>
                  <a:cubicBezTo>
                    <a:pt x="517" y="16"/>
                    <a:pt x="517" y="16"/>
                    <a:pt x="517" y="16"/>
                  </a:cubicBezTo>
                  <a:cubicBezTo>
                    <a:pt x="536" y="16"/>
                    <a:pt x="536" y="16"/>
                    <a:pt x="536" y="16"/>
                  </a:cubicBezTo>
                  <a:cubicBezTo>
                    <a:pt x="536" y="49"/>
                    <a:pt x="536" y="49"/>
                    <a:pt x="536" y="49"/>
                  </a:cubicBezTo>
                  <a:cubicBezTo>
                    <a:pt x="561" y="49"/>
                    <a:pt x="561" y="49"/>
                    <a:pt x="561" y="49"/>
                  </a:cubicBezTo>
                  <a:cubicBezTo>
                    <a:pt x="561" y="66"/>
                    <a:pt x="561" y="66"/>
                    <a:pt x="561" y="66"/>
                  </a:cubicBezTo>
                  <a:cubicBezTo>
                    <a:pt x="536" y="66"/>
                    <a:pt x="536" y="66"/>
                    <a:pt x="536" y="66"/>
                  </a:cubicBezTo>
                  <a:cubicBezTo>
                    <a:pt x="536" y="142"/>
                    <a:pt x="536" y="142"/>
                    <a:pt x="536" y="142"/>
                  </a:cubicBezTo>
                  <a:cubicBezTo>
                    <a:pt x="536" y="151"/>
                    <a:pt x="540" y="158"/>
                    <a:pt x="549" y="158"/>
                  </a:cubicBezTo>
                  <a:cubicBezTo>
                    <a:pt x="554" y="158"/>
                    <a:pt x="559" y="156"/>
                    <a:pt x="562" y="153"/>
                  </a:cubicBezTo>
                  <a:cubicBezTo>
                    <a:pt x="567" y="167"/>
                    <a:pt x="567" y="167"/>
                    <a:pt x="567" y="167"/>
                  </a:cubicBezTo>
                  <a:cubicBezTo>
                    <a:pt x="562" y="172"/>
                    <a:pt x="556" y="175"/>
                    <a:pt x="544" y="175"/>
                  </a:cubicBezTo>
                  <a:cubicBezTo>
                    <a:pt x="526" y="175"/>
                    <a:pt x="517" y="165"/>
                    <a:pt x="517" y="146"/>
                  </a:cubicBezTo>
                  <a:close/>
                  <a:moveTo>
                    <a:pt x="578" y="19"/>
                  </a:moveTo>
                  <a:cubicBezTo>
                    <a:pt x="578" y="12"/>
                    <a:pt x="584" y="6"/>
                    <a:pt x="591" y="6"/>
                  </a:cubicBezTo>
                  <a:cubicBezTo>
                    <a:pt x="598" y="6"/>
                    <a:pt x="604" y="12"/>
                    <a:pt x="604" y="19"/>
                  </a:cubicBezTo>
                  <a:cubicBezTo>
                    <a:pt x="604" y="26"/>
                    <a:pt x="598" y="32"/>
                    <a:pt x="591" y="32"/>
                  </a:cubicBezTo>
                  <a:cubicBezTo>
                    <a:pt x="584" y="32"/>
                    <a:pt x="578" y="26"/>
                    <a:pt x="578" y="19"/>
                  </a:cubicBezTo>
                  <a:close/>
                  <a:moveTo>
                    <a:pt x="582" y="172"/>
                  </a:moveTo>
                  <a:cubicBezTo>
                    <a:pt x="582" y="49"/>
                    <a:pt x="582" y="49"/>
                    <a:pt x="582" y="49"/>
                  </a:cubicBezTo>
                  <a:cubicBezTo>
                    <a:pt x="601" y="49"/>
                    <a:pt x="601" y="49"/>
                    <a:pt x="601" y="49"/>
                  </a:cubicBezTo>
                  <a:cubicBezTo>
                    <a:pt x="601" y="172"/>
                    <a:pt x="601" y="172"/>
                    <a:pt x="601" y="172"/>
                  </a:cubicBezTo>
                  <a:lnTo>
                    <a:pt x="582" y="172"/>
                  </a:lnTo>
                  <a:close/>
                  <a:moveTo>
                    <a:pt x="716" y="172"/>
                  </a:moveTo>
                  <a:cubicBezTo>
                    <a:pt x="716" y="92"/>
                    <a:pt x="716" y="92"/>
                    <a:pt x="716" y="92"/>
                  </a:cubicBezTo>
                  <a:cubicBezTo>
                    <a:pt x="716" y="70"/>
                    <a:pt x="705" y="63"/>
                    <a:pt x="688" y="63"/>
                  </a:cubicBezTo>
                  <a:cubicBezTo>
                    <a:pt x="673" y="63"/>
                    <a:pt x="659" y="72"/>
                    <a:pt x="652" y="82"/>
                  </a:cubicBezTo>
                  <a:cubicBezTo>
                    <a:pt x="652" y="172"/>
                    <a:pt x="652" y="172"/>
                    <a:pt x="652" y="172"/>
                  </a:cubicBezTo>
                  <a:cubicBezTo>
                    <a:pt x="633" y="172"/>
                    <a:pt x="633" y="172"/>
                    <a:pt x="633" y="172"/>
                  </a:cubicBezTo>
                  <a:cubicBezTo>
                    <a:pt x="633" y="49"/>
                    <a:pt x="633" y="49"/>
                    <a:pt x="633" y="49"/>
                  </a:cubicBezTo>
                  <a:cubicBezTo>
                    <a:pt x="652" y="49"/>
                    <a:pt x="652" y="49"/>
                    <a:pt x="652" y="49"/>
                  </a:cubicBezTo>
                  <a:cubicBezTo>
                    <a:pt x="652" y="67"/>
                    <a:pt x="652" y="67"/>
                    <a:pt x="652" y="67"/>
                  </a:cubicBezTo>
                  <a:cubicBezTo>
                    <a:pt x="660" y="57"/>
                    <a:pt x="677" y="46"/>
                    <a:pt x="695" y="46"/>
                  </a:cubicBezTo>
                  <a:cubicBezTo>
                    <a:pt x="721" y="46"/>
                    <a:pt x="735" y="59"/>
                    <a:pt x="735" y="86"/>
                  </a:cubicBezTo>
                  <a:cubicBezTo>
                    <a:pt x="735" y="172"/>
                    <a:pt x="735" y="172"/>
                    <a:pt x="735" y="172"/>
                  </a:cubicBezTo>
                  <a:lnTo>
                    <a:pt x="716" y="172"/>
                  </a:lnTo>
                  <a:close/>
                  <a:moveTo>
                    <a:pt x="766" y="204"/>
                  </a:moveTo>
                  <a:cubicBezTo>
                    <a:pt x="776" y="189"/>
                    <a:pt x="776" y="189"/>
                    <a:pt x="776" y="189"/>
                  </a:cubicBezTo>
                  <a:cubicBezTo>
                    <a:pt x="786" y="202"/>
                    <a:pt x="798" y="206"/>
                    <a:pt x="816" y="206"/>
                  </a:cubicBezTo>
                  <a:cubicBezTo>
                    <a:pt x="836" y="206"/>
                    <a:pt x="855" y="196"/>
                    <a:pt x="855" y="169"/>
                  </a:cubicBezTo>
                  <a:cubicBezTo>
                    <a:pt x="855" y="152"/>
                    <a:pt x="855" y="152"/>
                    <a:pt x="855" y="152"/>
                  </a:cubicBezTo>
                  <a:cubicBezTo>
                    <a:pt x="846" y="164"/>
                    <a:pt x="831" y="174"/>
                    <a:pt x="814" y="174"/>
                  </a:cubicBezTo>
                  <a:cubicBezTo>
                    <a:pt x="782" y="174"/>
                    <a:pt x="759" y="150"/>
                    <a:pt x="759" y="110"/>
                  </a:cubicBezTo>
                  <a:cubicBezTo>
                    <a:pt x="759" y="71"/>
                    <a:pt x="782" y="46"/>
                    <a:pt x="814" y="46"/>
                  </a:cubicBezTo>
                  <a:cubicBezTo>
                    <a:pt x="830" y="46"/>
                    <a:pt x="845" y="54"/>
                    <a:pt x="855" y="68"/>
                  </a:cubicBezTo>
                  <a:cubicBezTo>
                    <a:pt x="855" y="49"/>
                    <a:pt x="855" y="49"/>
                    <a:pt x="855" y="49"/>
                  </a:cubicBezTo>
                  <a:cubicBezTo>
                    <a:pt x="874" y="49"/>
                    <a:pt x="874" y="49"/>
                    <a:pt x="874" y="49"/>
                  </a:cubicBezTo>
                  <a:cubicBezTo>
                    <a:pt x="874" y="169"/>
                    <a:pt x="874" y="169"/>
                    <a:pt x="874" y="169"/>
                  </a:cubicBezTo>
                  <a:cubicBezTo>
                    <a:pt x="874" y="209"/>
                    <a:pt x="846" y="222"/>
                    <a:pt x="816" y="222"/>
                  </a:cubicBezTo>
                  <a:cubicBezTo>
                    <a:pt x="795" y="222"/>
                    <a:pt x="781" y="218"/>
                    <a:pt x="766" y="204"/>
                  </a:cubicBezTo>
                  <a:close/>
                  <a:moveTo>
                    <a:pt x="855" y="137"/>
                  </a:moveTo>
                  <a:cubicBezTo>
                    <a:pt x="855" y="83"/>
                    <a:pt x="855" y="83"/>
                    <a:pt x="855" y="83"/>
                  </a:cubicBezTo>
                  <a:cubicBezTo>
                    <a:pt x="848" y="72"/>
                    <a:pt x="834" y="63"/>
                    <a:pt x="818" y="63"/>
                  </a:cubicBezTo>
                  <a:cubicBezTo>
                    <a:pt x="794" y="63"/>
                    <a:pt x="779" y="83"/>
                    <a:pt x="779" y="110"/>
                  </a:cubicBezTo>
                  <a:cubicBezTo>
                    <a:pt x="779" y="137"/>
                    <a:pt x="794" y="157"/>
                    <a:pt x="818" y="157"/>
                  </a:cubicBezTo>
                  <a:cubicBezTo>
                    <a:pt x="834" y="157"/>
                    <a:pt x="848" y="147"/>
                    <a:pt x="855" y="137"/>
                  </a:cubicBezTo>
                  <a:close/>
                  <a:moveTo>
                    <a:pt x="1042" y="172"/>
                  </a:moveTo>
                  <a:cubicBezTo>
                    <a:pt x="1042" y="158"/>
                    <a:pt x="1042" y="158"/>
                    <a:pt x="1042" y="158"/>
                  </a:cubicBezTo>
                  <a:cubicBezTo>
                    <a:pt x="1032" y="169"/>
                    <a:pt x="1018" y="175"/>
                    <a:pt x="1001" y="175"/>
                  </a:cubicBezTo>
                  <a:cubicBezTo>
                    <a:pt x="980" y="175"/>
                    <a:pt x="958" y="161"/>
                    <a:pt x="958" y="134"/>
                  </a:cubicBezTo>
                  <a:cubicBezTo>
                    <a:pt x="958" y="107"/>
                    <a:pt x="980" y="94"/>
                    <a:pt x="1001" y="94"/>
                  </a:cubicBezTo>
                  <a:cubicBezTo>
                    <a:pt x="1018" y="94"/>
                    <a:pt x="1032" y="99"/>
                    <a:pt x="1042" y="111"/>
                  </a:cubicBezTo>
                  <a:cubicBezTo>
                    <a:pt x="1042" y="89"/>
                    <a:pt x="1042" y="89"/>
                    <a:pt x="1042" y="89"/>
                  </a:cubicBezTo>
                  <a:cubicBezTo>
                    <a:pt x="1042" y="72"/>
                    <a:pt x="1029" y="63"/>
                    <a:pt x="1011" y="63"/>
                  </a:cubicBezTo>
                  <a:cubicBezTo>
                    <a:pt x="996" y="63"/>
                    <a:pt x="984" y="68"/>
                    <a:pt x="973" y="80"/>
                  </a:cubicBezTo>
                  <a:cubicBezTo>
                    <a:pt x="964" y="67"/>
                    <a:pt x="964" y="67"/>
                    <a:pt x="964" y="67"/>
                  </a:cubicBezTo>
                  <a:cubicBezTo>
                    <a:pt x="978" y="53"/>
                    <a:pt x="993" y="46"/>
                    <a:pt x="1013" y="46"/>
                  </a:cubicBezTo>
                  <a:cubicBezTo>
                    <a:pt x="1039" y="46"/>
                    <a:pt x="1061" y="58"/>
                    <a:pt x="1061" y="88"/>
                  </a:cubicBezTo>
                  <a:cubicBezTo>
                    <a:pt x="1061" y="172"/>
                    <a:pt x="1061" y="172"/>
                    <a:pt x="1061" y="172"/>
                  </a:cubicBezTo>
                  <a:lnTo>
                    <a:pt x="1042" y="172"/>
                  </a:lnTo>
                  <a:close/>
                  <a:moveTo>
                    <a:pt x="1042" y="146"/>
                  </a:moveTo>
                  <a:cubicBezTo>
                    <a:pt x="1042" y="123"/>
                    <a:pt x="1042" y="123"/>
                    <a:pt x="1042" y="123"/>
                  </a:cubicBezTo>
                  <a:cubicBezTo>
                    <a:pt x="1035" y="113"/>
                    <a:pt x="1022" y="108"/>
                    <a:pt x="1008" y="108"/>
                  </a:cubicBezTo>
                  <a:cubicBezTo>
                    <a:pt x="990" y="108"/>
                    <a:pt x="978" y="119"/>
                    <a:pt x="978" y="135"/>
                  </a:cubicBezTo>
                  <a:cubicBezTo>
                    <a:pt x="978" y="150"/>
                    <a:pt x="990" y="161"/>
                    <a:pt x="1008" y="161"/>
                  </a:cubicBezTo>
                  <a:cubicBezTo>
                    <a:pt x="1022" y="161"/>
                    <a:pt x="1035" y="156"/>
                    <a:pt x="1042" y="146"/>
                  </a:cubicBezTo>
                  <a:close/>
                  <a:moveTo>
                    <a:pt x="1146" y="87"/>
                  </a:moveTo>
                  <a:cubicBezTo>
                    <a:pt x="1146" y="35"/>
                    <a:pt x="1184" y="0"/>
                    <a:pt x="1233" y="0"/>
                  </a:cubicBezTo>
                  <a:cubicBezTo>
                    <a:pt x="1263" y="0"/>
                    <a:pt x="1284" y="14"/>
                    <a:pt x="1297" y="33"/>
                  </a:cubicBezTo>
                  <a:cubicBezTo>
                    <a:pt x="1280" y="43"/>
                    <a:pt x="1280" y="43"/>
                    <a:pt x="1280" y="43"/>
                  </a:cubicBezTo>
                  <a:cubicBezTo>
                    <a:pt x="1270" y="29"/>
                    <a:pt x="1252" y="19"/>
                    <a:pt x="1233" y="19"/>
                  </a:cubicBezTo>
                  <a:cubicBezTo>
                    <a:pt x="1196" y="19"/>
                    <a:pt x="1168" y="47"/>
                    <a:pt x="1168" y="87"/>
                  </a:cubicBezTo>
                  <a:cubicBezTo>
                    <a:pt x="1168" y="128"/>
                    <a:pt x="1196" y="156"/>
                    <a:pt x="1233" y="156"/>
                  </a:cubicBezTo>
                  <a:cubicBezTo>
                    <a:pt x="1252" y="156"/>
                    <a:pt x="1270" y="146"/>
                    <a:pt x="1280" y="132"/>
                  </a:cubicBezTo>
                  <a:cubicBezTo>
                    <a:pt x="1298" y="142"/>
                    <a:pt x="1298" y="142"/>
                    <a:pt x="1298" y="142"/>
                  </a:cubicBezTo>
                  <a:cubicBezTo>
                    <a:pt x="1283" y="161"/>
                    <a:pt x="1263" y="175"/>
                    <a:pt x="1233" y="175"/>
                  </a:cubicBezTo>
                  <a:cubicBezTo>
                    <a:pt x="1184" y="175"/>
                    <a:pt x="1146" y="140"/>
                    <a:pt x="1146" y="87"/>
                  </a:cubicBezTo>
                  <a:close/>
                  <a:moveTo>
                    <a:pt x="1394" y="172"/>
                  </a:moveTo>
                  <a:cubicBezTo>
                    <a:pt x="1394" y="158"/>
                    <a:pt x="1394" y="158"/>
                    <a:pt x="1394" y="158"/>
                  </a:cubicBezTo>
                  <a:cubicBezTo>
                    <a:pt x="1384" y="169"/>
                    <a:pt x="1370" y="175"/>
                    <a:pt x="1354" y="175"/>
                  </a:cubicBezTo>
                  <a:cubicBezTo>
                    <a:pt x="1333" y="175"/>
                    <a:pt x="1311" y="161"/>
                    <a:pt x="1311" y="134"/>
                  </a:cubicBezTo>
                  <a:cubicBezTo>
                    <a:pt x="1311" y="107"/>
                    <a:pt x="1333" y="94"/>
                    <a:pt x="1354" y="94"/>
                  </a:cubicBezTo>
                  <a:cubicBezTo>
                    <a:pt x="1370" y="94"/>
                    <a:pt x="1384" y="99"/>
                    <a:pt x="1394" y="111"/>
                  </a:cubicBezTo>
                  <a:cubicBezTo>
                    <a:pt x="1394" y="89"/>
                    <a:pt x="1394" y="89"/>
                    <a:pt x="1394" y="89"/>
                  </a:cubicBezTo>
                  <a:cubicBezTo>
                    <a:pt x="1394" y="72"/>
                    <a:pt x="1381" y="63"/>
                    <a:pt x="1363" y="63"/>
                  </a:cubicBezTo>
                  <a:cubicBezTo>
                    <a:pt x="1349" y="63"/>
                    <a:pt x="1337" y="68"/>
                    <a:pt x="1326" y="80"/>
                  </a:cubicBezTo>
                  <a:cubicBezTo>
                    <a:pt x="1317" y="67"/>
                    <a:pt x="1317" y="67"/>
                    <a:pt x="1317" y="67"/>
                  </a:cubicBezTo>
                  <a:cubicBezTo>
                    <a:pt x="1330" y="53"/>
                    <a:pt x="1346" y="46"/>
                    <a:pt x="1366" y="46"/>
                  </a:cubicBezTo>
                  <a:cubicBezTo>
                    <a:pt x="1392" y="46"/>
                    <a:pt x="1413" y="58"/>
                    <a:pt x="1413" y="88"/>
                  </a:cubicBezTo>
                  <a:cubicBezTo>
                    <a:pt x="1413" y="172"/>
                    <a:pt x="1413" y="172"/>
                    <a:pt x="1413" y="172"/>
                  </a:cubicBezTo>
                  <a:lnTo>
                    <a:pt x="1394" y="172"/>
                  </a:lnTo>
                  <a:close/>
                  <a:moveTo>
                    <a:pt x="1394" y="146"/>
                  </a:moveTo>
                  <a:cubicBezTo>
                    <a:pt x="1394" y="123"/>
                    <a:pt x="1394" y="123"/>
                    <a:pt x="1394" y="123"/>
                  </a:cubicBezTo>
                  <a:cubicBezTo>
                    <a:pt x="1387" y="113"/>
                    <a:pt x="1374" y="108"/>
                    <a:pt x="1360" y="108"/>
                  </a:cubicBezTo>
                  <a:cubicBezTo>
                    <a:pt x="1343" y="108"/>
                    <a:pt x="1330" y="119"/>
                    <a:pt x="1330" y="135"/>
                  </a:cubicBezTo>
                  <a:cubicBezTo>
                    <a:pt x="1330" y="150"/>
                    <a:pt x="1343" y="161"/>
                    <a:pt x="1360" y="161"/>
                  </a:cubicBezTo>
                  <a:cubicBezTo>
                    <a:pt x="1374" y="161"/>
                    <a:pt x="1387" y="156"/>
                    <a:pt x="1394" y="146"/>
                  </a:cubicBezTo>
                  <a:close/>
                  <a:moveTo>
                    <a:pt x="1528" y="172"/>
                  </a:moveTo>
                  <a:cubicBezTo>
                    <a:pt x="1528" y="92"/>
                    <a:pt x="1528" y="92"/>
                    <a:pt x="1528" y="92"/>
                  </a:cubicBezTo>
                  <a:cubicBezTo>
                    <a:pt x="1528" y="70"/>
                    <a:pt x="1517" y="63"/>
                    <a:pt x="1501" y="63"/>
                  </a:cubicBezTo>
                  <a:cubicBezTo>
                    <a:pt x="1486" y="63"/>
                    <a:pt x="1471" y="72"/>
                    <a:pt x="1464" y="82"/>
                  </a:cubicBezTo>
                  <a:cubicBezTo>
                    <a:pt x="1464" y="172"/>
                    <a:pt x="1464" y="172"/>
                    <a:pt x="1464" y="172"/>
                  </a:cubicBezTo>
                  <a:cubicBezTo>
                    <a:pt x="1445" y="172"/>
                    <a:pt x="1445" y="172"/>
                    <a:pt x="1445" y="172"/>
                  </a:cubicBezTo>
                  <a:cubicBezTo>
                    <a:pt x="1445" y="49"/>
                    <a:pt x="1445" y="49"/>
                    <a:pt x="1445" y="49"/>
                  </a:cubicBezTo>
                  <a:cubicBezTo>
                    <a:pt x="1464" y="49"/>
                    <a:pt x="1464" y="49"/>
                    <a:pt x="1464" y="49"/>
                  </a:cubicBezTo>
                  <a:cubicBezTo>
                    <a:pt x="1464" y="67"/>
                    <a:pt x="1464" y="67"/>
                    <a:pt x="1464" y="67"/>
                  </a:cubicBezTo>
                  <a:cubicBezTo>
                    <a:pt x="1473" y="57"/>
                    <a:pt x="1490" y="46"/>
                    <a:pt x="1508" y="46"/>
                  </a:cubicBezTo>
                  <a:cubicBezTo>
                    <a:pt x="1534" y="46"/>
                    <a:pt x="1547" y="59"/>
                    <a:pt x="1547" y="86"/>
                  </a:cubicBezTo>
                  <a:cubicBezTo>
                    <a:pt x="1547" y="172"/>
                    <a:pt x="1547" y="172"/>
                    <a:pt x="1547" y="172"/>
                  </a:cubicBezTo>
                  <a:lnTo>
                    <a:pt x="1528" y="172"/>
                  </a:lnTo>
                  <a:close/>
                  <a:moveTo>
                    <a:pt x="1572" y="111"/>
                  </a:moveTo>
                  <a:cubicBezTo>
                    <a:pt x="1572" y="74"/>
                    <a:pt x="1596" y="46"/>
                    <a:pt x="1633" y="46"/>
                  </a:cubicBezTo>
                  <a:cubicBezTo>
                    <a:pt x="1655" y="46"/>
                    <a:pt x="1669" y="55"/>
                    <a:pt x="1678" y="68"/>
                  </a:cubicBezTo>
                  <a:cubicBezTo>
                    <a:pt x="1665" y="79"/>
                    <a:pt x="1665" y="79"/>
                    <a:pt x="1665" y="79"/>
                  </a:cubicBezTo>
                  <a:cubicBezTo>
                    <a:pt x="1657" y="68"/>
                    <a:pt x="1647" y="63"/>
                    <a:pt x="1634" y="63"/>
                  </a:cubicBezTo>
                  <a:cubicBezTo>
                    <a:pt x="1608" y="63"/>
                    <a:pt x="1592" y="83"/>
                    <a:pt x="1592" y="111"/>
                  </a:cubicBezTo>
                  <a:cubicBezTo>
                    <a:pt x="1592" y="138"/>
                    <a:pt x="1608" y="158"/>
                    <a:pt x="1634" y="158"/>
                  </a:cubicBezTo>
                  <a:cubicBezTo>
                    <a:pt x="1647" y="158"/>
                    <a:pt x="1657" y="153"/>
                    <a:pt x="1665" y="142"/>
                  </a:cubicBezTo>
                  <a:cubicBezTo>
                    <a:pt x="1678" y="154"/>
                    <a:pt x="1678" y="154"/>
                    <a:pt x="1678" y="154"/>
                  </a:cubicBezTo>
                  <a:cubicBezTo>
                    <a:pt x="1669" y="166"/>
                    <a:pt x="1655" y="175"/>
                    <a:pt x="1633" y="175"/>
                  </a:cubicBezTo>
                  <a:cubicBezTo>
                    <a:pt x="1596" y="175"/>
                    <a:pt x="1572" y="147"/>
                    <a:pt x="1572" y="111"/>
                  </a:cubicBezTo>
                  <a:close/>
                  <a:moveTo>
                    <a:pt x="1691" y="111"/>
                  </a:moveTo>
                  <a:cubicBezTo>
                    <a:pt x="1691" y="75"/>
                    <a:pt x="1717" y="46"/>
                    <a:pt x="1752" y="46"/>
                  </a:cubicBezTo>
                  <a:cubicBezTo>
                    <a:pt x="1789" y="46"/>
                    <a:pt x="1811" y="75"/>
                    <a:pt x="1811" y="112"/>
                  </a:cubicBezTo>
                  <a:cubicBezTo>
                    <a:pt x="1811" y="117"/>
                    <a:pt x="1811" y="117"/>
                    <a:pt x="1811" y="117"/>
                  </a:cubicBezTo>
                  <a:cubicBezTo>
                    <a:pt x="1711" y="117"/>
                    <a:pt x="1711" y="117"/>
                    <a:pt x="1711" y="117"/>
                  </a:cubicBezTo>
                  <a:cubicBezTo>
                    <a:pt x="1713" y="140"/>
                    <a:pt x="1729" y="159"/>
                    <a:pt x="1756" y="159"/>
                  </a:cubicBezTo>
                  <a:cubicBezTo>
                    <a:pt x="1769" y="159"/>
                    <a:pt x="1784" y="154"/>
                    <a:pt x="1793" y="144"/>
                  </a:cubicBezTo>
                  <a:cubicBezTo>
                    <a:pt x="1803" y="156"/>
                    <a:pt x="1803" y="156"/>
                    <a:pt x="1803" y="156"/>
                  </a:cubicBezTo>
                  <a:cubicBezTo>
                    <a:pt x="1790" y="169"/>
                    <a:pt x="1774" y="175"/>
                    <a:pt x="1754" y="175"/>
                  </a:cubicBezTo>
                  <a:cubicBezTo>
                    <a:pt x="1717" y="175"/>
                    <a:pt x="1691" y="149"/>
                    <a:pt x="1691" y="111"/>
                  </a:cubicBezTo>
                  <a:close/>
                  <a:moveTo>
                    <a:pt x="1751" y="62"/>
                  </a:moveTo>
                  <a:cubicBezTo>
                    <a:pt x="1725" y="62"/>
                    <a:pt x="1712" y="84"/>
                    <a:pt x="1711" y="103"/>
                  </a:cubicBezTo>
                  <a:cubicBezTo>
                    <a:pt x="1792" y="103"/>
                    <a:pt x="1792" y="103"/>
                    <a:pt x="1792" y="103"/>
                  </a:cubicBezTo>
                  <a:cubicBezTo>
                    <a:pt x="1792" y="85"/>
                    <a:pt x="1779" y="62"/>
                    <a:pt x="1751" y="62"/>
                  </a:cubicBezTo>
                  <a:close/>
                  <a:moveTo>
                    <a:pt x="1835" y="172"/>
                  </a:moveTo>
                  <a:cubicBezTo>
                    <a:pt x="1835" y="49"/>
                    <a:pt x="1835" y="49"/>
                    <a:pt x="1835" y="49"/>
                  </a:cubicBezTo>
                  <a:cubicBezTo>
                    <a:pt x="1854" y="49"/>
                    <a:pt x="1854" y="49"/>
                    <a:pt x="1854" y="49"/>
                  </a:cubicBezTo>
                  <a:cubicBezTo>
                    <a:pt x="1854" y="69"/>
                    <a:pt x="1854" y="69"/>
                    <a:pt x="1854" y="69"/>
                  </a:cubicBezTo>
                  <a:cubicBezTo>
                    <a:pt x="1864" y="56"/>
                    <a:pt x="1878" y="47"/>
                    <a:pt x="1895" y="47"/>
                  </a:cubicBezTo>
                  <a:cubicBezTo>
                    <a:pt x="1895" y="66"/>
                    <a:pt x="1895" y="66"/>
                    <a:pt x="1895" y="66"/>
                  </a:cubicBezTo>
                  <a:cubicBezTo>
                    <a:pt x="1893" y="66"/>
                    <a:pt x="1891" y="66"/>
                    <a:pt x="1887" y="66"/>
                  </a:cubicBezTo>
                  <a:cubicBezTo>
                    <a:pt x="1876" y="66"/>
                    <a:pt x="1860" y="75"/>
                    <a:pt x="1854" y="85"/>
                  </a:cubicBezTo>
                  <a:cubicBezTo>
                    <a:pt x="1854" y="172"/>
                    <a:pt x="1854" y="172"/>
                    <a:pt x="1854" y="172"/>
                  </a:cubicBezTo>
                  <a:lnTo>
                    <a:pt x="1835" y="172"/>
                  </a:lnTo>
                  <a:close/>
                  <a:moveTo>
                    <a:pt x="1901" y="119"/>
                  </a:moveTo>
                  <a:cubicBezTo>
                    <a:pt x="1901" y="102"/>
                    <a:pt x="1901" y="102"/>
                    <a:pt x="1901" y="102"/>
                  </a:cubicBezTo>
                  <a:cubicBezTo>
                    <a:pt x="1962" y="102"/>
                    <a:pt x="1962" y="102"/>
                    <a:pt x="1962" y="102"/>
                  </a:cubicBezTo>
                  <a:cubicBezTo>
                    <a:pt x="1962" y="119"/>
                    <a:pt x="1962" y="119"/>
                    <a:pt x="1962" y="119"/>
                  </a:cubicBezTo>
                  <a:lnTo>
                    <a:pt x="1901" y="119"/>
                  </a:lnTo>
                  <a:close/>
                  <a:moveTo>
                    <a:pt x="1988" y="172"/>
                  </a:moveTo>
                  <a:cubicBezTo>
                    <a:pt x="1988" y="66"/>
                    <a:pt x="1988" y="66"/>
                    <a:pt x="1988" y="66"/>
                  </a:cubicBezTo>
                  <a:cubicBezTo>
                    <a:pt x="1968" y="66"/>
                    <a:pt x="1968" y="66"/>
                    <a:pt x="1968" y="66"/>
                  </a:cubicBezTo>
                  <a:cubicBezTo>
                    <a:pt x="1968" y="49"/>
                    <a:pt x="1968" y="49"/>
                    <a:pt x="1968" y="49"/>
                  </a:cubicBezTo>
                  <a:cubicBezTo>
                    <a:pt x="1988" y="49"/>
                    <a:pt x="1988" y="49"/>
                    <a:pt x="1988" y="49"/>
                  </a:cubicBezTo>
                  <a:cubicBezTo>
                    <a:pt x="1988" y="40"/>
                    <a:pt x="1988" y="40"/>
                    <a:pt x="1988" y="40"/>
                  </a:cubicBezTo>
                  <a:cubicBezTo>
                    <a:pt x="1988" y="15"/>
                    <a:pt x="2002" y="0"/>
                    <a:pt x="2023" y="0"/>
                  </a:cubicBezTo>
                  <a:cubicBezTo>
                    <a:pt x="2033" y="0"/>
                    <a:pt x="2042" y="2"/>
                    <a:pt x="2049" y="9"/>
                  </a:cubicBezTo>
                  <a:cubicBezTo>
                    <a:pt x="2042" y="22"/>
                    <a:pt x="2042" y="22"/>
                    <a:pt x="2042" y="22"/>
                  </a:cubicBezTo>
                  <a:cubicBezTo>
                    <a:pt x="2037" y="18"/>
                    <a:pt x="2033" y="16"/>
                    <a:pt x="2026" y="16"/>
                  </a:cubicBezTo>
                  <a:cubicBezTo>
                    <a:pt x="2014" y="16"/>
                    <a:pt x="2007" y="24"/>
                    <a:pt x="2007" y="40"/>
                  </a:cubicBezTo>
                  <a:cubicBezTo>
                    <a:pt x="2007" y="49"/>
                    <a:pt x="2007" y="49"/>
                    <a:pt x="2007" y="49"/>
                  </a:cubicBezTo>
                  <a:cubicBezTo>
                    <a:pt x="2032" y="49"/>
                    <a:pt x="2032" y="49"/>
                    <a:pt x="2032" y="49"/>
                  </a:cubicBezTo>
                  <a:cubicBezTo>
                    <a:pt x="2032" y="66"/>
                    <a:pt x="2032" y="66"/>
                    <a:pt x="2032" y="66"/>
                  </a:cubicBezTo>
                  <a:cubicBezTo>
                    <a:pt x="2007" y="66"/>
                    <a:pt x="2007" y="66"/>
                    <a:pt x="2007" y="66"/>
                  </a:cubicBezTo>
                  <a:cubicBezTo>
                    <a:pt x="2007" y="172"/>
                    <a:pt x="2007" y="172"/>
                    <a:pt x="2007" y="172"/>
                  </a:cubicBezTo>
                  <a:lnTo>
                    <a:pt x="1988" y="172"/>
                  </a:lnTo>
                  <a:close/>
                  <a:moveTo>
                    <a:pt x="2048" y="172"/>
                  </a:moveTo>
                  <a:cubicBezTo>
                    <a:pt x="2048" y="49"/>
                    <a:pt x="2048" y="49"/>
                    <a:pt x="2048" y="49"/>
                  </a:cubicBezTo>
                  <a:cubicBezTo>
                    <a:pt x="2067" y="49"/>
                    <a:pt x="2067" y="49"/>
                    <a:pt x="2067" y="49"/>
                  </a:cubicBezTo>
                  <a:cubicBezTo>
                    <a:pt x="2067" y="69"/>
                    <a:pt x="2067" y="69"/>
                    <a:pt x="2067" y="69"/>
                  </a:cubicBezTo>
                  <a:cubicBezTo>
                    <a:pt x="2077" y="56"/>
                    <a:pt x="2091" y="47"/>
                    <a:pt x="2108" y="47"/>
                  </a:cubicBezTo>
                  <a:cubicBezTo>
                    <a:pt x="2108" y="66"/>
                    <a:pt x="2108" y="66"/>
                    <a:pt x="2108" y="66"/>
                  </a:cubicBezTo>
                  <a:cubicBezTo>
                    <a:pt x="2106" y="66"/>
                    <a:pt x="2104" y="66"/>
                    <a:pt x="2100" y="66"/>
                  </a:cubicBezTo>
                  <a:cubicBezTo>
                    <a:pt x="2089" y="66"/>
                    <a:pt x="2073" y="75"/>
                    <a:pt x="2067" y="85"/>
                  </a:cubicBezTo>
                  <a:cubicBezTo>
                    <a:pt x="2067" y="172"/>
                    <a:pt x="2067" y="172"/>
                    <a:pt x="2067" y="172"/>
                  </a:cubicBezTo>
                  <a:lnTo>
                    <a:pt x="2048" y="172"/>
                  </a:lnTo>
                  <a:close/>
                  <a:moveTo>
                    <a:pt x="2119" y="111"/>
                  </a:moveTo>
                  <a:cubicBezTo>
                    <a:pt x="2119" y="75"/>
                    <a:pt x="2144" y="46"/>
                    <a:pt x="2179" y="46"/>
                  </a:cubicBezTo>
                  <a:cubicBezTo>
                    <a:pt x="2216" y="46"/>
                    <a:pt x="2238" y="75"/>
                    <a:pt x="2238" y="112"/>
                  </a:cubicBezTo>
                  <a:cubicBezTo>
                    <a:pt x="2238" y="117"/>
                    <a:pt x="2238" y="117"/>
                    <a:pt x="2238" y="117"/>
                  </a:cubicBezTo>
                  <a:cubicBezTo>
                    <a:pt x="2139" y="117"/>
                    <a:pt x="2139" y="117"/>
                    <a:pt x="2139" y="117"/>
                  </a:cubicBezTo>
                  <a:cubicBezTo>
                    <a:pt x="2140" y="140"/>
                    <a:pt x="2156" y="159"/>
                    <a:pt x="2183" y="159"/>
                  </a:cubicBezTo>
                  <a:cubicBezTo>
                    <a:pt x="2197" y="159"/>
                    <a:pt x="2211" y="154"/>
                    <a:pt x="2221" y="144"/>
                  </a:cubicBezTo>
                  <a:cubicBezTo>
                    <a:pt x="2230" y="156"/>
                    <a:pt x="2230" y="156"/>
                    <a:pt x="2230" y="156"/>
                  </a:cubicBezTo>
                  <a:cubicBezTo>
                    <a:pt x="2218" y="169"/>
                    <a:pt x="2201" y="175"/>
                    <a:pt x="2181" y="175"/>
                  </a:cubicBezTo>
                  <a:cubicBezTo>
                    <a:pt x="2145" y="175"/>
                    <a:pt x="2119" y="149"/>
                    <a:pt x="2119" y="111"/>
                  </a:cubicBezTo>
                  <a:close/>
                  <a:moveTo>
                    <a:pt x="2179" y="62"/>
                  </a:moveTo>
                  <a:cubicBezTo>
                    <a:pt x="2153" y="62"/>
                    <a:pt x="2140" y="84"/>
                    <a:pt x="2139" y="103"/>
                  </a:cubicBezTo>
                  <a:cubicBezTo>
                    <a:pt x="2219" y="103"/>
                    <a:pt x="2219" y="103"/>
                    <a:pt x="2219" y="103"/>
                  </a:cubicBezTo>
                  <a:cubicBezTo>
                    <a:pt x="2219" y="85"/>
                    <a:pt x="2207" y="62"/>
                    <a:pt x="2179" y="62"/>
                  </a:cubicBezTo>
                  <a:close/>
                  <a:moveTo>
                    <a:pt x="2255" y="111"/>
                  </a:moveTo>
                  <a:cubicBezTo>
                    <a:pt x="2255" y="75"/>
                    <a:pt x="2281" y="46"/>
                    <a:pt x="2316" y="46"/>
                  </a:cubicBezTo>
                  <a:cubicBezTo>
                    <a:pt x="2353" y="46"/>
                    <a:pt x="2375" y="75"/>
                    <a:pt x="2375" y="112"/>
                  </a:cubicBezTo>
                  <a:cubicBezTo>
                    <a:pt x="2375" y="117"/>
                    <a:pt x="2375" y="117"/>
                    <a:pt x="2375" y="117"/>
                  </a:cubicBezTo>
                  <a:cubicBezTo>
                    <a:pt x="2275" y="117"/>
                    <a:pt x="2275" y="117"/>
                    <a:pt x="2275" y="117"/>
                  </a:cubicBezTo>
                  <a:cubicBezTo>
                    <a:pt x="2277" y="140"/>
                    <a:pt x="2293" y="159"/>
                    <a:pt x="2320" y="159"/>
                  </a:cubicBezTo>
                  <a:cubicBezTo>
                    <a:pt x="2334" y="159"/>
                    <a:pt x="2348" y="154"/>
                    <a:pt x="2357" y="144"/>
                  </a:cubicBezTo>
                  <a:cubicBezTo>
                    <a:pt x="2367" y="156"/>
                    <a:pt x="2367" y="156"/>
                    <a:pt x="2367" y="156"/>
                  </a:cubicBezTo>
                  <a:cubicBezTo>
                    <a:pt x="2354" y="169"/>
                    <a:pt x="2338" y="175"/>
                    <a:pt x="2318" y="175"/>
                  </a:cubicBezTo>
                  <a:cubicBezTo>
                    <a:pt x="2281" y="175"/>
                    <a:pt x="2255" y="149"/>
                    <a:pt x="2255" y="111"/>
                  </a:cubicBezTo>
                  <a:close/>
                  <a:moveTo>
                    <a:pt x="2316" y="62"/>
                  </a:moveTo>
                  <a:cubicBezTo>
                    <a:pt x="2289" y="62"/>
                    <a:pt x="2276" y="84"/>
                    <a:pt x="2275" y="103"/>
                  </a:cubicBezTo>
                  <a:cubicBezTo>
                    <a:pt x="2356" y="103"/>
                    <a:pt x="2356" y="103"/>
                    <a:pt x="2356" y="103"/>
                  </a:cubicBezTo>
                  <a:cubicBezTo>
                    <a:pt x="2356" y="85"/>
                    <a:pt x="2344" y="62"/>
                    <a:pt x="2316" y="62"/>
                  </a:cubicBezTo>
                  <a:close/>
                  <a:moveTo>
                    <a:pt x="2589" y="172"/>
                  </a:moveTo>
                  <a:cubicBezTo>
                    <a:pt x="2551" y="35"/>
                    <a:pt x="2551" y="35"/>
                    <a:pt x="2551" y="35"/>
                  </a:cubicBezTo>
                  <a:cubicBezTo>
                    <a:pt x="2514" y="172"/>
                    <a:pt x="2514" y="172"/>
                    <a:pt x="2514" y="172"/>
                  </a:cubicBezTo>
                  <a:cubicBezTo>
                    <a:pt x="2491" y="172"/>
                    <a:pt x="2491" y="172"/>
                    <a:pt x="2491" y="172"/>
                  </a:cubicBezTo>
                  <a:cubicBezTo>
                    <a:pt x="2443" y="3"/>
                    <a:pt x="2443" y="3"/>
                    <a:pt x="2443" y="3"/>
                  </a:cubicBezTo>
                  <a:cubicBezTo>
                    <a:pt x="2466" y="3"/>
                    <a:pt x="2466" y="3"/>
                    <a:pt x="2466" y="3"/>
                  </a:cubicBezTo>
                  <a:cubicBezTo>
                    <a:pt x="2504" y="144"/>
                    <a:pt x="2504" y="144"/>
                    <a:pt x="2504" y="144"/>
                  </a:cubicBezTo>
                  <a:cubicBezTo>
                    <a:pt x="2543" y="3"/>
                    <a:pt x="2543" y="3"/>
                    <a:pt x="2543" y="3"/>
                  </a:cubicBezTo>
                  <a:cubicBezTo>
                    <a:pt x="2560" y="3"/>
                    <a:pt x="2560" y="3"/>
                    <a:pt x="2560" y="3"/>
                  </a:cubicBezTo>
                  <a:cubicBezTo>
                    <a:pt x="2599" y="144"/>
                    <a:pt x="2599" y="144"/>
                    <a:pt x="2599" y="144"/>
                  </a:cubicBezTo>
                  <a:cubicBezTo>
                    <a:pt x="2637" y="3"/>
                    <a:pt x="2637" y="3"/>
                    <a:pt x="2637" y="3"/>
                  </a:cubicBezTo>
                  <a:cubicBezTo>
                    <a:pt x="2660" y="3"/>
                    <a:pt x="2660" y="3"/>
                    <a:pt x="2660" y="3"/>
                  </a:cubicBezTo>
                  <a:cubicBezTo>
                    <a:pt x="2612" y="172"/>
                    <a:pt x="2612" y="172"/>
                    <a:pt x="2612" y="172"/>
                  </a:cubicBezTo>
                  <a:lnTo>
                    <a:pt x="2589" y="172"/>
                  </a:lnTo>
                  <a:close/>
                  <a:moveTo>
                    <a:pt x="2659" y="111"/>
                  </a:moveTo>
                  <a:cubicBezTo>
                    <a:pt x="2659" y="75"/>
                    <a:pt x="2683" y="46"/>
                    <a:pt x="2720" y="46"/>
                  </a:cubicBezTo>
                  <a:cubicBezTo>
                    <a:pt x="2757" y="46"/>
                    <a:pt x="2781" y="75"/>
                    <a:pt x="2781" y="111"/>
                  </a:cubicBezTo>
                  <a:cubicBezTo>
                    <a:pt x="2781" y="146"/>
                    <a:pt x="2757" y="175"/>
                    <a:pt x="2720" y="175"/>
                  </a:cubicBezTo>
                  <a:cubicBezTo>
                    <a:pt x="2683" y="175"/>
                    <a:pt x="2659" y="146"/>
                    <a:pt x="2659" y="111"/>
                  </a:cubicBezTo>
                  <a:close/>
                  <a:moveTo>
                    <a:pt x="2761" y="111"/>
                  </a:moveTo>
                  <a:cubicBezTo>
                    <a:pt x="2761" y="86"/>
                    <a:pt x="2746" y="63"/>
                    <a:pt x="2720" y="63"/>
                  </a:cubicBezTo>
                  <a:cubicBezTo>
                    <a:pt x="2694" y="63"/>
                    <a:pt x="2679" y="86"/>
                    <a:pt x="2679" y="111"/>
                  </a:cubicBezTo>
                  <a:cubicBezTo>
                    <a:pt x="2679" y="136"/>
                    <a:pt x="2694" y="158"/>
                    <a:pt x="2720" y="158"/>
                  </a:cubicBezTo>
                  <a:cubicBezTo>
                    <a:pt x="2746" y="158"/>
                    <a:pt x="2761" y="136"/>
                    <a:pt x="2761" y="111"/>
                  </a:cubicBezTo>
                  <a:close/>
                  <a:moveTo>
                    <a:pt x="2805" y="172"/>
                  </a:moveTo>
                  <a:cubicBezTo>
                    <a:pt x="2805" y="49"/>
                    <a:pt x="2805" y="49"/>
                    <a:pt x="2805" y="49"/>
                  </a:cubicBezTo>
                  <a:cubicBezTo>
                    <a:pt x="2824" y="49"/>
                    <a:pt x="2824" y="49"/>
                    <a:pt x="2824" y="49"/>
                  </a:cubicBezTo>
                  <a:cubicBezTo>
                    <a:pt x="2824" y="69"/>
                    <a:pt x="2824" y="69"/>
                    <a:pt x="2824" y="69"/>
                  </a:cubicBezTo>
                  <a:cubicBezTo>
                    <a:pt x="2834" y="56"/>
                    <a:pt x="2849" y="47"/>
                    <a:pt x="2865" y="47"/>
                  </a:cubicBezTo>
                  <a:cubicBezTo>
                    <a:pt x="2865" y="66"/>
                    <a:pt x="2865" y="66"/>
                    <a:pt x="2865" y="66"/>
                  </a:cubicBezTo>
                  <a:cubicBezTo>
                    <a:pt x="2863" y="66"/>
                    <a:pt x="2861" y="66"/>
                    <a:pt x="2858" y="66"/>
                  </a:cubicBezTo>
                  <a:cubicBezTo>
                    <a:pt x="2846" y="66"/>
                    <a:pt x="2830" y="75"/>
                    <a:pt x="2824" y="85"/>
                  </a:cubicBezTo>
                  <a:cubicBezTo>
                    <a:pt x="2824" y="172"/>
                    <a:pt x="2824" y="172"/>
                    <a:pt x="2824" y="172"/>
                  </a:cubicBezTo>
                  <a:lnTo>
                    <a:pt x="2805" y="172"/>
                  </a:lnTo>
                  <a:close/>
                  <a:moveTo>
                    <a:pt x="2883" y="172"/>
                  </a:moveTo>
                  <a:cubicBezTo>
                    <a:pt x="2883" y="3"/>
                    <a:pt x="2883" y="3"/>
                    <a:pt x="2883" y="3"/>
                  </a:cubicBezTo>
                  <a:cubicBezTo>
                    <a:pt x="2902" y="3"/>
                    <a:pt x="2902" y="3"/>
                    <a:pt x="2902" y="3"/>
                  </a:cubicBezTo>
                  <a:cubicBezTo>
                    <a:pt x="2902" y="172"/>
                    <a:pt x="2902" y="172"/>
                    <a:pt x="2902" y="172"/>
                  </a:cubicBezTo>
                  <a:lnTo>
                    <a:pt x="2883" y="172"/>
                  </a:lnTo>
                  <a:close/>
                  <a:moveTo>
                    <a:pt x="3023" y="172"/>
                  </a:moveTo>
                  <a:cubicBezTo>
                    <a:pt x="3023" y="154"/>
                    <a:pt x="3023" y="154"/>
                    <a:pt x="3023" y="154"/>
                  </a:cubicBezTo>
                  <a:cubicBezTo>
                    <a:pt x="3014" y="166"/>
                    <a:pt x="2999" y="175"/>
                    <a:pt x="2981" y="175"/>
                  </a:cubicBezTo>
                  <a:cubicBezTo>
                    <a:pt x="2949" y="175"/>
                    <a:pt x="2927" y="151"/>
                    <a:pt x="2927" y="111"/>
                  </a:cubicBezTo>
                  <a:cubicBezTo>
                    <a:pt x="2927" y="72"/>
                    <a:pt x="2949" y="46"/>
                    <a:pt x="2981" y="46"/>
                  </a:cubicBezTo>
                  <a:cubicBezTo>
                    <a:pt x="2998" y="46"/>
                    <a:pt x="3013" y="54"/>
                    <a:pt x="3023" y="68"/>
                  </a:cubicBezTo>
                  <a:cubicBezTo>
                    <a:pt x="3023" y="3"/>
                    <a:pt x="3023" y="3"/>
                    <a:pt x="3023" y="3"/>
                  </a:cubicBezTo>
                  <a:cubicBezTo>
                    <a:pt x="3042" y="3"/>
                    <a:pt x="3042" y="3"/>
                    <a:pt x="3042" y="3"/>
                  </a:cubicBezTo>
                  <a:cubicBezTo>
                    <a:pt x="3042" y="172"/>
                    <a:pt x="3042" y="172"/>
                    <a:pt x="3042" y="172"/>
                  </a:cubicBezTo>
                  <a:lnTo>
                    <a:pt x="3023" y="172"/>
                  </a:lnTo>
                  <a:close/>
                  <a:moveTo>
                    <a:pt x="3023" y="139"/>
                  </a:moveTo>
                  <a:cubicBezTo>
                    <a:pt x="3023" y="83"/>
                    <a:pt x="3023" y="83"/>
                    <a:pt x="3023" y="83"/>
                  </a:cubicBezTo>
                  <a:cubicBezTo>
                    <a:pt x="3016" y="72"/>
                    <a:pt x="3001" y="63"/>
                    <a:pt x="2986" y="63"/>
                  </a:cubicBezTo>
                  <a:cubicBezTo>
                    <a:pt x="2961" y="63"/>
                    <a:pt x="2947" y="84"/>
                    <a:pt x="2947" y="111"/>
                  </a:cubicBezTo>
                  <a:cubicBezTo>
                    <a:pt x="2947" y="138"/>
                    <a:pt x="2961" y="158"/>
                    <a:pt x="2986" y="158"/>
                  </a:cubicBezTo>
                  <a:cubicBezTo>
                    <a:pt x="3001" y="158"/>
                    <a:pt x="3016" y="149"/>
                    <a:pt x="3023" y="139"/>
                  </a:cubicBezTo>
                  <a:close/>
                  <a:moveTo>
                    <a:pt x="3070" y="161"/>
                  </a:moveTo>
                  <a:cubicBezTo>
                    <a:pt x="3070" y="153"/>
                    <a:pt x="3076" y="147"/>
                    <a:pt x="3084" y="147"/>
                  </a:cubicBezTo>
                  <a:cubicBezTo>
                    <a:pt x="3091" y="147"/>
                    <a:pt x="3098" y="153"/>
                    <a:pt x="3098" y="161"/>
                  </a:cubicBezTo>
                  <a:cubicBezTo>
                    <a:pt x="3098" y="168"/>
                    <a:pt x="3091" y="175"/>
                    <a:pt x="3084" y="175"/>
                  </a:cubicBezTo>
                  <a:cubicBezTo>
                    <a:pt x="3076" y="175"/>
                    <a:pt x="3070" y="168"/>
                    <a:pt x="3070"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6"/>
            <p:cNvSpPr>
              <a:spLocks noEditPoints="1"/>
            </p:cNvSpPr>
            <p:nvPr/>
          </p:nvSpPr>
          <p:spPr bwMode="auto">
            <a:xfrm>
              <a:off x="2993" y="950"/>
              <a:ext cx="1921" cy="108"/>
            </a:xfrm>
            <a:custGeom>
              <a:avLst/>
              <a:gdLst>
                <a:gd name="T0" fmla="*/ 146 w 3965"/>
                <a:gd name="T1" fmla="*/ 88 h 222"/>
                <a:gd name="T2" fmla="*/ 277 w 3965"/>
                <a:gd name="T3" fmla="*/ 92 h 222"/>
                <a:gd name="T4" fmla="*/ 213 w 3965"/>
                <a:gd name="T5" fmla="*/ 50 h 222"/>
                <a:gd name="T6" fmla="*/ 321 w 3965"/>
                <a:gd name="T7" fmla="*/ 111 h 222"/>
                <a:gd name="T8" fmla="*/ 423 w 3965"/>
                <a:gd name="T9" fmla="*/ 144 h 222"/>
                <a:gd name="T10" fmla="*/ 421 w 3965"/>
                <a:gd name="T11" fmla="*/ 103 h 222"/>
                <a:gd name="T12" fmla="*/ 593 w 3965"/>
                <a:gd name="T13" fmla="*/ 105 h 222"/>
                <a:gd name="T14" fmla="*/ 546 w 3965"/>
                <a:gd name="T15" fmla="*/ 22 h 222"/>
                <a:gd name="T16" fmla="*/ 776 w 3965"/>
                <a:gd name="T17" fmla="*/ 112 h 222"/>
                <a:gd name="T18" fmla="*/ 719 w 3965"/>
                <a:gd name="T19" fmla="*/ 175 h 222"/>
                <a:gd name="T20" fmla="*/ 800 w 3965"/>
                <a:gd name="T21" fmla="*/ 172 h 222"/>
                <a:gd name="T22" fmla="*/ 853 w 3965"/>
                <a:gd name="T23" fmla="*/ 66 h 222"/>
                <a:gd name="T24" fmla="*/ 917 w 3965"/>
                <a:gd name="T25" fmla="*/ 160 h 222"/>
                <a:gd name="T26" fmla="*/ 916 w 3965"/>
                <a:gd name="T27" fmla="*/ 62 h 222"/>
                <a:gd name="T28" fmla="*/ 1043 w 3965"/>
                <a:gd name="T29" fmla="*/ 46 h 222"/>
                <a:gd name="T30" fmla="*/ 1002 w 3965"/>
                <a:gd name="T31" fmla="*/ 111 h 222"/>
                <a:gd name="T32" fmla="*/ 1148 w 3965"/>
                <a:gd name="T33" fmla="*/ 83 h 222"/>
                <a:gd name="T34" fmla="*/ 1191 w 3965"/>
                <a:gd name="T35" fmla="*/ 46 h 222"/>
                <a:gd name="T36" fmla="*/ 1274 w 3965"/>
                <a:gd name="T37" fmla="*/ 173 h 222"/>
                <a:gd name="T38" fmla="*/ 1368 w 3965"/>
                <a:gd name="T39" fmla="*/ 88 h 222"/>
                <a:gd name="T40" fmla="*/ 1452 w 3965"/>
                <a:gd name="T41" fmla="*/ 19 h 222"/>
                <a:gd name="T42" fmla="*/ 1617 w 3965"/>
                <a:gd name="T43" fmla="*/ 63 h 222"/>
                <a:gd name="T44" fmla="*/ 1581 w 3965"/>
                <a:gd name="T45" fmla="*/ 67 h 222"/>
                <a:gd name="T46" fmla="*/ 1749 w 3965"/>
                <a:gd name="T47" fmla="*/ 46 h 222"/>
                <a:gd name="T48" fmla="*/ 1800 w 3965"/>
                <a:gd name="T49" fmla="*/ 157 h 222"/>
                <a:gd name="T50" fmla="*/ 1749 w 3965"/>
                <a:gd name="T51" fmla="*/ 62 h 222"/>
                <a:gd name="T52" fmla="*/ 1892 w 3965"/>
                <a:gd name="T53" fmla="*/ 172 h 222"/>
                <a:gd name="T54" fmla="*/ 2015 w 3965"/>
                <a:gd name="T55" fmla="*/ 88 h 222"/>
                <a:gd name="T56" fmla="*/ 2063 w 3965"/>
                <a:gd name="T57" fmla="*/ 172 h 222"/>
                <a:gd name="T58" fmla="*/ 2113 w 3965"/>
                <a:gd name="T59" fmla="*/ 142 h 222"/>
                <a:gd name="T60" fmla="*/ 2189 w 3965"/>
                <a:gd name="T61" fmla="*/ 77 h 222"/>
                <a:gd name="T62" fmla="*/ 2219 w 3965"/>
                <a:gd name="T63" fmla="*/ 111 h 222"/>
                <a:gd name="T64" fmla="*/ 2281 w 3965"/>
                <a:gd name="T65" fmla="*/ 158 h 222"/>
                <a:gd name="T66" fmla="*/ 2399 w 3965"/>
                <a:gd name="T67" fmla="*/ 46 h 222"/>
                <a:gd name="T68" fmla="*/ 2358 w 3965"/>
                <a:gd name="T69" fmla="*/ 111 h 222"/>
                <a:gd name="T70" fmla="*/ 2528 w 3965"/>
                <a:gd name="T71" fmla="*/ 150 h 222"/>
                <a:gd name="T72" fmla="*/ 2656 w 3965"/>
                <a:gd name="T73" fmla="*/ 46 h 222"/>
                <a:gd name="T74" fmla="*/ 2707 w 3965"/>
                <a:gd name="T75" fmla="*/ 157 h 222"/>
                <a:gd name="T76" fmla="*/ 2656 w 3965"/>
                <a:gd name="T77" fmla="*/ 62 h 222"/>
                <a:gd name="T78" fmla="*/ 2799 w 3965"/>
                <a:gd name="T79" fmla="*/ 67 h 222"/>
                <a:gd name="T80" fmla="*/ 2823 w 3965"/>
                <a:gd name="T81" fmla="*/ 205 h 222"/>
                <a:gd name="T82" fmla="*/ 2901 w 3965"/>
                <a:gd name="T83" fmla="*/ 50 h 222"/>
                <a:gd name="T84" fmla="*/ 3071 w 3965"/>
                <a:gd name="T85" fmla="*/ 172 h 222"/>
                <a:gd name="T86" fmla="*/ 3071 w 3965"/>
                <a:gd name="T87" fmla="*/ 89 h 222"/>
                <a:gd name="T88" fmla="*/ 3090 w 3965"/>
                <a:gd name="T89" fmla="*/ 172 h 222"/>
                <a:gd name="T90" fmla="*/ 3037 w 3965"/>
                <a:gd name="T91" fmla="*/ 162 h 222"/>
                <a:gd name="T92" fmla="*/ 3126 w 3965"/>
                <a:gd name="T93" fmla="*/ 50 h 222"/>
                <a:gd name="T94" fmla="*/ 3145 w 3965"/>
                <a:gd name="T95" fmla="*/ 66 h 222"/>
                <a:gd name="T96" fmla="*/ 3126 w 3965"/>
                <a:gd name="T97" fmla="*/ 147 h 222"/>
                <a:gd name="T98" fmla="*/ 3326 w 3965"/>
                <a:gd name="T99" fmla="*/ 111 h 222"/>
                <a:gd name="T100" fmla="*/ 3345 w 3965"/>
                <a:gd name="T101" fmla="*/ 88 h 222"/>
                <a:gd name="T102" fmla="*/ 3262 w 3965"/>
                <a:gd name="T103" fmla="*/ 135 h 222"/>
                <a:gd name="T104" fmla="*/ 3406 w 3965"/>
                <a:gd name="T105" fmla="*/ 3 h 222"/>
                <a:gd name="T106" fmla="*/ 3552 w 3965"/>
                <a:gd name="T107" fmla="*/ 19 h 222"/>
                <a:gd name="T108" fmla="*/ 3556 w 3965"/>
                <a:gd name="T109" fmla="*/ 50 h 222"/>
                <a:gd name="T110" fmla="*/ 3732 w 3965"/>
                <a:gd name="T111" fmla="*/ 63 h 222"/>
                <a:gd name="T112" fmla="*/ 3626 w 3965"/>
                <a:gd name="T113" fmla="*/ 83 h 222"/>
                <a:gd name="T114" fmla="*/ 3665 w 3965"/>
                <a:gd name="T115" fmla="*/ 46 h 222"/>
                <a:gd name="T116" fmla="*/ 3798 w 3965"/>
                <a:gd name="T117" fmla="*/ 111 h 222"/>
                <a:gd name="T118" fmla="*/ 3901 w 3965"/>
                <a:gd name="T119" fmla="*/ 144 h 222"/>
                <a:gd name="T120" fmla="*/ 3899 w 3965"/>
                <a:gd name="T121" fmla="*/ 103 h 222"/>
                <a:gd name="T122" fmla="*/ 3937 w 3965"/>
                <a:gd name="T123" fmla="*/ 16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65" h="222">
                  <a:moveTo>
                    <a:pt x="0" y="88"/>
                  </a:moveTo>
                  <a:cubicBezTo>
                    <a:pt x="0" y="38"/>
                    <a:pt x="34" y="0"/>
                    <a:pt x="84" y="0"/>
                  </a:cubicBezTo>
                  <a:cubicBezTo>
                    <a:pt x="134" y="0"/>
                    <a:pt x="168" y="38"/>
                    <a:pt x="168" y="88"/>
                  </a:cubicBezTo>
                  <a:cubicBezTo>
                    <a:pt x="168" y="138"/>
                    <a:pt x="134" y="175"/>
                    <a:pt x="84" y="175"/>
                  </a:cubicBezTo>
                  <a:cubicBezTo>
                    <a:pt x="34" y="175"/>
                    <a:pt x="0" y="138"/>
                    <a:pt x="0" y="88"/>
                  </a:cubicBezTo>
                  <a:close/>
                  <a:moveTo>
                    <a:pt x="146" y="88"/>
                  </a:moveTo>
                  <a:cubicBezTo>
                    <a:pt x="146" y="48"/>
                    <a:pt x="122" y="19"/>
                    <a:pt x="84" y="19"/>
                  </a:cubicBezTo>
                  <a:cubicBezTo>
                    <a:pt x="46" y="19"/>
                    <a:pt x="22" y="48"/>
                    <a:pt x="22" y="88"/>
                  </a:cubicBezTo>
                  <a:cubicBezTo>
                    <a:pt x="22" y="127"/>
                    <a:pt x="46" y="157"/>
                    <a:pt x="84" y="157"/>
                  </a:cubicBezTo>
                  <a:cubicBezTo>
                    <a:pt x="122" y="157"/>
                    <a:pt x="146" y="127"/>
                    <a:pt x="146" y="88"/>
                  </a:cubicBezTo>
                  <a:close/>
                  <a:moveTo>
                    <a:pt x="277" y="172"/>
                  </a:moveTo>
                  <a:cubicBezTo>
                    <a:pt x="277" y="92"/>
                    <a:pt x="277" y="92"/>
                    <a:pt x="277" y="92"/>
                  </a:cubicBezTo>
                  <a:cubicBezTo>
                    <a:pt x="277" y="70"/>
                    <a:pt x="266" y="63"/>
                    <a:pt x="250" y="63"/>
                  </a:cubicBezTo>
                  <a:cubicBezTo>
                    <a:pt x="235" y="63"/>
                    <a:pt x="220" y="73"/>
                    <a:pt x="213" y="83"/>
                  </a:cubicBezTo>
                  <a:cubicBezTo>
                    <a:pt x="213" y="172"/>
                    <a:pt x="213" y="172"/>
                    <a:pt x="213" y="172"/>
                  </a:cubicBezTo>
                  <a:cubicBezTo>
                    <a:pt x="194" y="172"/>
                    <a:pt x="194" y="172"/>
                    <a:pt x="194" y="172"/>
                  </a:cubicBezTo>
                  <a:cubicBezTo>
                    <a:pt x="194" y="50"/>
                    <a:pt x="194" y="50"/>
                    <a:pt x="194" y="50"/>
                  </a:cubicBezTo>
                  <a:cubicBezTo>
                    <a:pt x="213" y="50"/>
                    <a:pt x="213" y="50"/>
                    <a:pt x="213" y="50"/>
                  </a:cubicBezTo>
                  <a:cubicBezTo>
                    <a:pt x="213" y="67"/>
                    <a:pt x="213" y="67"/>
                    <a:pt x="213" y="67"/>
                  </a:cubicBezTo>
                  <a:cubicBezTo>
                    <a:pt x="222" y="57"/>
                    <a:pt x="239" y="46"/>
                    <a:pt x="257" y="46"/>
                  </a:cubicBezTo>
                  <a:cubicBezTo>
                    <a:pt x="283" y="46"/>
                    <a:pt x="296" y="59"/>
                    <a:pt x="296" y="86"/>
                  </a:cubicBezTo>
                  <a:cubicBezTo>
                    <a:pt x="296" y="172"/>
                    <a:pt x="296" y="172"/>
                    <a:pt x="296" y="172"/>
                  </a:cubicBezTo>
                  <a:lnTo>
                    <a:pt x="277" y="172"/>
                  </a:lnTo>
                  <a:close/>
                  <a:moveTo>
                    <a:pt x="321" y="111"/>
                  </a:moveTo>
                  <a:cubicBezTo>
                    <a:pt x="321" y="75"/>
                    <a:pt x="346" y="46"/>
                    <a:pt x="381" y="46"/>
                  </a:cubicBezTo>
                  <a:cubicBezTo>
                    <a:pt x="418" y="46"/>
                    <a:pt x="440" y="75"/>
                    <a:pt x="440" y="112"/>
                  </a:cubicBezTo>
                  <a:cubicBezTo>
                    <a:pt x="440" y="117"/>
                    <a:pt x="440" y="117"/>
                    <a:pt x="440" y="117"/>
                  </a:cubicBezTo>
                  <a:cubicBezTo>
                    <a:pt x="341" y="117"/>
                    <a:pt x="341" y="117"/>
                    <a:pt x="341" y="117"/>
                  </a:cubicBezTo>
                  <a:cubicBezTo>
                    <a:pt x="342" y="140"/>
                    <a:pt x="359" y="160"/>
                    <a:pt x="385" y="160"/>
                  </a:cubicBezTo>
                  <a:cubicBezTo>
                    <a:pt x="399" y="160"/>
                    <a:pt x="413" y="154"/>
                    <a:pt x="423" y="144"/>
                  </a:cubicBezTo>
                  <a:cubicBezTo>
                    <a:pt x="432" y="157"/>
                    <a:pt x="432" y="157"/>
                    <a:pt x="432" y="157"/>
                  </a:cubicBezTo>
                  <a:cubicBezTo>
                    <a:pt x="420" y="169"/>
                    <a:pt x="403" y="175"/>
                    <a:pt x="383" y="175"/>
                  </a:cubicBezTo>
                  <a:cubicBezTo>
                    <a:pt x="347" y="175"/>
                    <a:pt x="321" y="149"/>
                    <a:pt x="321" y="111"/>
                  </a:cubicBezTo>
                  <a:close/>
                  <a:moveTo>
                    <a:pt x="381" y="62"/>
                  </a:moveTo>
                  <a:cubicBezTo>
                    <a:pt x="355" y="62"/>
                    <a:pt x="342" y="84"/>
                    <a:pt x="341" y="103"/>
                  </a:cubicBezTo>
                  <a:cubicBezTo>
                    <a:pt x="421" y="103"/>
                    <a:pt x="421" y="103"/>
                    <a:pt x="421" y="103"/>
                  </a:cubicBezTo>
                  <a:cubicBezTo>
                    <a:pt x="421" y="85"/>
                    <a:pt x="409" y="62"/>
                    <a:pt x="381" y="62"/>
                  </a:cubicBezTo>
                  <a:close/>
                  <a:moveTo>
                    <a:pt x="525" y="172"/>
                  </a:moveTo>
                  <a:cubicBezTo>
                    <a:pt x="525" y="3"/>
                    <a:pt x="525" y="3"/>
                    <a:pt x="525" y="3"/>
                  </a:cubicBezTo>
                  <a:cubicBezTo>
                    <a:pt x="593" y="3"/>
                    <a:pt x="593" y="3"/>
                    <a:pt x="593" y="3"/>
                  </a:cubicBezTo>
                  <a:cubicBezTo>
                    <a:pt x="627" y="3"/>
                    <a:pt x="646" y="26"/>
                    <a:pt x="646" y="54"/>
                  </a:cubicBezTo>
                  <a:cubicBezTo>
                    <a:pt x="646" y="82"/>
                    <a:pt x="626" y="105"/>
                    <a:pt x="593" y="105"/>
                  </a:cubicBezTo>
                  <a:cubicBezTo>
                    <a:pt x="546" y="105"/>
                    <a:pt x="546" y="105"/>
                    <a:pt x="546" y="105"/>
                  </a:cubicBezTo>
                  <a:cubicBezTo>
                    <a:pt x="546" y="172"/>
                    <a:pt x="546" y="172"/>
                    <a:pt x="546" y="172"/>
                  </a:cubicBezTo>
                  <a:lnTo>
                    <a:pt x="525" y="172"/>
                  </a:lnTo>
                  <a:close/>
                  <a:moveTo>
                    <a:pt x="624" y="54"/>
                  </a:moveTo>
                  <a:cubicBezTo>
                    <a:pt x="624" y="35"/>
                    <a:pt x="610" y="22"/>
                    <a:pt x="590" y="22"/>
                  </a:cubicBezTo>
                  <a:cubicBezTo>
                    <a:pt x="546" y="22"/>
                    <a:pt x="546" y="22"/>
                    <a:pt x="546" y="22"/>
                  </a:cubicBezTo>
                  <a:cubicBezTo>
                    <a:pt x="546" y="86"/>
                    <a:pt x="546" y="86"/>
                    <a:pt x="546" y="86"/>
                  </a:cubicBezTo>
                  <a:cubicBezTo>
                    <a:pt x="590" y="86"/>
                    <a:pt x="590" y="86"/>
                    <a:pt x="590" y="86"/>
                  </a:cubicBezTo>
                  <a:cubicBezTo>
                    <a:pt x="610" y="86"/>
                    <a:pt x="624" y="73"/>
                    <a:pt x="624" y="54"/>
                  </a:cubicBezTo>
                  <a:close/>
                  <a:moveTo>
                    <a:pt x="656" y="111"/>
                  </a:moveTo>
                  <a:cubicBezTo>
                    <a:pt x="656" y="75"/>
                    <a:pt x="682" y="46"/>
                    <a:pt x="717" y="46"/>
                  </a:cubicBezTo>
                  <a:cubicBezTo>
                    <a:pt x="754" y="46"/>
                    <a:pt x="776" y="75"/>
                    <a:pt x="776" y="112"/>
                  </a:cubicBezTo>
                  <a:cubicBezTo>
                    <a:pt x="776" y="117"/>
                    <a:pt x="776" y="117"/>
                    <a:pt x="776" y="117"/>
                  </a:cubicBezTo>
                  <a:cubicBezTo>
                    <a:pt x="676" y="117"/>
                    <a:pt x="676" y="117"/>
                    <a:pt x="676" y="117"/>
                  </a:cubicBezTo>
                  <a:cubicBezTo>
                    <a:pt x="678" y="140"/>
                    <a:pt x="694" y="160"/>
                    <a:pt x="721" y="160"/>
                  </a:cubicBezTo>
                  <a:cubicBezTo>
                    <a:pt x="735" y="160"/>
                    <a:pt x="749" y="154"/>
                    <a:pt x="758" y="144"/>
                  </a:cubicBezTo>
                  <a:cubicBezTo>
                    <a:pt x="768" y="157"/>
                    <a:pt x="768" y="157"/>
                    <a:pt x="768" y="157"/>
                  </a:cubicBezTo>
                  <a:cubicBezTo>
                    <a:pt x="755" y="169"/>
                    <a:pt x="739" y="175"/>
                    <a:pt x="719" y="175"/>
                  </a:cubicBezTo>
                  <a:cubicBezTo>
                    <a:pt x="682" y="175"/>
                    <a:pt x="656" y="149"/>
                    <a:pt x="656" y="111"/>
                  </a:cubicBezTo>
                  <a:close/>
                  <a:moveTo>
                    <a:pt x="717" y="62"/>
                  </a:moveTo>
                  <a:cubicBezTo>
                    <a:pt x="690" y="62"/>
                    <a:pt x="677" y="84"/>
                    <a:pt x="676" y="103"/>
                  </a:cubicBezTo>
                  <a:cubicBezTo>
                    <a:pt x="757" y="103"/>
                    <a:pt x="757" y="103"/>
                    <a:pt x="757" y="103"/>
                  </a:cubicBezTo>
                  <a:cubicBezTo>
                    <a:pt x="757" y="85"/>
                    <a:pt x="745" y="62"/>
                    <a:pt x="717" y="62"/>
                  </a:cubicBezTo>
                  <a:close/>
                  <a:moveTo>
                    <a:pt x="800" y="172"/>
                  </a:moveTo>
                  <a:cubicBezTo>
                    <a:pt x="800" y="50"/>
                    <a:pt x="800" y="50"/>
                    <a:pt x="800" y="50"/>
                  </a:cubicBezTo>
                  <a:cubicBezTo>
                    <a:pt x="819" y="50"/>
                    <a:pt x="819" y="50"/>
                    <a:pt x="819" y="50"/>
                  </a:cubicBezTo>
                  <a:cubicBezTo>
                    <a:pt x="819" y="69"/>
                    <a:pt x="819" y="69"/>
                    <a:pt x="819" y="69"/>
                  </a:cubicBezTo>
                  <a:cubicBezTo>
                    <a:pt x="829" y="56"/>
                    <a:pt x="843" y="47"/>
                    <a:pt x="860" y="47"/>
                  </a:cubicBezTo>
                  <a:cubicBezTo>
                    <a:pt x="860" y="67"/>
                    <a:pt x="860" y="67"/>
                    <a:pt x="860" y="67"/>
                  </a:cubicBezTo>
                  <a:cubicBezTo>
                    <a:pt x="858" y="66"/>
                    <a:pt x="856" y="66"/>
                    <a:pt x="853" y="66"/>
                  </a:cubicBezTo>
                  <a:cubicBezTo>
                    <a:pt x="841" y="66"/>
                    <a:pt x="825" y="75"/>
                    <a:pt x="819" y="85"/>
                  </a:cubicBezTo>
                  <a:cubicBezTo>
                    <a:pt x="819" y="172"/>
                    <a:pt x="819" y="172"/>
                    <a:pt x="819" y="172"/>
                  </a:cubicBezTo>
                  <a:lnTo>
                    <a:pt x="800" y="172"/>
                  </a:lnTo>
                  <a:close/>
                  <a:moveTo>
                    <a:pt x="867" y="156"/>
                  </a:moveTo>
                  <a:cubicBezTo>
                    <a:pt x="877" y="142"/>
                    <a:pt x="877" y="142"/>
                    <a:pt x="877" y="142"/>
                  </a:cubicBezTo>
                  <a:cubicBezTo>
                    <a:pt x="885" y="152"/>
                    <a:pt x="901" y="160"/>
                    <a:pt x="917" y="160"/>
                  </a:cubicBezTo>
                  <a:cubicBezTo>
                    <a:pt x="936" y="160"/>
                    <a:pt x="946" y="151"/>
                    <a:pt x="946" y="139"/>
                  </a:cubicBezTo>
                  <a:cubicBezTo>
                    <a:pt x="946" y="109"/>
                    <a:pt x="870" y="127"/>
                    <a:pt x="870" y="82"/>
                  </a:cubicBezTo>
                  <a:cubicBezTo>
                    <a:pt x="870" y="63"/>
                    <a:pt x="887" y="46"/>
                    <a:pt x="916" y="46"/>
                  </a:cubicBezTo>
                  <a:cubicBezTo>
                    <a:pt x="937" y="46"/>
                    <a:pt x="952" y="54"/>
                    <a:pt x="962" y="64"/>
                  </a:cubicBezTo>
                  <a:cubicBezTo>
                    <a:pt x="953" y="77"/>
                    <a:pt x="953" y="77"/>
                    <a:pt x="953" y="77"/>
                  </a:cubicBezTo>
                  <a:cubicBezTo>
                    <a:pt x="945" y="69"/>
                    <a:pt x="932" y="62"/>
                    <a:pt x="916" y="62"/>
                  </a:cubicBezTo>
                  <a:cubicBezTo>
                    <a:pt x="899" y="62"/>
                    <a:pt x="889" y="70"/>
                    <a:pt x="889" y="81"/>
                  </a:cubicBezTo>
                  <a:cubicBezTo>
                    <a:pt x="889" y="108"/>
                    <a:pt x="965" y="90"/>
                    <a:pt x="965" y="138"/>
                  </a:cubicBezTo>
                  <a:cubicBezTo>
                    <a:pt x="965" y="159"/>
                    <a:pt x="948" y="175"/>
                    <a:pt x="917" y="175"/>
                  </a:cubicBezTo>
                  <a:cubicBezTo>
                    <a:pt x="897" y="175"/>
                    <a:pt x="879" y="169"/>
                    <a:pt x="867" y="156"/>
                  </a:cubicBezTo>
                  <a:close/>
                  <a:moveTo>
                    <a:pt x="982" y="111"/>
                  </a:moveTo>
                  <a:cubicBezTo>
                    <a:pt x="982" y="75"/>
                    <a:pt x="1006" y="46"/>
                    <a:pt x="1043" y="46"/>
                  </a:cubicBezTo>
                  <a:cubicBezTo>
                    <a:pt x="1081" y="46"/>
                    <a:pt x="1104" y="75"/>
                    <a:pt x="1104" y="111"/>
                  </a:cubicBezTo>
                  <a:cubicBezTo>
                    <a:pt x="1104" y="146"/>
                    <a:pt x="1081" y="175"/>
                    <a:pt x="1043" y="175"/>
                  </a:cubicBezTo>
                  <a:cubicBezTo>
                    <a:pt x="1006" y="175"/>
                    <a:pt x="982" y="146"/>
                    <a:pt x="982" y="111"/>
                  </a:cubicBezTo>
                  <a:close/>
                  <a:moveTo>
                    <a:pt x="1084" y="111"/>
                  </a:moveTo>
                  <a:cubicBezTo>
                    <a:pt x="1084" y="86"/>
                    <a:pt x="1069" y="63"/>
                    <a:pt x="1043" y="63"/>
                  </a:cubicBezTo>
                  <a:cubicBezTo>
                    <a:pt x="1017" y="63"/>
                    <a:pt x="1002" y="86"/>
                    <a:pt x="1002" y="111"/>
                  </a:cubicBezTo>
                  <a:cubicBezTo>
                    <a:pt x="1002" y="136"/>
                    <a:pt x="1017" y="158"/>
                    <a:pt x="1043" y="158"/>
                  </a:cubicBezTo>
                  <a:cubicBezTo>
                    <a:pt x="1069" y="158"/>
                    <a:pt x="1084" y="136"/>
                    <a:pt x="1084" y="111"/>
                  </a:cubicBezTo>
                  <a:close/>
                  <a:moveTo>
                    <a:pt x="1211" y="172"/>
                  </a:moveTo>
                  <a:cubicBezTo>
                    <a:pt x="1211" y="92"/>
                    <a:pt x="1211" y="92"/>
                    <a:pt x="1211" y="92"/>
                  </a:cubicBezTo>
                  <a:cubicBezTo>
                    <a:pt x="1211" y="70"/>
                    <a:pt x="1201" y="63"/>
                    <a:pt x="1184" y="63"/>
                  </a:cubicBezTo>
                  <a:cubicBezTo>
                    <a:pt x="1169" y="63"/>
                    <a:pt x="1155" y="73"/>
                    <a:pt x="1148" y="83"/>
                  </a:cubicBezTo>
                  <a:cubicBezTo>
                    <a:pt x="1148" y="172"/>
                    <a:pt x="1148" y="172"/>
                    <a:pt x="1148" y="172"/>
                  </a:cubicBezTo>
                  <a:cubicBezTo>
                    <a:pt x="1129" y="172"/>
                    <a:pt x="1129" y="172"/>
                    <a:pt x="1129" y="172"/>
                  </a:cubicBezTo>
                  <a:cubicBezTo>
                    <a:pt x="1129" y="50"/>
                    <a:pt x="1129" y="50"/>
                    <a:pt x="1129" y="50"/>
                  </a:cubicBezTo>
                  <a:cubicBezTo>
                    <a:pt x="1148" y="50"/>
                    <a:pt x="1148" y="50"/>
                    <a:pt x="1148" y="50"/>
                  </a:cubicBezTo>
                  <a:cubicBezTo>
                    <a:pt x="1148" y="67"/>
                    <a:pt x="1148" y="67"/>
                    <a:pt x="1148" y="67"/>
                  </a:cubicBezTo>
                  <a:cubicBezTo>
                    <a:pt x="1156" y="57"/>
                    <a:pt x="1173" y="46"/>
                    <a:pt x="1191" y="46"/>
                  </a:cubicBezTo>
                  <a:cubicBezTo>
                    <a:pt x="1217" y="46"/>
                    <a:pt x="1231" y="59"/>
                    <a:pt x="1231" y="86"/>
                  </a:cubicBezTo>
                  <a:cubicBezTo>
                    <a:pt x="1231" y="172"/>
                    <a:pt x="1231" y="172"/>
                    <a:pt x="1231" y="172"/>
                  </a:cubicBezTo>
                  <a:lnTo>
                    <a:pt x="1211" y="172"/>
                  </a:lnTo>
                  <a:close/>
                  <a:moveTo>
                    <a:pt x="1267" y="205"/>
                  </a:moveTo>
                  <a:cubicBezTo>
                    <a:pt x="1258" y="197"/>
                    <a:pt x="1258" y="197"/>
                    <a:pt x="1258" y="197"/>
                  </a:cubicBezTo>
                  <a:cubicBezTo>
                    <a:pt x="1266" y="191"/>
                    <a:pt x="1273" y="181"/>
                    <a:pt x="1274" y="173"/>
                  </a:cubicBezTo>
                  <a:cubicBezTo>
                    <a:pt x="1274" y="173"/>
                    <a:pt x="1272" y="174"/>
                    <a:pt x="1271" y="174"/>
                  </a:cubicBezTo>
                  <a:cubicBezTo>
                    <a:pt x="1264" y="174"/>
                    <a:pt x="1259" y="168"/>
                    <a:pt x="1259" y="161"/>
                  </a:cubicBezTo>
                  <a:cubicBezTo>
                    <a:pt x="1259" y="153"/>
                    <a:pt x="1264" y="147"/>
                    <a:pt x="1272" y="147"/>
                  </a:cubicBezTo>
                  <a:cubicBezTo>
                    <a:pt x="1280" y="147"/>
                    <a:pt x="1288" y="154"/>
                    <a:pt x="1288" y="166"/>
                  </a:cubicBezTo>
                  <a:cubicBezTo>
                    <a:pt x="1288" y="182"/>
                    <a:pt x="1279" y="196"/>
                    <a:pt x="1267" y="205"/>
                  </a:cubicBezTo>
                  <a:close/>
                  <a:moveTo>
                    <a:pt x="1368" y="88"/>
                  </a:moveTo>
                  <a:cubicBezTo>
                    <a:pt x="1368" y="38"/>
                    <a:pt x="1401" y="0"/>
                    <a:pt x="1452" y="0"/>
                  </a:cubicBezTo>
                  <a:cubicBezTo>
                    <a:pt x="1502" y="0"/>
                    <a:pt x="1536" y="38"/>
                    <a:pt x="1536" y="88"/>
                  </a:cubicBezTo>
                  <a:cubicBezTo>
                    <a:pt x="1536" y="138"/>
                    <a:pt x="1502" y="175"/>
                    <a:pt x="1452" y="175"/>
                  </a:cubicBezTo>
                  <a:cubicBezTo>
                    <a:pt x="1401" y="175"/>
                    <a:pt x="1368" y="138"/>
                    <a:pt x="1368" y="88"/>
                  </a:cubicBezTo>
                  <a:close/>
                  <a:moveTo>
                    <a:pt x="1514" y="88"/>
                  </a:moveTo>
                  <a:cubicBezTo>
                    <a:pt x="1514" y="48"/>
                    <a:pt x="1490" y="19"/>
                    <a:pt x="1452" y="19"/>
                  </a:cubicBezTo>
                  <a:cubicBezTo>
                    <a:pt x="1414" y="19"/>
                    <a:pt x="1389" y="48"/>
                    <a:pt x="1389" y="88"/>
                  </a:cubicBezTo>
                  <a:cubicBezTo>
                    <a:pt x="1389" y="127"/>
                    <a:pt x="1414" y="157"/>
                    <a:pt x="1452" y="157"/>
                  </a:cubicBezTo>
                  <a:cubicBezTo>
                    <a:pt x="1490" y="157"/>
                    <a:pt x="1514" y="127"/>
                    <a:pt x="1514" y="88"/>
                  </a:cubicBezTo>
                  <a:close/>
                  <a:moveTo>
                    <a:pt x="1645" y="172"/>
                  </a:moveTo>
                  <a:cubicBezTo>
                    <a:pt x="1645" y="92"/>
                    <a:pt x="1645" y="92"/>
                    <a:pt x="1645" y="92"/>
                  </a:cubicBezTo>
                  <a:cubicBezTo>
                    <a:pt x="1645" y="70"/>
                    <a:pt x="1634" y="63"/>
                    <a:pt x="1617" y="63"/>
                  </a:cubicBezTo>
                  <a:cubicBezTo>
                    <a:pt x="1602" y="63"/>
                    <a:pt x="1588" y="73"/>
                    <a:pt x="1581" y="83"/>
                  </a:cubicBezTo>
                  <a:cubicBezTo>
                    <a:pt x="1581" y="172"/>
                    <a:pt x="1581" y="172"/>
                    <a:pt x="1581" y="172"/>
                  </a:cubicBezTo>
                  <a:cubicBezTo>
                    <a:pt x="1562" y="172"/>
                    <a:pt x="1562" y="172"/>
                    <a:pt x="1562" y="172"/>
                  </a:cubicBezTo>
                  <a:cubicBezTo>
                    <a:pt x="1562" y="50"/>
                    <a:pt x="1562" y="50"/>
                    <a:pt x="1562" y="50"/>
                  </a:cubicBezTo>
                  <a:cubicBezTo>
                    <a:pt x="1581" y="50"/>
                    <a:pt x="1581" y="50"/>
                    <a:pt x="1581" y="50"/>
                  </a:cubicBezTo>
                  <a:cubicBezTo>
                    <a:pt x="1581" y="67"/>
                    <a:pt x="1581" y="67"/>
                    <a:pt x="1581" y="67"/>
                  </a:cubicBezTo>
                  <a:cubicBezTo>
                    <a:pt x="1590" y="57"/>
                    <a:pt x="1606" y="46"/>
                    <a:pt x="1625" y="46"/>
                  </a:cubicBezTo>
                  <a:cubicBezTo>
                    <a:pt x="1650" y="46"/>
                    <a:pt x="1664" y="59"/>
                    <a:pt x="1664" y="86"/>
                  </a:cubicBezTo>
                  <a:cubicBezTo>
                    <a:pt x="1664" y="172"/>
                    <a:pt x="1664" y="172"/>
                    <a:pt x="1664" y="172"/>
                  </a:cubicBezTo>
                  <a:lnTo>
                    <a:pt x="1645" y="172"/>
                  </a:lnTo>
                  <a:close/>
                  <a:moveTo>
                    <a:pt x="1688" y="111"/>
                  </a:moveTo>
                  <a:cubicBezTo>
                    <a:pt x="1688" y="75"/>
                    <a:pt x="1714" y="46"/>
                    <a:pt x="1749" y="46"/>
                  </a:cubicBezTo>
                  <a:cubicBezTo>
                    <a:pt x="1786" y="46"/>
                    <a:pt x="1808" y="75"/>
                    <a:pt x="1808" y="112"/>
                  </a:cubicBezTo>
                  <a:cubicBezTo>
                    <a:pt x="1808" y="117"/>
                    <a:pt x="1808" y="117"/>
                    <a:pt x="1808" y="117"/>
                  </a:cubicBezTo>
                  <a:cubicBezTo>
                    <a:pt x="1708" y="117"/>
                    <a:pt x="1708" y="117"/>
                    <a:pt x="1708" y="117"/>
                  </a:cubicBezTo>
                  <a:cubicBezTo>
                    <a:pt x="1710" y="140"/>
                    <a:pt x="1726" y="160"/>
                    <a:pt x="1753" y="160"/>
                  </a:cubicBezTo>
                  <a:cubicBezTo>
                    <a:pt x="1767" y="160"/>
                    <a:pt x="1781" y="154"/>
                    <a:pt x="1791" y="144"/>
                  </a:cubicBezTo>
                  <a:cubicBezTo>
                    <a:pt x="1800" y="157"/>
                    <a:pt x="1800" y="157"/>
                    <a:pt x="1800" y="157"/>
                  </a:cubicBezTo>
                  <a:cubicBezTo>
                    <a:pt x="1788" y="169"/>
                    <a:pt x="1771" y="175"/>
                    <a:pt x="1751" y="175"/>
                  </a:cubicBezTo>
                  <a:cubicBezTo>
                    <a:pt x="1715" y="175"/>
                    <a:pt x="1688" y="149"/>
                    <a:pt x="1688" y="111"/>
                  </a:cubicBezTo>
                  <a:close/>
                  <a:moveTo>
                    <a:pt x="1749" y="62"/>
                  </a:moveTo>
                  <a:cubicBezTo>
                    <a:pt x="1722" y="62"/>
                    <a:pt x="1710" y="84"/>
                    <a:pt x="1708" y="103"/>
                  </a:cubicBezTo>
                  <a:cubicBezTo>
                    <a:pt x="1789" y="103"/>
                    <a:pt x="1789" y="103"/>
                    <a:pt x="1789" y="103"/>
                  </a:cubicBezTo>
                  <a:cubicBezTo>
                    <a:pt x="1789" y="85"/>
                    <a:pt x="1777" y="62"/>
                    <a:pt x="1749" y="62"/>
                  </a:cubicBezTo>
                  <a:close/>
                  <a:moveTo>
                    <a:pt x="1892" y="172"/>
                  </a:moveTo>
                  <a:cubicBezTo>
                    <a:pt x="1892" y="3"/>
                    <a:pt x="1892" y="3"/>
                    <a:pt x="1892" y="3"/>
                  </a:cubicBezTo>
                  <a:cubicBezTo>
                    <a:pt x="1950" y="3"/>
                    <a:pt x="1950" y="3"/>
                    <a:pt x="1950" y="3"/>
                  </a:cubicBezTo>
                  <a:cubicBezTo>
                    <a:pt x="2003" y="3"/>
                    <a:pt x="2037" y="40"/>
                    <a:pt x="2037" y="88"/>
                  </a:cubicBezTo>
                  <a:cubicBezTo>
                    <a:pt x="2037" y="136"/>
                    <a:pt x="2003" y="172"/>
                    <a:pt x="1950" y="172"/>
                  </a:cubicBezTo>
                  <a:lnTo>
                    <a:pt x="1892" y="172"/>
                  </a:lnTo>
                  <a:close/>
                  <a:moveTo>
                    <a:pt x="2015" y="88"/>
                  </a:moveTo>
                  <a:cubicBezTo>
                    <a:pt x="2015" y="51"/>
                    <a:pt x="1992" y="22"/>
                    <a:pt x="1950" y="22"/>
                  </a:cubicBezTo>
                  <a:cubicBezTo>
                    <a:pt x="1913" y="22"/>
                    <a:pt x="1913" y="22"/>
                    <a:pt x="1913" y="22"/>
                  </a:cubicBezTo>
                  <a:cubicBezTo>
                    <a:pt x="1913" y="153"/>
                    <a:pt x="1913" y="153"/>
                    <a:pt x="1913" y="153"/>
                  </a:cubicBezTo>
                  <a:cubicBezTo>
                    <a:pt x="1950" y="153"/>
                    <a:pt x="1950" y="153"/>
                    <a:pt x="1950" y="153"/>
                  </a:cubicBezTo>
                  <a:cubicBezTo>
                    <a:pt x="1991" y="153"/>
                    <a:pt x="2015" y="124"/>
                    <a:pt x="2015" y="88"/>
                  </a:cubicBezTo>
                  <a:close/>
                  <a:moveTo>
                    <a:pt x="2060" y="19"/>
                  </a:moveTo>
                  <a:cubicBezTo>
                    <a:pt x="2060" y="12"/>
                    <a:pt x="2066" y="6"/>
                    <a:pt x="2073" y="6"/>
                  </a:cubicBezTo>
                  <a:cubicBezTo>
                    <a:pt x="2080" y="6"/>
                    <a:pt x="2086" y="12"/>
                    <a:pt x="2086" y="19"/>
                  </a:cubicBezTo>
                  <a:cubicBezTo>
                    <a:pt x="2086" y="26"/>
                    <a:pt x="2080" y="32"/>
                    <a:pt x="2073" y="32"/>
                  </a:cubicBezTo>
                  <a:cubicBezTo>
                    <a:pt x="2066" y="32"/>
                    <a:pt x="2060" y="26"/>
                    <a:pt x="2060" y="19"/>
                  </a:cubicBezTo>
                  <a:close/>
                  <a:moveTo>
                    <a:pt x="2063" y="172"/>
                  </a:moveTo>
                  <a:cubicBezTo>
                    <a:pt x="2063" y="50"/>
                    <a:pt x="2063" y="50"/>
                    <a:pt x="2063" y="50"/>
                  </a:cubicBezTo>
                  <a:cubicBezTo>
                    <a:pt x="2082" y="50"/>
                    <a:pt x="2082" y="50"/>
                    <a:pt x="2082" y="50"/>
                  </a:cubicBezTo>
                  <a:cubicBezTo>
                    <a:pt x="2082" y="172"/>
                    <a:pt x="2082" y="172"/>
                    <a:pt x="2082" y="172"/>
                  </a:cubicBezTo>
                  <a:lnTo>
                    <a:pt x="2063" y="172"/>
                  </a:lnTo>
                  <a:close/>
                  <a:moveTo>
                    <a:pt x="2103" y="156"/>
                  </a:moveTo>
                  <a:cubicBezTo>
                    <a:pt x="2113" y="142"/>
                    <a:pt x="2113" y="142"/>
                    <a:pt x="2113" y="142"/>
                  </a:cubicBezTo>
                  <a:cubicBezTo>
                    <a:pt x="2121" y="152"/>
                    <a:pt x="2137" y="160"/>
                    <a:pt x="2154" y="160"/>
                  </a:cubicBezTo>
                  <a:cubicBezTo>
                    <a:pt x="2172" y="160"/>
                    <a:pt x="2183" y="151"/>
                    <a:pt x="2183" y="139"/>
                  </a:cubicBezTo>
                  <a:cubicBezTo>
                    <a:pt x="2183" y="109"/>
                    <a:pt x="2107" y="127"/>
                    <a:pt x="2107" y="82"/>
                  </a:cubicBezTo>
                  <a:cubicBezTo>
                    <a:pt x="2107" y="63"/>
                    <a:pt x="2123" y="46"/>
                    <a:pt x="2152" y="46"/>
                  </a:cubicBezTo>
                  <a:cubicBezTo>
                    <a:pt x="2173" y="46"/>
                    <a:pt x="2188" y="54"/>
                    <a:pt x="2198" y="64"/>
                  </a:cubicBezTo>
                  <a:cubicBezTo>
                    <a:pt x="2189" y="77"/>
                    <a:pt x="2189" y="77"/>
                    <a:pt x="2189" y="77"/>
                  </a:cubicBezTo>
                  <a:cubicBezTo>
                    <a:pt x="2182" y="69"/>
                    <a:pt x="2168" y="62"/>
                    <a:pt x="2152" y="62"/>
                  </a:cubicBezTo>
                  <a:cubicBezTo>
                    <a:pt x="2136" y="62"/>
                    <a:pt x="2125" y="70"/>
                    <a:pt x="2125" y="81"/>
                  </a:cubicBezTo>
                  <a:cubicBezTo>
                    <a:pt x="2125" y="108"/>
                    <a:pt x="2201" y="90"/>
                    <a:pt x="2201" y="138"/>
                  </a:cubicBezTo>
                  <a:cubicBezTo>
                    <a:pt x="2201" y="159"/>
                    <a:pt x="2185" y="175"/>
                    <a:pt x="2153" y="175"/>
                  </a:cubicBezTo>
                  <a:cubicBezTo>
                    <a:pt x="2133" y="175"/>
                    <a:pt x="2116" y="169"/>
                    <a:pt x="2103" y="156"/>
                  </a:cubicBezTo>
                  <a:close/>
                  <a:moveTo>
                    <a:pt x="2219" y="111"/>
                  </a:moveTo>
                  <a:cubicBezTo>
                    <a:pt x="2219" y="74"/>
                    <a:pt x="2243" y="46"/>
                    <a:pt x="2280" y="46"/>
                  </a:cubicBezTo>
                  <a:cubicBezTo>
                    <a:pt x="2302" y="46"/>
                    <a:pt x="2316" y="56"/>
                    <a:pt x="2325" y="68"/>
                  </a:cubicBezTo>
                  <a:cubicBezTo>
                    <a:pt x="2312" y="80"/>
                    <a:pt x="2312" y="80"/>
                    <a:pt x="2312" y="80"/>
                  </a:cubicBezTo>
                  <a:cubicBezTo>
                    <a:pt x="2304" y="68"/>
                    <a:pt x="2294" y="63"/>
                    <a:pt x="2281" y="63"/>
                  </a:cubicBezTo>
                  <a:cubicBezTo>
                    <a:pt x="2255" y="63"/>
                    <a:pt x="2239" y="84"/>
                    <a:pt x="2239" y="111"/>
                  </a:cubicBezTo>
                  <a:cubicBezTo>
                    <a:pt x="2239" y="138"/>
                    <a:pt x="2255" y="158"/>
                    <a:pt x="2281" y="158"/>
                  </a:cubicBezTo>
                  <a:cubicBezTo>
                    <a:pt x="2294" y="158"/>
                    <a:pt x="2304" y="153"/>
                    <a:pt x="2312" y="142"/>
                  </a:cubicBezTo>
                  <a:cubicBezTo>
                    <a:pt x="2325" y="154"/>
                    <a:pt x="2325" y="154"/>
                    <a:pt x="2325" y="154"/>
                  </a:cubicBezTo>
                  <a:cubicBezTo>
                    <a:pt x="2316" y="166"/>
                    <a:pt x="2302" y="175"/>
                    <a:pt x="2280" y="175"/>
                  </a:cubicBezTo>
                  <a:cubicBezTo>
                    <a:pt x="2243" y="175"/>
                    <a:pt x="2219" y="147"/>
                    <a:pt x="2219" y="111"/>
                  </a:cubicBezTo>
                  <a:close/>
                  <a:moveTo>
                    <a:pt x="2338" y="111"/>
                  </a:moveTo>
                  <a:cubicBezTo>
                    <a:pt x="2338" y="75"/>
                    <a:pt x="2362" y="46"/>
                    <a:pt x="2399" y="46"/>
                  </a:cubicBezTo>
                  <a:cubicBezTo>
                    <a:pt x="2436" y="46"/>
                    <a:pt x="2460" y="75"/>
                    <a:pt x="2460" y="111"/>
                  </a:cubicBezTo>
                  <a:cubicBezTo>
                    <a:pt x="2460" y="146"/>
                    <a:pt x="2436" y="175"/>
                    <a:pt x="2399" y="175"/>
                  </a:cubicBezTo>
                  <a:cubicBezTo>
                    <a:pt x="2362" y="175"/>
                    <a:pt x="2338" y="146"/>
                    <a:pt x="2338" y="111"/>
                  </a:cubicBezTo>
                  <a:close/>
                  <a:moveTo>
                    <a:pt x="2440" y="111"/>
                  </a:moveTo>
                  <a:cubicBezTo>
                    <a:pt x="2440" y="86"/>
                    <a:pt x="2425" y="63"/>
                    <a:pt x="2399" y="63"/>
                  </a:cubicBezTo>
                  <a:cubicBezTo>
                    <a:pt x="2373" y="63"/>
                    <a:pt x="2358" y="86"/>
                    <a:pt x="2358" y="111"/>
                  </a:cubicBezTo>
                  <a:cubicBezTo>
                    <a:pt x="2358" y="136"/>
                    <a:pt x="2373" y="158"/>
                    <a:pt x="2399" y="158"/>
                  </a:cubicBezTo>
                  <a:cubicBezTo>
                    <a:pt x="2425" y="158"/>
                    <a:pt x="2440" y="136"/>
                    <a:pt x="2440" y="111"/>
                  </a:cubicBezTo>
                  <a:close/>
                  <a:moveTo>
                    <a:pt x="2517" y="172"/>
                  </a:moveTo>
                  <a:cubicBezTo>
                    <a:pt x="2466" y="50"/>
                    <a:pt x="2466" y="50"/>
                    <a:pt x="2466" y="50"/>
                  </a:cubicBezTo>
                  <a:cubicBezTo>
                    <a:pt x="2487" y="50"/>
                    <a:pt x="2487" y="50"/>
                    <a:pt x="2487" y="50"/>
                  </a:cubicBezTo>
                  <a:cubicBezTo>
                    <a:pt x="2528" y="150"/>
                    <a:pt x="2528" y="150"/>
                    <a:pt x="2528" y="150"/>
                  </a:cubicBezTo>
                  <a:cubicBezTo>
                    <a:pt x="2568" y="50"/>
                    <a:pt x="2568" y="50"/>
                    <a:pt x="2568" y="50"/>
                  </a:cubicBezTo>
                  <a:cubicBezTo>
                    <a:pt x="2589" y="50"/>
                    <a:pt x="2589" y="50"/>
                    <a:pt x="2589" y="50"/>
                  </a:cubicBezTo>
                  <a:cubicBezTo>
                    <a:pt x="2538" y="172"/>
                    <a:pt x="2538" y="172"/>
                    <a:pt x="2538" y="172"/>
                  </a:cubicBezTo>
                  <a:lnTo>
                    <a:pt x="2517" y="172"/>
                  </a:lnTo>
                  <a:close/>
                  <a:moveTo>
                    <a:pt x="2595" y="111"/>
                  </a:moveTo>
                  <a:cubicBezTo>
                    <a:pt x="2595" y="75"/>
                    <a:pt x="2621" y="46"/>
                    <a:pt x="2656" y="46"/>
                  </a:cubicBezTo>
                  <a:cubicBezTo>
                    <a:pt x="2693" y="46"/>
                    <a:pt x="2715" y="75"/>
                    <a:pt x="2715" y="112"/>
                  </a:cubicBezTo>
                  <a:cubicBezTo>
                    <a:pt x="2715" y="117"/>
                    <a:pt x="2715" y="117"/>
                    <a:pt x="2715" y="117"/>
                  </a:cubicBezTo>
                  <a:cubicBezTo>
                    <a:pt x="2616" y="117"/>
                    <a:pt x="2616" y="117"/>
                    <a:pt x="2616" y="117"/>
                  </a:cubicBezTo>
                  <a:cubicBezTo>
                    <a:pt x="2617" y="140"/>
                    <a:pt x="2633" y="160"/>
                    <a:pt x="2660" y="160"/>
                  </a:cubicBezTo>
                  <a:cubicBezTo>
                    <a:pt x="2674" y="160"/>
                    <a:pt x="2688" y="154"/>
                    <a:pt x="2698" y="144"/>
                  </a:cubicBezTo>
                  <a:cubicBezTo>
                    <a:pt x="2707" y="157"/>
                    <a:pt x="2707" y="157"/>
                    <a:pt x="2707" y="157"/>
                  </a:cubicBezTo>
                  <a:cubicBezTo>
                    <a:pt x="2695" y="169"/>
                    <a:pt x="2678" y="175"/>
                    <a:pt x="2658" y="175"/>
                  </a:cubicBezTo>
                  <a:cubicBezTo>
                    <a:pt x="2622" y="175"/>
                    <a:pt x="2595" y="149"/>
                    <a:pt x="2595" y="111"/>
                  </a:cubicBezTo>
                  <a:close/>
                  <a:moveTo>
                    <a:pt x="2656" y="62"/>
                  </a:moveTo>
                  <a:cubicBezTo>
                    <a:pt x="2630" y="62"/>
                    <a:pt x="2617" y="84"/>
                    <a:pt x="2616" y="103"/>
                  </a:cubicBezTo>
                  <a:cubicBezTo>
                    <a:pt x="2696" y="103"/>
                    <a:pt x="2696" y="103"/>
                    <a:pt x="2696" y="103"/>
                  </a:cubicBezTo>
                  <a:cubicBezTo>
                    <a:pt x="2696" y="85"/>
                    <a:pt x="2684" y="62"/>
                    <a:pt x="2656" y="62"/>
                  </a:cubicBezTo>
                  <a:close/>
                  <a:moveTo>
                    <a:pt x="2739" y="172"/>
                  </a:moveTo>
                  <a:cubicBezTo>
                    <a:pt x="2739" y="50"/>
                    <a:pt x="2739" y="50"/>
                    <a:pt x="2739" y="50"/>
                  </a:cubicBezTo>
                  <a:cubicBezTo>
                    <a:pt x="2758" y="50"/>
                    <a:pt x="2758" y="50"/>
                    <a:pt x="2758" y="50"/>
                  </a:cubicBezTo>
                  <a:cubicBezTo>
                    <a:pt x="2758" y="69"/>
                    <a:pt x="2758" y="69"/>
                    <a:pt x="2758" y="69"/>
                  </a:cubicBezTo>
                  <a:cubicBezTo>
                    <a:pt x="2768" y="56"/>
                    <a:pt x="2783" y="47"/>
                    <a:pt x="2799" y="47"/>
                  </a:cubicBezTo>
                  <a:cubicBezTo>
                    <a:pt x="2799" y="67"/>
                    <a:pt x="2799" y="67"/>
                    <a:pt x="2799" y="67"/>
                  </a:cubicBezTo>
                  <a:cubicBezTo>
                    <a:pt x="2797" y="66"/>
                    <a:pt x="2795" y="66"/>
                    <a:pt x="2792" y="66"/>
                  </a:cubicBezTo>
                  <a:cubicBezTo>
                    <a:pt x="2780" y="66"/>
                    <a:pt x="2764" y="75"/>
                    <a:pt x="2758" y="85"/>
                  </a:cubicBezTo>
                  <a:cubicBezTo>
                    <a:pt x="2758" y="172"/>
                    <a:pt x="2758" y="172"/>
                    <a:pt x="2758" y="172"/>
                  </a:cubicBezTo>
                  <a:lnTo>
                    <a:pt x="2739" y="172"/>
                  </a:lnTo>
                  <a:close/>
                  <a:moveTo>
                    <a:pt x="2813" y="203"/>
                  </a:moveTo>
                  <a:cubicBezTo>
                    <a:pt x="2816" y="204"/>
                    <a:pt x="2820" y="205"/>
                    <a:pt x="2823" y="205"/>
                  </a:cubicBezTo>
                  <a:cubicBezTo>
                    <a:pt x="2832" y="205"/>
                    <a:pt x="2837" y="202"/>
                    <a:pt x="2842" y="192"/>
                  </a:cubicBezTo>
                  <a:cubicBezTo>
                    <a:pt x="2850" y="174"/>
                    <a:pt x="2850" y="174"/>
                    <a:pt x="2850" y="174"/>
                  </a:cubicBezTo>
                  <a:cubicBezTo>
                    <a:pt x="2799" y="50"/>
                    <a:pt x="2799" y="50"/>
                    <a:pt x="2799" y="50"/>
                  </a:cubicBezTo>
                  <a:cubicBezTo>
                    <a:pt x="2819" y="50"/>
                    <a:pt x="2819" y="50"/>
                    <a:pt x="2819" y="50"/>
                  </a:cubicBezTo>
                  <a:cubicBezTo>
                    <a:pt x="2860" y="150"/>
                    <a:pt x="2860" y="150"/>
                    <a:pt x="2860" y="150"/>
                  </a:cubicBezTo>
                  <a:cubicBezTo>
                    <a:pt x="2901" y="50"/>
                    <a:pt x="2901" y="50"/>
                    <a:pt x="2901" y="50"/>
                  </a:cubicBezTo>
                  <a:cubicBezTo>
                    <a:pt x="2922" y="50"/>
                    <a:pt x="2922" y="50"/>
                    <a:pt x="2922" y="50"/>
                  </a:cubicBezTo>
                  <a:cubicBezTo>
                    <a:pt x="2860" y="197"/>
                    <a:pt x="2860" y="197"/>
                    <a:pt x="2860" y="197"/>
                  </a:cubicBezTo>
                  <a:cubicBezTo>
                    <a:pt x="2853" y="215"/>
                    <a:pt x="2840" y="222"/>
                    <a:pt x="2824" y="222"/>
                  </a:cubicBezTo>
                  <a:cubicBezTo>
                    <a:pt x="2820" y="222"/>
                    <a:pt x="2814" y="221"/>
                    <a:pt x="2810" y="220"/>
                  </a:cubicBezTo>
                  <a:lnTo>
                    <a:pt x="2813" y="203"/>
                  </a:lnTo>
                  <a:close/>
                  <a:moveTo>
                    <a:pt x="3071" y="172"/>
                  </a:moveTo>
                  <a:cubicBezTo>
                    <a:pt x="3071" y="158"/>
                    <a:pt x="3071" y="158"/>
                    <a:pt x="3071" y="158"/>
                  </a:cubicBezTo>
                  <a:cubicBezTo>
                    <a:pt x="3061" y="169"/>
                    <a:pt x="3047" y="175"/>
                    <a:pt x="3030" y="175"/>
                  </a:cubicBezTo>
                  <a:cubicBezTo>
                    <a:pt x="3010" y="175"/>
                    <a:pt x="2987" y="161"/>
                    <a:pt x="2987" y="135"/>
                  </a:cubicBezTo>
                  <a:cubicBezTo>
                    <a:pt x="2987" y="107"/>
                    <a:pt x="3010" y="94"/>
                    <a:pt x="3030" y="94"/>
                  </a:cubicBezTo>
                  <a:cubicBezTo>
                    <a:pt x="3047" y="94"/>
                    <a:pt x="3061" y="100"/>
                    <a:pt x="3071" y="111"/>
                  </a:cubicBezTo>
                  <a:cubicBezTo>
                    <a:pt x="3071" y="89"/>
                    <a:pt x="3071" y="89"/>
                    <a:pt x="3071" y="89"/>
                  </a:cubicBezTo>
                  <a:cubicBezTo>
                    <a:pt x="3071" y="72"/>
                    <a:pt x="3058" y="63"/>
                    <a:pt x="3040" y="63"/>
                  </a:cubicBezTo>
                  <a:cubicBezTo>
                    <a:pt x="3025" y="63"/>
                    <a:pt x="3013" y="68"/>
                    <a:pt x="3002" y="80"/>
                  </a:cubicBezTo>
                  <a:cubicBezTo>
                    <a:pt x="2994" y="67"/>
                    <a:pt x="2994" y="67"/>
                    <a:pt x="2994" y="67"/>
                  </a:cubicBezTo>
                  <a:cubicBezTo>
                    <a:pt x="3007" y="53"/>
                    <a:pt x="3023" y="46"/>
                    <a:pt x="3043" y="46"/>
                  </a:cubicBezTo>
                  <a:cubicBezTo>
                    <a:pt x="3069" y="46"/>
                    <a:pt x="3090" y="58"/>
                    <a:pt x="3090" y="88"/>
                  </a:cubicBezTo>
                  <a:cubicBezTo>
                    <a:pt x="3090" y="172"/>
                    <a:pt x="3090" y="172"/>
                    <a:pt x="3090" y="172"/>
                  </a:cubicBezTo>
                  <a:lnTo>
                    <a:pt x="3071" y="172"/>
                  </a:lnTo>
                  <a:close/>
                  <a:moveTo>
                    <a:pt x="3071" y="146"/>
                  </a:moveTo>
                  <a:cubicBezTo>
                    <a:pt x="3071" y="123"/>
                    <a:pt x="3071" y="123"/>
                    <a:pt x="3071" y="123"/>
                  </a:cubicBezTo>
                  <a:cubicBezTo>
                    <a:pt x="3064" y="113"/>
                    <a:pt x="3051" y="108"/>
                    <a:pt x="3037" y="108"/>
                  </a:cubicBezTo>
                  <a:cubicBezTo>
                    <a:pt x="3019" y="108"/>
                    <a:pt x="3007" y="119"/>
                    <a:pt x="3007" y="135"/>
                  </a:cubicBezTo>
                  <a:cubicBezTo>
                    <a:pt x="3007" y="150"/>
                    <a:pt x="3019" y="162"/>
                    <a:pt x="3037" y="162"/>
                  </a:cubicBezTo>
                  <a:cubicBezTo>
                    <a:pt x="3051" y="162"/>
                    <a:pt x="3064" y="157"/>
                    <a:pt x="3071" y="146"/>
                  </a:cubicBezTo>
                  <a:close/>
                  <a:moveTo>
                    <a:pt x="3126" y="147"/>
                  </a:moveTo>
                  <a:cubicBezTo>
                    <a:pt x="3126" y="66"/>
                    <a:pt x="3126" y="66"/>
                    <a:pt x="3126" y="66"/>
                  </a:cubicBezTo>
                  <a:cubicBezTo>
                    <a:pt x="3105" y="66"/>
                    <a:pt x="3105" y="66"/>
                    <a:pt x="3105" y="66"/>
                  </a:cubicBezTo>
                  <a:cubicBezTo>
                    <a:pt x="3105" y="50"/>
                    <a:pt x="3105" y="50"/>
                    <a:pt x="3105" y="50"/>
                  </a:cubicBezTo>
                  <a:cubicBezTo>
                    <a:pt x="3126" y="50"/>
                    <a:pt x="3126" y="50"/>
                    <a:pt x="3126" y="50"/>
                  </a:cubicBezTo>
                  <a:cubicBezTo>
                    <a:pt x="3126" y="16"/>
                    <a:pt x="3126" y="16"/>
                    <a:pt x="3126" y="16"/>
                  </a:cubicBezTo>
                  <a:cubicBezTo>
                    <a:pt x="3145" y="16"/>
                    <a:pt x="3145" y="16"/>
                    <a:pt x="3145" y="16"/>
                  </a:cubicBezTo>
                  <a:cubicBezTo>
                    <a:pt x="3145" y="50"/>
                    <a:pt x="3145" y="50"/>
                    <a:pt x="3145" y="50"/>
                  </a:cubicBezTo>
                  <a:cubicBezTo>
                    <a:pt x="3170" y="50"/>
                    <a:pt x="3170" y="50"/>
                    <a:pt x="3170" y="50"/>
                  </a:cubicBezTo>
                  <a:cubicBezTo>
                    <a:pt x="3170" y="66"/>
                    <a:pt x="3170" y="66"/>
                    <a:pt x="3170" y="66"/>
                  </a:cubicBezTo>
                  <a:cubicBezTo>
                    <a:pt x="3145" y="66"/>
                    <a:pt x="3145" y="66"/>
                    <a:pt x="3145" y="66"/>
                  </a:cubicBezTo>
                  <a:cubicBezTo>
                    <a:pt x="3145" y="143"/>
                    <a:pt x="3145" y="143"/>
                    <a:pt x="3145" y="143"/>
                  </a:cubicBezTo>
                  <a:cubicBezTo>
                    <a:pt x="3145" y="152"/>
                    <a:pt x="3149" y="158"/>
                    <a:pt x="3157" y="158"/>
                  </a:cubicBezTo>
                  <a:cubicBezTo>
                    <a:pt x="3163" y="158"/>
                    <a:pt x="3168" y="156"/>
                    <a:pt x="3170" y="153"/>
                  </a:cubicBezTo>
                  <a:cubicBezTo>
                    <a:pt x="3176" y="167"/>
                    <a:pt x="3176" y="167"/>
                    <a:pt x="3176" y="167"/>
                  </a:cubicBezTo>
                  <a:cubicBezTo>
                    <a:pt x="3171" y="172"/>
                    <a:pt x="3164" y="175"/>
                    <a:pt x="3153" y="175"/>
                  </a:cubicBezTo>
                  <a:cubicBezTo>
                    <a:pt x="3135" y="175"/>
                    <a:pt x="3126" y="165"/>
                    <a:pt x="3126" y="147"/>
                  </a:cubicBezTo>
                  <a:close/>
                  <a:moveTo>
                    <a:pt x="3326" y="172"/>
                  </a:moveTo>
                  <a:cubicBezTo>
                    <a:pt x="3326" y="158"/>
                    <a:pt x="3326" y="158"/>
                    <a:pt x="3326" y="158"/>
                  </a:cubicBezTo>
                  <a:cubicBezTo>
                    <a:pt x="3316" y="169"/>
                    <a:pt x="3302" y="175"/>
                    <a:pt x="3286" y="175"/>
                  </a:cubicBezTo>
                  <a:cubicBezTo>
                    <a:pt x="3265" y="175"/>
                    <a:pt x="3243" y="161"/>
                    <a:pt x="3243" y="135"/>
                  </a:cubicBezTo>
                  <a:cubicBezTo>
                    <a:pt x="3243" y="107"/>
                    <a:pt x="3265" y="94"/>
                    <a:pt x="3286" y="94"/>
                  </a:cubicBezTo>
                  <a:cubicBezTo>
                    <a:pt x="3302" y="94"/>
                    <a:pt x="3316" y="100"/>
                    <a:pt x="3326" y="111"/>
                  </a:cubicBezTo>
                  <a:cubicBezTo>
                    <a:pt x="3326" y="89"/>
                    <a:pt x="3326" y="89"/>
                    <a:pt x="3326" y="89"/>
                  </a:cubicBezTo>
                  <a:cubicBezTo>
                    <a:pt x="3326" y="72"/>
                    <a:pt x="3313" y="63"/>
                    <a:pt x="3295" y="63"/>
                  </a:cubicBezTo>
                  <a:cubicBezTo>
                    <a:pt x="3281" y="63"/>
                    <a:pt x="3269" y="68"/>
                    <a:pt x="3258" y="80"/>
                  </a:cubicBezTo>
                  <a:cubicBezTo>
                    <a:pt x="3249" y="67"/>
                    <a:pt x="3249" y="67"/>
                    <a:pt x="3249" y="67"/>
                  </a:cubicBezTo>
                  <a:cubicBezTo>
                    <a:pt x="3262" y="53"/>
                    <a:pt x="3278" y="46"/>
                    <a:pt x="3298" y="46"/>
                  </a:cubicBezTo>
                  <a:cubicBezTo>
                    <a:pt x="3324" y="46"/>
                    <a:pt x="3345" y="58"/>
                    <a:pt x="3345" y="88"/>
                  </a:cubicBezTo>
                  <a:cubicBezTo>
                    <a:pt x="3345" y="172"/>
                    <a:pt x="3345" y="172"/>
                    <a:pt x="3345" y="172"/>
                  </a:cubicBezTo>
                  <a:lnTo>
                    <a:pt x="3326" y="172"/>
                  </a:lnTo>
                  <a:close/>
                  <a:moveTo>
                    <a:pt x="3326" y="146"/>
                  </a:moveTo>
                  <a:cubicBezTo>
                    <a:pt x="3326" y="123"/>
                    <a:pt x="3326" y="123"/>
                    <a:pt x="3326" y="123"/>
                  </a:cubicBezTo>
                  <a:cubicBezTo>
                    <a:pt x="3319" y="113"/>
                    <a:pt x="3306" y="108"/>
                    <a:pt x="3293" y="108"/>
                  </a:cubicBezTo>
                  <a:cubicBezTo>
                    <a:pt x="3275" y="108"/>
                    <a:pt x="3262" y="119"/>
                    <a:pt x="3262" y="135"/>
                  </a:cubicBezTo>
                  <a:cubicBezTo>
                    <a:pt x="3262" y="150"/>
                    <a:pt x="3275" y="162"/>
                    <a:pt x="3293" y="162"/>
                  </a:cubicBezTo>
                  <a:cubicBezTo>
                    <a:pt x="3306" y="162"/>
                    <a:pt x="3319" y="157"/>
                    <a:pt x="3326" y="146"/>
                  </a:cubicBezTo>
                  <a:close/>
                  <a:moveTo>
                    <a:pt x="3460" y="172"/>
                  </a:moveTo>
                  <a:cubicBezTo>
                    <a:pt x="3460" y="22"/>
                    <a:pt x="3460" y="22"/>
                    <a:pt x="3460" y="22"/>
                  </a:cubicBezTo>
                  <a:cubicBezTo>
                    <a:pt x="3406" y="22"/>
                    <a:pt x="3406" y="22"/>
                    <a:pt x="3406" y="22"/>
                  </a:cubicBezTo>
                  <a:cubicBezTo>
                    <a:pt x="3406" y="3"/>
                    <a:pt x="3406" y="3"/>
                    <a:pt x="3406" y="3"/>
                  </a:cubicBezTo>
                  <a:cubicBezTo>
                    <a:pt x="3535" y="3"/>
                    <a:pt x="3535" y="3"/>
                    <a:pt x="3535" y="3"/>
                  </a:cubicBezTo>
                  <a:cubicBezTo>
                    <a:pt x="3535" y="22"/>
                    <a:pt x="3535" y="22"/>
                    <a:pt x="3535" y="22"/>
                  </a:cubicBezTo>
                  <a:cubicBezTo>
                    <a:pt x="3481" y="22"/>
                    <a:pt x="3481" y="22"/>
                    <a:pt x="3481" y="22"/>
                  </a:cubicBezTo>
                  <a:cubicBezTo>
                    <a:pt x="3481" y="172"/>
                    <a:pt x="3481" y="172"/>
                    <a:pt x="3481" y="172"/>
                  </a:cubicBezTo>
                  <a:lnTo>
                    <a:pt x="3460" y="172"/>
                  </a:lnTo>
                  <a:close/>
                  <a:moveTo>
                    <a:pt x="3552" y="19"/>
                  </a:moveTo>
                  <a:cubicBezTo>
                    <a:pt x="3552" y="12"/>
                    <a:pt x="3558" y="6"/>
                    <a:pt x="3565" y="6"/>
                  </a:cubicBezTo>
                  <a:cubicBezTo>
                    <a:pt x="3572" y="6"/>
                    <a:pt x="3578" y="12"/>
                    <a:pt x="3578" y="19"/>
                  </a:cubicBezTo>
                  <a:cubicBezTo>
                    <a:pt x="3578" y="26"/>
                    <a:pt x="3572" y="32"/>
                    <a:pt x="3565" y="32"/>
                  </a:cubicBezTo>
                  <a:cubicBezTo>
                    <a:pt x="3558" y="32"/>
                    <a:pt x="3552" y="26"/>
                    <a:pt x="3552" y="19"/>
                  </a:cubicBezTo>
                  <a:close/>
                  <a:moveTo>
                    <a:pt x="3556" y="172"/>
                  </a:moveTo>
                  <a:cubicBezTo>
                    <a:pt x="3556" y="50"/>
                    <a:pt x="3556" y="50"/>
                    <a:pt x="3556" y="50"/>
                  </a:cubicBezTo>
                  <a:cubicBezTo>
                    <a:pt x="3575" y="50"/>
                    <a:pt x="3575" y="50"/>
                    <a:pt x="3575" y="50"/>
                  </a:cubicBezTo>
                  <a:cubicBezTo>
                    <a:pt x="3575" y="172"/>
                    <a:pt x="3575" y="172"/>
                    <a:pt x="3575" y="172"/>
                  </a:cubicBezTo>
                  <a:lnTo>
                    <a:pt x="3556" y="172"/>
                  </a:lnTo>
                  <a:close/>
                  <a:moveTo>
                    <a:pt x="3755" y="172"/>
                  </a:moveTo>
                  <a:cubicBezTo>
                    <a:pt x="3755" y="89"/>
                    <a:pt x="3755" y="89"/>
                    <a:pt x="3755" y="89"/>
                  </a:cubicBezTo>
                  <a:cubicBezTo>
                    <a:pt x="3755" y="73"/>
                    <a:pt x="3748" y="63"/>
                    <a:pt x="3732" y="63"/>
                  </a:cubicBezTo>
                  <a:cubicBezTo>
                    <a:pt x="3719" y="63"/>
                    <a:pt x="3706" y="73"/>
                    <a:pt x="3700" y="82"/>
                  </a:cubicBezTo>
                  <a:cubicBezTo>
                    <a:pt x="3700" y="172"/>
                    <a:pt x="3700" y="172"/>
                    <a:pt x="3700" y="172"/>
                  </a:cubicBezTo>
                  <a:cubicBezTo>
                    <a:pt x="3680" y="172"/>
                    <a:pt x="3680" y="172"/>
                    <a:pt x="3680" y="172"/>
                  </a:cubicBezTo>
                  <a:cubicBezTo>
                    <a:pt x="3680" y="89"/>
                    <a:pt x="3680" y="89"/>
                    <a:pt x="3680" y="89"/>
                  </a:cubicBezTo>
                  <a:cubicBezTo>
                    <a:pt x="3680" y="73"/>
                    <a:pt x="3674" y="63"/>
                    <a:pt x="3658" y="63"/>
                  </a:cubicBezTo>
                  <a:cubicBezTo>
                    <a:pt x="3645" y="63"/>
                    <a:pt x="3632" y="73"/>
                    <a:pt x="3626" y="83"/>
                  </a:cubicBezTo>
                  <a:cubicBezTo>
                    <a:pt x="3626" y="172"/>
                    <a:pt x="3626" y="172"/>
                    <a:pt x="3626" y="172"/>
                  </a:cubicBezTo>
                  <a:cubicBezTo>
                    <a:pt x="3606" y="172"/>
                    <a:pt x="3606" y="172"/>
                    <a:pt x="3606" y="172"/>
                  </a:cubicBezTo>
                  <a:cubicBezTo>
                    <a:pt x="3606" y="50"/>
                    <a:pt x="3606" y="50"/>
                    <a:pt x="3606" y="50"/>
                  </a:cubicBezTo>
                  <a:cubicBezTo>
                    <a:pt x="3626" y="50"/>
                    <a:pt x="3626" y="50"/>
                    <a:pt x="3626" y="50"/>
                  </a:cubicBezTo>
                  <a:cubicBezTo>
                    <a:pt x="3626" y="67"/>
                    <a:pt x="3626" y="67"/>
                    <a:pt x="3626" y="67"/>
                  </a:cubicBezTo>
                  <a:cubicBezTo>
                    <a:pt x="3631" y="59"/>
                    <a:pt x="3647" y="46"/>
                    <a:pt x="3665" y="46"/>
                  </a:cubicBezTo>
                  <a:cubicBezTo>
                    <a:pt x="3684" y="46"/>
                    <a:pt x="3695" y="57"/>
                    <a:pt x="3698" y="69"/>
                  </a:cubicBezTo>
                  <a:cubicBezTo>
                    <a:pt x="3705" y="58"/>
                    <a:pt x="3722" y="46"/>
                    <a:pt x="3739" y="46"/>
                  </a:cubicBezTo>
                  <a:cubicBezTo>
                    <a:pt x="3762" y="46"/>
                    <a:pt x="3774" y="59"/>
                    <a:pt x="3774" y="84"/>
                  </a:cubicBezTo>
                  <a:cubicBezTo>
                    <a:pt x="3774" y="172"/>
                    <a:pt x="3774" y="172"/>
                    <a:pt x="3774" y="172"/>
                  </a:cubicBezTo>
                  <a:lnTo>
                    <a:pt x="3755" y="172"/>
                  </a:lnTo>
                  <a:close/>
                  <a:moveTo>
                    <a:pt x="3798" y="111"/>
                  </a:moveTo>
                  <a:cubicBezTo>
                    <a:pt x="3798" y="75"/>
                    <a:pt x="3824" y="46"/>
                    <a:pt x="3859" y="46"/>
                  </a:cubicBezTo>
                  <a:cubicBezTo>
                    <a:pt x="3896" y="46"/>
                    <a:pt x="3918" y="75"/>
                    <a:pt x="3918" y="112"/>
                  </a:cubicBezTo>
                  <a:cubicBezTo>
                    <a:pt x="3918" y="117"/>
                    <a:pt x="3918" y="117"/>
                    <a:pt x="3918" y="117"/>
                  </a:cubicBezTo>
                  <a:cubicBezTo>
                    <a:pt x="3818" y="117"/>
                    <a:pt x="3818" y="117"/>
                    <a:pt x="3818" y="117"/>
                  </a:cubicBezTo>
                  <a:cubicBezTo>
                    <a:pt x="3820" y="140"/>
                    <a:pt x="3836" y="160"/>
                    <a:pt x="3863" y="160"/>
                  </a:cubicBezTo>
                  <a:cubicBezTo>
                    <a:pt x="3877" y="160"/>
                    <a:pt x="3891" y="154"/>
                    <a:pt x="3901" y="144"/>
                  </a:cubicBezTo>
                  <a:cubicBezTo>
                    <a:pt x="3910" y="157"/>
                    <a:pt x="3910" y="157"/>
                    <a:pt x="3910" y="157"/>
                  </a:cubicBezTo>
                  <a:cubicBezTo>
                    <a:pt x="3898" y="169"/>
                    <a:pt x="3881" y="175"/>
                    <a:pt x="3861" y="175"/>
                  </a:cubicBezTo>
                  <a:cubicBezTo>
                    <a:pt x="3825" y="175"/>
                    <a:pt x="3798" y="149"/>
                    <a:pt x="3798" y="111"/>
                  </a:cubicBezTo>
                  <a:close/>
                  <a:moveTo>
                    <a:pt x="3859" y="62"/>
                  </a:moveTo>
                  <a:cubicBezTo>
                    <a:pt x="3832" y="62"/>
                    <a:pt x="3820" y="84"/>
                    <a:pt x="3818" y="103"/>
                  </a:cubicBezTo>
                  <a:cubicBezTo>
                    <a:pt x="3899" y="103"/>
                    <a:pt x="3899" y="103"/>
                    <a:pt x="3899" y="103"/>
                  </a:cubicBezTo>
                  <a:cubicBezTo>
                    <a:pt x="3899" y="85"/>
                    <a:pt x="3887" y="62"/>
                    <a:pt x="3859" y="62"/>
                  </a:cubicBezTo>
                  <a:close/>
                  <a:moveTo>
                    <a:pt x="3937" y="161"/>
                  </a:moveTo>
                  <a:cubicBezTo>
                    <a:pt x="3937" y="153"/>
                    <a:pt x="3943" y="147"/>
                    <a:pt x="3951" y="147"/>
                  </a:cubicBezTo>
                  <a:cubicBezTo>
                    <a:pt x="3958" y="147"/>
                    <a:pt x="3965" y="153"/>
                    <a:pt x="3965" y="161"/>
                  </a:cubicBezTo>
                  <a:cubicBezTo>
                    <a:pt x="3965" y="168"/>
                    <a:pt x="3958" y="175"/>
                    <a:pt x="3951" y="175"/>
                  </a:cubicBezTo>
                  <a:cubicBezTo>
                    <a:pt x="3943" y="175"/>
                    <a:pt x="3937" y="168"/>
                    <a:pt x="3937" y="1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0502" name="Rectangle 22"/>
          <p:cNvSpPr>
            <a:spLocks noGrp="1" noChangeArrowheads="1"/>
          </p:cNvSpPr>
          <p:nvPr>
            <p:ph type="ctrTitle" sz="quarter"/>
          </p:nvPr>
        </p:nvSpPr>
        <p:spPr>
          <a:xfrm>
            <a:off x="6270508" y="347904"/>
            <a:ext cx="4798745" cy="1572608"/>
          </a:xfrm>
          <a:ln algn="ctr"/>
        </p:spPr>
        <p:txBody>
          <a:bodyPr anchor="b"/>
          <a:lstStyle>
            <a:lvl1pPr algn="l">
              <a:defRPr sz="3467" b="1">
                <a:solidFill>
                  <a:srgbClr val="393838"/>
                </a:solidFill>
                <a:latin typeface="+mn-lt"/>
              </a:defRPr>
            </a:lvl1pPr>
          </a:lstStyle>
          <a:p>
            <a:r>
              <a:rPr lang="en-US" dirty="0"/>
              <a:t>Click to edit Master title style</a:t>
            </a:r>
          </a:p>
        </p:txBody>
      </p:sp>
      <p:sp>
        <p:nvSpPr>
          <p:cNvPr id="3" name="Text Placeholder 2"/>
          <p:cNvSpPr>
            <a:spLocks noGrp="1"/>
          </p:cNvSpPr>
          <p:nvPr>
            <p:ph type="body" sz="quarter" idx="10"/>
          </p:nvPr>
        </p:nvSpPr>
        <p:spPr>
          <a:xfrm>
            <a:off x="6270509" y="2070134"/>
            <a:ext cx="4337049" cy="790575"/>
          </a:xfrm>
        </p:spPr>
        <p:txBody>
          <a:bodyPr/>
          <a:lstStyle>
            <a:lvl1pPr marL="0" indent="0" algn="l">
              <a:spcBef>
                <a:spcPts val="0"/>
              </a:spcBef>
              <a:buNone/>
              <a:defRPr sz="2133">
                <a:solidFill>
                  <a:srgbClr val="393838"/>
                </a:solidFill>
              </a:defRPr>
            </a:lvl1pPr>
          </a:lstStyle>
          <a:p>
            <a:pPr lvl="0"/>
            <a:r>
              <a:rPr lang="en-US" dirty="0"/>
              <a:t>Click to edit Master</a:t>
            </a:r>
          </a:p>
        </p:txBody>
      </p:sp>
      <p:sp>
        <p:nvSpPr>
          <p:cNvPr id="11" name="Rectangle 17"/>
          <p:cNvSpPr>
            <a:spLocks noChangeArrowheads="1"/>
          </p:cNvSpPr>
          <p:nvPr userDrawn="1"/>
        </p:nvSpPr>
        <p:spPr bwMode="auto">
          <a:xfrm>
            <a:off x="6379555" y="6413398"/>
            <a:ext cx="5552332" cy="98489"/>
          </a:xfrm>
          <a:prstGeom prst="rect">
            <a:avLst/>
          </a:prstGeom>
          <a:noFill/>
          <a:ln w="9525">
            <a:noFill/>
            <a:miter lim="800000"/>
            <a:headEnd/>
            <a:tailEnd/>
          </a:ln>
          <a:effectLst/>
        </p:spPr>
        <p:txBody>
          <a:bodyPr wrap="square" lIns="0" tIns="0" rIns="0" bIns="0">
            <a:spAutoFit/>
          </a:bodyPr>
          <a:lstStyle/>
          <a:p>
            <a:pPr algn="l">
              <a:lnSpc>
                <a:spcPct val="80000"/>
              </a:lnSpc>
              <a:defRPr/>
            </a:pPr>
            <a:r>
              <a:rPr lang="en-US" sz="800" dirty="0">
                <a:solidFill>
                  <a:schemeClr val="tx2"/>
                </a:solidFill>
                <a:latin typeface="Arial Narrow" pitchFamily="34" charset="0"/>
              </a:rPr>
              <a:t>The Ohio State University Comprehensive Cancer Center – Arthur G. James Cancer Hospital and Richard J. Solove Research Institute</a:t>
            </a:r>
          </a:p>
        </p:txBody>
      </p:sp>
    </p:spTree>
    <p:extLst>
      <p:ext uri="{BB962C8B-B14F-4D97-AF65-F5344CB8AC3E}">
        <p14:creationId xmlns:p14="http://schemas.microsoft.com/office/powerpoint/2010/main" val="28774550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 DNA">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72533" y="1335533"/>
            <a:ext cx="10972800" cy="4357483"/>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81531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 bld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8305" y="0"/>
            <a:ext cx="6011777" cy="6540205"/>
          </a:xfrm>
          <a:prstGeom prst="rect">
            <a:avLst/>
          </a:prstGeom>
        </p:spPr>
      </p:pic>
      <p:sp>
        <p:nvSpPr>
          <p:cNvPr id="3" name="Content Placeholder 2"/>
          <p:cNvSpPr>
            <a:spLocks noGrp="1"/>
          </p:cNvSpPr>
          <p:nvPr>
            <p:ph idx="1"/>
          </p:nvPr>
        </p:nvSpPr>
        <p:spPr>
          <a:xfrm>
            <a:off x="372533" y="1335533"/>
            <a:ext cx="10972800" cy="4234539"/>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9"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923766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 Hop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2"/>
          <p:cNvPicPr>
            <a:picLocks noChangeAspect="1" noChangeArrowheads="1"/>
          </p:cNvPicPr>
          <p:nvPr userDrawn="1"/>
        </p:nvPicPr>
        <p:blipFill rotWithShape="1">
          <a:blip r:embed="rId3">
            <a:extLst>
              <a:ext uri="{BEBA8EAE-BF5A-486C-A8C5-ECC9F3942E4B}">
                <a14:imgProps xmlns:a14="http://schemas.microsoft.com/office/drawing/2010/main">
                  <a14:imgLayer r:embed="rId4">
                    <a14:imgEffect>
                      <a14:sharpenSoften amount="-5000"/>
                    </a14:imgEffect>
                    <a14:imgEffect>
                      <a14:brightnessContrast bright="3000" contrast="23000"/>
                    </a14:imgEffect>
                  </a14:imgLayer>
                </a14:imgProps>
              </a:ext>
              <a:ext uri="{28A0092B-C50C-407E-A947-70E740481C1C}">
                <a14:useLocalDpi xmlns:a14="http://schemas.microsoft.com/office/drawing/2010/main" val="0"/>
              </a:ext>
            </a:extLst>
          </a:blip>
          <a:srcRect l="37538" b="24425"/>
          <a:stretch/>
        </p:blipFill>
        <p:spPr bwMode="auto">
          <a:xfrm>
            <a:off x="15" y="439735"/>
            <a:ext cx="2589605" cy="6170623"/>
          </a:xfrm>
          <a:prstGeom prst="rect">
            <a:avLst/>
          </a:prstGeom>
          <a:noFill/>
        </p:spPr>
      </p:pic>
      <p:sp>
        <p:nvSpPr>
          <p:cNvPr id="3" name="Content Placeholder 2"/>
          <p:cNvSpPr>
            <a:spLocks noGrp="1"/>
          </p:cNvSpPr>
          <p:nvPr>
            <p:ph idx="1"/>
          </p:nvPr>
        </p:nvSpPr>
        <p:spPr>
          <a:xfrm>
            <a:off x="2955637" y="1464423"/>
            <a:ext cx="8389697" cy="3721836"/>
          </a:xfrm>
        </p:spPr>
        <p:txBody>
          <a:bodyPr/>
          <a:lstStyle>
            <a:lvl1pPr>
              <a:defRPr sz="2933"/>
            </a:lvl1pPr>
            <a:lvl2pPr>
              <a:defRPr sz="2667"/>
            </a:lvl2pPr>
            <a:lvl3pPr>
              <a:defRPr sz="2133"/>
            </a:lvl3pPr>
            <a:lvl4pPr>
              <a:defRPr sz="2133"/>
            </a:lvl4pPr>
            <a:lvl5pPr>
              <a:defRPr sz="21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2955637" y="649250"/>
            <a:ext cx="8389697" cy="672735"/>
          </a:xfrm>
        </p:spPr>
        <p:txBody>
          <a:bodyPr anchor="b"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00483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hapter / divider slide 1">
    <p:spTree>
      <p:nvGrpSpPr>
        <p:cNvPr id="1" name=""/>
        <p:cNvGrpSpPr/>
        <p:nvPr/>
      </p:nvGrpSpPr>
      <p:grpSpPr>
        <a:xfrm>
          <a:off x="0" y="0"/>
          <a:ext cx="0" cy="0"/>
          <a:chOff x="0" y="0"/>
          <a:chExt cx="0" cy="0"/>
        </a:xfrm>
      </p:grpSpPr>
      <p:sp>
        <p:nvSpPr>
          <p:cNvPr id="14" name="Rectangle 13"/>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pic>
        <p:nvPicPr>
          <p:cNvPr id="11"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rot="21224959">
            <a:off x="1570565" y="594123"/>
            <a:ext cx="2914041" cy="4368599"/>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999791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hapter / divider slide 2">
    <p:spTree>
      <p:nvGrpSpPr>
        <p:cNvPr id="1" name=""/>
        <p:cNvGrpSpPr/>
        <p:nvPr/>
      </p:nvGrpSpPr>
      <p:grpSpPr>
        <a:xfrm>
          <a:off x="0" y="0"/>
          <a:ext cx="0" cy="0"/>
          <a:chOff x="0" y="0"/>
          <a:chExt cx="0" cy="0"/>
        </a:xfrm>
      </p:grpSpPr>
      <p:sp>
        <p:nvSpPr>
          <p:cNvPr id="2" name="Title 1"/>
          <p:cNvSpPr>
            <a:spLocks noGrp="1"/>
          </p:cNvSpPr>
          <p:nvPr>
            <p:ph type="title"/>
          </p:nvPr>
        </p:nvSpPr>
        <p:spPr>
          <a:xfrm>
            <a:off x="6844205" y="2816505"/>
            <a:ext cx="4166696" cy="1713907"/>
          </a:xfrm>
        </p:spPr>
        <p:txBody>
          <a:bodyPr anchor="t"/>
          <a:lstStyle>
            <a:lvl1pPr>
              <a:defRPr sz="3200">
                <a:solidFill>
                  <a:schemeClr val="accent1"/>
                </a:solidFill>
              </a:defRPr>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3C956E73-2E7A-40C4-98E5-5009DBC8D49F}" type="slidenum">
              <a:rPr lang="en-US" smtClean="0"/>
              <a:pPr/>
              <a:t>‹#›</a:t>
            </a:fld>
            <a:endParaRPr lang="en-US" dirty="0"/>
          </a:p>
        </p:txBody>
      </p:sp>
      <p:sp>
        <p:nvSpPr>
          <p:cNvPr id="7" name="Rectangle 6"/>
          <p:cNvSpPr/>
          <p:nvPr userDrawn="1"/>
        </p:nvSpPr>
        <p:spPr>
          <a:xfrm>
            <a:off x="0" y="1162055"/>
            <a:ext cx="12192000" cy="130492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0" y="1294657"/>
            <a:ext cx="12192000" cy="10865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userDrawn="1"/>
        </p:nvCxnSpPr>
        <p:spPr>
          <a:xfrm>
            <a:off x="0" y="2324907"/>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5" name="Picture 3"/>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567113" y="5101697"/>
            <a:ext cx="2876300" cy="100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9" name="Straight Connector 18"/>
          <p:cNvCxnSpPr/>
          <p:nvPr userDrawn="1"/>
        </p:nvCxnSpPr>
        <p:spPr>
          <a:xfrm>
            <a:off x="0" y="1352516"/>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1"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tretch>
            <a:fillRect/>
          </a:stretch>
        </p:blipFill>
        <p:spPr bwMode="auto">
          <a:xfrm rot="21224959">
            <a:off x="1078973" y="649589"/>
            <a:ext cx="4414404" cy="3308596"/>
          </a:xfrm>
          <a:prstGeom prst="rect">
            <a:avLst/>
          </a:prstGeom>
          <a:noFill/>
          <a:ln w="76200">
            <a:solidFill>
              <a:schemeClr val="bg1"/>
            </a:solidFill>
            <a:miter lim="800000"/>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512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Only, No Footer">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1335532"/>
            <a:ext cx="10972800" cy="4343823"/>
          </a:xfrm>
        </p:spPr>
        <p:txBody>
          <a:bodyPr/>
          <a:lstStyle>
            <a:lvl1pPr>
              <a:defRPr sz="2933"/>
            </a:lvl1pPr>
            <a:lvl2pPr>
              <a:defRPr sz="2667"/>
            </a:lvl2pPr>
            <a:lvl3pPr>
              <a:defRPr sz="2133"/>
            </a:lvl3pPr>
          </a:lstStyle>
          <a:p>
            <a:pPr lvl="0"/>
            <a:r>
              <a:rPr lang="en-US" dirty="0"/>
              <a:t>Click to edit Master text styles</a:t>
            </a:r>
          </a:p>
          <a:p>
            <a:pPr lvl="1"/>
            <a:r>
              <a:rPr lang="en-US" dirty="0"/>
              <a:t>Second level</a:t>
            </a:r>
          </a:p>
          <a:p>
            <a:pPr lvl="2"/>
            <a:r>
              <a:rPr lang="en-US" dirty="0"/>
              <a:t>Third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b="94350"/>
          <a:stretch/>
        </p:blipFill>
        <p:spPr>
          <a:xfrm>
            <a:off x="6" y="6"/>
            <a:ext cx="12191989" cy="387492"/>
          </a:xfrm>
          <a:prstGeom prst="rect">
            <a:avLst/>
          </a:prstGeom>
        </p:spPr>
      </p:pic>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73434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40279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pic>
        <p:nvPicPr>
          <p:cNvPr id="205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pic>
        <p:nvPicPr>
          <p:cNvPr id="8"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734364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Picture Left, Title Left, Content Right">
    <p:spTree>
      <p:nvGrpSpPr>
        <p:cNvPr id="1" name=""/>
        <p:cNvGrpSpPr/>
        <p:nvPr/>
      </p:nvGrpSpPr>
      <p:grpSpPr>
        <a:xfrm>
          <a:off x="0" y="0"/>
          <a:ext cx="0" cy="0"/>
          <a:chOff x="0" y="0"/>
          <a:chExt cx="0" cy="0"/>
        </a:xfrm>
      </p:grpSpPr>
      <p:pic>
        <p:nvPicPr>
          <p:cNvPr id="9"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692075" y="1335533"/>
            <a:ext cx="7050760" cy="4125255"/>
          </a:xfrm>
        </p:spPr>
        <p:txBody>
          <a:bodyPr/>
          <a:lstStyle>
            <a:lvl1pPr>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372533" y="413555"/>
            <a:ext cx="10972800"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213520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NO DNA Picture Left, Title, Content Righ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4202546" y="1335533"/>
            <a:ext cx="7714447" cy="4145745"/>
          </a:xfrm>
        </p:spPr>
        <p:txBody>
          <a:bodyPr/>
          <a:lstStyle>
            <a:lvl1pPr>
              <a:defRPr sz="2400"/>
            </a:lvl1pPr>
            <a:lvl2pPr>
              <a:defRPr sz="2133"/>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20000"/>
                    <a:lumOff val="8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4202546" y="413555"/>
            <a:ext cx="7714447" cy="672735"/>
          </a:xfrm>
        </p:spPr>
        <p:txBody>
          <a:bodyPr anchor="t" anchorCtr="0"/>
          <a:lstStyle>
            <a:lvl1pPr algn="l" rtl="0" fontAlgn="base">
              <a:lnSpc>
                <a:spcPct val="85000"/>
              </a:lnSpc>
              <a:spcBef>
                <a:spcPct val="0"/>
              </a:spcBef>
              <a:spcAft>
                <a:spcPct val="0"/>
              </a:spcAft>
              <a:defRPr lang="en-US" sz="3467" dirty="0">
                <a:solidFill>
                  <a:schemeClr val="accent1"/>
                </a:solidFill>
                <a:latin typeface="+mj-lt"/>
                <a:ea typeface="+mj-ea"/>
                <a:cs typeface="+mj-cs"/>
              </a:defRPr>
            </a:lvl1pPr>
          </a:lstStyle>
          <a:p>
            <a:r>
              <a:rPr lang="en-US" dirty="0"/>
              <a:t>Click to edit Master title style</a:t>
            </a:r>
          </a:p>
        </p:txBody>
      </p:sp>
      <p:pic>
        <p:nvPicPr>
          <p:cNvPr id="7"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23837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Agenda Layout 1">
    <p:spTree>
      <p:nvGrpSpPr>
        <p:cNvPr id="1" name=""/>
        <p:cNvGrpSpPr/>
        <p:nvPr/>
      </p:nvGrpSpPr>
      <p:grpSpPr>
        <a:xfrm>
          <a:off x="0" y="0"/>
          <a:ext cx="0" cy="0"/>
          <a:chOff x="0" y="0"/>
          <a:chExt cx="0" cy="0"/>
        </a:xfrm>
      </p:grpSpPr>
      <p:pic>
        <p:nvPicPr>
          <p:cNvPr id="11" name="Picture 2"/>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t="86546"/>
          <a:stretch/>
        </p:blipFill>
        <p:spPr bwMode="auto">
          <a:xfrm>
            <a:off x="0" y="5935331"/>
            <a:ext cx="12192000" cy="9226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771533"/>
            <a:ext cx="12192000" cy="762807"/>
          </a:xfrm>
          <a:prstGeom prst="rect">
            <a:avLst/>
          </a:prstGeom>
          <a:solidFill>
            <a:schemeClr val="bg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0" y="828682"/>
            <a:ext cx="12192000" cy="62945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00029" y="1754667"/>
            <a:ext cx="6073083" cy="3732159"/>
          </a:xfrm>
        </p:spPr>
        <p:txBody>
          <a:bodyPr/>
          <a:lstStyle>
            <a:lvl1pPr>
              <a:spcBef>
                <a:spcPts val="2400"/>
              </a:spcBef>
              <a:defRPr sz="2400"/>
            </a:lvl1pPr>
            <a:lvl2pPr>
              <a:defRPr sz="2133"/>
            </a:lvl2pPr>
            <a:lvl3pPr>
              <a:defRPr sz="1867"/>
            </a:lvl3pPr>
            <a:lvl4pPr>
              <a:defRPr sz="1867"/>
            </a:lvl4pPr>
            <a:lvl5pPr>
              <a:defRPr sz="1867"/>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mtClean="0">
                <a:solidFill>
                  <a:schemeClr val="tx2">
                    <a:lumMod val="60000"/>
                    <a:lumOff val="40000"/>
                  </a:schemeClr>
                </a:solidFill>
              </a:defRPr>
            </a:lvl1pPr>
          </a:lstStyle>
          <a:p>
            <a:fld id="{3C956E73-2E7A-40C4-98E5-5009DBC8D49F}" type="slidenum">
              <a:rPr lang="en-US" smtClean="0"/>
              <a:pPr/>
              <a:t>‹#›</a:t>
            </a:fld>
            <a:endParaRPr lang="en-US" dirty="0"/>
          </a:p>
        </p:txBody>
      </p:sp>
      <p:sp>
        <p:nvSpPr>
          <p:cNvPr id="2" name="Title 1"/>
          <p:cNvSpPr>
            <a:spLocks noGrp="1"/>
          </p:cNvSpPr>
          <p:nvPr>
            <p:ph type="title"/>
          </p:nvPr>
        </p:nvSpPr>
        <p:spPr>
          <a:xfrm>
            <a:off x="1118377" y="874190"/>
            <a:ext cx="7987537" cy="535231"/>
          </a:xfrm>
        </p:spPr>
        <p:txBody>
          <a:bodyPr anchor="ctr" anchorCtr="0"/>
          <a:lstStyle>
            <a:lvl1pPr>
              <a:lnSpc>
                <a:spcPct val="85000"/>
              </a:lnSpc>
              <a:defRPr sz="2933" b="1">
                <a:solidFill>
                  <a:schemeClr val="bg1"/>
                </a:solidFill>
              </a:defRPr>
            </a:lvl1pPr>
          </a:lstStyle>
          <a:p>
            <a:r>
              <a:rPr lang="en-US" dirty="0"/>
              <a:t>Click to edit Master title style</a:t>
            </a:r>
          </a:p>
        </p:txBody>
      </p:sp>
      <p:cxnSp>
        <p:nvCxnSpPr>
          <p:cNvPr id="5" name="Straight Connector 4"/>
          <p:cNvCxnSpPr/>
          <p:nvPr userDrawn="1"/>
        </p:nvCxnSpPr>
        <p:spPr>
          <a:xfrm>
            <a:off x="0" y="1420031"/>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0" y="877105"/>
            <a:ext cx="12192000" cy="0"/>
          </a:xfrm>
          <a:prstGeom prst="line">
            <a:avLst/>
          </a:prstGeom>
          <a:ln w="19050">
            <a:solidFill>
              <a:srgbClr val="DA7171"/>
            </a:solidFill>
          </a:ln>
        </p:spPr>
        <p:style>
          <a:lnRef idx="1">
            <a:schemeClr val="accent1"/>
          </a:lnRef>
          <a:fillRef idx="0">
            <a:schemeClr val="accent1"/>
          </a:fillRef>
          <a:effectRef idx="0">
            <a:schemeClr val="accent1"/>
          </a:effectRef>
          <a:fontRef idx="minor">
            <a:schemeClr val="tx1"/>
          </a:fontRef>
        </p:style>
      </p:cxnSp>
      <p:pic>
        <p:nvPicPr>
          <p:cNvPr id="13" name="Picture 3"/>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49914" y="5823615"/>
            <a:ext cx="2039277" cy="71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40618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8063511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37337159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6182501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04687939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38769634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162560896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8980278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8179598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411309235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16675764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17212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36587767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61453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93386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22226500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ADA3142A-267E-3940-8CEC-B06DC864B638}" type="datetimeFigureOut">
              <a:rPr lang="en-US" smtClean="0"/>
              <a:t>5/30/26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8940AA43-2F51-2740-8F4C-AE0F09549ECB}" type="slidenum">
              <a:rPr lang="en-US" smtClean="0"/>
              <a:t>‹#›</a:t>
            </a:fld>
            <a:endParaRPr lang="en-US"/>
          </a:p>
        </p:txBody>
      </p:sp>
    </p:spTree>
    <p:extLst>
      <p:ext uri="{BB962C8B-B14F-4D97-AF65-F5344CB8AC3E}">
        <p14:creationId xmlns:p14="http://schemas.microsoft.com/office/powerpoint/2010/main" val="1085689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0664961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32154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Title Slide - Nab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6C9C98D-378E-0B5D-E771-1E95F147F947}"/>
              </a:ext>
            </a:extLst>
          </p:cNvPr>
          <p:cNvSpPr/>
          <p:nvPr/>
        </p:nvSpPr>
        <p:spPr>
          <a:xfrm>
            <a:off x="-19877" y="-9938"/>
            <a:ext cx="8726556" cy="6917635"/>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6556" h="6917635">
                <a:moveTo>
                  <a:pt x="9938" y="6917635"/>
                </a:moveTo>
                <a:cubicBezTo>
                  <a:pt x="9938" y="4972878"/>
                  <a:pt x="14908" y="3438939"/>
                  <a:pt x="0" y="0"/>
                </a:cubicBezTo>
                <a:lnTo>
                  <a:pt x="4482548" y="9939"/>
                </a:lnTo>
                <a:lnTo>
                  <a:pt x="8726556" y="6867939"/>
                </a:lnTo>
                <a:lnTo>
                  <a:pt x="9938" y="6917635"/>
                </a:lnTo>
                <a:close/>
              </a:path>
            </a:pathLst>
          </a:custGeom>
          <a:solidFill>
            <a:schemeClr val="bg1"/>
          </a:solidFill>
          <a:ln w="12700" cap="flat">
            <a:noFill/>
            <a:miter lim="400000"/>
          </a:ln>
          <a:effectLst>
            <a:outerShdw blurRad="171482" dist="89822" algn="l" rotWithShape="0">
              <a:srgbClr val="063958">
                <a:alpha val="91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lvl="0" algn="ctr"/>
            <a:endParaRPr lang="en-US" sz="1200">
              <a:solidFill>
                <a:srgbClr val="50626A"/>
              </a:solidFill>
              <a:latin typeface="Arial" panose="020B0604020202020204" pitchFamily="34" charset="0"/>
              <a:ea typeface="+mn-ea"/>
              <a:cs typeface="+mn-cs"/>
              <a:sym typeface="Calibri"/>
            </a:endParaRPr>
          </a:p>
        </p:txBody>
      </p:sp>
      <p:sp>
        <p:nvSpPr>
          <p:cNvPr id="5" name="Text Placeholder 4">
            <a:extLst>
              <a:ext uri="{FF2B5EF4-FFF2-40B4-BE49-F238E27FC236}">
                <a16:creationId xmlns:a16="http://schemas.microsoft.com/office/drawing/2014/main" id="{22B9F82C-68FB-4B3D-B24C-42E74B805B74}"/>
              </a:ext>
            </a:extLst>
          </p:cNvPr>
          <p:cNvSpPr>
            <a:spLocks noGrp="1"/>
          </p:cNvSpPr>
          <p:nvPr>
            <p:ph type="body" sz="quarter" idx="11" hasCustomPrompt="1"/>
          </p:nvPr>
        </p:nvSpPr>
        <p:spPr>
          <a:xfrm>
            <a:off x="407503" y="4603632"/>
            <a:ext cx="4096512" cy="219456"/>
          </a:xfrm>
        </p:spPr>
        <p:txBody>
          <a:bodyPr lIns="91440" anchor="ctr">
            <a:noAutofit/>
          </a:bodyPr>
          <a:lstStyle>
            <a:lvl1pPr marL="0" indent="0">
              <a:buNone/>
              <a:defRPr sz="1600" b="0" i="0">
                <a:solidFill>
                  <a:schemeClr val="bg2"/>
                </a:solidFill>
                <a:effectLst/>
                <a:latin typeface="Arial" panose="020B0604020202020204" pitchFamily="34" charset="0"/>
              </a:defRPr>
            </a:lvl1pPr>
          </a:lstStyle>
          <a:p>
            <a:pPr lvl="0"/>
            <a:r>
              <a:rPr lang="en-US"/>
              <a:t>Click to edit text</a:t>
            </a:r>
          </a:p>
        </p:txBody>
      </p:sp>
      <p:sp>
        <p:nvSpPr>
          <p:cNvPr id="4" name="Title 3">
            <a:extLst>
              <a:ext uri="{FF2B5EF4-FFF2-40B4-BE49-F238E27FC236}">
                <a16:creationId xmlns:a16="http://schemas.microsoft.com/office/drawing/2014/main" id="{1C1E6077-226C-F089-3ECE-23E0EFE5B774}"/>
              </a:ext>
            </a:extLst>
          </p:cNvPr>
          <p:cNvSpPr>
            <a:spLocks noGrp="1"/>
          </p:cNvSpPr>
          <p:nvPr>
            <p:ph type="title"/>
          </p:nvPr>
        </p:nvSpPr>
        <p:spPr>
          <a:xfrm>
            <a:off x="407503" y="3586375"/>
            <a:ext cx="5864087" cy="808138"/>
          </a:xfrm>
        </p:spPr>
        <p:txBody>
          <a:bodyPr lIns="91440"/>
          <a:lstStyle/>
          <a:p>
            <a:r>
              <a:rPr lang="en-US"/>
              <a:t>Click to edit Master title style</a:t>
            </a:r>
          </a:p>
        </p:txBody>
      </p:sp>
    </p:spTree>
    <p:extLst>
      <p:ext uri="{BB962C8B-B14F-4D97-AF65-F5344CB8AC3E}">
        <p14:creationId xmlns:p14="http://schemas.microsoft.com/office/powerpoint/2010/main" val="158853260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Nabs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1665B39-5A65-20DC-416D-D7106520AEB9}"/>
              </a:ext>
            </a:extLst>
          </p:cNvPr>
          <p:cNvSpPr/>
          <p:nvPr/>
        </p:nvSpPr>
        <p:spPr>
          <a:xfrm>
            <a:off x="0" y="1669775"/>
            <a:ext cx="12192000" cy="3766930"/>
          </a:xfrm>
          <a:prstGeom prst="rect">
            <a:avLst/>
          </a:prstGeom>
          <a:solidFill>
            <a:schemeClr val="bg1">
              <a:alpha val="87619"/>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ight Triangle 1">
            <a:extLst>
              <a:ext uri="{FF2B5EF4-FFF2-40B4-BE49-F238E27FC236}">
                <a16:creationId xmlns:a16="http://schemas.microsoft.com/office/drawing/2014/main" id="{6181DB09-2547-7198-4AA8-746B7585D9AD}"/>
              </a:ext>
            </a:extLst>
          </p:cNvPr>
          <p:cNvSpPr/>
          <p:nvPr/>
        </p:nvSpPr>
        <p:spPr>
          <a:xfrm>
            <a:off x="-16909" y="-9111"/>
            <a:ext cx="5615608" cy="6906870"/>
          </a:xfrm>
          <a:custGeom>
            <a:avLst/>
            <a:gdLst>
              <a:gd name="connsiteX0" fmla="*/ 0 w 4244008"/>
              <a:gd name="connsiteY0" fmla="*/ 6858000 h 6858000"/>
              <a:gd name="connsiteX1" fmla="*/ 0 w 4244008"/>
              <a:gd name="connsiteY1" fmla="*/ 0 h 6858000"/>
              <a:gd name="connsiteX2" fmla="*/ 4244008 w 4244008"/>
              <a:gd name="connsiteY2" fmla="*/ 6858000 h 6858000"/>
              <a:gd name="connsiteX3" fmla="*/ 0 w 4244008"/>
              <a:gd name="connsiteY3" fmla="*/ 6858000 h 6858000"/>
              <a:gd name="connsiteX0" fmla="*/ 1 w 4244009"/>
              <a:gd name="connsiteY0" fmla="*/ 6858000 h 6858000"/>
              <a:gd name="connsiteX1" fmla="*/ 0 w 4244009"/>
              <a:gd name="connsiteY1" fmla="*/ 1023730 h 6858000"/>
              <a:gd name="connsiteX2" fmla="*/ 1 w 4244009"/>
              <a:gd name="connsiteY2" fmla="*/ 0 h 6858000"/>
              <a:gd name="connsiteX3" fmla="*/ 4244009 w 4244009"/>
              <a:gd name="connsiteY3" fmla="*/ 6858000 h 6858000"/>
              <a:gd name="connsiteX4" fmla="*/ 1 w 4244009"/>
              <a:gd name="connsiteY4" fmla="*/ 6858000 h 6858000"/>
              <a:gd name="connsiteX0" fmla="*/ 655983 w 4899991"/>
              <a:gd name="connsiteY0" fmla="*/ 6912905 h 6912905"/>
              <a:gd name="connsiteX1" fmla="*/ 0 w 4899991"/>
              <a:gd name="connsiteY1" fmla="*/ 104600 h 6912905"/>
              <a:gd name="connsiteX2" fmla="*/ 655983 w 4899991"/>
              <a:gd name="connsiteY2" fmla="*/ 54905 h 6912905"/>
              <a:gd name="connsiteX3" fmla="*/ 4899991 w 4899991"/>
              <a:gd name="connsiteY3" fmla="*/ 6912905 h 6912905"/>
              <a:gd name="connsiteX4" fmla="*/ 655983 w 4899991"/>
              <a:gd name="connsiteY4" fmla="*/ 6912905 h 6912905"/>
              <a:gd name="connsiteX0" fmla="*/ 19878 w 4899991"/>
              <a:gd name="connsiteY0" fmla="*/ 6922844 h 6922844"/>
              <a:gd name="connsiteX1" fmla="*/ 0 w 4899991"/>
              <a:gd name="connsiteY1" fmla="*/ 104600 h 6922844"/>
              <a:gd name="connsiteX2" fmla="*/ 655983 w 4899991"/>
              <a:gd name="connsiteY2" fmla="*/ 54905 h 6922844"/>
              <a:gd name="connsiteX3" fmla="*/ 4899991 w 4899991"/>
              <a:gd name="connsiteY3" fmla="*/ 6912905 h 6922844"/>
              <a:gd name="connsiteX4" fmla="*/ 19878 w 4899991"/>
              <a:gd name="connsiteY4" fmla="*/ 6922844 h 6922844"/>
              <a:gd name="connsiteX0" fmla="*/ 19878 w 4899991"/>
              <a:gd name="connsiteY0" fmla="*/ 6983106 h 6983106"/>
              <a:gd name="connsiteX1" fmla="*/ 0 w 4899991"/>
              <a:gd name="connsiteY1" fmla="*/ 164862 h 6983106"/>
              <a:gd name="connsiteX2" fmla="*/ 655983 w 4899991"/>
              <a:gd name="connsiteY2" fmla="*/ 115167 h 6983106"/>
              <a:gd name="connsiteX3" fmla="*/ 4899991 w 4899991"/>
              <a:gd name="connsiteY3" fmla="*/ 6973167 h 6983106"/>
              <a:gd name="connsiteX4" fmla="*/ 19878 w 4899991"/>
              <a:gd name="connsiteY4" fmla="*/ 6983106 h 6983106"/>
              <a:gd name="connsiteX0" fmla="*/ 19878 w 4899991"/>
              <a:gd name="connsiteY0" fmla="*/ 6867939 h 6867939"/>
              <a:gd name="connsiteX1" fmla="*/ 0 w 4899991"/>
              <a:gd name="connsiteY1" fmla="*/ 49695 h 6867939"/>
              <a:gd name="connsiteX2" fmla="*/ 655983 w 4899991"/>
              <a:gd name="connsiteY2" fmla="*/ 0 h 6867939"/>
              <a:gd name="connsiteX3" fmla="*/ 4899991 w 4899991"/>
              <a:gd name="connsiteY3" fmla="*/ 6858000 h 6867939"/>
              <a:gd name="connsiteX4" fmla="*/ 19878 w 4899991"/>
              <a:gd name="connsiteY4" fmla="*/ 6867939 h 686793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77879 h 6877879"/>
              <a:gd name="connsiteX1" fmla="*/ 0 w 4909930"/>
              <a:gd name="connsiteY1" fmla="*/ 0 h 6877879"/>
              <a:gd name="connsiteX2" fmla="*/ 665922 w 4909930"/>
              <a:gd name="connsiteY2" fmla="*/ 9940 h 6877879"/>
              <a:gd name="connsiteX3" fmla="*/ 4909930 w 4909930"/>
              <a:gd name="connsiteY3" fmla="*/ 6867940 h 6877879"/>
              <a:gd name="connsiteX4" fmla="*/ 29817 w 4909930"/>
              <a:gd name="connsiteY4" fmla="*/ 6877879 h 6877879"/>
              <a:gd name="connsiteX0" fmla="*/ 29817 w 4909930"/>
              <a:gd name="connsiteY0" fmla="*/ 6881616 h 6881616"/>
              <a:gd name="connsiteX1" fmla="*/ 0 w 4909930"/>
              <a:gd name="connsiteY1" fmla="*/ 3737 h 6881616"/>
              <a:gd name="connsiteX2" fmla="*/ 665922 w 4909930"/>
              <a:gd name="connsiteY2" fmla="*/ 13677 h 6881616"/>
              <a:gd name="connsiteX3" fmla="*/ 4909930 w 4909930"/>
              <a:gd name="connsiteY3" fmla="*/ 6871677 h 6881616"/>
              <a:gd name="connsiteX4" fmla="*/ 29817 w 4909930"/>
              <a:gd name="connsiteY4" fmla="*/ 6881616 h 6881616"/>
              <a:gd name="connsiteX0" fmla="*/ 29817 w 4909930"/>
              <a:gd name="connsiteY0" fmla="*/ 6867939 h 6867939"/>
              <a:gd name="connsiteX1" fmla="*/ 0 w 4909930"/>
              <a:gd name="connsiteY1" fmla="*/ 9938 h 6867939"/>
              <a:gd name="connsiteX2" fmla="*/ 665922 w 4909930"/>
              <a:gd name="connsiteY2" fmla="*/ 0 h 6867939"/>
              <a:gd name="connsiteX3" fmla="*/ 4909930 w 4909930"/>
              <a:gd name="connsiteY3" fmla="*/ 6858000 h 6867939"/>
              <a:gd name="connsiteX4" fmla="*/ 29817 w 4909930"/>
              <a:gd name="connsiteY4" fmla="*/ 6867939 h 6867939"/>
              <a:gd name="connsiteX0" fmla="*/ 39756 w 4919869"/>
              <a:gd name="connsiteY0" fmla="*/ 6881616 h 6881616"/>
              <a:gd name="connsiteX1" fmla="*/ 0 w 4919869"/>
              <a:gd name="connsiteY1" fmla="*/ 3737 h 6881616"/>
              <a:gd name="connsiteX2" fmla="*/ 675861 w 4919869"/>
              <a:gd name="connsiteY2" fmla="*/ 13677 h 6881616"/>
              <a:gd name="connsiteX3" fmla="*/ 4919869 w 4919869"/>
              <a:gd name="connsiteY3" fmla="*/ 6871677 h 6881616"/>
              <a:gd name="connsiteX4" fmla="*/ 39756 w 4919869"/>
              <a:gd name="connsiteY4" fmla="*/ 6881616 h 6881616"/>
              <a:gd name="connsiteX0" fmla="*/ 4084982 w 8965095"/>
              <a:gd name="connsiteY0" fmla="*/ 6873159 h 6873159"/>
              <a:gd name="connsiteX1" fmla="*/ 0 w 8965095"/>
              <a:gd name="connsiteY1" fmla="*/ 5220 h 6873159"/>
              <a:gd name="connsiteX2" fmla="*/ 4721087 w 8965095"/>
              <a:gd name="connsiteY2" fmla="*/ 5220 h 6873159"/>
              <a:gd name="connsiteX3" fmla="*/ 8965095 w 8965095"/>
              <a:gd name="connsiteY3" fmla="*/ 6863220 h 6873159"/>
              <a:gd name="connsiteX4" fmla="*/ 4084982 w 8965095"/>
              <a:gd name="connsiteY4" fmla="*/ 6873159 h 6873159"/>
              <a:gd name="connsiteX0" fmla="*/ 19877 w 8965095"/>
              <a:gd name="connsiteY0" fmla="*/ 6853281 h 6863220"/>
              <a:gd name="connsiteX1" fmla="*/ 0 w 8965095"/>
              <a:gd name="connsiteY1" fmla="*/ 5220 h 6863220"/>
              <a:gd name="connsiteX2" fmla="*/ 4721087 w 8965095"/>
              <a:gd name="connsiteY2" fmla="*/ 5220 h 6863220"/>
              <a:gd name="connsiteX3" fmla="*/ 8965095 w 8965095"/>
              <a:gd name="connsiteY3" fmla="*/ 6863220 h 6863220"/>
              <a:gd name="connsiteX4" fmla="*/ 19877 w 8965095"/>
              <a:gd name="connsiteY4" fmla="*/ 6853281 h 6863220"/>
              <a:gd name="connsiteX0" fmla="*/ 0 w 8975035"/>
              <a:gd name="connsiteY0" fmla="*/ 6873159 h 6873159"/>
              <a:gd name="connsiteX1" fmla="*/ 9940 w 8975035"/>
              <a:gd name="connsiteY1" fmla="*/ 5220 h 6873159"/>
              <a:gd name="connsiteX2" fmla="*/ 4731027 w 8975035"/>
              <a:gd name="connsiteY2" fmla="*/ 5220 h 6873159"/>
              <a:gd name="connsiteX3" fmla="*/ 8975035 w 8975035"/>
              <a:gd name="connsiteY3" fmla="*/ 6863220 h 6873159"/>
              <a:gd name="connsiteX4" fmla="*/ 0 w 8975035"/>
              <a:gd name="connsiteY4" fmla="*/ 6873159 h 6873159"/>
              <a:gd name="connsiteX0" fmla="*/ 318051 w 8965095"/>
              <a:gd name="connsiteY0" fmla="*/ 6893037 h 6893037"/>
              <a:gd name="connsiteX1" fmla="*/ 0 w 8965095"/>
              <a:gd name="connsiteY1" fmla="*/ 5220 h 6893037"/>
              <a:gd name="connsiteX2" fmla="*/ 4721087 w 8965095"/>
              <a:gd name="connsiteY2" fmla="*/ 5220 h 6893037"/>
              <a:gd name="connsiteX3" fmla="*/ 8965095 w 8965095"/>
              <a:gd name="connsiteY3" fmla="*/ 6863220 h 6893037"/>
              <a:gd name="connsiteX4" fmla="*/ 318051 w 8965095"/>
              <a:gd name="connsiteY4" fmla="*/ 6893037 h 6893037"/>
              <a:gd name="connsiteX0" fmla="*/ 248477 w 8965095"/>
              <a:gd name="connsiteY0" fmla="*/ 6912916 h 6912916"/>
              <a:gd name="connsiteX1" fmla="*/ 0 w 8965095"/>
              <a:gd name="connsiteY1" fmla="*/ 5220 h 6912916"/>
              <a:gd name="connsiteX2" fmla="*/ 4721087 w 8965095"/>
              <a:gd name="connsiteY2" fmla="*/ 5220 h 6912916"/>
              <a:gd name="connsiteX3" fmla="*/ 8965095 w 8965095"/>
              <a:gd name="connsiteY3" fmla="*/ 6863220 h 6912916"/>
              <a:gd name="connsiteX4" fmla="*/ 248477 w 8965095"/>
              <a:gd name="connsiteY4" fmla="*/ 6912916 h 6912916"/>
              <a:gd name="connsiteX0" fmla="*/ 89451 w 8806069"/>
              <a:gd name="connsiteY0" fmla="*/ 6907696 h 6907696"/>
              <a:gd name="connsiteX1" fmla="*/ 0 w 8806069"/>
              <a:gd name="connsiteY1" fmla="*/ 39756 h 6907696"/>
              <a:gd name="connsiteX2" fmla="*/ 4562061 w 8806069"/>
              <a:gd name="connsiteY2" fmla="*/ 0 h 6907696"/>
              <a:gd name="connsiteX3" fmla="*/ 8806069 w 8806069"/>
              <a:gd name="connsiteY3" fmla="*/ 6858000 h 6907696"/>
              <a:gd name="connsiteX4" fmla="*/ 89451 w 8806069"/>
              <a:gd name="connsiteY4" fmla="*/ 6907696 h 6907696"/>
              <a:gd name="connsiteX0" fmla="*/ 0 w 8716618"/>
              <a:gd name="connsiteY0" fmla="*/ 6907696 h 6907696"/>
              <a:gd name="connsiteX1" fmla="*/ 1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9938 w 8726556"/>
              <a:gd name="connsiteY0" fmla="*/ 6921372 h 6921372"/>
              <a:gd name="connsiteX1" fmla="*/ 0 w 8726556"/>
              <a:gd name="connsiteY1" fmla="*/ 3737 h 6921372"/>
              <a:gd name="connsiteX2" fmla="*/ 4482548 w 8726556"/>
              <a:gd name="connsiteY2" fmla="*/ 13676 h 6921372"/>
              <a:gd name="connsiteX3" fmla="*/ 8726556 w 8726556"/>
              <a:gd name="connsiteY3" fmla="*/ 6871676 h 6921372"/>
              <a:gd name="connsiteX4" fmla="*/ 9938 w 8726556"/>
              <a:gd name="connsiteY4" fmla="*/ 6921372 h 6921372"/>
              <a:gd name="connsiteX0" fmla="*/ 9938 w 8726556"/>
              <a:gd name="connsiteY0" fmla="*/ 6917635 h 6917635"/>
              <a:gd name="connsiteX1" fmla="*/ 0 w 8726556"/>
              <a:gd name="connsiteY1" fmla="*/ 0 h 6917635"/>
              <a:gd name="connsiteX2" fmla="*/ 4482548 w 8726556"/>
              <a:gd name="connsiteY2" fmla="*/ 9939 h 6917635"/>
              <a:gd name="connsiteX3" fmla="*/ 8726556 w 8726556"/>
              <a:gd name="connsiteY3" fmla="*/ 6867939 h 6917635"/>
              <a:gd name="connsiteX4" fmla="*/ 9938 w 8726556"/>
              <a:gd name="connsiteY4" fmla="*/ 6917635 h 6917635"/>
              <a:gd name="connsiteX0" fmla="*/ 0 w 8716618"/>
              <a:gd name="connsiteY0" fmla="*/ 6907696 h 6907696"/>
              <a:gd name="connsiteX1" fmla="*/ 1470992 w 8716618"/>
              <a:gd name="connsiteY1" fmla="*/ 168965 h 6907696"/>
              <a:gd name="connsiteX2" fmla="*/ 4472610 w 8716618"/>
              <a:gd name="connsiteY2" fmla="*/ 0 h 6907696"/>
              <a:gd name="connsiteX3" fmla="*/ 8716618 w 8716618"/>
              <a:gd name="connsiteY3" fmla="*/ 6858000 h 6907696"/>
              <a:gd name="connsiteX4" fmla="*/ 0 w 8716618"/>
              <a:gd name="connsiteY4" fmla="*/ 6907696 h 6907696"/>
              <a:gd name="connsiteX0" fmla="*/ 0 w 8716618"/>
              <a:gd name="connsiteY0" fmla="*/ 6907696 h 6907696"/>
              <a:gd name="connsiteX1" fmla="*/ 3110949 w 8716618"/>
              <a:gd name="connsiteY1" fmla="*/ 9939 h 6907696"/>
              <a:gd name="connsiteX2" fmla="*/ 4472610 w 8716618"/>
              <a:gd name="connsiteY2" fmla="*/ 0 h 6907696"/>
              <a:gd name="connsiteX3" fmla="*/ 8716618 w 8716618"/>
              <a:gd name="connsiteY3" fmla="*/ 6858000 h 6907696"/>
              <a:gd name="connsiteX4" fmla="*/ 0 w 8716618"/>
              <a:gd name="connsiteY4" fmla="*/ 6907696 h 6907696"/>
              <a:gd name="connsiteX0" fmla="*/ 0 w 5724940"/>
              <a:gd name="connsiteY0" fmla="*/ 6907696 h 6907696"/>
              <a:gd name="connsiteX1" fmla="*/ 119271 w 5724940"/>
              <a:gd name="connsiteY1" fmla="*/ 9939 h 6907696"/>
              <a:gd name="connsiteX2" fmla="*/ 1480932 w 5724940"/>
              <a:gd name="connsiteY2" fmla="*/ 0 h 6907696"/>
              <a:gd name="connsiteX3" fmla="*/ 5724940 w 5724940"/>
              <a:gd name="connsiteY3" fmla="*/ 6858000 h 6907696"/>
              <a:gd name="connsiteX4" fmla="*/ 0 w 5724940"/>
              <a:gd name="connsiteY4" fmla="*/ 6907696 h 6907696"/>
              <a:gd name="connsiteX0" fmla="*/ 29816 w 5605669"/>
              <a:gd name="connsiteY0" fmla="*/ 6907696 h 6907696"/>
              <a:gd name="connsiteX1" fmla="*/ 0 w 5605669"/>
              <a:gd name="connsiteY1" fmla="*/ 9939 h 6907696"/>
              <a:gd name="connsiteX2" fmla="*/ 1361661 w 5605669"/>
              <a:gd name="connsiteY2" fmla="*/ 0 h 6907696"/>
              <a:gd name="connsiteX3" fmla="*/ 5605669 w 5605669"/>
              <a:gd name="connsiteY3" fmla="*/ 6858000 h 6907696"/>
              <a:gd name="connsiteX4" fmla="*/ 29816 w 5605669"/>
              <a:gd name="connsiteY4" fmla="*/ 6907696 h 6907696"/>
              <a:gd name="connsiteX0" fmla="*/ 69573 w 5605669"/>
              <a:gd name="connsiteY0" fmla="*/ 6937513 h 6937513"/>
              <a:gd name="connsiteX1" fmla="*/ 0 w 5605669"/>
              <a:gd name="connsiteY1" fmla="*/ 9939 h 6937513"/>
              <a:gd name="connsiteX2" fmla="*/ 1361661 w 5605669"/>
              <a:gd name="connsiteY2" fmla="*/ 0 h 6937513"/>
              <a:gd name="connsiteX3" fmla="*/ 5605669 w 5605669"/>
              <a:gd name="connsiteY3" fmla="*/ 6858000 h 6937513"/>
              <a:gd name="connsiteX4" fmla="*/ 69573 w 5605669"/>
              <a:gd name="connsiteY4" fmla="*/ 6937513 h 6937513"/>
              <a:gd name="connsiteX0" fmla="*/ 0 w 5605670"/>
              <a:gd name="connsiteY0" fmla="*/ 6897757 h 6897757"/>
              <a:gd name="connsiteX1" fmla="*/ 1 w 5605670"/>
              <a:gd name="connsiteY1" fmla="*/ 9939 h 6897757"/>
              <a:gd name="connsiteX2" fmla="*/ 1361662 w 5605670"/>
              <a:gd name="connsiteY2" fmla="*/ 0 h 6897757"/>
              <a:gd name="connsiteX3" fmla="*/ 5605670 w 5605670"/>
              <a:gd name="connsiteY3" fmla="*/ 6858000 h 6897757"/>
              <a:gd name="connsiteX4" fmla="*/ 0 w 5605670"/>
              <a:gd name="connsiteY4" fmla="*/ 6897757 h 6897757"/>
              <a:gd name="connsiteX0" fmla="*/ 9938 w 5615608"/>
              <a:gd name="connsiteY0" fmla="*/ 6897757 h 6897757"/>
              <a:gd name="connsiteX1" fmla="*/ 0 w 5615608"/>
              <a:gd name="connsiteY1" fmla="*/ 9939 h 6897757"/>
              <a:gd name="connsiteX2" fmla="*/ 1371600 w 5615608"/>
              <a:gd name="connsiteY2" fmla="*/ 0 h 6897757"/>
              <a:gd name="connsiteX3" fmla="*/ 5615608 w 5615608"/>
              <a:gd name="connsiteY3" fmla="*/ 6858000 h 6897757"/>
              <a:gd name="connsiteX4" fmla="*/ 9938 w 5615608"/>
              <a:gd name="connsiteY4" fmla="*/ 6897757 h 6897757"/>
              <a:gd name="connsiteX0" fmla="*/ 9938 w 5615608"/>
              <a:gd name="connsiteY0" fmla="*/ 6906868 h 6906868"/>
              <a:gd name="connsiteX1" fmla="*/ 0 w 5615608"/>
              <a:gd name="connsiteY1" fmla="*/ 0 h 6906868"/>
              <a:gd name="connsiteX2" fmla="*/ 1371600 w 5615608"/>
              <a:gd name="connsiteY2" fmla="*/ 9111 h 6906868"/>
              <a:gd name="connsiteX3" fmla="*/ 5615608 w 5615608"/>
              <a:gd name="connsiteY3" fmla="*/ 6867111 h 6906868"/>
              <a:gd name="connsiteX4" fmla="*/ 9938 w 5615608"/>
              <a:gd name="connsiteY4" fmla="*/ 6906868 h 6906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5608" h="6906868">
                <a:moveTo>
                  <a:pt x="9938" y="6906868"/>
                </a:moveTo>
                <a:cubicBezTo>
                  <a:pt x="9938" y="4962111"/>
                  <a:pt x="14908" y="3438939"/>
                  <a:pt x="0" y="0"/>
                </a:cubicBezTo>
                <a:lnTo>
                  <a:pt x="1371600" y="9111"/>
                </a:lnTo>
                <a:lnTo>
                  <a:pt x="5615608" y="6867111"/>
                </a:lnTo>
                <a:lnTo>
                  <a:pt x="9938" y="6906868"/>
                </a:lnTo>
                <a:close/>
              </a:path>
            </a:pathLst>
          </a:custGeom>
          <a:solidFill>
            <a:schemeClr val="bg1"/>
          </a:solidFill>
          <a:ln w="12700" cap="flat">
            <a:noFill/>
            <a:miter lim="400000"/>
          </a:ln>
          <a:effectLst>
            <a:outerShdw blurRad="267942" dist="38100" algn="l" rotWithShape="0">
              <a:srgbClr val="063958">
                <a:alpha val="56121"/>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pic>
        <p:nvPicPr>
          <p:cNvPr id="7" name="Picture 6">
            <a:extLst>
              <a:ext uri="{FF2B5EF4-FFF2-40B4-BE49-F238E27FC236}">
                <a16:creationId xmlns:a16="http://schemas.microsoft.com/office/drawing/2014/main" id="{C911EF92-FB4D-FDCE-E79B-83AF9AF1519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78394" y="2690592"/>
            <a:ext cx="1737725" cy="1132108"/>
          </a:xfrm>
          <a:prstGeom prst="rect">
            <a:avLst/>
          </a:prstGeom>
        </p:spPr>
      </p:pic>
      <p:sp>
        <p:nvSpPr>
          <p:cNvPr id="3" name="Title 2">
            <a:extLst>
              <a:ext uri="{FF2B5EF4-FFF2-40B4-BE49-F238E27FC236}">
                <a16:creationId xmlns:a16="http://schemas.microsoft.com/office/drawing/2014/main" id="{2B2A4150-9DA6-42D1-284D-733A65D0B695}"/>
              </a:ext>
            </a:extLst>
          </p:cNvPr>
          <p:cNvSpPr>
            <a:spLocks noGrp="1"/>
          </p:cNvSpPr>
          <p:nvPr>
            <p:ph type="title"/>
          </p:nvPr>
        </p:nvSpPr>
        <p:spPr>
          <a:xfrm>
            <a:off x="4297680" y="3172968"/>
            <a:ext cx="7911229" cy="808138"/>
          </a:xfrm>
        </p:spPr>
        <p:txBody>
          <a:bodyPr/>
          <a:lstStyle>
            <a:lvl1pPr>
              <a:defRPr sz="3200">
                <a:solidFill>
                  <a:schemeClr val="accent4"/>
                </a:solidFill>
              </a:defRPr>
            </a:lvl1pPr>
          </a:lstStyle>
          <a:p>
            <a:r>
              <a:rPr lang="en-US"/>
              <a:t>Click to edit Master title style</a:t>
            </a:r>
          </a:p>
        </p:txBody>
      </p:sp>
    </p:spTree>
    <p:extLst>
      <p:ext uri="{BB962C8B-B14F-4D97-AF65-F5344CB8AC3E}">
        <p14:creationId xmlns:p14="http://schemas.microsoft.com/office/powerpoint/2010/main" val="29385006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256">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mp;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2A693616-0248-8133-F288-F4E37CFA4D70}"/>
              </a:ext>
            </a:extLst>
          </p:cNvPr>
          <p:cNvSpPr>
            <a:spLocks noGrp="1"/>
          </p:cNvSpPr>
          <p:nvPr>
            <p:ph type="ftr" sz="quarter" idx="11"/>
          </p:nvPr>
        </p:nvSpPr>
        <p:spPr/>
        <p:txBody>
          <a:bodyPr/>
          <a:lstStyle/>
          <a:p>
            <a:r>
              <a:rPr lang="da-DK"/>
              <a:t>NET-202 SIV Slides Final v2.0 31-Aug-2023</a:t>
            </a:r>
            <a:endParaRPr lang="en-US"/>
          </a:p>
        </p:txBody>
      </p:sp>
      <p:pic>
        <p:nvPicPr>
          <p:cNvPr id="6" name="Graphic 5">
            <a:extLst>
              <a:ext uri="{FF2B5EF4-FFF2-40B4-BE49-F238E27FC236}">
                <a16:creationId xmlns:a16="http://schemas.microsoft.com/office/drawing/2014/main" id="{941C4976-5EEE-5BBB-1599-66DDC3F7810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7530752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1_Title &amp; Content">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2592024F-B541-0A44-89A0-3BEC1DFF4FE2}"/>
              </a:ext>
            </a:extLst>
          </p:cNvPr>
          <p:cNvSpPr/>
          <p:nvPr userDrawn="1"/>
        </p:nvSpPr>
        <p:spPr>
          <a:xfrm>
            <a:off x="0" y="111611"/>
            <a:ext cx="2936081" cy="907076"/>
          </a:xfrm>
          <a:custGeom>
            <a:avLst/>
            <a:gdLst>
              <a:gd name="connsiteX0" fmla="*/ 0 w 3083597"/>
              <a:gd name="connsiteY0" fmla="*/ 0 h 907076"/>
              <a:gd name="connsiteX1" fmla="*/ 3083597 w 3083597"/>
              <a:gd name="connsiteY1" fmla="*/ 0 h 907076"/>
              <a:gd name="connsiteX2" fmla="*/ 2856828 w 3083597"/>
              <a:gd name="connsiteY2" fmla="*/ 907076 h 907076"/>
              <a:gd name="connsiteX3" fmla="*/ 0 w 3083597"/>
              <a:gd name="connsiteY3" fmla="*/ 907076 h 907076"/>
            </a:gdLst>
            <a:ahLst/>
            <a:cxnLst>
              <a:cxn ang="0">
                <a:pos x="connsiteX0" y="connsiteY0"/>
              </a:cxn>
              <a:cxn ang="0">
                <a:pos x="connsiteX1" y="connsiteY1"/>
              </a:cxn>
              <a:cxn ang="0">
                <a:pos x="connsiteX2" y="connsiteY2"/>
              </a:cxn>
              <a:cxn ang="0">
                <a:pos x="connsiteX3" y="connsiteY3"/>
              </a:cxn>
            </a:cxnLst>
            <a:rect l="l" t="t" r="r" b="b"/>
            <a:pathLst>
              <a:path w="3083597" h="907076">
                <a:moveTo>
                  <a:pt x="0" y="0"/>
                </a:moveTo>
                <a:lnTo>
                  <a:pt x="3083597" y="0"/>
                </a:lnTo>
                <a:lnTo>
                  <a:pt x="2856828" y="907076"/>
                </a:lnTo>
                <a:lnTo>
                  <a:pt x="0" y="907076"/>
                </a:lnTo>
                <a:close/>
              </a:path>
            </a:pathLst>
          </a:custGeom>
          <a:gradFill>
            <a:gsLst>
              <a:gs pos="0">
                <a:schemeClr val="accent6">
                  <a:alpha val="69000"/>
                </a:schemeClr>
              </a:gs>
              <a:gs pos="95000">
                <a:schemeClr val="bg2"/>
              </a:gs>
            </a:gsLst>
            <a:lin ang="16200000" scaled="1"/>
          </a:gradFill>
          <a:ln w="12700" cap="flat">
            <a:noFill/>
            <a:miter lim="400000"/>
          </a:ln>
          <a:effectLst>
            <a:outerShdw blurRad="50800" dist="76200" dir="5400000" algn="t" rotWithShape="0">
              <a:prstClr val="black">
                <a:alpha val="40000"/>
              </a:prst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460020" cy="5081908"/>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0" name="TextBox 19">
            <a:extLst>
              <a:ext uri="{FF2B5EF4-FFF2-40B4-BE49-F238E27FC236}">
                <a16:creationId xmlns:a16="http://schemas.microsoft.com/office/drawing/2014/main" id="{8562EA17-5103-1436-26DC-A25B566787C2}"/>
              </a:ext>
            </a:extLst>
          </p:cNvPr>
          <p:cNvSpPr txBox="1"/>
          <p:nvPr userDrawn="1"/>
        </p:nvSpPr>
        <p:spPr>
          <a:xfrm>
            <a:off x="618500" y="473266"/>
            <a:ext cx="211246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kumimoji="0" lang="en-US" sz="2600" b="1" i="0" u="none" strike="noStrike" kern="0" cap="none" spc="0" normalizeH="0" baseline="0" noProof="0">
                <a:ln>
                  <a:noFill/>
                </a:ln>
                <a:solidFill>
                  <a:schemeClr val="bg1"/>
                </a:solidFill>
                <a:effectLst/>
                <a:uLnTx/>
                <a:uFillTx/>
                <a:latin typeface="Arial" panose="020B0604020202020204"/>
                <a:cs typeface="Arial" panose="020B0604020202020204" pitchFamily="34" charset="0"/>
                <a:sym typeface="Avenir Black"/>
              </a:rPr>
              <a:t>Discussion:</a:t>
            </a:r>
            <a:endParaRPr lang="en-US">
              <a:solidFill>
                <a:schemeClr val="bg1"/>
              </a:solidFill>
            </a:endParaRPr>
          </a:p>
        </p:txBody>
      </p:sp>
      <p:grpSp>
        <p:nvGrpSpPr>
          <p:cNvPr id="28" name="Group 27">
            <a:extLst>
              <a:ext uri="{FF2B5EF4-FFF2-40B4-BE49-F238E27FC236}">
                <a16:creationId xmlns:a16="http://schemas.microsoft.com/office/drawing/2014/main" id="{A415C8F3-D355-FD7E-C46F-F2ABCE9468D4}"/>
              </a:ext>
            </a:extLst>
          </p:cNvPr>
          <p:cNvGrpSpPr/>
          <p:nvPr userDrawn="1"/>
        </p:nvGrpSpPr>
        <p:grpSpPr>
          <a:xfrm>
            <a:off x="347472" y="176365"/>
            <a:ext cx="691477" cy="492443"/>
            <a:chOff x="156053" y="271462"/>
            <a:chExt cx="864815" cy="615888"/>
          </a:xfrm>
        </p:grpSpPr>
        <p:sp>
          <p:nvSpPr>
            <p:cNvPr id="26" name="Freeform: Shape 25">
              <a:extLst>
                <a:ext uri="{FF2B5EF4-FFF2-40B4-BE49-F238E27FC236}">
                  <a16:creationId xmlns:a16="http://schemas.microsoft.com/office/drawing/2014/main" id="{F495D400-CA0D-F7FD-9985-BA5E7B74E279}"/>
                </a:ext>
              </a:extLst>
            </p:cNvPr>
            <p:cNvSpPr/>
            <p:nvPr/>
          </p:nvSpPr>
          <p:spPr>
            <a:xfrm>
              <a:off x="584047" y="271462"/>
              <a:ext cx="436821" cy="487666"/>
            </a:xfrm>
            <a:custGeom>
              <a:avLst/>
              <a:gdLst>
                <a:gd name="connsiteX0" fmla="*/ 358681 w 436821"/>
                <a:gd name="connsiteY0" fmla="*/ 367516 h 487666"/>
                <a:gd name="connsiteX1" fmla="*/ 436822 w 436821"/>
                <a:gd name="connsiteY1" fmla="*/ 213719 h 487666"/>
                <a:gd name="connsiteX2" fmla="*/ 182519 w 436821"/>
                <a:gd name="connsiteY2" fmla="*/ 0 h 487666"/>
                <a:gd name="connsiteX3" fmla="*/ 0 w 436821"/>
                <a:gd name="connsiteY3" fmla="*/ 64892 h 487666"/>
                <a:gd name="connsiteX4" fmla="*/ 179752 w 436821"/>
                <a:gd name="connsiteY4" fmla="*/ 325552 h 487666"/>
                <a:gd name="connsiteX5" fmla="*/ 159598 w 436821"/>
                <a:gd name="connsiteY5" fmla="*/ 426333 h 487666"/>
                <a:gd name="connsiteX6" fmla="*/ 182512 w 436821"/>
                <a:gd name="connsiteY6" fmla="*/ 427163 h 487666"/>
                <a:gd name="connsiteX7" fmla="*/ 242983 w 436821"/>
                <a:gd name="connsiteY7" fmla="*/ 420814 h 487666"/>
                <a:gd name="connsiteX8" fmla="*/ 400095 w 436821"/>
                <a:gd name="connsiteY8" fmla="*/ 487635 h 487666"/>
                <a:gd name="connsiteX9" fmla="*/ 412246 w 436821"/>
                <a:gd name="connsiteY9" fmla="*/ 462785 h 487666"/>
                <a:gd name="connsiteX10" fmla="*/ 358681 w 436821"/>
                <a:gd name="connsiteY10" fmla="*/ 367523 h 4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6821" h="487666">
                  <a:moveTo>
                    <a:pt x="358681" y="367516"/>
                  </a:moveTo>
                  <a:cubicBezTo>
                    <a:pt x="406727" y="328586"/>
                    <a:pt x="436822" y="274190"/>
                    <a:pt x="436822" y="213719"/>
                  </a:cubicBezTo>
                  <a:cubicBezTo>
                    <a:pt x="436829" y="95536"/>
                    <a:pt x="323067" y="0"/>
                    <a:pt x="182519" y="0"/>
                  </a:cubicBezTo>
                  <a:cubicBezTo>
                    <a:pt x="111002" y="0"/>
                    <a:pt x="46118" y="24850"/>
                    <a:pt x="0" y="64892"/>
                  </a:cubicBezTo>
                  <a:cubicBezTo>
                    <a:pt x="106856" y="114593"/>
                    <a:pt x="179752" y="212614"/>
                    <a:pt x="179752" y="325552"/>
                  </a:cubicBezTo>
                  <a:cubicBezTo>
                    <a:pt x="179752" y="360891"/>
                    <a:pt x="172572" y="394858"/>
                    <a:pt x="159598" y="426333"/>
                  </a:cubicBezTo>
                  <a:cubicBezTo>
                    <a:pt x="167053" y="426889"/>
                    <a:pt x="174782" y="427163"/>
                    <a:pt x="182512" y="427163"/>
                  </a:cubicBezTo>
                  <a:cubicBezTo>
                    <a:pt x="203497" y="427163"/>
                    <a:pt x="223652" y="424953"/>
                    <a:pt x="242983" y="420814"/>
                  </a:cubicBezTo>
                  <a:cubicBezTo>
                    <a:pt x="270044" y="446495"/>
                    <a:pt x="321955" y="483214"/>
                    <a:pt x="400095" y="487635"/>
                  </a:cubicBezTo>
                  <a:cubicBezTo>
                    <a:pt x="413351" y="488466"/>
                    <a:pt x="421355" y="472725"/>
                    <a:pt x="412246" y="462785"/>
                  </a:cubicBezTo>
                  <a:cubicBezTo>
                    <a:pt x="387945" y="435724"/>
                    <a:pt x="369444" y="395689"/>
                    <a:pt x="358681" y="367523"/>
                  </a:cubicBezTo>
                  <a:close/>
                </a:path>
              </a:pathLst>
            </a:custGeom>
            <a:solidFill>
              <a:schemeClr val="accent2"/>
            </a:solidFill>
            <a:ln w="73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5D4B08A-8E82-31E4-B33E-5946E6447062}"/>
                </a:ext>
              </a:extLst>
            </p:cNvPr>
            <p:cNvSpPr/>
            <p:nvPr/>
          </p:nvSpPr>
          <p:spPr>
            <a:xfrm>
              <a:off x="156053" y="370751"/>
              <a:ext cx="538663" cy="516599"/>
            </a:xfrm>
            <a:custGeom>
              <a:avLst/>
              <a:gdLst>
                <a:gd name="connsiteX0" fmla="*/ 269332 w 538663"/>
                <a:gd name="connsiteY0" fmla="*/ 7 h 516599"/>
                <a:gd name="connsiteX1" fmla="*/ 0 w 538663"/>
                <a:gd name="connsiteY1" fmla="*/ 226233 h 516599"/>
                <a:gd name="connsiteX2" fmla="*/ 82851 w 538663"/>
                <a:gd name="connsiteY2" fmla="*/ 389228 h 516599"/>
                <a:gd name="connsiteX3" fmla="*/ 26096 w 538663"/>
                <a:gd name="connsiteY3" fmla="*/ 490172 h 516599"/>
                <a:gd name="connsiteX4" fmla="*/ 38967 w 538663"/>
                <a:gd name="connsiteY4" fmla="*/ 516572 h 516599"/>
                <a:gd name="connsiteX5" fmla="*/ 205292 w 538663"/>
                <a:gd name="connsiteY5" fmla="*/ 445753 h 516599"/>
                <a:gd name="connsiteX6" fmla="*/ 269332 w 538663"/>
                <a:gd name="connsiteY6" fmla="*/ 452459 h 516599"/>
                <a:gd name="connsiteX7" fmla="*/ 538663 w 538663"/>
                <a:gd name="connsiteY7" fmla="*/ 226233 h 516599"/>
                <a:gd name="connsiteX8" fmla="*/ 269332 w 538663"/>
                <a:gd name="connsiteY8" fmla="*/ 0 h 516599"/>
                <a:gd name="connsiteX9" fmla="*/ 137596 w 538663"/>
                <a:gd name="connsiteY9" fmla="*/ 270585 h 516599"/>
                <a:gd name="connsiteX10" fmla="*/ 92910 w 538663"/>
                <a:gd name="connsiteY10" fmla="*/ 225907 h 516599"/>
                <a:gd name="connsiteX11" fmla="*/ 137596 w 538663"/>
                <a:gd name="connsiteY11" fmla="*/ 181221 h 516599"/>
                <a:gd name="connsiteX12" fmla="*/ 182274 w 538663"/>
                <a:gd name="connsiteY12" fmla="*/ 225907 h 516599"/>
                <a:gd name="connsiteX13" fmla="*/ 137596 w 538663"/>
                <a:gd name="connsiteY13" fmla="*/ 270585 h 516599"/>
                <a:gd name="connsiteX14" fmla="*/ 269332 w 538663"/>
                <a:gd name="connsiteY14" fmla="*/ 270585 h 516599"/>
                <a:gd name="connsiteX15" fmla="*/ 224646 w 538663"/>
                <a:gd name="connsiteY15" fmla="*/ 225907 h 516599"/>
                <a:gd name="connsiteX16" fmla="*/ 269332 w 538663"/>
                <a:gd name="connsiteY16" fmla="*/ 181221 h 516599"/>
                <a:gd name="connsiteX17" fmla="*/ 314010 w 538663"/>
                <a:gd name="connsiteY17" fmla="*/ 225907 h 516599"/>
                <a:gd name="connsiteX18" fmla="*/ 269332 w 538663"/>
                <a:gd name="connsiteY18" fmla="*/ 270585 h 516599"/>
                <a:gd name="connsiteX19" fmla="*/ 401067 w 538663"/>
                <a:gd name="connsiteY19" fmla="*/ 270585 h 516599"/>
                <a:gd name="connsiteX20" fmla="*/ 356389 w 538663"/>
                <a:gd name="connsiteY20" fmla="*/ 225907 h 516599"/>
                <a:gd name="connsiteX21" fmla="*/ 401067 w 538663"/>
                <a:gd name="connsiteY21" fmla="*/ 181221 h 516599"/>
                <a:gd name="connsiteX22" fmla="*/ 445753 w 538663"/>
                <a:gd name="connsiteY22" fmla="*/ 225907 h 516599"/>
                <a:gd name="connsiteX23" fmla="*/ 401067 w 538663"/>
                <a:gd name="connsiteY23" fmla="*/ 270585 h 516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8663" h="516599">
                  <a:moveTo>
                    <a:pt x="269332" y="7"/>
                  </a:moveTo>
                  <a:cubicBezTo>
                    <a:pt x="120586" y="7"/>
                    <a:pt x="0" y="101292"/>
                    <a:pt x="0" y="226233"/>
                  </a:cubicBezTo>
                  <a:cubicBezTo>
                    <a:pt x="0" y="290324"/>
                    <a:pt x="31868" y="348066"/>
                    <a:pt x="82851" y="389228"/>
                  </a:cubicBezTo>
                  <a:cubicBezTo>
                    <a:pt x="71391" y="418952"/>
                    <a:pt x="52000" y="461538"/>
                    <a:pt x="26096" y="490172"/>
                  </a:cubicBezTo>
                  <a:cubicBezTo>
                    <a:pt x="16594" y="500675"/>
                    <a:pt x="24828" y="517373"/>
                    <a:pt x="38967" y="516572"/>
                  </a:cubicBezTo>
                  <a:cubicBezTo>
                    <a:pt x="121810" y="511891"/>
                    <a:pt x="176644" y="472947"/>
                    <a:pt x="205292" y="445753"/>
                  </a:cubicBezTo>
                  <a:cubicBezTo>
                    <a:pt x="225855" y="449974"/>
                    <a:pt x="247219" y="452459"/>
                    <a:pt x="269332" y="452459"/>
                  </a:cubicBezTo>
                  <a:cubicBezTo>
                    <a:pt x="418077" y="452459"/>
                    <a:pt x="538663" y="351174"/>
                    <a:pt x="538663" y="226233"/>
                  </a:cubicBezTo>
                  <a:cubicBezTo>
                    <a:pt x="538663" y="101292"/>
                    <a:pt x="418077" y="0"/>
                    <a:pt x="269332" y="0"/>
                  </a:cubicBezTo>
                  <a:close/>
                  <a:moveTo>
                    <a:pt x="137596" y="270585"/>
                  </a:moveTo>
                  <a:cubicBezTo>
                    <a:pt x="112916" y="270585"/>
                    <a:pt x="92910" y="250579"/>
                    <a:pt x="92910" y="225907"/>
                  </a:cubicBezTo>
                  <a:cubicBezTo>
                    <a:pt x="92910" y="201235"/>
                    <a:pt x="112916" y="181221"/>
                    <a:pt x="137596" y="181221"/>
                  </a:cubicBezTo>
                  <a:cubicBezTo>
                    <a:pt x="162275" y="181221"/>
                    <a:pt x="182274" y="201227"/>
                    <a:pt x="182274" y="225907"/>
                  </a:cubicBezTo>
                  <a:cubicBezTo>
                    <a:pt x="182274" y="250586"/>
                    <a:pt x="162268" y="270585"/>
                    <a:pt x="137596" y="270585"/>
                  </a:cubicBezTo>
                  <a:close/>
                  <a:moveTo>
                    <a:pt x="269332" y="270585"/>
                  </a:moveTo>
                  <a:cubicBezTo>
                    <a:pt x="244652" y="270585"/>
                    <a:pt x="224646" y="250579"/>
                    <a:pt x="224646" y="225907"/>
                  </a:cubicBezTo>
                  <a:cubicBezTo>
                    <a:pt x="224646" y="201235"/>
                    <a:pt x="244652" y="181221"/>
                    <a:pt x="269332" y="181221"/>
                  </a:cubicBezTo>
                  <a:cubicBezTo>
                    <a:pt x="294011" y="181221"/>
                    <a:pt x="314010" y="201227"/>
                    <a:pt x="314010" y="225907"/>
                  </a:cubicBezTo>
                  <a:cubicBezTo>
                    <a:pt x="314010" y="250586"/>
                    <a:pt x="294004" y="270585"/>
                    <a:pt x="269332" y="270585"/>
                  </a:cubicBezTo>
                  <a:close/>
                  <a:moveTo>
                    <a:pt x="401067" y="270585"/>
                  </a:moveTo>
                  <a:cubicBezTo>
                    <a:pt x="376388" y="270585"/>
                    <a:pt x="356389" y="250579"/>
                    <a:pt x="356389" y="225907"/>
                  </a:cubicBezTo>
                  <a:cubicBezTo>
                    <a:pt x="356389" y="201235"/>
                    <a:pt x="376395" y="181221"/>
                    <a:pt x="401067" y="181221"/>
                  </a:cubicBezTo>
                  <a:cubicBezTo>
                    <a:pt x="425739" y="181221"/>
                    <a:pt x="445753" y="201227"/>
                    <a:pt x="445753" y="225907"/>
                  </a:cubicBezTo>
                  <a:cubicBezTo>
                    <a:pt x="445753" y="250586"/>
                    <a:pt x="425747" y="270585"/>
                    <a:pt x="401067" y="270585"/>
                  </a:cubicBezTo>
                  <a:close/>
                </a:path>
              </a:pathLst>
            </a:custGeom>
            <a:solidFill>
              <a:schemeClr val="bg1"/>
            </a:solidFill>
            <a:ln w="735"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990D8477-73C7-0834-474F-C35DBD40A0CD}"/>
              </a:ext>
            </a:extLst>
          </p:cNvPr>
          <p:cNvSpPr/>
          <p:nvPr userDrawn="1"/>
        </p:nvSpPr>
        <p:spPr>
          <a:xfrm>
            <a:off x="962025" y="588961"/>
            <a:ext cx="65891" cy="65891"/>
          </a:xfrm>
          <a:prstGeom prst="ellipse">
            <a:avLst/>
          </a:prstGeom>
          <a:solidFill>
            <a:schemeClr val="accent2"/>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0" name="Oval 29">
            <a:extLst>
              <a:ext uri="{FF2B5EF4-FFF2-40B4-BE49-F238E27FC236}">
                <a16:creationId xmlns:a16="http://schemas.microsoft.com/office/drawing/2014/main" id="{40E5AEB1-4975-5026-ED5B-FB89D9F28386}"/>
              </a:ext>
            </a:extLst>
          </p:cNvPr>
          <p:cNvSpPr/>
          <p:nvPr userDrawn="1"/>
        </p:nvSpPr>
        <p:spPr>
          <a:xfrm>
            <a:off x="2497931" y="660399"/>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sp>
        <p:nvSpPr>
          <p:cNvPr id="31" name="Oval 30">
            <a:extLst>
              <a:ext uri="{FF2B5EF4-FFF2-40B4-BE49-F238E27FC236}">
                <a16:creationId xmlns:a16="http://schemas.microsoft.com/office/drawing/2014/main" id="{3AE0633A-1834-6916-0831-8DB8D480A1C5}"/>
              </a:ext>
            </a:extLst>
          </p:cNvPr>
          <p:cNvSpPr/>
          <p:nvPr userDrawn="1"/>
        </p:nvSpPr>
        <p:spPr>
          <a:xfrm>
            <a:off x="2497931" y="786605"/>
            <a:ext cx="65891" cy="65891"/>
          </a:xfrm>
          <a:prstGeom prst="ellipse">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Nova" panose="020B0504020202020204" pitchFamily="34" charset="0"/>
              <a:ea typeface="+mn-ea"/>
              <a:cs typeface="+mn-cs"/>
              <a:sym typeface="Calibri"/>
            </a:endParaRPr>
          </a:p>
        </p:txBody>
      </p:sp>
      <p:pic>
        <p:nvPicPr>
          <p:cNvPr id="2" name="Graphic 1">
            <a:extLst>
              <a:ext uri="{FF2B5EF4-FFF2-40B4-BE49-F238E27FC236}">
                <a16:creationId xmlns:a16="http://schemas.microsoft.com/office/drawing/2014/main" id="{4BC41C69-C653-0D29-0773-B533BB76DB6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88531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amp; Content w/ N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p:txBody>
          <a:bodyPr/>
          <a:lstStyle/>
          <a:p>
            <a:r>
              <a:rPr lang="en-US"/>
              <a:t>Click to edit Master title style</a:t>
            </a: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80160"/>
            <a:ext cx="11522128" cy="4351339"/>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5">
            <a:extLst>
              <a:ext uri="{FF2B5EF4-FFF2-40B4-BE49-F238E27FC236}">
                <a16:creationId xmlns:a16="http://schemas.microsoft.com/office/drawing/2014/main" id="{4CB08785-6C13-4F42-AEB0-A7E31B949AD0}"/>
              </a:ext>
            </a:extLst>
          </p:cNvPr>
          <p:cNvSpPr>
            <a:spLocks noGrp="1"/>
          </p:cNvSpPr>
          <p:nvPr>
            <p:ph type="body" sz="quarter" idx="11" hasCustomPrompt="1"/>
          </p:nvPr>
        </p:nvSpPr>
        <p:spPr>
          <a:xfrm>
            <a:off x="272233" y="6036177"/>
            <a:ext cx="10070406" cy="365125"/>
          </a:xfrm>
        </p:spPr>
        <p:txBody>
          <a:bodyPr lIns="91440" anchor="b">
            <a:noAutofit/>
          </a:bodyPr>
          <a:lstStyle>
            <a:lvl1pPr marL="0" indent="0">
              <a:buNone/>
              <a:defRPr sz="900">
                <a:solidFill>
                  <a:schemeClr val="tx1">
                    <a:lumMod val="50000"/>
                    <a:lumOff val="50000"/>
                  </a:schemeClr>
                </a:solidFill>
              </a:defRPr>
            </a:lvl1pPr>
          </a:lstStyle>
          <a:p>
            <a:pPr lvl="0"/>
            <a:r>
              <a:rPr lang="en-US"/>
              <a:t>Footnotes</a:t>
            </a:r>
          </a:p>
        </p:txBody>
      </p:sp>
      <p:sp>
        <p:nvSpPr>
          <p:cNvPr id="6" name="Footer Placeholder 5">
            <a:extLst>
              <a:ext uri="{FF2B5EF4-FFF2-40B4-BE49-F238E27FC236}">
                <a16:creationId xmlns:a16="http://schemas.microsoft.com/office/drawing/2014/main" id="{A861A535-BA79-05B3-5AF6-6BE830EA6687}"/>
              </a:ext>
            </a:extLst>
          </p:cNvPr>
          <p:cNvSpPr>
            <a:spLocks noGrp="1"/>
          </p:cNvSpPr>
          <p:nvPr>
            <p:ph type="ftr" sz="quarter" idx="12"/>
          </p:nvPr>
        </p:nvSpPr>
        <p:spPr/>
        <p:txBody>
          <a:bodyPr/>
          <a:lstStyle/>
          <a:p>
            <a:r>
              <a:rPr lang="da-DK"/>
              <a:t>NET-202 SIV Slides Final v2.0 31-Aug-2023</a:t>
            </a:r>
            <a:endParaRPr lang="en-US"/>
          </a:p>
        </p:txBody>
      </p:sp>
      <p:sp>
        <p:nvSpPr>
          <p:cNvPr id="7" name="Slide Number Placeholder 6">
            <a:extLst>
              <a:ext uri="{FF2B5EF4-FFF2-40B4-BE49-F238E27FC236}">
                <a16:creationId xmlns:a16="http://schemas.microsoft.com/office/drawing/2014/main" id="{B3BC38D2-B36B-D29F-9AA7-994F07556DE1}"/>
              </a:ext>
            </a:extLst>
          </p:cNvPr>
          <p:cNvSpPr>
            <a:spLocks noGrp="1"/>
          </p:cNvSpPr>
          <p:nvPr>
            <p:ph type="sldNum" sz="quarter" idx="13"/>
          </p:nvPr>
        </p:nvSpPr>
        <p:spPr/>
        <p:txBody>
          <a:bodyPr/>
          <a:lstStyle/>
          <a:p>
            <a:fld id="{2B143D1D-9801-49CA-88C0-178C03B6937F}" type="slidenum">
              <a:rPr lang="en-US" smtClean="0"/>
              <a:t>‹#›</a:t>
            </a:fld>
            <a:endParaRPr lang="en-US"/>
          </a:p>
        </p:txBody>
      </p:sp>
      <p:pic>
        <p:nvPicPr>
          <p:cNvPr id="3" name="Graphic 2">
            <a:extLst>
              <a:ext uri="{FF2B5EF4-FFF2-40B4-BE49-F238E27FC236}">
                <a16:creationId xmlns:a16="http://schemas.microsoft.com/office/drawing/2014/main" id="{6877CDFC-DFB0-D0DE-01C5-7DE4B4FDADE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06884" y="6082764"/>
            <a:ext cx="1082711" cy="721808"/>
          </a:xfrm>
          <a:prstGeom prst="rect">
            <a:avLst/>
          </a:prstGeom>
        </p:spPr>
      </p:pic>
    </p:spTree>
    <p:extLst>
      <p:ext uri="{BB962C8B-B14F-4D97-AF65-F5344CB8AC3E}">
        <p14:creationId xmlns:p14="http://schemas.microsoft.com/office/powerpoint/2010/main" val="19939562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0" y="6492875"/>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36195802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latin typeface="Calibri" panose="020F0502020204030204" pitchFamily="34" charset="0"/>
                <a:cs typeface="Calibri" panose="020F0502020204030204" pitchFamily="34" charset="0"/>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p>
            <a:fld id="{2B143D1D-9801-49CA-88C0-178C03B6937F}" type="slidenum">
              <a:rPr lang="en-US" smtClean="0"/>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p>
            <a:r>
              <a:rPr lang="da-DK"/>
              <a:t>NET-202 SIV Slides Final v2.0 31-Aug-2023</a:t>
            </a:r>
            <a:endParaRPr lang="en-US"/>
          </a:p>
        </p:txBody>
      </p:sp>
    </p:spTree>
    <p:extLst>
      <p:ext uri="{BB962C8B-B14F-4D97-AF65-F5344CB8AC3E}">
        <p14:creationId xmlns:p14="http://schemas.microsoft.com/office/powerpoint/2010/main" val="22339342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p:cSld name="Title Only Dark">
    <p:bg>
      <p:bgPr>
        <a:gradFill>
          <a:gsLst>
            <a:gs pos="1000">
              <a:schemeClr val="accent6"/>
            </a:gs>
            <a:gs pos="100000">
              <a:srgbClr val="000738"/>
            </a:gs>
            <a:gs pos="42000">
              <a:srgbClr val="063958"/>
            </a:gs>
          </a:gsLst>
          <a:path path="circle">
            <a:fillToRect l="100000" t="100000"/>
          </a:path>
        </a:gradFill>
        <a:effectLst/>
      </p:bgPr>
    </p:bg>
    <p:spTree>
      <p:nvGrpSpPr>
        <p:cNvPr id="1" name=""/>
        <p:cNvGrpSpPr/>
        <p:nvPr/>
      </p:nvGrpSpPr>
      <p:grpSpPr>
        <a:xfrm>
          <a:off x="0" y="0"/>
          <a:ext cx="0" cy="0"/>
          <a:chOff x="0" y="0"/>
          <a:chExt cx="0" cy="0"/>
        </a:xfrm>
      </p:grpSpPr>
      <p:sp>
        <p:nvSpPr>
          <p:cNvPr id="35" name="Title Text"/>
          <p:cNvSpPr txBox="1">
            <a:spLocks noGrp="1"/>
          </p:cNvSpPr>
          <p:nvPr>
            <p:ph type="title"/>
          </p:nvPr>
        </p:nvSpPr>
        <p:spPr>
          <a:prstGeom prst="rect">
            <a:avLst/>
          </a:prstGeom>
        </p:spPr>
        <p:txBody>
          <a:bodyPr/>
          <a:lstStyle>
            <a:lvl1pPr>
              <a:defRPr>
                <a:solidFill>
                  <a:schemeClr val="bg1"/>
                </a:solidFill>
              </a:defRPr>
            </a:lvl1pPr>
          </a:lstStyle>
          <a:p>
            <a:r>
              <a:rPr lang="en-US"/>
              <a:t>Click to edit Master title style</a:t>
            </a:r>
            <a:endParaRPr/>
          </a:p>
        </p:txBody>
      </p:sp>
      <p:sp>
        <p:nvSpPr>
          <p:cNvPr id="3" name="Slide Number Placeholder 2">
            <a:extLst>
              <a:ext uri="{FF2B5EF4-FFF2-40B4-BE49-F238E27FC236}">
                <a16:creationId xmlns:a16="http://schemas.microsoft.com/office/drawing/2014/main" id="{B3C47A46-FF53-3EF5-3718-12552EC56F59}"/>
              </a:ext>
            </a:extLst>
          </p:cNvPr>
          <p:cNvSpPr>
            <a:spLocks noGrp="1"/>
          </p:cNvSpPr>
          <p:nvPr>
            <p:ph type="sldNum" sz="quarter" idx="11"/>
          </p:nvPr>
        </p:nvSpPr>
        <p:spPr>
          <a:xfrm>
            <a:off x="296055" y="6412748"/>
            <a:ext cx="426564" cy="365125"/>
          </a:xfrm>
        </p:spPr>
        <p:txBody>
          <a:bodyPr/>
          <a:lstStyle>
            <a:lvl1pPr>
              <a:defRPr>
                <a:solidFill>
                  <a:schemeClr val="bg1"/>
                </a:solidFill>
              </a:defRPr>
            </a:lvl1pPr>
          </a:lstStyle>
          <a:p>
            <a:fld id="{2B143D1D-9801-49CA-88C0-178C03B6937F}" type="slidenum">
              <a:rPr lang="en-US" smtClean="0"/>
              <a:pPr/>
              <a:t>‹#›</a:t>
            </a:fld>
            <a:endParaRPr lang="en-US"/>
          </a:p>
        </p:txBody>
      </p:sp>
      <p:sp>
        <p:nvSpPr>
          <p:cNvPr id="4" name="Footer Placeholder 3">
            <a:extLst>
              <a:ext uri="{FF2B5EF4-FFF2-40B4-BE49-F238E27FC236}">
                <a16:creationId xmlns:a16="http://schemas.microsoft.com/office/drawing/2014/main" id="{90D8638C-4F5F-7956-F266-42A2C6FB1BF5}"/>
              </a:ext>
            </a:extLst>
          </p:cNvPr>
          <p:cNvSpPr>
            <a:spLocks noGrp="1"/>
          </p:cNvSpPr>
          <p:nvPr>
            <p:ph type="ftr" sz="quarter" idx="12"/>
          </p:nvPr>
        </p:nvSpPr>
        <p:spPr/>
        <p:txBody>
          <a:bodyPr/>
          <a:lstStyle>
            <a:lvl1pPr>
              <a:defRPr>
                <a:solidFill>
                  <a:schemeClr val="bg1"/>
                </a:solidFill>
              </a:defRPr>
            </a:lvl1pPr>
          </a:lstStyle>
          <a:p>
            <a:r>
              <a:rPr lang="da-DK"/>
              <a:t>NET-202 SIV Slides Final v2.0 31-Aug-2023</a:t>
            </a:r>
            <a:endParaRPr lang="en-US"/>
          </a:p>
        </p:txBody>
      </p:sp>
      <p:pic>
        <p:nvPicPr>
          <p:cNvPr id="5" name="Graphic 4">
            <a:extLst>
              <a:ext uri="{FF2B5EF4-FFF2-40B4-BE49-F238E27FC236}">
                <a16:creationId xmlns:a16="http://schemas.microsoft.com/office/drawing/2014/main" id="{C1F8C85C-BFAA-DC82-25E9-742DA6EB15A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10806884" y="6082764"/>
            <a:ext cx="1082711" cy="721807"/>
          </a:xfrm>
          <a:prstGeom prst="rect">
            <a:avLst/>
          </a:prstGeom>
        </p:spPr>
      </p:pic>
    </p:spTree>
    <p:extLst>
      <p:ext uri="{BB962C8B-B14F-4D97-AF65-F5344CB8AC3E}">
        <p14:creationId xmlns:p14="http://schemas.microsoft.com/office/powerpoint/2010/main" val="202167076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Lef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a:blip r:embed="rId2">
            <a:extLst>
              <a:ext uri="{28A0092B-C50C-407E-A947-70E740481C1C}">
                <a14:useLocalDpi xmlns:a14="http://schemas.microsoft.com/office/drawing/2010/main" val="0"/>
              </a:ext>
            </a:extLst>
          </a:blip>
          <a:srcRect l="28718" r="28718"/>
          <a:stretch/>
        </p:blipFill>
        <p:spPr>
          <a:xfrm>
            <a:off x="-3810" y="0"/>
            <a:ext cx="5176311" cy="6858000"/>
          </a:xfrm>
          <a:prstGeom prst="rect">
            <a:avLst/>
          </a:prstGeom>
        </p:spPr>
      </p:pic>
      <p:sp>
        <p:nvSpPr>
          <p:cNvPr id="8" name="Rectangle 7">
            <a:extLst>
              <a:ext uri="{FF2B5EF4-FFF2-40B4-BE49-F238E27FC236}">
                <a16:creationId xmlns:a16="http://schemas.microsoft.com/office/drawing/2014/main" id="{945E0678-FA16-AB81-99E1-753A53DF58AD}"/>
              </a:ext>
            </a:extLst>
          </p:cNvPr>
          <p:cNvSpPr/>
          <p:nvPr userDrawn="1"/>
        </p:nvSpPr>
        <p:spPr>
          <a:xfrm>
            <a:off x="0" y="0"/>
            <a:ext cx="5176311" cy="5880539"/>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2" name="Title 1">
            <a:extLst>
              <a:ext uri="{FF2B5EF4-FFF2-40B4-BE49-F238E27FC236}">
                <a16:creationId xmlns:a16="http://schemas.microsoft.com/office/drawing/2014/main" id="{4A5B625F-C15A-4238-ABAC-07D8ECC9190F}"/>
              </a:ext>
            </a:extLst>
          </p:cNvPr>
          <p:cNvSpPr>
            <a:spLocks noGrp="1"/>
          </p:cNvSpPr>
          <p:nvPr>
            <p:ph type="title"/>
          </p:nvPr>
        </p:nvSpPr>
        <p:spPr>
          <a:xfrm>
            <a:off x="272233" y="317212"/>
            <a:ext cx="4518131" cy="1892587"/>
          </a:xfrm>
        </p:spPr>
        <p:txBody>
          <a:bodyPr/>
          <a:lstStyle>
            <a:lvl1pPr>
              <a:defRPr>
                <a:solidFill>
                  <a:schemeClr val="bg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93700611-B61B-4ABD-BE4D-17E6DAC9A66F}"/>
              </a:ext>
            </a:extLst>
          </p:cNvPr>
          <p:cNvSpPr>
            <a:spLocks noGrp="1"/>
          </p:cNvSpPr>
          <p:nvPr>
            <p:ph type="sldNum" sz="quarter" idx="10"/>
          </p:nvPr>
        </p:nvSpPr>
        <p:spPr/>
        <p:txBody>
          <a:bodyPr/>
          <a:lstStyle>
            <a:lvl1pPr>
              <a:defRPr>
                <a:solidFill>
                  <a:schemeClr val="bg1"/>
                </a:solidFill>
              </a:defRPr>
            </a:lvl1pPr>
          </a:lstStyle>
          <a:p>
            <a:fld id="{2B143D1D-9801-49CA-88C0-178C03B6937F}" type="slidenum">
              <a:rPr lang="en-US" smtClean="0"/>
              <a:t>‹#›</a:t>
            </a:fld>
            <a:endParaRPr lang="en-US"/>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5581933" y="560356"/>
            <a:ext cx="6398195" cy="551659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9" rIns="45719"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a:extLst>
              <a:ext uri="{FF2B5EF4-FFF2-40B4-BE49-F238E27FC236}">
                <a16:creationId xmlns:a16="http://schemas.microsoft.com/office/drawing/2014/main" id="{D1649BBA-C546-F173-EE3F-1CF65B3DB20A}"/>
              </a:ext>
            </a:extLst>
          </p:cNvPr>
          <p:cNvSpPr>
            <a:spLocks noGrp="1"/>
          </p:cNvSpPr>
          <p:nvPr>
            <p:ph type="ftr" sz="quarter" idx="11"/>
          </p:nvPr>
        </p:nvSpPr>
        <p:spPr/>
        <p:txBody>
          <a:bodyPr/>
          <a:lstStyle>
            <a:lvl1pPr>
              <a:defRPr>
                <a:solidFill>
                  <a:schemeClr val="bg1"/>
                </a:solidFill>
              </a:defRPr>
            </a:lvl1pPr>
          </a:lstStyle>
          <a:p>
            <a:r>
              <a:rPr lang="da-DK"/>
              <a:t>NET-202 SIV Slides Final v2.0 31-Aug-2023</a:t>
            </a:r>
            <a:endParaRPr lang="en-US"/>
          </a:p>
        </p:txBody>
      </p:sp>
    </p:spTree>
    <p:extLst>
      <p:ext uri="{BB962C8B-B14F-4D97-AF65-F5344CB8AC3E}">
        <p14:creationId xmlns:p14="http://schemas.microsoft.com/office/powerpoint/2010/main" val="30347384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Right S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727E7-0CEB-3F42-D5D8-424A5AAAB81E}"/>
              </a:ext>
            </a:extLst>
          </p:cNvPr>
          <p:cNvPicPr>
            <a:picLocks noChangeAspect="1"/>
          </p:cNvPicPr>
          <p:nvPr/>
        </p:nvPicPr>
        <p:blipFill rotWithShape="1">
          <a:blip r:embed="rId2">
            <a:extLst>
              <a:ext uri="{28A0092B-C50C-407E-A947-70E740481C1C}">
                <a14:useLocalDpi xmlns:a14="http://schemas.microsoft.com/office/drawing/2010/main" val="0"/>
              </a:ext>
            </a:extLst>
          </a:blip>
          <a:srcRect l="26689" r="30747"/>
          <a:stretch/>
        </p:blipFill>
        <p:spPr>
          <a:xfrm flipH="1" flipV="1">
            <a:off x="7015689" y="0"/>
            <a:ext cx="5176311" cy="6858000"/>
          </a:xfrm>
          <a:prstGeom prst="rect">
            <a:avLst/>
          </a:prstGeom>
        </p:spPr>
      </p:pic>
      <p:sp>
        <p:nvSpPr>
          <p:cNvPr id="7" name="Rectangle 6">
            <a:extLst>
              <a:ext uri="{FF2B5EF4-FFF2-40B4-BE49-F238E27FC236}">
                <a16:creationId xmlns:a16="http://schemas.microsoft.com/office/drawing/2014/main" id="{F06027A1-0D62-16F7-30CE-41BFE8B26C7C}"/>
              </a:ext>
            </a:extLst>
          </p:cNvPr>
          <p:cNvSpPr/>
          <p:nvPr/>
        </p:nvSpPr>
        <p:spPr>
          <a:xfrm>
            <a:off x="7015689" y="-1"/>
            <a:ext cx="5176311" cy="6777874"/>
          </a:xfrm>
          <a:prstGeom prst="rect">
            <a:avLst/>
          </a:prstGeom>
          <a:gradFill flip="none" rotWithShape="1">
            <a:gsLst>
              <a:gs pos="0">
                <a:schemeClr val="accent6">
                  <a:alpha val="0"/>
                </a:schemeClr>
              </a:gs>
              <a:gs pos="95000">
                <a:schemeClr val="bg2"/>
              </a:gs>
            </a:gsLst>
            <a:lin ang="16200000" scaled="1"/>
            <a:tileRect/>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rgbClr val="50626A"/>
              </a:solidFill>
              <a:effectLst/>
              <a:uFillTx/>
              <a:latin typeface="Arial" panose="020B0604020202020204" pitchFamily="34" charset="0"/>
              <a:ea typeface="+mn-ea"/>
              <a:cs typeface="+mn-cs"/>
              <a:sym typeface="Calibri"/>
            </a:endParaRPr>
          </a:p>
        </p:txBody>
      </p:sp>
      <p:sp>
        <p:nvSpPr>
          <p:cNvPr id="4" name="Body Level One…">
            <a:extLst>
              <a:ext uri="{FF2B5EF4-FFF2-40B4-BE49-F238E27FC236}">
                <a16:creationId xmlns:a16="http://schemas.microsoft.com/office/drawing/2014/main" id="{40EBB8DB-A9D6-4FF1-A2F3-96E6783B8182}"/>
              </a:ext>
            </a:extLst>
          </p:cNvPr>
          <p:cNvSpPr txBox="1">
            <a:spLocks noGrp="1"/>
          </p:cNvSpPr>
          <p:nvPr>
            <p:ph idx="1"/>
          </p:nvPr>
        </p:nvSpPr>
        <p:spPr>
          <a:xfrm>
            <a:off x="347472" y="1242203"/>
            <a:ext cx="6398195" cy="4968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Title 7">
            <a:extLst>
              <a:ext uri="{FF2B5EF4-FFF2-40B4-BE49-F238E27FC236}">
                <a16:creationId xmlns:a16="http://schemas.microsoft.com/office/drawing/2014/main" id="{0FB071E8-809B-6890-C6B9-812E8369D165}"/>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3B21BB59-32EF-F98A-2990-317BB5943E8A}"/>
              </a:ext>
            </a:extLst>
          </p:cNvPr>
          <p:cNvSpPr>
            <a:spLocks noGrp="1"/>
          </p:cNvSpPr>
          <p:nvPr>
            <p:ph type="ftr" sz="quarter" idx="10"/>
          </p:nvPr>
        </p:nvSpPr>
        <p:spPr/>
        <p:txBody>
          <a:bodyPr/>
          <a:lstStyle/>
          <a:p>
            <a:r>
              <a:rPr lang="da-DK"/>
              <a:t>NET-202 SIV Slides Final v2.0 31-Aug-2023</a:t>
            </a:r>
            <a:endParaRPr lang="en-US"/>
          </a:p>
        </p:txBody>
      </p:sp>
      <p:sp>
        <p:nvSpPr>
          <p:cNvPr id="10" name="Slide Number Placeholder 9">
            <a:extLst>
              <a:ext uri="{FF2B5EF4-FFF2-40B4-BE49-F238E27FC236}">
                <a16:creationId xmlns:a16="http://schemas.microsoft.com/office/drawing/2014/main" id="{5B7AFE7E-7CB0-FD25-F78E-7DA5692308E7}"/>
              </a:ext>
            </a:extLst>
          </p:cNvPr>
          <p:cNvSpPr>
            <a:spLocks noGrp="1"/>
          </p:cNvSpPr>
          <p:nvPr>
            <p:ph type="sldNum" sz="quarter" idx="11"/>
          </p:nvPr>
        </p:nvSpPr>
        <p:spPr/>
        <p:txBody>
          <a:bodyPr/>
          <a:lstStyle/>
          <a:p>
            <a:fld id="{2B143D1D-9801-49CA-88C0-178C03B6937F}" type="slidenum">
              <a:rPr lang="en-US" smtClean="0"/>
              <a:t>‹#›</a:t>
            </a:fld>
            <a:endParaRPr lang="en-US"/>
          </a:p>
        </p:txBody>
      </p:sp>
      <p:pic>
        <p:nvPicPr>
          <p:cNvPr id="3" name="Picture 2">
            <a:extLst>
              <a:ext uri="{FF2B5EF4-FFF2-40B4-BE49-F238E27FC236}">
                <a16:creationId xmlns:a16="http://schemas.microsoft.com/office/drawing/2014/main" id="{7424F124-A258-66DC-3AAE-6DDE6D9BAB5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886330" y="6126042"/>
            <a:ext cx="934494" cy="620833"/>
          </a:xfrm>
          <a:prstGeom prst="rect">
            <a:avLst/>
          </a:prstGeom>
          <a:effectLst/>
        </p:spPr>
      </p:pic>
    </p:spTree>
    <p:extLst>
      <p:ext uri="{BB962C8B-B14F-4D97-AF65-F5344CB8AC3E}">
        <p14:creationId xmlns:p14="http://schemas.microsoft.com/office/powerpoint/2010/main" val="7779529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83004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Cat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1" cy="548640"/>
          </a:xfrm>
        </p:spPr>
        <p:txBody>
          <a:bodyPr anchor="t">
            <a:normAutofit/>
          </a:bodyPr>
          <a:lstStyle>
            <a:lvl1pPr>
              <a:defRPr sz="27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5815F094-B6C5-A142-A62A-559E55F0190F}"/>
              </a:ext>
            </a:extLst>
          </p:cNvPr>
          <p:cNvSpPr>
            <a:spLocks noGrp="1"/>
          </p:cNvSpPr>
          <p:nvPr>
            <p:ph type="sldNum" sz="quarter" idx="4"/>
          </p:nvPr>
        </p:nvSpPr>
        <p:spPr>
          <a:xfrm>
            <a:off x="0" y="6178548"/>
            <a:ext cx="12192000" cy="365125"/>
          </a:xfrm>
          <a:prstGeom prst="rect">
            <a:avLst/>
          </a:prstGeom>
        </p:spPr>
        <p:txBody>
          <a:bodyPr vert="horz" lIns="91440" tIns="45720" rIns="91440" bIns="45720" rtlCol="0" anchor="ctr"/>
          <a:lstStyle>
            <a:lvl1pPr algn="ctr">
              <a:defRPr sz="788">
                <a:solidFill>
                  <a:schemeClr val="accent3"/>
                </a:solidFill>
              </a:defRPr>
            </a:lvl1pPr>
          </a:lstStyle>
          <a:p>
            <a:fld id="{8085FCFD-660D-C14C-AAFF-D6EEBF7DDB9E}" type="slidenum">
              <a:rPr lang="en-US" smtClean="0"/>
              <a:pPr/>
              <a:t>‹#›</a:t>
            </a:fld>
            <a:endParaRPr lang="en-US"/>
          </a:p>
        </p:txBody>
      </p:sp>
    </p:spTree>
    <p:extLst>
      <p:ext uri="{BB962C8B-B14F-4D97-AF65-F5344CB8AC3E}">
        <p14:creationId xmlns:p14="http://schemas.microsoft.com/office/powerpoint/2010/main" val="105483725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Onc - Conten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05E5031E-C1D6-AD4F-BEC0-D1BD07999312}"/>
              </a:ext>
            </a:extLst>
          </p:cNvPr>
          <p:cNvSpPr>
            <a:spLocks noGrp="1"/>
          </p:cNvSpPr>
          <p:nvPr>
            <p:ph type="title" hasCustomPrompt="1"/>
          </p:nvPr>
        </p:nvSpPr>
        <p:spPr>
          <a:xfrm>
            <a:off x="510615" y="556583"/>
            <a:ext cx="10807090" cy="548640"/>
          </a:xfrm>
        </p:spPr>
        <p:txBody>
          <a:bodyPr anchor="t">
            <a:normAutofit/>
          </a:bodyPr>
          <a:lstStyle>
            <a:lvl1pPr>
              <a:defRPr sz="3600" b="1" i="0" baseline="0">
                <a:solidFill>
                  <a:schemeClr val="accent3"/>
                </a:solidFill>
              </a:defRPr>
            </a:lvl1pPr>
          </a:lstStyle>
          <a:p>
            <a:r>
              <a:rPr lang="en-US"/>
              <a:t>Click to edit title</a:t>
            </a:r>
          </a:p>
        </p:txBody>
      </p:sp>
      <p:sp>
        <p:nvSpPr>
          <p:cNvPr id="15" name="Content Placeholder 14">
            <a:extLst>
              <a:ext uri="{FF2B5EF4-FFF2-40B4-BE49-F238E27FC236}">
                <a16:creationId xmlns:a16="http://schemas.microsoft.com/office/drawing/2014/main" id="{289E27B9-4487-7F4E-9A78-459FB79A45A8}"/>
              </a:ext>
            </a:extLst>
          </p:cNvPr>
          <p:cNvSpPr>
            <a:spLocks noGrp="1"/>
          </p:cNvSpPr>
          <p:nvPr>
            <p:ph sz="quarter" idx="11"/>
          </p:nvPr>
        </p:nvSpPr>
        <p:spPr>
          <a:xfrm>
            <a:off x="802105" y="1642891"/>
            <a:ext cx="10515600" cy="4352544"/>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21947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9847" y="2069902"/>
            <a:ext cx="11425767" cy="1620837"/>
          </a:xfrm>
        </p:spPr>
        <p:txBody>
          <a:bodyPr/>
          <a:lstStyle/>
          <a:p>
            <a:r>
              <a:rPr lang="en-US" dirty="0"/>
              <a:t>Click to edit Master title style</a:t>
            </a:r>
          </a:p>
        </p:txBody>
      </p:sp>
      <p:sp>
        <p:nvSpPr>
          <p:cNvPr id="3" name="Subtitle 2"/>
          <p:cNvSpPr>
            <a:spLocks noGrp="1"/>
          </p:cNvSpPr>
          <p:nvPr>
            <p:ph type="subTitle" idx="1"/>
          </p:nvPr>
        </p:nvSpPr>
        <p:spPr>
          <a:xfrm>
            <a:off x="1559496" y="4005064"/>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5086529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052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581863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627" y="4507115"/>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35627" y="2852936"/>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4125400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019363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24910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868174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2696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26359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56057726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341861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69965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09807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57692753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23605914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364507172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4675157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20805600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25240875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41023135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9394224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108914670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291903595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1603365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53336485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6051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3"/>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0311921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itle+Content+PhotoLef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6972300" y="1608673"/>
            <a:ext cx="4809067" cy="4028153"/>
          </a:xfrm>
        </p:spPr>
        <p:txBody>
          <a:bodyPr lIns="0" tIns="0" rIns="0" bIns="0"/>
          <a:lstStyle>
            <a:lvl1pPr marL="287331" indent="-287331">
              <a:lnSpc>
                <a:spcPct val="90000"/>
              </a:lnSpc>
              <a:spcBef>
                <a:spcPts val="600"/>
              </a:spcBef>
              <a:spcAft>
                <a:spcPts val="800"/>
              </a:spcAft>
              <a:buClr>
                <a:srgbClr val="0C68AC"/>
              </a:buClr>
              <a:defRPr sz="2000">
                <a:solidFill>
                  <a:srgbClr val="101D3A"/>
                </a:solidFill>
              </a:defRPr>
            </a:lvl1pPr>
            <a:lvl2pPr>
              <a:lnSpc>
                <a:spcPct val="90000"/>
              </a:lnSpc>
              <a:spcBef>
                <a:spcPts val="600"/>
              </a:spcBef>
              <a:spcAft>
                <a:spcPts val="800"/>
              </a:spcAft>
              <a:buClr>
                <a:srgbClr val="0C68AC"/>
              </a:buClr>
              <a:defRPr sz="2000">
                <a:solidFill>
                  <a:srgbClr val="101D3A"/>
                </a:solidFill>
              </a:defRPr>
            </a:lvl2pPr>
            <a:lvl3pPr>
              <a:lnSpc>
                <a:spcPct val="90000"/>
              </a:lnSpc>
              <a:spcBef>
                <a:spcPts val="600"/>
              </a:spcBef>
              <a:spcAft>
                <a:spcPts val="800"/>
              </a:spcAft>
              <a:buClr>
                <a:srgbClr val="0C68AC"/>
              </a:buClr>
              <a:defRPr sz="1800">
                <a:solidFill>
                  <a:srgbClr val="101D3A"/>
                </a:solidFill>
              </a:defRPr>
            </a:lvl3pPr>
            <a:lvl4pPr>
              <a:lnSpc>
                <a:spcPct val="90000"/>
              </a:lnSpc>
              <a:spcBef>
                <a:spcPts val="600"/>
              </a:spcBef>
              <a:spcAft>
                <a:spcPts val="800"/>
              </a:spcAft>
              <a:buClr>
                <a:srgbClr val="0C68AC"/>
              </a:buClr>
              <a:defRPr sz="1600">
                <a:solidFill>
                  <a:srgbClr val="101D3A"/>
                </a:solidFill>
              </a:defRPr>
            </a:lvl4pPr>
            <a:lvl5pPr>
              <a:lnSpc>
                <a:spcPct val="90000"/>
              </a:lnSpc>
              <a:spcBef>
                <a:spcPts val="600"/>
              </a:spcBef>
              <a:spcAft>
                <a:spcPts val="800"/>
              </a:spcAft>
              <a:buClr>
                <a:srgbClr val="0C68AC"/>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2"/>
          <p:cNvSpPr>
            <a:spLocks noGrp="1"/>
          </p:cNvSpPr>
          <p:nvPr>
            <p:ph type="pic" idx="14" hasCustomPrompt="1"/>
          </p:nvPr>
        </p:nvSpPr>
        <p:spPr>
          <a:xfrm>
            <a:off x="423333" y="1624471"/>
            <a:ext cx="6267451"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5" name="Slide Number Placeholder 4"/>
          <p:cNvSpPr>
            <a:spLocks noGrp="1"/>
          </p:cNvSpPr>
          <p:nvPr>
            <p:ph type="sldNum" sz="quarter" idx="16"/>
          </p:nvPr>
        </p:nvSpPr>
        <p:spPr/>
        <p:txBody>
          <a:bodyPr/>
          <a:lstStyle/>
          <a:p>
            <a:fld id="{23750D03-48AD-2741-AECD-41D901562598}" type="slidenum">
              <a:rPr lang="en-US" smtClean="0"/>
              <a:pPr/>
              <a:t>‹#›</a:t>
            </a:fld>
            <a:endParaRPr lang="en-US" dirty="0"/>
          </a:p>
        </p:txBody>
      </p:sp>
      <p:sp>
        <p:nvSpPr>
          <p:cNvPr id="3" name="Title 2"/>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8103314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2 Content">
    <p:spTree>
      <p:nvGrpSpPr>
        <p:cNvPr id="1" name=""/>
        <p:cNvGrpSpPr/>
        <p:nvPr/>
      </p:nvGrpSpPr>
      <p:grpSpPr>
        <a:xfrm>
          <a:off x="0" y="0"/>
          <a:ext cx="0" cy="0"/>
          <a:chOff x="0" y="0"/>
          <a:chExt cx="0" cy="0"/>
        </a:xfrm>
      </p:grpSpPr>
      <p:sp>
        <p:nvSpPr>
          <p:cNvPr id="8" name="Content Placeholder 2"/>
          <p:cNvSpPr>
            <a:spLocks noGrp="1"/>
          </p:cNvSpPr>
          <p:nvPr>
            <p:ph sz="half" idx="1" hasCustomPrompt="1"/>
          </p:nvPr>
        </p:nvSpPr>
        <p:spPr>
          <a:xfrm>
            <a:off x="429257" y="1608673"/>
            <a:ext cx="3846883" cy="4028153"/>
          </a:xfrm>
        </p:spPr>
        <p:txBody>
          <a:bodyPr lIns="0" tIns="0" rIns="0" bIns="0">
            <a:noAutofit/>
          </a:bodyPr>
          <a:lstStyle>
            <a:lvl1pPr marL="0" indent="0">
              <a:lnSpc>
                <a:spcPts val="2400"/>
              </a:lnSpc>
              <a:spcAft>
                <a:spcPts val="800"/>
              </a:spcAft>
              <a:buNone/>
              <a:defRPr sz="1600">
                <a:solidFill>
                  <a:srgbClr val="007DBA"/>
                </a:solidFill>
              </a:defRPr>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p:txBody>
      </p:sp>
      <p:sp>
        <p:nvSpPr>
          <p:cNvPr id="14" name="Content Placeholder 2"/>
          <p:cNvSpPr>
            <a:spLocks noGrp="1"/>
          </p:cNvSpPr>
          <p:nvPr>
            <p:ph idx="14" hasCustomPrompt="1"/>
          </p:nvPr>
        </p:nvSpPr>
        <p:spPr>
          <a:xfrm>
            <a:off x="4536030" y="1608673"/>
            <a:ext cx="7245343" cy="4028153"/>
          </a:xfrm>
        </p:spPr>
        <p:txBody>
          <a:bodyPr lIns="0" tIns="0" rIns="0" bIns="0">
            <a:noAutofit/>
          </a:bodyPr>
          <a:lstStyle>
            <a:lvl1pPr>
              <a:spcAft>
                <a:spcPts val="576"/>
              </a:spcAft>
              <a:buClr>
                <a:srgbClr val="007DBA"/>
              </a:buClr>
              <a:defRPr sz="2000">
                <a:solidFill>
                  <a:srgbClr val="101D3A"/>
                </a:solidFill>
              </a:defRPr>
            </a:lvl1pPr>
            <a:lvl2pPr>
              <a:spcAft>
                <a:spcPts val="576"/>
              </a:spcAft>
              <a:buClr>
                <a:srgbClr val="007DBA"/>
              </a:buClr>
              <a:defRPr sz="2000">
                <a:solidFill>
                  <a:srgbClr val="101D3A"/>
                </a:solidFill>
              </a:defRPr>
            </a:lvl2pPr>
            <a:lvl3pPr>
              <a:spcAft>
                <a:spcPts val="576"/>
              </a:spcAft>
              <a:buClr>
                <a:srgbClr val="007DBA"/>
              </a:buClr>
              <a:defRPr sz="1800">
                <a:solidFill>
                  <a:srgbClr val="101D3A"/>
                </a:solidFill>
              </a:defRPr>
            </a:lvl3pPr>
            <a:lvl4pPr>
              <a:spcAft>
                <a:spcPts val="576"/>
              </a:spcAft>
              <a:buClr>
                <a:srgbClr val="007DBA"/>
              </a:buClr>
              <a:defRPr sz="1600">
                <a:solidFill>
                  <a:srgbClr val="101D3A"/>
                </a:solidFill>
              </a:defRPr>
            </a:lvl4pPr>
            <a:lvl5pPr>
              <a:spcAft>
                <a:spcPts val="576"/>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2083263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tle+Content+Photo">
    <p:spTree>
      <p:nvGrpSpPr>
        <p:cNvPr id="1" name=""/>
        <p:cNvGrpSpPr/>
        <p:nvPr/>
      </p:nvGrpSpPr>
      <p:grpSpPr>
        <a:xfrm>
          <a:off x="0" y="0"/>
          <a:ext cx="0" cy="0"/>
          <a:chOff x="0" y="0"/>
          <a:chExt cx="0" cy="0"/>
        </a:xfrm>
      </p:grpSpPr>
      <p:sp>
        <p:nvSpPr>
          <p:cNvPr id="12"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2"/>
          <p:cNvSpPr>
            <a:spLocks noGrp="1"/>
          </p:cNvSpPr>
          <p:nvPr>
            <p:ph type="pic" idx="14" hasCustomPrompt="1"/>
          </p:nvPr>
        </p:nvSpPr>
        <p:spPr>
          <a:xfrm>
            <a:off x="6980500" y="1624471"/>
            <a:ext cx="4800873"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0580995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le+Content+Graph">
    <p:spTree>
      <p:nvGrpSpPr>
        <p:cNvPr id="1" name=""/>
        <p:cNvGrpSpPr/>
        <p:nvPr/>
      </p:nvGrpSpPr>
      <p:grpSpPr>
        <a:xfrm>
          <a:off x="0" y="0"/>
          <a:ext cx="0" cy="0"/>
          <a:chOff x="0" y="0"/>
          <a:chExt cx="0" cy="0"/>
        </a:xfrm>
      </p:grpSpPr>
      <p:sp>
        <p:nvSpPr>
          <p:cNvPr id="13" name="Content Placeholder 2"/>
          <p:cNvSpPr>
            <a:spLocks noGrp="1"/>
          </p:cNvSpPr>
          <p:nvPr>
            <p:ph idx="13" hasCustomPrompt="1"/>
          </p:nvPr>
        </p:nvSpPr>
        <p:spPr>
          <a:xfrm>
            <a:off x="6980495" y="1608673"/>
            <a:ext cx="4894808" cy="4028153"/>
          </a:xfrm>
        </p:spPr>
        <p:txBody>
          <a:bodyPr/>
          <a:lstStyle>
            <a:lvl1pPr marL="0" indent="0">
              <a:spcAft>
                <a:spcPts val="800"/>
              </a:spcAft>
              <a:buNone/>
              <a:defRPr>
                <a:solidFill>
                  <a:srgbClr val="101D3A"/>
                </a:solidFill>
              </a:defRPr>
            </a:lvl1pPr>
            <a:lvl2pPr>
              <a:defRPr>
                <a:solidFill>
                  <a:srgbClr val="101D3A"/>
                </a:solidFill>
              </a:defRPr>
            </a:lvl2pPr>
            <a:lvl3pPr>
              <a:defRPr>
                <a:solidFill>
                  <a:srgbClr val="101D3A"/>
                </a:solidFill>
              </a:defRPr>
            </a:lvl3pPr>
            <a:lvl4pPr>
              <a:defRPr>
                <a:solidFill>
                  <a:srgbClr val="101D3A"/>
                </a:solidFill>
              </a:defRPr>
            </a:lvl4pPr>
            <a:lvl5pPr>
              <a:defRPr>
                <a:solidFill>
                  <a:srgbClr val="101D3A"/>
                </a:solidFill>
              </a:defRPr>
            </a:lvl5pPr>
          </a:lstStyle>
          <a:p>
            <a:pPr lvl="0"/>
            <a:r>
              <a:rPr lang="en-US" dirty="0"/>
              <a:t>Click to add text</a:t>
            </a:r>
          </a:p>
        </p:txBody>
      </p:sp>
      <p:sp>
        <p:nvSpPr>
          <p:cNvPr id="8"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5"/>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1596391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3 Content">
    <p:spTree>
      <p:nvGrpSpPr>
        <p:cNvPr id="1" name=""/>
        <p:cNvGrpSpPr/>
        <p:nvPr/>
      </p:nvGrpSpPr>
      <p:grpSpPr>
        <a:xfrm>
          <a:off x="0" y="0"/>
          <a:ext cx="0" cy="0"/>
          <a:chOff x="0" y="0"/>
          <a:chExt cx="0" cy="0"/>
        </a:xfrm>
      </p:grpSpPr>
      <p:sp>
        <p:nvSpPr>
          <p:cNvPr id="29" name="Content Placeholder 3"/>
          <p:cNvSpPr>
            <a:spLocks noGrp="1"/>
          </p:cNvSpPr>
          <p:nvPr>
            <p:ph sz="half" idx="2" hasCustomPrompt="1"/>
          </p:nvPr>
        </p:nvSpPr>
        <p:spPr>
          <a:xfrm>
            <a:off x="429257" y="1605796"/>
            <a:ext cx="11352109" cy="646544"/>
          </a:xfrm>
        </p:spPr>
        <p:txBody>
          <a:bodyPr>
            <a:normAutofit/>
          </a:bodyPr>
          <a:lstStyle>
            <a:lvl1pPr marL="0" indent="0">
              <a:buNone/>
              <a:defRPr sz="1800">
                <a:solidFill>
                  <a:schemeClr val="tx2"/>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0" name="Content Placeholder 3"/>
          <p:cNvSpPr>
            <a:spLocks noGrp="1"/>
          </p:cNvSpPr>
          <p:nvPr>
            <p:ph sz="half" idx="13" hasCustomPrompt="1"/>
          </p:nvPr>
        </p:nvSpPr>
        <p:spPr>
          <a:xfrm>
            <a:off x="429263" y="2290754"/>
            <a:ext cx="3540772"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3" name="Content Placeholder 3"/>
          <p:cNvSpPr>
            <a:spLocks noGrp="1"/>
          </p:cNvSpPr>
          <p:nvPr>
            <p:ph sz="half" idx="14" hasCustomPrompt="1"/>
          </p:nvPr>
        </p:nvSpPr>
        <p:spPr>
          <a:xfrm>
            <a:off x="4349757"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4" name="Content Placeholder 3"/>
          <p:cNvSpPr>
            <a:spLocks noGrp="1"/>
          </p:cNvSpPr>
          <p:nvPr>
            <p:ph sz="half" idx="15" hasCustomPrompt="1"/>
          </p:nvPr>
        </p:nvSpPr>
        <p:spPr>
          <a:xfrm>
            <a:off x="8255425"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 name="Slide Number Placeholder 2"/>
          <p:cNvSpPr>
            <a:spLocks noGrp="1"/>
          </p:cNvSpPr>
          <p:nvPr>
            <p:ph type="sldNum" sz="quarter" idx="17"/>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74617471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7651959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05506442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3">
    <p:bg>
      <p:bgPr>
        <a:solidFill>
          <a:srgbClr val="13294B"/>
        </a:solid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solidFill>
                  <a:schemeClr val="bg1"/>
                </a:solidFill>
              </a:defRPr>
            </a:lvl1p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199"/>
          </a:xfrm>
          <a:prstGeom prst="rect">
            <a:avLst/>
          </a:prstGeom>
        </p:spPr>
      </p:pic>
    </p:spTree>
    <p:extLst>
      <p:ext uri="{BB962C8B-B14F-4D97-AF65-F5344CB8AC3E}">
        <p14:creationId xmlns:p14="http://schemas.microsoft.com/office/powerpoint/2010/main" val="388750574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3"/>
            <a:ext cx="11226800" cy="1139881"/>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816924"/>
            <a:ext cx="5477792" cy="4004755"/>
          </a:xfrm>
        </p:spPr>
        <p:txBody>
          <a:bodyPr>
            <a:noAutofit/>
          </a:bodyPr>
          <a:lstStyle>
            <a:lvl1pPr>
              <a:buFont typeface="+mj-lt"/>
              <a:buAutoNum type="arabicPeriod"/>
              <a:defRPr/>
            </a:lvl1pPr>
          </a:lstStyle>
          <a:p>
            <a:pPr lvl="0"/>
            <a:r>
              <a:rPr lang="en-US" dirty="0"/>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61724"/>
            <a:ext cx="6909435" cy="716147"/>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1344870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327441"/>
            <a:ext cx="10792178" cy="920998"/>
          </a:xfrm>
        </p:spPr>
        <p:txBody>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rgbClr val="B34D59"/>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92455"/>
            <a:ext cx="6774777" cy="555473"/>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720380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8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41239128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7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39520949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4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30203193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2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5043371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5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5836106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6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7" y="6066550"/>
            <a:ext cx="1532662" cy="457200"/>
          </a:xfrm>
          <a:prstGeom prst="rect">
            <a:avLst/>
          </a:prstGeom>
        </p:spPr>
      </p:pic>
    </p:spTree>
    <p:extLst>
      <p:ext uri="{BB962C8B-B14F-4D97-AF65-F5344CB8AC3E}">
        <p14:creationId xmlns:p14="http://schemas.microsoft.com/office/powerpoint/2010/main" val="20122027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3_Section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7539419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07612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Title Slide 1">
    <p:bg>
      <p:bgPr>
        <a:solidFill>
          <a:schemeClr val="bg1"/>
        </a:solidFill>
        <a:effectLst/>
      </p:bgPr>
    </p:bg>
    <p:spTree>
      <p:nvGrpSpPr>
        <p:cNvPr id="1" name=""/>
        <p:cNvGrpSpPr/>
        <p:nvPr/>
      </p:nvGrpSpPr>
      <p:grpSpPr>
        <a:xfrm>
          <a:off x="0" y="0"/>
          <a:ext cx="0" cy="0"/>
          <a:chOff x="0" y="0"/>
          <a:chExt cx="0" cy="0"/>
        </a:xfrm>
      </p:grpSpPr>
      <p:sp>
        <p:nvSpPr>
          <p:cNvPr id="6" name="Text Placeholder 5"/>
          <p:cNvSpPr>
            <a:spLocks noGrp="1"/>
          </p:cNvSpPr>
          <p:nvPr>
            <p:ph type="body" sz="quarter" idx="14" hasCustomPrompt="1"/>
          </p:nvPr>
        </p:nvSpPr>
        <p:spPr>
          <a:xfrm>
            <a:off x="0" y="1671637"/>
            <a:ext cx="12192000" cy="2138363"/>
          </a:xfrm>
          <a:prstGeom prst="rect">
            <a:avLst/>
          </a:prstGeom>
          <a:solidFill>
            <a:srgbClr val="449AAC"/>
          </a:solidFill>
        </p:spPr>
        <p:txBody>
          <a:bodyPr anchor="ctr"/>
          <a:lstStyle>
            <a:lvl1pPr marL="0" indent="0" algn="ctr">
              <a:buNone/>
              <a:defRPr sz="4000">
                <a:solidFill>
                  <a:schemeClr val="accent6"/>
                </a:solidFill>
              </a:defRPr>
            </a:lvl1pPr>
          </a:lstStyle>
          <a:p>
            <a:r>
              <a:rPr lang="en-US" dirty="0"/>
              <a:t>Presentation Title Here</a:t>
            </a:r>
          </a:p>
        </p:txBody>
      </p:sp>
      <p:sp>
        <p:nvSpPr>
          <p:cNvPr id="7" name="Subtitle 3"/>
          <p:cNvSpPr>
            <a:spLocks noGrp="1"/>
          </p:cNvSpPr>
          <p:nvPr>
            <p:ph type="subTitle" idx="1" hasCustomPrompt="1"/>
          </p:nvPr>
        </p:nvSpPr>
        <p:spPr>
          <a:xfrm>
            <a:off x="609600" y="4189445"/>
            <a:ext cx="10972800" cy="431108"/>
          </a:xfrm>
          <a:prstGeom prst="rect">
            <a:avLst/>
          </a:prstGeom>
        </p:spPr>
        <p:txBody>
          <a:bodyPr anchor="ctr"/>
          <a:lstStyle>
            <a:lvl1pPr marL="0" indent="0">
              <a:buNone/>
              <a:defRPr b="1">
                <a:solidFill>
                  <a:srgbClr val="449AAC"/>
                </a:solidFill>
              </a:defRPr>
            </a:lvl1pPr>
          </a:lstStyle>
          <a:p>
            <a:r>
              <a:rPr lang="en-US" dirty="0"/>
              <a:t>Presenter’s Name Here</a:t>
            </a:r>
          </a:p>
        </p:txBody>
      </p:sp>
      <p:sp>
        <p:nvSpPr>
          <p:cNvPr id="8" name="Text Placeholder 4"/>
          <p:cNvSpPr>
            <a:spLocks noGrp="1"/>
          </p:cNvSpPr>
          <p:nvPr>
            <p:ph type="body" sz="quarter" idx="13" hasCustomPrompt="1"/>
          </p:nvPr>
        </p:nvSpPr>
        <p:spPr>
          <a:xfrm>
            <a:off x="609600" y="4620552"/>
            <a:ext cx="10972800" cy="1295400"/>
          </a:xfrm>
          <a:prstGeom prst="rect">
            <a:avLst/>
          </a:prstGeom>
        </p:spPr>
        <p:txBody>
          <a:bodyPr/>
          <a:lstStyle>
            <a:lvl1pPr marL="0" indent="0">
              <a:buNone/>
              <a:defRPr sz="2200" i="1">
                <a:solidFill>
                  <a:schemeClr val="tx1"/>
                </a:solidFill>
              </a:defRPr>
            </a:lvl1pPr>
          </a:lstStyle>
          <a:p>
            <a:r>
              <a:rPr lang="en-US" dirty="0"/>
              <a:t>Presenter’s Affiliation Here</a:t>
            </a:r>
          </a:p>
        </p:txBody>
      </p:sp>
      <p:pic>
        <p:nvPicPr>
          <p:cNvPr id="3" name="Picture 2" descr="A close up of a sign&#10;&#10;Description automatically generated">
            <a:extLst>
              <a:ext uri="{FF2B5EF4-FFF2-40B4-BE49-F238E27FC236}">
                <a16:creationId xmlns:a16="http://schemas.microsoft.com/office/drawing/2014/main" id="{19CDB3E9-C9E2-B84A-A04E-91A6B20A03D6}"/>
              </a:ext>
            </a:extLst>
          </p:cNvPr>
          <p:cNvPicPr>
            <a:picLocks noChangeAspect="1"/>
          </p:cNvPicPr>
          <p:nvPr userDrawn="1"/>
        </p:nvPicPr>
        <p:blipFill>
          <a:blip r:embed="rId2"/>
          <a:stretch>
            <a:fillRect/>
          </a:stretch>
        </p:blipFill>
        <p:spPr>
          <a:xfrm>
            <a:off x="8566727" y="376238"/>
            <a:ext cx="3096768" cy="778423"/>
          </a:xfrm>
          <a:prstGeom prst="rect">
            <a:avLst/>
          </a:prstGeom>
        </p:spPr>
      </p:pic>
    </p:spTree>
    <p:extLst>
      <p:ext uri="{BB962C8B-B14F-4D97-AF65-F5344CB8AC3E}">
        <p14:creationId xmlns:p14="http://schemas.microsoft.com/office/powerpoint/2010/main" val="39380537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7.xml><?xml version="1.0" encoding="utf-8"?>
<p:sldLayout xmlns:a="http://schemas.openxmlformats.org/drawingml/2006/main" xmlns:r="http://schemas.openxmlformats.org/officeDocument/2006/relationships" xmlns:p="http://schemas.openxmlformats.org/presentationml/2006/main" userDrawn="1">
  <p:cSld name="Content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347959"/>
            <a:ext cx="12192000" cy="1069680"/>
          </a:xfrm>
          <a:prstGeom prst="rect">
            <a:avLst/>
          </a:prstGeom>
        </p:spPr>
        <p:txBody>
          <a:bodyPr anchor="ctr"/>
          <a:lstStyle>
            <a:lvl1pPr algn="ctr">
              <a:defRPr sz="4000">
                <a:solidFill>
                  <a:schemeClr val="bg1"/>
                </a:solidFill>
              </a:defRPr>
            </a:lvl1pPr>
          </a:lstStyle>
          <a:p>
            <a:r>
              <a:rPr lang="en-US" dirty="0"/>
              <a:t>Click to add title</a:t>
            </a: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
        <p:nvSpPr>
          <p:cNvPr id="8" name="Content Placeholder 3"/>
          <p:cNvSpPr>
            <a:spLocks noGrp="1"/>
          </p:cNvSpPr>
          <p:nvPr>
            <p:ph sz="quarter" idx="14"/>
          </p:nvPr>
        </p:nvSpPr>
        <p:spPr>
          <a:xfrm>
            <a:off x="609600" y="1566751"/>
            <a:ext cx="10972800" cy="4639840"/>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82429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8.xml><?xml version="1.0" encoding="utf-8"?>
<p:sldLayout xmlns:a="http://schemas.openxmlformats.org/drawingml/2006/main" xmlns:r="http://schemas.openxmlformats.org/officeDocument/2006/relationships" xmlns:p="http://schemas.openxmlformats.org/presentationml/2006/main" userDrawn="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endParaRPr>
          </a:p>
        </p:txBody>
      </p:sp>
      <p:sp>
        <p:nvSpPr>
          <p:cNvPr id="7" name="Text Placeholder 7"/>
          <p:cNvSpPr>
            <a:spLocks noGrp="1"/>
          </p:cNvSpPr>
          <p:nvPr>
            <p:ph type="body" sz="quarter" idx="13" hasCustomPrompt="1"/>
          </p:nvPr>
        </p:nvSpPr>
        <p:spPr>
          <a:xfrm>
            <a:off x="0" y="6324602"/>
            <a:ext cx="12192000" cy="533399"/>
          </a:xfrm>
          <a:prstGeom prst="rect">
            <a:avLst/>
          </a:prstGeom>
        </p:spPr>
        <p:txBody>
          <a:bodyPr lIns="274320" tIns="137160" rIns="274320" bIns="137160" anchor="b"/>
          <a:lstStyle>
            <a:lvl1pPr marL="0" indent="0">
              <a:buNone/>
              <a:defRPr sz="1400" b="1" baseline="0">
                <a:solidFill>
                  <a:schemeClr val="tx1"/>
                </a:solidFill>
                <a:latin typeface="+mn-lt"/>
                <a:cs typeface="Helvetica" panose="020B0604020202020204" pitchFamily="34" charset="0"/>
              </a:defRPr>
            </a:lvl1pPr>
            <a:lvl2pPr marL="395278" indent="0">
              <a:buNone/>
              <a:defRPr sz="1400" b="1"/>
            </a:lvl2pPr>
            <a:lvl3pPr marL="801668" indent="0">
              <a:buNone/>
              <a:defRPr sz="1400" b="1"/>
            </a:lvl3pPr>
            <a:lvl4pPr marL="1196945" indent="0">
              <a:buNone/>
              <a:defRPr sz="1400" b="1"/>
            </a:lvl4pPr>
            <a:lvl5pPr marL="1601747" indent="0">
              <a:buNone/>
              <a:defRPr sz="1400" b="1"/>
            </a:lvl5pPr>
          </a:lstStyle>
          <a:p>
            <a:pPr lvl="0"/>
            <a:r>
              <a:rPr lang="en-US" dirty="0"/>
              <a:t>Reference.</a:t>
            </a:r>
          </a:p>
        </p:txBody>
      </p:sp>
    </p:spTree>
    <p:extLst>
      <p:ext uri="{BB962C8B-B14F-4D97-AF65-F5344CB8AC3E}">
        <p14:creationId xmlns:p14="http://schemas.microsoft.com/office/powerpoint/2010/main" val="360739024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59.xml><?xml version="1.0" encoding="utf-8"?>
<p:sldLayout xmlns:a="http://schemas.openxmlformats.org/drawingml/2006/main" xmlns:r="http://schemas.openxmlformats.org/officeDocument/2006/relationships" xmlns:p="http://schemas.openxmlformats.org/presentationml/2006/main"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4"/>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9" y="6066551"/>
            <a:ext cx="1532659" cy="457200"/>
          </a:xfrm>
          <a:prstGeom prst="rect">
            <a:avLst/>
          </a:prstGeom>
        </p:spPr>
      </p:pic>
    </p:spTree>
    <p:extLst>
      <p:ext uri="{BB962C8B-B14F-4D97-AF65-F5344CB8AC3E}">
        <p14:creationId xmlns:p14="http://schemas.microsoft.com/office/powerpoint/2010/main" val="359382893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itle+Bullets">
    <p:spTree>
      <p:nvGrpSpPr>
        <p:cNvPr id="1" name=""/>
        <p:cNvGrpSpPr/>
        <p:nvPr/>
      </p:nvGrpSpPr>
      <p:grpSpPr>
        <a:xfrm>
          <a:off x="0" y="0"/>
          <a:ext cx="0" cy="0"/>
          <a:chOff x="0" y="0"/>
          <a:chExt cx="0" cy="0"/>
        </a:xfrm>
      </p:grpSpPr>
      <p:sp>
        <p:nvSpPr>
          <p:cNvPr id="11" name="Content Placeholder 2"/>
          <p:cNvSpPr>
            <a:spLocks noGrp="1"/>
          </p:cNvSpPr>
          <p:nvPr>
            <p:ph idx="1" hasCustomPrompt="1"/>
          </p:nvPr>
        </p:nvSpPr>
        <p:spPr>
          <a:xfrm>
            <a:off x="429257" y="1608673"/>
            <a:ext cx="11352109" cy="4028153"/>
          </a:xfrm>
        </p:spPr>
        <p:txBody>
          <a:bodyPr lIns="0" tIns="0" rIns="0" bIns="0"/>
          <a:lstStyle>
            <a:lvl1pPr>
              <a:spcBef>
                <a:spcPts val="600"/>
              </a:spcBef>
              <a:spcAft>
                <a:spcPts val="800"/>
              </a:spcAft>
              <a:buClr>
                <a:srgbClr val="007DBA"/>
              </a:buClr>
              <a:defRPr sz="2000">
                <a:solidFill>
                  <a:srgbClr val="101D3A"/>
                </a:solidFill>
              </a:defRPr>
            </a:lvl1pPr>
            <a:lvl2pPr>
              <a:spcBef>
                <a:spcPts val="600"/>
              </a:spcBef>
              <a:spcAft>
                <a:spcPts val="800"/>
              </a:spcAft>
              <a:buClr>
                <a:srgbClr val="007DBA"/>
              </a:buClr>
              <a:defRPr sz="2000">
                <a:solidFill>
                  <a:srgbClr val="101D3A"/>
                </a:solidFill>
              </a:defRPr>
            </a:lvl2pPr>
            <a:lvl3pPr>
              <a:spcBef>
                <a:spcPts val="600"/>
              </a:spcBef>
              <a:spcAft>
                <a:spcPts val="800"/>
              </a:spcAft>
              <a:buClr>
                <a:srgbClr val="007DBA"/>
              </a:buClr>
              <a:defRPr sz="1800">
                <a:solidFill>
                  <a:srgbClr val="101D3A"/>
                </a:solidFill>
              </a:defRPr>
            </a:lvl3pPr>
            <a:lvl4pPr>
              <a:spcBef>
                <a:spcPts val="600"/>
              </a:spcBef>
              <a:spcAft>
                <a:spcPts val="800"/>
              </a:spcAft>
              <a:buClr>
                <a:srgbClr val="007DBA"/>
              </a:buClr>
              <a:defRPr sz="1600">
                <a:solidFill>
                  <a:srgbClr val="101D3A"/>
                </a:solidFill>
              </a:defRPr>
            </a:lvl4pPr>
            <a:lvl5pPr>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p:cNvSpPr>
            <a:spLocks noGrp="1"/>
          </p:cNvSpPr>
          <p:nvPr>
            <p:ph type="sldNum" sz="quarter" idx="11"/>
          </p:nvPr>
        </p:nvSpPr>
        <p:spPr/>
        <p:txBody>
          <a:bodyPr/>
          <a:lstStyle>
            <a:lvl1pPr>
              <a:defRPr>
                <a:solidFill>
                  <a:srgbClr val="13294B"/>
                </a:solidFill>
              </a:defRPr>
            </a:lvl1pPr>
          </a:lstStyle>
          <a:p>
            <a:fld id="{23750D03-48AD-2741-AECD-41D901562598}" type="slidenum">
              <a:rPr lang="en-US" smtClean="0"/>
              <a:pPr/>
              <a:t>‹#›</a:t>
            </a:fld>
            <a:endParaRPr lang="en-US" dirty="0"/>
          </a:p>
        </p:txBody>
      </p:sp>
      <p:sp>
        <p:nvSpPr>
          <p:cNvPr id="7" name="Title 6"/>
          <p:cNvSpPr>
            <a:spLocks noGrp="1"/>
          </p:cNvSpPr>
          <p:nvPr>
            <p:ph type="title"/>
          </p:nvPr>
        </p:nvSpPr>
        <p:spPr/>
        <p:txBody>
          <a:bodyPr/>
          <a:lstStyle/>
          <a:p>
            <a:r>
              <a:rPr lang="en-US" dirty="0"/>
              <a:t>Click to edit Master title style</a:t>
            </a:r>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36663514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itle+Content+PhotoLef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6972300" y="1608673"/>
            <a:ext cx="4809067" cy="4028153"/>
          </a:xfrm>
        </p:spPr>
        <p:txBody>
          <a:bodyPr lIns="0" tIns="0" rIns="0" bIns="0"/>
          <a:lstStyle>
            <a:lvl1pPr marL="287331" indent="-287331">
              <a:lnSpc>
                <a:spcPct val="90000"/>
              </a:lnSpc>
              <a:spcBef>
                <a:spcPts val="600"/>
              </a:spcBef>
              <a:spcAft>
                <a:spcPts val="800"/>
              </a:spcAft>
              <a:buClr>
                <a:srgbClr val="0C68AC"/>
              </a:buClr>
              <a:defRPr sz="2000">
                <a:solidFill>
                  <a:srgbClr val="101D3A"/>
                </a:solidFill>
              </a:defRPr>
            </a:lvl1pPr>
            <a:lvl2pPr>
              <a:lnSpc>
                <a:spcPct val="90000"/>
              </a:lnSpc>
              <a:spcBef>
                <a:spcPts val="600"/>
              </a:spcBef>
              <a:spcAft>
                <a:spcPts val="800"/>
              </a:spcAft>
              <a:buClr>
                <a:srgbClr val="0C68AC"/>
              </a:buClr>
              <a:defRPr sz="2000">
                <a:solidFill>
                  <a:srgbClr val="101D3A"/>
                </a:solidFill>
              </a:defRPr>
            </a:lvl2pPr>
            <a:lvl3pPr>
              <a:lnSpc>
                <a:spcPct val="90000"/>
              </a:lnSpc>
              <a:spcBef>
                <a:spcPts val="600"/>
              </a:spcBef>
              <a:spcAft>
                <a:spcPts val="800"/>
              </a:spcAft>
              <a:buClr>
                <a:srgbClr val="0C68AC"/>
              </a:buClr>
              <a:defRPr sz="1800">
                <a:solidFill>
                  <a:srgbClr val="101D3A"/>
                </a:solidFill>
              </a:defRPr>
            </a:lvl3pPr>
            <a:lvl4pPr>
              <a:lnSpc>
                <a:spcPct val="90000"/>
              </a:lnSpc>
              <a:spcBef>
                <a:spcPts val="600"/>
              </a:spcBef>
              <a:spcAft>
                <a:spcPts val="800"/>
              </a:spcAft>
              <a:buClr>
                <a:srgbClr val="0C68AC"/>
              </a:buClr>
              <a:defRPr sz="1600">
                <a:solidFill>
                  <a:srgbClr val="101D3A"/>
                </a:solidFill>
              </a:defRPr>
            </a:lvl4pPr>
            <a:lvl5pPr>
              <a:lnSpc>
                <a:spcPct val="90000"/>
              </a:lnSpc>
              <a:spcBef>
                <a:spcPts val="600"/>
              </a:spcBef>
              <a:spcAft>
                <a:spcPts val="800"/>
              </a:spcAft>
              <a:buClr>
                <a:srgbClr val="0C68AC"/>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2"/>
          <p:cNvSpPr>
            <a:spLocks noGrp="1"/>
          </p:cNvSpPr>
          <p:nvPr>
            <p:ph type="pic" idx="14" hasCustomPrompt="1"/>
          </p:nvPr>
        </p:nvSpPr>
        <p:spPr>
          <a:xfrm>
            <a:off x="423333" y="1624471"/>
            <a:ext cx="6267451"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5" name="Slide Number Placeholder 4"/>
          <p:cNvSpPr>
            <a:spLocks noGrp="1"/>
          </p:cNvSpPr>
          <p:nvPr>
            <p:ph type="sldNum" sz="quarter" idx="16"/>
          </p:nvPr>
        </p:nvSpPr>
        <p:spPr/>
        <p:txBody>
          <a:bodyPr/>
          <a:lstStyle/>
          <a:p>
            <a:fld id="{23750D03-48AD-2741-AECD-41D901562598}" type="slidenum">
              <a:rPr lang="en-US" smtClean="0"/>
              <a:pPr/>
              <a:t>‹#›</a:t>
            </a:fld>
            <a:endParaRPr lang="en-US" dirty="0"/>
          </a:p>
        </p:txBody>
      </p:sp>
      <p:sp>
        <p:nvSpPr>
          <p:cNvPr id="3" name="Title 2"/>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0706249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itle+2 Content">
    <p:spTree>
      <p:nvGrpSpPr>
        <p:cNvPr id="1" name=""/>
        <p:cNvGrpSpPr/>
        <p:nvPr/>
      </p:nvGrpSpPr>
      <p:grpSpPr>
        <a:xfrm>
          <a:off x="0" y="0"/>
          <a:ext cx="0" cy="0"/>
          <a:chOff x="0" y="0"/>
          <a:chExt cx="0" cy="0"/>
        </a:xfrm>
      </p:grpSpPr>
      <p:sp>
        <p:nvSpPr>
          <p:cNvPr id="8" name="Content Placeholder 2"/>
          <p:cNvSpPr>
            <a:spLocks noGrp="1"/>
          </p:cNvSpPr>
          <p:nvPr>
            <p:ph sz="half" idx="1" hasCustomPrompt="1"/>
          </p:nvPr>
        </p:nvSpPr>
        <p:spPr>
          <a:xfrm>
            <a:off x="429257" y="1608673"/>
            <a:ext cx="3846883" cy="4028153"/>
          </a:xfrm>
        </p:spPr>
        <p:txBody>
          <a:bodyPr lIns="0" tIns="0" rIns="0" bIns="0">
            <a:noAutofit/>
          </a:bodyPr>
          <a:lstStyle>
            <a:lvl1pPr marL="0" indent="0">
              <a:lnSpc>
                <a:spcPts val="2400"/>
              </a:lnSpc>
              <a:spcAft>
                <a:spcPts val="800"/>
              </a:spcAft>
              <a:buNone/>
              <a:defRPr sz="1600">
                <a:solidFill>
                  <a:srgbClr val="007DBA"/>
                </a:solidFill>
              </a:defRPr>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p:txBody>
      </p:sp>
      <p:sp>
        <p:nvSpPr>
          <p:cNvPr id="14" name="Content Placeholder 2"/>
          <p:cNvSpPr>
            <a:spLocks noGrp="1"/>
          </p:cNvSpPr>
          <p:nvPr>
            <p:ph idx="14" hasCustomPrompt="1"/>
          </p:nvPr>
        </p:nvSpPr>
        <p:spPr>
          <a:xfrm>
            <a:off x="4536030" y="1608673"/>
            <a:ext cx="7245343" cy="4028153"/>
          </a:xfrm>
        </p:spPr>
        <p:txBody>
          <a:bodyPr lIns="0" tIns="0" rIns="0" bIns="0">
            <a:noAutofit/>
          </a:bodyPr>
          <a:lstStyle>
            <a:lvl1pPr>
              <a:spcAft>
                <a:spcPts val="576"/>
              </a:spcAft>
              <a:buClr>
                <a:srgbClr val="007DBA"/>
              </a:buClr>
              <a:defRPr sz="2000">
                <a:solidFill>
                  <a:srgbClr val="101D3A"/>
                </a:solidFill>
              </a:defRPr>
            </a:lvl1pPr>
            <a:lvl2pPr>
              <a:spcAft>
                <a:spcPts val="576"/>
              </a:spcAft>
              <a:buClr>
                <a:srgbClr val="007DBA"/>
              </a:buClr>
              <a:defRPr sz="2000">
                <a:solidFill>
                  <a:srgbClr val="101D3A"/>
                </a:solidFill>
              </a:defRPr>
            </a:lvl2pPr>
            <a:lvl3pPr>
              <a:spcAft>
                <a:spcPts val="576"/>
              </a:spcAft>
              <a:buClr>
                <a:srgbClr val="007DBA"/>
              </a:buClr>
              <a:defRPr sz="1800">
                <a:solidFill>
                  <a:srgbClr val="101D3A"/>
                </a:solidFill>
              </a:defRPr>
            </a:lvl3pPr>
            <a:lvl4pPr>
              <a:spcAft>
                <a:spcPts val="576"/>
              </a:spcAft>
              <a:buClr>
                <a:srgbClr val="007DBA"/>
              </a:buClr>
              <a:defRPr sz="1600">
                <a:solidFill>
                  <a:srgbClr val="101D3A"/>
                </a:solidFill>
              </a:defRPr>
            </a:lvl4pPr>
            <a:lvl5pPr>
              <a:spcAft>
                <a:spcPts val="576"/>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42553301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itle+Content+Photo">
    <p:spTree>
      <p:nvGrpSpPr>
        <p:cNvPr id="1" name=""/>
        <p:cNvGrpSpPr/>
        <p:nvPr/>
      </p:nvGrpSpPr>
      <p:grpSpPr>
        <a:xfrm>
          <a:off x="0" y="0"/>
          <a:ext cx="0" cy="0"/>
          <a:chOff x="0" y="0"/>
          <a:chExt cx="0" cy="0"/>
        </a:xfrm>
      </p:grpSpPr>
      <p:sp>
        <p:nvSpPr>
          <p:cNvPr id="12"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2"/>
          <p:cNvSpPr>
            <a:spLocks noGrp="1"/>
          </p:cNvSpPr>
          <p:nvPr>
            <p:ph type="pic" idx="14" hasCustomPrompt="1"/>
          </p:nvPr>
        </p:nvSpPr>
        <p:spPr>
          <a:xfrm>
            <a:off x="6980500" y="1624471"/>
            <a:ext cx="4800873" cy="4012353"/>
          </a:xfrm>
        </p:spPr>
        <p:txBody>
          <a:bodyPr anchor="ctr" anchorCtr="1"/>
          <a:lstStyle>
            <a:lvl1pPr marL="0" indent="0" algn="ctr">
              <a:buNone/>
              <a:defRPr sz="1400"/>
            </a:lvl1pPr>
            <a:lvl2pPr marL="511807" indent="0">
              <a:buNone/>
              <a:defRPr sz="3100"/>
            </a:lvl2pPr>
            <a:lvl3pPr marL="1023613" indent="0">
              <a:buNone/>
              <a:defRPr sz="2700"/>
            </a:lvl3pPr>
            <a:lvl4pPr marL="1535420" indent="0">
              <a:buNone/>
              <a:defRPr sz="2200"/>
            </a:lvl4pPr>
            <a:lvl5pPr marL="2047227" indent="0">
              <a:buNone/>
              <a:defRPr sz="2200"/>
            </a:lvl5pPr>
            <a:lvl6pPr marL="2559035" indent="0">
              <a:buNone/>
              <a:defRPr sz="2200"/>
            </a:lvl6pPr>
            <a:lvl7pPr marL="3070842" indent="0">
              <a:buNone/>
              <a:defRPr sz="2200"/>
            </a:lvl7pPr>
            <a:lvl8pPr marL="3582649" indent="0">
              <a:buNone/>
              <a:defRPr sz="2200"/>
            </a:lvl8pPr>
            <a:lvl9pPr marL="4094456" indent="0">
              <a:buNone/>
              <a:defRPr sz="2200"/>
            </a:lvl9pPr>
          </a:lstStyle>
          <a:p>
            <a:r>
              <a:rPr lang="en-US" dirty="0"/>
              <a:t>Drag picture to placeholder </a:t>
            </a:r>
            <a:br>
              <a:rPr lang="en-US" dirty="0"/>
            </a:br>
            <a:r>
              <a:rPr lang="en-US" dirty="0"/>
              <a:t>or click icon to add</a:t>
            </a:r>
            <a:br>
              <a:rPr lang="en-US" dirty="0"/>
            </a:br>
            <a:r>
              <a:rPr lang="en-US" dirty="0"/>
              <a:t>(150 DPI </a:t>
            </a:r>
            <a:r>
              <a:rPr lang="en-US" dirty="0" err="1"/>
              <a:t>PNG</a:t>
            </a:r>
            <a:r>
              <a:rPr lang="en-US" dirty="0"/>
              <a:t> file recommended)</a:t>
            </a:r>
          </a:p>
        </p:txBody>
      </p:sp>
      <p:sp>
        <p:nvSpPr>
          <p:cNvPr id="3" name="Slide Number Placeholder 2"/>
          <p:cNvSpPr>
            <a:spLocks noGrp="1"/>
          </p:cNvSpPr>
          <p:nvPr>
            <p:ph type="sldNum" sz="quarter" idx="16"/>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84824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itle+Content+Graph">
    <p:spTree>
      <p:nvGrpSpPr>
        <p:cNvPr id="1" name=""/>
        <p:cNvGrpSpPr/>
        <p:nvPr/>
      </p:nvGrpSpPr>
      <p:grpSpPr>
        <a:xfrm>
          <a:off x="0" y="0"/>
          <a:ext cx="0" cy="0"/>
          <a:chOff x="0" y="0"/>
          <a:chExt cx="0" cy="0"/>
        </a:xfrm>
      </p:grpSpPr>
      <p:sp>
        <p:nvSpPr>
          <p:cNvPr id="13" name="Content Placeholder 2"/>
          <p:cNvSpPr>
            <a:spLocks noGrp="1"/>
          </p:cNvSpPr>
          <p:nvPr>
            <p:ph idx="13" hasCustomPrompt="1"/>
          </p:nvPr>
        </p:nvSpPr>
        <p:spPr>
          <a:xfrm>
            <a:off x="6980495" y="1608673"/>
            <a:ext cx="4894808" cy="4028153"/>
          </a:xfrm>
        </p:spPr>
        <p:txBody>
          <a:bodyPr/>
          <a:lstStyle>
            <a:lvl1pPr marL="0" indent="0">
              <a:spcAft>
                <a:spcPts val="800"/>
              </a:spcAft>
              <a:buNone/>
              <a:defRPr>
                <a:solidFill>
                  <a:srgbClr val="101D3A"/>
                </a:solidFill>
              </a:defRPr>
            </a:lvl1pPr>
            <a:lvl2pPr>
              <a:defRPr>
                <a:solidFill>
                  <a:srgbClr val="101D3A"/>
                </a:solidFill>
              </a:defRPr>
            </a:lvl2pPr>
            <a:lvl3pPr>
              <a:defRPr>
                <a:solidFill>
                  <a:srgbClr val="101D3A"/>
                </a:solidFill>
              </a:defRPr>
            </a:lvl3pPr>
            <a:lvl4pPr>
              <a:defRPr>
                <a:solidFill>
                  <a:srgbClr val="101D3A"/>
                </a:solidFill>
              </a:defRPr>
            </a:lvl4pPr>
            <a:lvl5pPr>
              <a:defRPr>
                <a:solidFill>
                  <a:srgbClr val="101D3A"/>
                </a:solidFill>
              </a:defRPr>
            </a:lvl5pPr>
          </a:lstStyle>
          <a:p>
            <a:pPr lvl="0"/>
            <a:r>
              <a:rPr lang="en-US" dirty="0"/>
              <a:t>Click to add text</a:t>
            </a:r>
          </a:p>
        </p:txBody>
      </p:sp>
      <p:sp>
        <p:nvSpPr>
          <p:cNvPr id="8" name="Content Placeholder 2"/>
          <p:cNvSpPr>
            <a:spLocks noGrp="1"/>
          </p:cNvSpPr>
          <p:nvPr>
            <p:ph idx="1" hasCustomPrompt="1"/>
          </p:nvPr>
        </p:nvSpPr>
        <p:spPr>
          <a:xfrm>
            <a:off x="429259" y="1608673"/>
            <a:ext cx="6272155" cy="4028153"/>
          </a:xfrm>
        </p:spPr>
        <p:txBody>
          <a:bodyPr lIns="0" tIns="0" rIns="0" bIns="0"/>
          <a:lstStyle>
            <a:lvl1pPr>
              <a:lnSpc>
                <a:spcPct val="90000"/>
              </a:lnSpc>
              <a:spcBef>
                <a:spcPts val="600"/>
              </a:spcBef>
              <a:spcAft>
                <a:spcPts val="800"/>
              </a:spcAft>
              <a:buClr>
                <a:srgbClr val="007DBA"/>
              </a:buClr>
              <a:defRPr sz="2000">
                <a:solidFill>
                  <a:srgbClr val="101D3A"/>
                </a:solidFill>
              </a:defRPr>
            </a:lvl1pPr>
            <a:lvl2pPr>
              <a:lnSpc>
                <a:spcPct val="90000"/>
              </a:lnSpc>
              <a:spcBef>
                <a:spcPts val="600"/>
              </a:spcBef>
              <a:spcAft>
                <a:spcPts val="800"/>
              </a:spcAft>
              <a:buClr>
                <a:srgbClr val="007DBA"/>
              </a:buClr>
              <a:defRPr sz="2000">
                <a:solidFill>
                  <a:srgbClr val="101D3A"/>
                </a:solidFill>
              </a:defRPr>
            </a:lvl2pPr>
            <a:lvl3pPr>
              <a:lnSpc>
                <a:spcPct val="90000"/>
              </a:lnSpc>
              <a:spcBef>
                <a:spcPts val="600"/>
              </a:spcBef>
              <a:spcAft>
                <a:spcPts val="800"/>
              </a:spcAft>
              <a:buClr>
                <a:srgbClr val="007DBA"/>
              </a:buClr>
              <a:defRPr sz="1800">
                <a:solidFill>
                  <a:srgbClr val="101D3A"/>
                </a:solidFill>
              </a:defRPr>
            </a:lvl3pPr>
            <a:lvl4pPr>
              <a:lnSpc>
                <a:spcPct val="90000"/>
              </a:lnSpc>
              <a:spcBef>
                <a:spcPts val="600"/>
              </a:spcBef>
              <a:spcAft>
                <a:spcPts val="800"/>
              </a:spcAft>
              <a:buClr>
                <a:srgbClr val="007DBA"/>
              </a:buClr>
              <a:defRPr sz="1600">
                <a:solidFill>
                  <a:srgbClr val="101D3A"/>
                </a:solidFill>
              </a:defRPr>
            </a:lvl4pPr>
            <a:lvl5pPr>
              <a:lnSpc>
                <a:spcPct val="90000"/>
              </a:lnSpc>
              <a:spcBef>
                <a:spcPts val="600"/>
              </a:spcBef>
              <a:spcAft>
                <a:spcPts val="800"/>
              </a:spcAft>
              <a:buClr>
                <a:srgbClr val="007DBA"/>
              </a:buClr>
              <a:defRPr sz="1600">
                <a:solidFill>
                  <a:srgbClr val="101D3A"/>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5"/>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4676815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itle+3 Content">
    <p:spTree>
      <p:nvGrpSpPr>
        <p:cNvPr id="1" name=""/>
        <p:cNvGrpSpPr/>
        <p:nvPr/>
      </p:nvGrpSpPr>
      <p:grpSpPr>
        <a:xfrm>
          <a:off x="0" y="0"/>
          <a:ext cx="0" cy="0"/>
          <a:chOff x="0" y="0"/>
          <a:chExt cx="0" cy="0"/>
        </a:xfrm>
      </p:grpSpPr>
      <p:sp>
        <p:nvSpPr>
          <p:cNvPr id="29" name="Content Placeholder 3"/>
          <p:cNvSpPr>
            <a:spLocks noGrp="1"/>
          </p:cNvSpPr>
          <p:nvPr>
            <p:ph sz="half" idx="2" hasCustomPrompt="1"/>
          </p:nvPr>
        </p:nvSpPr>
        <p:spPr>
          <a:xfrm>
            <a:off x="429257" y="1605796"/>
            <a:ext cx="11352109" cy="646544"/>
          </a:xfrm>
        </p:spPr>
        <p:txBody>
          <a:bodyPr>
            <a:normAutofit/>
          </a:bodyPr>
          <a:lstStyle>
            <a:lvl1pPr marL="0" indent="0">
              <a:buNone/>
              <a:defRPr sz="1800">
                <a:solidFill>
                  <a:schemeClr val="tx2"/>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0" name="Content Placeholder 3"/>
          <p:cNvSpPr>
            <a:spLocks noGrp="1"/>
          </p:cNvSpPr>
          <p:nvPr>
            <p:ph sz="half" idx="13" hasCustomPrompt="1"/>
          </p:nvPr>
        </p:nvSpPr>
        <p:spPr>
          <a:xfrm>
            <a:off x="429263" y="2290754"/>
            <a:ext cx="3540772"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3" name="Content Placeholder 3"/>
          <p:cNvSpPr>
            <a:spLocks noGrp="1"/>
          </p:cNvSpPr>
          <p:nvPr>
            <p:ph sz="half" idx="14" hasCustomPrompt="1"/>
          </p:nvPr>
        </p:nvSpPr>
        <p:spPr>
          <a:xfrm>
            <a:off x="4349757"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4" name="Content Placeholder 3"/>
          <p:cNvSpPr>
            <a:spLocks noGrp="1"/>
          </p:cNvSpPr>
          <p:nvPr>
            <p:ph sz="half" idx="15" hasCustomPrompt="1"/>
          </p:nvPr>
        </p:nvSpPr>
        <p:spPr>
          <a:xfrm>
            <a:off x="8255425" y="2290754"/>
            <a:ext cx="3525948" cy="3611551"/>
          </a:xfrm>
        </p:spPr>
        <p:txBody>
          <a:bodyPr>
            <a:noAutofit/>
          </a:bodyPr>
          <a:lstStyle>
            <a:lvl1pPr marL="282372" indent="-282372">
              <a:buClr>
                <a:srgbClr val="007DBA"/>
              </a:buClr>
              <a:buFont typeface="Arial"/>
              <a:buChar char="•"/>
              <a:defRPr sz="1600">
                <a:solidFill>
                  <a:srgbClr val="101D3A"/>
                </a:solidFill>
              </a:defRPr>
            </a:lvl1pPr>
            <a:lvl2pPr marL="511806" indent="0">
              <a:buNone/>
              <a:defRPr sz="2000"/>
            </a:lvl2pPr>
            <a:lvl3pPr marL="1023613" indent="0">
              <a:buNone/>
              <a:defRPr sz="2000"/>
            </a:lvl3pPr>
            <a:lvl4pPr marL="1535420" indent="0">
              <a:buNone/>
              <a:defRPr sz="2000"/>
            </a:lvl4pPr>
            <a:lvl5pPr marL="2047227" indent="0">
              <a:buNone/>
              <a:defRPr sz="2000"/>
            </a:lvl5pPr>
            <a:lvl6pPr>
              <a:defRPr sz="2000"/>
            </a:lvl6pPr>
            <a:lvl7pPr>
              <a:defRPr sz="2000"/>
            </a:lvl7pPr>
            <a:lvl8pPr>
              <a:defRPr sz="2000"/>
            </a:lvl8pPr>
            <a:lvl9pPr>
              <a:defRPr sz="2000"/>
            </a:lvl9pPr>
          </a:lstStyle>
          <a:p>
            <a:pPr lvl="0"/>
            <a:r>
              <a:rPr lang="en-US" dirty="0"/>
              <a:t>Click to add text</a:t>
            </a:r>
          </a:p>
        </p:txBody>
      </p:sp>
      <p:sp>
        <p:nvSpPr>
          <p:cNvPr id="3" name="Slide Number Placeholder 2"/>
          <p:cNvSpPr>
            <a:spLocks noGrp="1"/>
          </p:cNvSpPr>
          <p:nvPr>
            <p:ph type="sldNum" sz="quarter" idx="17"/>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7978439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sp>
        <p:nvSpPr>
          <p:cNvPr id="4" name="Title 3"/>
          <p:cNvSpPr>
            <a:spLocks noGrp="1"/>
          </p:cNvSpPr>
          <p:nvPr>
            <p:ph type="title"/>
          </p:nvPr>
        </p:nvSpPr>
        <p:spPr/>
        <p:txBody>
          <a:bodyPr/>
          <a:lstStyle/>
          <a:p>
            <a:r>
              <a:rPr lang="en-US"/>
              <a:t>Click to edit Master 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10946296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200"/>
          </a:xfrm>
          <a:prstGeom prst="rect">
            <a:avLst/>
          </a:prstGeom>
        </p:spPr>
      </p:pic>
    </p:spTree>
    <p:extLst>
      <p:ext uri="{BB962C8B-B14F-4D97-AF65-F5344CB8AC3E}">
        <p14:creationId xmlns:p14="http://schemas.microsoft.com/office/powerpoint/2010/main" val="202011855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8.xml><?xml version="1.0" encoding="utf-8"?>
<p:sldLayout xmlns:a="http://schemas.openxmlformats.org/drawingml/2006/main" xmlns:r="http://schemas.openxmlformats.org/officeDocument/2006/relationships" xmlns:p="http://schemas.openxmlformats.org/presentationml/2006/main" type="blank" preserve="1">
  <p:cSld name="Blank 3">
    <p:bg>
      <p:bgPr>
        <a:solidFill>
          <a:srgbClr val="13294B"/>
        </a:solid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solidFill>
                  <a:schemeClr val="bg1"/>
                </a:solidFill>
              </a:defRPr>
            </a:lvl1pPr>
          </a:lstStyle>
          <a:p>
            <a:fld id="{23750D03-48AD-2741-AECD-41D901562598}" type="slidenum">
              <a:rPr lang="en-US" smtClean="0"/>
              <a:pPr/>
              <a:t>‹#›</a:t>
            </a:fld>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196498" y="6066550"/>
            <a:ext cx="1532659" cy="457199"/>
          </a:xfrm>
          <a:prstGeom prst="rect">
            <a:avLst/>
          </a:prstGeom>
        </p:spPr>
      </p:pic>
    </p:spTree>
    <p:extLst>
      <p:ext uri="{BB962C8B-B14F-4D97-AF65-F5344CB8AC3E}">
        <p14:creationId xmlns:p14="http://schemas.microsoft.com/office/powerpoint/2010/main" val="14967086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69.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497840" y="451413"/>
            <a:ext cx="11226800" cy="1139881"/>
          </a:xfrm>
        </p:spPr>
        <p:txBody>
          <a:bodyPr/>
          <a:lstStyle>
            <a:lvl1pPr>
              <a:defRPr sz="26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497840" y="1816924"/>
            <a:ext cx="5477792" cy="4004755"/>
          </a:xfrm>
        </p:spPr>
        <p:txBody>
          <a:bodyPr>
            <a:noAutofit/>
          </a:bodyPr>
          <a:lstStyle>
            <a:lvl1pPr>
              <a:buFont typeface="+mj-lt"/>
              <a:buAutoNum type="arabicPeriod"/>
              <a:defRPr/>
            </a:lvl1pPr>
          </a:lstStyle>
          <a:p>
            <a:pPr lvl="0"/>
            <a:r>
              <a:rPr lang="en-US" dirty="0"/>
              <a:t>Edit Master text styles</a:t>
            </a:r>
          </a:p>
        </p:txBody>
      </p:sp>
      <p:sp>
        <p:nvSpPr>
          <p:cNvPr id="5" name="Slide Number Placeholder 3">
            <a:extLst>
              <a:ext uri="{FF2B5EF4-FFF2-40B4-BE49-F238E27FC236}">
                <a16:creationId xmlns:a16="http://schemas.microsoft.com/office/drawing/2014/main" id="{C5F94200-7FC0-9A4E-A413-F6E00934AD12}"/>
              </a:ext>
            </a:extLst>
          </p:cNvPr>
          <p:cNvSpPr>
            <a:spLocks noGrp="1"/>
          </p:cNvSpPr>
          <p:nvPr>
            <p:ph type="sldNum" sz="quarter" idx="4"/>
          </p:nvPr>
        </p:nvSpPr>
        <p:spPr>
          <a:xfrm>
            <a:off x="11715213" y="6568291"/>
            <a:ext cx="467360" cy="284997"/>
          </a:xfrm>
          <a:prstGeom prst="rect">
            <a:avLst/>
          </a:prstGeom>
        </p:spPr>
        <p:txBody>
          <a:bodyPr vert="horz" lIns="91440" tIns="45720" rIns="91440" bIns="45720" rtlCol="0" anchor="ctr"/>
          <a:lstStyle>
            <a:lvl1pPr algn="r">
              <a:defRPr sz="1100">
                <a:solidFill>
                  <a:schemeClr val="tx1">
                    <a:tint val="75000"/>
                  </a:schemeClr>
                </a:solidFill>
              </a:defRPr>
            </a:lvl1pPr>
          </a:lstStyle>
          <a:p>
            <a:fld id="{1904728E-9179-7340-B99F-8A5623059787}" type="slidenum">
              <a:rPr lang="en-US" smtClean="0"/>
              <a:pPr/>
              <a:t>‹#›</a:t>
            </a:fld>
            <a:endParaRPr lang="en-US" sz="1100" dirty="0"/>
          </a:p>
        </p:txBody>
      </p:sp>
      <p:sp>
        <p:nvSpPr>
          <p:cNvPr id="7" name="Text Placeholder 5">
            <a:extLst>
              <a:ext uri="{FF2B5EF4-FFF2-40B4-BE49-F238E27FC236}">
                <a16:creationId xmlns:a16="http://schemas.microsoft.com/office/drawing/2014/main" id="{957D897E-3A74-704A-9640-6EBF4A423268}"/>
              </a:ext>
            </a:extLst>
          </p:cNvPr>
          <p:cNvSpPr>
            <a:spLocks noGrp="1"/>
          </p:cNvSpPr>
          <p:nvPr>
            <p:ph type="body" sz="quarter" idx="11"/>
          </p:nvPr>
        </p:nvSpPr>
        <p:spPr>
          <a:xfrm>
            <a:off x="497840" y="6061724"/>
            <a:ext cx="6909435" cy="716147"/>
          </a:xfrm>
        </p:spPr>
        <p:txBody>
          <a:bodyPr anchor="b"/>
          <a:lstStyle>
            <a:lvl1pPr>
              <a:spcBef>
                <a:spcPts val="0"/>
              </a:spcBef>
              <a:spcAft>
                <a:spcPts val="0"/>
              </a:spcAft>
              <a:buNone/>
              <a:defRPr sz="1000"/>
            </a:lvl1pPr>
            <a:lvl2pPr>
              <a:buNone/>
              <a:defRPr sz="1000"/>
            </a:lvl2pPr>
            <a:lvl3pPr>
              <a:buNone/>
              <a:defRPr sz="1000"/>
            </a:lvl3pPr>
            <a:lvl4pPr>
              <a:buNone/>
              <a:defRPr sz="1000"/>
            </a:lvl4pPr>
            <a:lvl5pPr>
              <a:buNone/>
              <a:defRPr sz="1000"/>
            </a:lvl5pPr>
          </a:lstStyle>
          <a:p>
            <a:pPr lvl="0"/>
            <a:r>
              <a:rPr lang="en-US" dirty="0"/>
              <a:t>Click to edit Master text styles</a:t>
            </a:r>
          </a:p>
        </p:txBody>
      </p:sp>
    </p:spTree>
    <p:extLst>
      <p:ext uri="{BB962C8B-B14F-4D97-AF65-F5344CB8AC3E}">
        <p14:creationId xmlns:p14="http://schemas.microsoft.com/office/powerpoint/2010/main" val="541635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9911" y="327441"/>
            <a:ext cx="10792178" cy="920998"/>
          </a:xfrm>
        </p:spPr>
        <p:txBody>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rgbClr val="B34D59"/>
                </a:solidFill>
              </a:defRPr>
            </a:lvl1pPr>
          </a:lstStyle>
          <a:p>
            <a:fld id="{2DB2551F-0F36-184F-87EE-E0604C929E46}" type="slidenum">
              <a:rPr lang="en-US" smtClean="0"/>
              <a:pPr/>
              <a:t>‹#›</a:t>
            </a:fld>
            <a:endParaRPr lang="en-US" dirty="0"/>
          </a:p>
        </p:txBody>
      </p:sp>
      <p:sp>
        <p:nvSpPr>
          <p:cNvPr id="5" name="Text Placeholder 4">
            <a:extLst>
              <a:ext uri="{FF2B5EF4-FFF2-40B4-BE49-F238E27FC236}">
                <a16:creationId xmlns:a16="http://schemas.microsoft.com/office/drawing/2014/main" id="{33CBFE31-F981-4B47-ABF8-4E35F06D07FB}"/>
              </a:ext>
            </a:extLst>
          </p:cNvPr>
          <p:cNvSpPr>
            <a:spLocks noGrp="1"/>
          </p:cNvSpPr>
          <p:nvPr>
            <p:ph type="body" sz="quarter" idx="10"/>
          </p:nvPr>
        </p:nvSpPr>
        <p:spPr>
          <a:xfrm>
            <a:off x="699911" y="6192455"/>
            <a:ext cx="6774777" cy="555473"/>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10538034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7535"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2017184"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215181226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02912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7544445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83123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42631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72412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24180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418252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40224476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42964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83126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458358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4684895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361253504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6803383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9314329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18546145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8.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88941030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89.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3336303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0.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386116402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1.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6942968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2.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39742290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dirty="0"/>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199435791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65735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2059" y="2347916"/>
            <a:ext cx="11425767" cy="1620837"/>
          </a:xfrm>
        </p:spPr>
        <p:txBody>
          <a:bodyPr/>
          <a:lstStyle/>
          <a:p>
            <a:r>
              <a:rPr lang="en-US"/>
              <a:t>Click to edit Master title style</a:t>
            </a:r>
          </a:p>
        </p:txBody>
      </p:sp>
      <p:sp>
        <p:nvSpPr>
          <p:cNvPr id="3" name="Subtitle 2"/>
          <p:cNvSpPr>
            <a:spLocks noGrp="1"/>
          </p:cNvSpPr>
          <p:nvPr>
            <p:ph type="subTitle" idx="1"/>
          </p:nvPr>
        </p:nvSpPr>
        <p:spPr>
          <a:xfrm>
            <a:off x="1391708" y="4283078"/>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14479739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2286" y="1416053"/>
            <a:ext cx="10358967" cy="46772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56420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5400" y="4363099"/>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695400" y="2708920"/>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dirty="0"/>
              <a:t>Click to edit Master text styles</a:t>
            </a:r>
          </a:p>
        </p:txBody>
      </p:sp>
    </p:spTree>
    <p:extLst>
      <p:ext uri="{BB962C8B-B14F-4D97-AF65-F5344CB8AC3E}">
        <p14:creationId xmlns:p14="http://schemas.microsoft.com/office/powerpoint/2010/main" val="274009540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5305902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88547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956724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657893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34138783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262919649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06848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9825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88249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10345904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40711388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13626337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216650562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11.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37927300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2.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Date Placeholder 3"/>
          <p:cNvSpPr>
            <a:spLocks noGrp="1"/>
          </p:cNvSpPr>
          <p:nvPr>
            <p:ph type="dt" sz="half" idx="10"/>
          </p:nvPr>
        </p:nvSpPr>
        <p:spPr/>
        <p:txBody>
          <a:bodyPr/>
          <a:lstStyle/>
          <a:p>
            <a:fld id="{823C474B-B3C8-4D2B-9A58-47D3CEA19AC6}" type="datetimeFigureOut">
              <a:rPr lang="en-US" smtClean="0"/>
              <a:t>5/30/26</a:t>
            </a:fld>
            <a:endParaRPr lang="en-US"/>
          </a:p>
        </p:txBody>
      </p:sp>
      <p:sp>
        <p:nvSpPr>
          <p:cNvPr id="5" name="Footer Placeholder 4"/>
          <p:cNvSpPr>
            <a:spLocks noGrp="1"/>
          </p:cNvSpPr>
          <p:nvPr>
            <p:ph type="ftr" sz="quarter" idx="11"/>
          </p:nvPr>
        </p:nvSpPr>
        <p:spPr>
          <a:xfrm>
            <a:off x="3074202" y="6441567"/>
            <a:ext cx="6043601" cy="164148"/>
          </a:xfrm>
        </p:spPr>
        <p:txBody>
          <a:bodyPr/>
          <a:lstStyle/>
          <a:p>
            <a:endParaRPr lang="en-US"/>
          </a:p>
        </p:txBody>
      </p:sp>
      <p:sp>
        <p:nvSpPr>
          <p:cNvPr id="6" name="Slide Number Placeholder 5"/>
          <p:cNvSpPr>
            <a:spLocks noGrp="1"/>
          </p:cNvSpPr>
          <p:nvPr>
            <p:ph type="sldNum" sz="quarter" idx="12"/>
          </p:nvPr>
        </p:nvSpPr>
        <p:spPr/>
        <p:txBody>
          <a:bodyPr/>
          <a:lstStyle/>
          <a:p>
            <a:fld id="{970B1DE9-DF1E-478B-8EAC-D83EF13FF69C}" type="slidenum">
              <a:rPr lang="en-US" smtClean="0"/>
              <a:t>‹#›</a:t>
            </a:fld>
            <a:endParaRPr lang="en-US"/>
          </a:p>
        </p:txBody>
      </p:sp>
      <p:sp>
        <p:nvSpPr>
          <p:cNvPr id="7" name="Text Placeholder 6">
            <a:extLst>
              <a:ext uri="{FF2B5EF4-FFF2-40B4-BE49-F238E27FC236}">
                <a16:creationId xmlns:a16="http://schemas.microsoft.com/office/drawing/2014/main" id="{B9E66119-3E50-4912-A6A4-0A2C0585246D}"/>
              </a:ext>
            </a:extLst>
          </p:cNvPr>
          <p:cNvSpPr>
            <a:spLocks noGrp="1"/>
          </p:cNvSpPr>
          <p:nvPr>
            <p:ph type="body" sz="quarter" idx="13" hasCustomPrompt="1"/>
          </p:nvPr>
        </p:nvSpPr>
        <p:spPr>
          <a:xfrm>
            <a:off x="478368" y="5791202"/>
            <a:ext cx="4906433" cy="395817"/>
          </a:xfrm>
        </p:spPr>
        <p:txBody>
          <a:bodyPr anchor="b" anchorCtr="0"/>
          <a:lstStyle>
            <a:lvl1pPr marL="0" indent="0">
              <a:buNone/>
              <a:defRPr sz="933" b="0">
                <a:solidFill>
                  <a:schemeClr val="tx1">
                    <a:lumMod val="50000"/>
                  </a:schemeClr>
                </a:solidFill>
              </a:defRPr>
            </a:lvl1pPr>
          </a:lstStyle>
          <a:p>
            <a:pPr lvl="0"/>
            <a:r>
              <a:rPr lang="en-US" dirty="0"/>
              <a:t>Abbreviations</a:t>
            </a:r>
          </a:p>
        </p:txBody>
      </p:sp>
      <p:sp>
        <p:nvSpPr>
          <p:cNvPr id="9" name="Text Placeholder 8">
            <a:extLst>
              <a:ext uri="{FF2B5EF4-FFF2-40B4-BE49-F238E27FC236}">
                <a16:creationId xmlns:a16="http://schemas.microsoft.com/office/drawing/2014/main" id="{B2D06BD1-1203-411A-80B7-868D8D7562B1}"/>
              </a:ext>
            </a:extLst>
          </p:cNvPr>
          <p:cNvSpPr>
            <a:spLocks noGrp="1"/>
          </p:cNvSpPr>
          <p:nvPr>
            <p:ph type="body" sz="quarter" idx="14" hasCustomPrompt="1"/>
          </p:nvPr>
        </p:nvSpPr>
        <p:spPr>
          <a:xfrm>
            <a:off x="6826676" y="5801362"/>
            <a:ext cx="4906433" cy="395817"/>
          </a:xfrm>
        </p:spPr>
        <p:txBody>
          <a:bodyPr anchor="b" anchorCtr="0"/>
          <a:lstStyle>
            <a:lvl1pPr marL="0" indent="0" algn="r">
              <a:buNone/>
              <a:defRPr sz="933" b="0">
                <a:solidFill>
                  <a:schemeClr val="tx1">
                    <a:lumMod val="50000"/>
                  </a:schemeClr>
                </a:solidFill>
              </a:defRPr>
            </a:lvl1pPr>
          </a:lstStyle>
          <a:p>
            <a:pPr lvl="0"/>
            <a:r>
              <a:rPr lang="en-US" dirty="0"/>
              <a:t>References</a:t>
            </a:r>
          </a:p>
        </p:txBody>
      </p:sp>
    </p:spTree>
    <p:custDataLst>
      <p:tags r:id="rId1"/>
    </p:custDataLst>
    <p:extLst>
      <p:ext uri="{BB962C8B-B14F-4D97-AF65-F5344CB8AC3E}">
        <p14:creationId xmlns:p14="http://schemas.microsoft.com/office/powerpoint/2010/main" val="403436104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3.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19511812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4.xml><?xml version="1.0" encoding="utf-8"?>
<p:sldLayout xmlns:a="http://schemas.openxmlformats.org/drawingml/2006/main" xmlns:r="http://schemas.openxmlformats.org/officeDocument/2006/relationships" xmlns:p="http://schemas.openxmlformats.org/presentationml/2006/main" userDrawn="1">
  <p:cSld name="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cs typeface="ＭＳ Ｐゴシック"/>
              </a:rPr>
              <a:pPr>
                <a:defRPr/>
              </a:pPr>
              <a:t>‹#›</a:t>
            </a:fld>
            <a:endParaRPr lang="en-GB">
              <a:cs typeface="ＭＳ Ｐゴシック"/>
            </a:endParaRPr>
          </a:p>
        </p:txBody>
      </p:sp>
    </p:spTree>
    <p:extLst>
      <p:ext uri="{BB962C8B-B14F-4D97-AF65-F5344CB8AC3E}">
        <p14:creationId xmlns:p14="http://schemas.microsoft.com/office/powerpoint/2010/main" val="4930050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5.xml><?xml version="1.0" encoding="utf-8"?>
<p:sldLayout xmlns:a="http://schemas.openxmlformats.org/drawingml/2006/main" xmlns:r="http://schemas.openxmlformats.org/officeDocument/2006/relationships" xmlns:p="http://schemas.openxmlformats.org/presentationml/2006/main" userDrawn="1">
  <p:cSld name="2_NEW Title Only">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Click to edit Master title style</a:t>
            </a:r>
            <a:endParaRPr lang="en-GB"/>
          </a:p>
        </p:txBody>
      </p:sp>
      <p:sp>
        <p:nvSpPr>
          <p:cNvPr id="7" name="Text Placeholder 6"/>
          <p:cNvSpPr>
            <a:spLocks noGrp="1"/>
          </p:cNvSpPr>
          <p:nvPr>
            <p:ph type="body" sz="quarter" idx="12"/>
          </p:nvPr>
        </p:nvSpPr>
        <p:spPr>
          <a:xfrm>
            <a:off x="630769" y="6631088"/>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3"/>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2E99AA7-133A-E54F-B877-701653B6C8EF}" type="slidenum">
              <a:rPr lang="en-GB"/>
              <a:pPr>
                <a:defRPr/>
              </a:pPr>
              <a:t>‹#›</a:t>
            </a:fld>
            <a:endParaRPr lang="en-GB"/>
          </a:p>
        </p:txBody>
      </p:sp>
    </p:spTree>
    <p:extLst>
      <p:ext uri="{BB962C8B-B14F-4D97-AF65-F5344CB8AC3E}">
        <p14:creationId xmlns:p14="http://schemas.microsoft.com/office/powerpoint/2010/main" val="299983471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Text Placeholder 4"/>
          <p:cNvSpPr>
            <a:spLocks noGrp="1"/>
          </p:cNvSpPr>
          <p:nvPr>
            <p:ph type="body" sz="quarter" idx="10"/>
          </p:nvPr>
        </p:nvSpPr>
        <p:spPr>
          <a:xfrm>
            <a:off x="609600" y="6210780"/>
            <a:ext cx="5488517" cy="447993"/>
          </a:xfrm>
        </p:spPr>
        <p:txBody>
          <a:bodyPr anchor="b"/>
          <a:lstStyle>
            <a:lvl1pPr marL="0" indent="0">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
        <p:nvSpPr>
          <p:cNvPr id="5" name="Text Placeholder 4"/>
          <p:cNvSpPr>
            <a:spLocks noGrp="1"/>
          </p:cNvSpPr>
          <p:nvPr>
            <p:ph type="body" sz="quarter" idx="11"/>
          </p:nvPr>
        </p:nvSpPr>
        <p:spPr>
          <a:xfrm>
            <a:off x="6098118" y="6210780"/>
            <a:ext cx="5488517" cy="447993"/>
          </a:xfrm>
        </p:spPr>
        <p:txBody>
          <a:bodyPr anchor="b"/>
          <a:lstStyle>
            <a:lvl1pPr marL="0" indent="0" algn="r">
              <a:spcAft>
                <a:spcPts val="0"/>
              </a:spcAft>
              <a:buNone/>
              <a:defRPr sz="1200"/>
            </a:lvl1pPr>
            <a:lvl2pPr marL="376244" indent="0">
              <a:buNone/>
              <a:defRPr/>
            </a:lvl2pPr>
            <a:lvl3pPr marL="722324" indent="0">
              <a:buNone/>
              <a:defRPr/>
            </a:lvl3pPr>
            <a:lvl4pPr marL="995380" indent="0">
              <a:buNone/>
              <a:defRPr/>
            </a:lvl4pPr>
            <a:lvl5pPr marL="1395435" indent="0">
              <a:buFont typeface="Arial" pitchFamily="34" charset="0"/>
              <a:buNone/>
              <a:defRPr/>
            </a:lvl5pPr>
          </a:lstStyle>
          <a:p>
            <a:pPr lvl="0"/>
            <a:r>
              <a:rPr lang="en-US" dirty="0"/>
              <a:t>Click to edit Master text styles</a:t>
            </a:r>
            <a:endParaRPr lang="en-GB" dirty="0"/>
          </a:p>
        </p:txBody>
      </p:sp>
    </p:spTree>
    <p:extLst>
      <p:ext uri="{BB962C8B-B14F-4D97-AF65-F5344CB8AC3E}">
        <p14:creationId xmlns:p14="http://schemas.microsoft.com/office/powerpoint/2010/main" val="3378045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7.xml><?xml version="1.0" encoding="utf-8"?>
<p:sldLayout xmlns:a="http://schemas.openxmlformats.org/drawingml/2006/main" xmlns:r="http://schemas.openxmlformats.org/officeDocument/2006/relationships" xmlns:p="http://schemas.openxmlformats.org/presentationml/2006/main" userDrawn="1">
  <p:cSld name="14_NEW Title Only">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800" cy="1143000"/>
          </a:xfrm>
        </p:spPr>
        <p:txBody>
          <a:bodyPr/>
          <a:lstStyle/>
          <a:p>
            <a:r>
              <a:rPr lang="en-US" dirty="0"/>
              <a:t>Click to edit Master title style</a:t>
            </a:r>
            <a:endParaRPr lang="en-GB" dirty="0"/>
          </a:p>
        </p:txBody>
      </p:sp>
      <p:sp>
        <p:nvSpPr>
          <p:cNvPr id="7" name="Text Placeholder 6"/>
          <p:cNvSpPr>
            <a:spLocks noGrp="1"/>
          </p:cNvSpPr>
          <p:nvPr>
            <p:ph type="body" sz="quarter" idx="12"/>
          </p:nvPr>
        </p:nvSpPr>
        <p:spPr>
          <a:xfrm>
            <a:off x="630767" y="6631087"/>
            <a:ext cx="7738116" cy="153888"/>
          </a:xfrm>
        </p:spPr>
        <p:txBody>
          <a:bodyPr lIns="0" tIns="0" rIns="0" bIns="0" anchor="b">
            <a:spAutoFit/>
          </a:bodyPr>
          <a:lstStyle>
            <a:lvl1pPr marL="0" indent="0">
              <a:spcBef>
                <a:spcPts val="0"/>
              </a:spcBef>
              <a:buFontTx/>
              <a:buNone/>
              <a:defRPr sz="1000">
                <a:solidFill>
                  <a:srgbClr val="000066"/>
                </a:solidFill>
              </a:defRPr>
            </a:lvl1pPr>
          </a:lstStyle>
          <a:p>
            <a:pPr lvl="0"/>
            <a:r>
              <a:rPr lang="en-US" dirty="0"/>
              <a:t>Click to edit Master text styles</a:t>
            </a:r>
            <a:endParaRPr lang="en-GB" dirty="0"/>
          </a:p>
        </p:txBody>
      </p:sp>
      <p:sp>
        <p:nvSpPr>
          <p:cNvPr id="5" name="Slide Number Placeholder 2"/>
          <p:cNvSpPr>
            <a:spLocks noGrp="1"/>
          </p:cNvSpPr>
          <p:nvPr>
            <p:ph type="sldNum" sz="quarter" idx="13"/>
          </p:nvPr>
        </p:nvSpPr>
        <p:spPr>
          <a:xfrm>
            <a:off x="4233" y="6489701"/>
            <a:ext cx="533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cs typeface="+mn-cs"/>
              </a:defRPr>
            </a:lvl1pPr>
          </a:lstStyle>
          <a:p>
            <a:pPr>
              <a:defRPr/>
            </a:pPr>
            <a:fld id="{796EC0D8-CF13-B54F-AABB-1280F8E58F14}" type="slidenum">
              <a:rPr lang="en-GB"/>
              <a:pPr>
                <a:defRPr/>
              </a:pPr>
              <a:t>‹#›</a:t>
            </a:fld>
            <a:endParaRPr lang="en-GB"/>
          </a:p>
        </p:txBody>
      </p:sp>
    </p:spTree>
    <p:extLst>
      <p:ext uri="{BB962C8B-B14F-4D97-AF65-F5344CB8AC3E}">
        <p14:creationId xmlns:p14="http://schemas.microsoft.com/office/powerpoint/2010/main" val="418151357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115889"/>
            <a:ext cx="10991849" cy="779671"/>
          </a:xfrm>
        </p:spPr>
        <p:txBody>
          <a:bodyPr>
            <a:normAutofit/>
          </a:bodyPr>
          <a:lstStyle>
            <a:lvl1pPr algn="l">
              <a:defRPr sz="2800" b="1" i="0">
                <a:solidFill>
                  <a:srgbClr val="064F59"/>
                </a:solidFill>
                <a:latin typeface="Arial"/>
              </a:defRPr>
            </a:lvl1pPr>
          </a:lstStyle>
          <a:p>
            <a:r>
              <a:rPr lang="en-US" dirty="0"/>
              <a:t>Click to edit Master title style</a:t>
            </a:r>
          </a:p>
        </p:txBody>
      </p:sp>
      <p:sp>
        <p:nvSpPr>
          <p:cNvPr id="3" name="Content Placeholder 2"/>
          <p:cNvSpPr>
            <a:spLocks noGrp="1"/>
          </p:cNvSpPr>
          <p:nvPr>
            <p:ph idx="1"/>
          </p:nvPr>
        </p:nvSpPr>
        <p:spPr>
          <a:xfrm>
            <a:off x="617284" y="1376989"/>
            <a:ext cx="10972800" cy="4525963"/>
          </a:xfrm>
        </p:spPr>
        <p:txBody>
          <a:bodyPr lIns="0" rtlCol="0">
            <a:normAutofit/>
          </a:bodyPr>
          <a:lstStyle>
            <a:lvl1pPr>
              <a:defRPr lang="en-US" sz="2100" dirty="0" smtClean="0"/>
            </a:lvl1pPr>
            <a:lvl2pPr>
              <a:defRPr lang="en-US" sz="2000" dirty="0" smtClean="0"/>
            </a:lvl2pPr>
            <a:lvl3pPr>
              <a:defRPr lang="en-US" sz="2000" dirty="0" smtClean="0"/>
            </a:lvl3pPr>
            <a:lvl4pPr>
              <a:defRPr lang="en-US" dirty="0" smtClean="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21"/>
          <p:cNvSpPr>
            <a:spLocks noGrp="1"/>
          </p:cNvSpPr>
          <p:nvPr>
            <p:ph type="body" sz="quarter" idx="10"/>
          </p:nvPr>
        </p:nvSpPr>
        <p:spPr>
          <a:xfrm>
            <a:off x="615951" y="6289940"/>
            <a:ext cx="10993967" cy="463313"/>
          </a:xfrm>
        </p:spPr>
        <p:txBody>
          <a:bodyPr lIns="0" tIns="0" rIns="0" bIns="0" anchor="b">
            <a:noAutofit/>
          </a:bodyPr>
          <a:lstStyle>
            <a:lvl1pPr marL="0" indent="0">
              <a:lnSpc>
                <a:spcPct val="100000"/>
              </a:lnSpc>
              <a:spcBef>
                <a:spcPts val="200"/>
              </a:spcBef>
              <a:buNone/>
              <a:defRPr sz="1000" b="0">
                <a:solidFill>
                  <a:srgbClr val="064F59"/>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dirty="0"/>
              <a:t>Click to edit Master text styles</a:t>
            </a:r>
          </a:p>
        </p:txBody>
      </p:sp>
      <p:sp>
        <p:nvSpPr>
          <p:cNvPr id="5" name="Slide Number Placeholder 5"/>
          <p:cNvSpPr>
            <a:spLocks noGrp="1"/>
          </p:cNvSpPr>
          <p:nvPr>
            <p:ph type="sldNum" sz="quarter" idx="11"/>
          </p:nvPr>
        </p:nvSpPr>
        <p:spPr>
          <a:xfrm>
            <a:off x="9012767" y="6491289"/>
            <a:ext cx="2844800" cy="365125"/>
          </a:xfrm>
          <a:prstGeom prst="rect">
            <a:avLst/>
          </a:prstGeom>
        </p:spPr>
        <p:txBody>
          <a:bodyPr/>
          <a:lstStyle>
            <a:lvl1pPr>
              <a:defRPr sz="1100" b="0" i="0">
                <a:solidFill>
                  <a:srgbClr val="064F59"/>
                </a:solidFill>
                <a:latin typeface="Arial"/>
                <a:cs typeface="Arial"/>
              </a:defRPr>
            </a:lvl1pPr>
          </a:lstStyle>
          <a:p>
            <a:pPr>
              <a:defRPr/>
            </a:pPr>
            <a:fld id="{865B40A2-B197-3B46-BE14-65D655D54854}" type="slidenum">
              <a:rPr lang="en-US"/>
              <a:pPr>
                <a:defRPr/>
              </a:pPr>
              <a:t>‹#›</a:t>
            </a:fld>
            <a:endParaRPr lang="en-US"/>
          </a:p>
        </p:txBody>
      </p:sp>
      <p:sp>
        <p:nvSpPr>
          <p:cNvPr id="6" name="Footer Placeholder 7"/>
          <p:cNvSpPr>
            <a:spLocks noGrp="1"/>
          </p:cNvSpPr>
          <p:nvPr>
            <p:ph type="ftr" sz="quarter" idx="12"/>
          </p:nvPr>
        </p:nvSpPr>
        <p:spPr>
          <a:xfrm>
            <a:off x="4165600" y="6356351"/>
            <a:ext cx="3860800" cy="365125"/>
          </a:xfrm>
          <a:prstGeom prst="rect">
            <a:avLst/>
          </a:prstGeom>
        </p:spPr>
        <p:txBody>
          <a:bodyPr/>
          <a:lstStyle>
            <a:lvl1pPr>
              <a:defRPr>
                <a:solidFill>
                  <a:srgbClr val="064F59">
                    <a:tint val="75000"/>
                  </a:srgbClr>
                </a:solidFill>
              </a:defRPr>
            </a:lvl1pPr>
          </a:lstStyle>
          <a:p>
            <a:pPr>
              <a:defRPr/>
            </a:pPr>
            <a:endParaRPr lang="en-US"/>
          </a:p>
        </p:txBody>
      </p:sp>
    </p:spTree>
    <p:extLst>
      <p:ext uri="{BB962C8B-B14F-4D97-AF65-F5344CB8AC3E}">
        <p14:creationId xmlns:p14="http://schemas.microsoft.com/office/powerpoint/2010/main" val="39820108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3795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27027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4_Slide -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962649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B29F-66D4-46F9-8910-2F641B65F109}"/>
              </a:ext>
            </a:extLst>
          </p:cNvPr>
          <p:cNvSpPr>
            <a:spLocks noGrp="1"/>
          </p:cNvSpPr>
          <p:nvPr>
            <p:ph type="title"/>
          </p:nvPr>
        </p:nvSpPr>
        <p:spPr>
          <a:xfrm>
            <a:off x="596186" y="381000"/>
            <a:ext cx="10757614" cy="914400"/>
          </a:xfrm>
          <a:prstGeom prst="rect">
            <a:avLst/>
          </a:prstGeom>
        </p:spPr>
        <p:txBody>
          <a:bodyPr/>
          <a:lstStyle>
            <a:lvl1pPr>
              <a:defRPr>
                <a:latin typeface="+mj-lt"/>
              </a:defRPr>
            </a:lvl1pPr>
          </a:lstStyle>
          <a:p>
            <a:r>
              <a:rPr lang="en-US"/>
              <a:t>Click to edit Master title style</a:t>
            </a:r>
          </a:p>
        </p:txBody>
      </p:sp>
      <p:sp>
        <p:nvSpPr>
          <p:cNvPr id="3" name="Text Placeholder 8">
            <a:extLst>
              <a:ext uri="{FF2B5EF4-FFF2-40B4-BE49-F238E27FC236}">
                <a16:creationId xmlns:a16="http://schemas.microsoft.com/office/drawing/2014/main" id="{888F3D19-9778-4EC4-9B91-4BF0573E9099}"/>
              </a:ext>
            </a:extLst>
          </p:cNvPr>
          <p:cNvSpPr>
            <a:spLocks noGrp="1"/>
          </p:cNvSpPr>
          <p:nvPr>
            <p:ph idx="1"/>
          </p:nvPr>
        </p:nvSpPr>
        <p:spPr>
          <a:xfrm>
            <a:off x="596186" y="1806112"/>
            <a:ext cx="10515600" cy="4351338"/>
          </a:xfrm>
          <a:prstGeom prst="rect">
            <a:avLst/>
          </a:prstGeom>
        </p:spPr>
        <p:txBody>
          <a:bodyPr vert="horz" lIns="91440" tIns="45720" rIns="91440" bIns="45720" rtlCol="0">
            <a:norm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498828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fld id="{6361B221-7A2F-B642-A30C-08C6276034EC}" type="slidenum">
              <a:rPr lang="en-US" smtClean="0"/>
              <a:pPr/>
              <a:t>‹#›</a:t>
            </a:fld>
            <a:endParaRPr lang="en-US"/>
          </a:p>
        </p:txBody>
      </p:sp>
    </p:spTree>
    <p:extLst>
      <p:ext uri="{BB962C8B-B14F-4D97-AF65-F5344CB8AC3E}">
        <p14:creationId xmlns:p14="http://schemas.microsoft.com/office/powerpoint/2010/main" val="39363677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146EC-9E97-AAE0-7C29-DDAAEF27A6AA}"/>
              </a:ext>
            </a:extLst>
          </p:cNvPr>
          <p:cNvSpPr>
            <a:spLocks noGrp="1"/>
          </p:cNvSpPr>
          <p:nvPr>
            <p:ph type="ctrTitle" hasCustomPrompt="1"/>
          </p:nvPr>
        </p:nvSpPr>
        <p:spPr>
          <a:xfrm>
            <a:off x="396239" y="914400"/>
            <a:ext cx="11177557" cy="719476"/>
          </a:xfrm>
        </p:spPr>
        <p:txBody>
          <a:bodyPr anchor="b">
            <a:normAutofit/>
          </a:bodyPr>
          <a:lstStyle>
            <a:lvl1pPr algn="l">
              <a:defRPr sz="4400"/>
            </a:lvl1pPr>
          </a:lstStyle>
          <a:p>
            <a:r>
              <a:rPr lang="en-US" dirty="0"/>
              <a:t>Click to edit title</a:t>
            </a:r>
          </a:p>
        </p:txBody>
      </p:sp>
      <p:sp>
        <p:nvSpPr>
          <p:cNvPr id="3" name="Subtitle 2">
            <a:extLst>
              <a:ext uri="{FF2B5EF4-FFF2-40B4-BE49-F238E27FC236}">
                <a16:creationId xmlns:a16="http://schemas.microsoft.com/office/drawing/2014/main" id="{B9D9F550-05A0-C296-F065-F326266E9781}"/>
              </a:ext>
            </a:extLst>
          </p:cNvPr>
          <p:cNvSpPr>
            <a:spLocks noGrp="1"/>
          </p:cNvSpPr>
          <p:nvPr>
            <p:ph type="subTitle" idx="1"/>
          </p:nvPr>
        </p:nvSpPr>
        <p:spPr>
          <a:xfrm>
            <a:off x="396239" y="1798004"/>
            <a:ext cx="11177557" cy="48799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6" name="Slide Number Placeholder 5">
            <a:extLst>
              <a:ext uri="{FF2B5EF4-FFF2-40B4-BE49-F238E27FC236}">
                <a16:creationId xmlns:a16="http://schemas.microsoft.com/office/drawing/2014/main" id="{E39FFBD6-DBE2-ECA8-4A84-C89F4FD2BC8C}"/>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7" name="Text Placeholder 2">
            <a:extLst>
              <a:ext uri="{FF2B5EF4-FFF2-40B4-BE49-F238E27FC236}">
                <a16:creationId xmlns:a16="http://schemas.microsoft.com/office/drawing/2014/main" id="{80BDEF11-31C6-E07F-5D5D-3943473A6BD1}"/>
              </a:ext>
            </a:extLst>
          </p:cNvPr>
          <p:cNvSpPr>
            <a:spLocks noGrp="1"/>
          </p:cNvSpPr>
          <p:nvPr>
            <p:ph type="body" idx="13"/>
          </p:nvPr>
        </p:nvSpPr>
        <p:spPr>
          <a:xfrm>
            <a:off x="396239" y="2450128"/>
            <a:ext cx="11177557" cy="3722072"/>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8" name="Footer Placeholder 4">
            <a:extLst>
              <a:ext uri="{FF2B5EF4-FFF2-40B4-BE49-F238E27FC236}">
                <a16:creationId xmlns:a16="http://schemas.microsoft.com/office/drawing/2014/main" id="{8DF9AFC1-25EB-1CFC-D484-0749DE436B8A}"/>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309937129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39BB-5709-56AF-C879-E87BE5C72156}"/>
              </a:ext>
            </a:extLst>
          </p:cNvPr>
          <p:cNvSpPr>
            <a:spLocks noGrp="1"/>
          </p:cNvSpPr>
          <p:nvPr>
            <p:ph type="title"/>
          </p:nvPr>
        </p:nvSpPr>
        <p:spPr>
          <a:xfrm>
            <a:off x="289559" y="791860"/>
            <a:ext cx="11284237" cy="76243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4B84B10-1ECB-3249-09A2-AB56B76111C7}"/>
              </a:ext>
            </a:extLst>
          </p:cNvPr>
          <p:cNvSpPr>
            <a:spLocks noGrp="1"/>
          </p:cNvSpPr>
          <p:nvPr>
            <p:ph idx="1"/>
          </p:nvPr>
        </p:nvSpPr>
        <p:spPr>
          <a:xfrm>
            <a:off x="289559" y="1761391"/>
            <a:ext cx="11284237" cy="44155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5102C42-6400-57AF-CA97-86FA817D4D59}"/>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8" name="Footer Placeholder 4">
            <a:extLst>
              <a:ext uri="{FF2B5EF4-FFF2-40B4-BE49-F238E27FC236}">
                <a16:creationId xmlns:a16="http://schemas.microsoft.com/office/drawing/2014/main" id="{A8BB8278-E0B7-6761-6A12-A85717FB29B4}"/>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42353478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D23D2-30CB-746C-CB98-C462BC3C8A76}"/>
              </a:ext>
            </a:extLst>
          </p:cNvPr>
          <p:cNvSpPr>
            <a:spLocks noGrp="1"/>
          </p:cNvSpPr>
          <p:nvPr>
            <p:ph type="title" hasCustomPrompt="1"/>
          </p:nvPr>
        </p:nvSpPr>
        <p:spPr>
          <a:xfrm>
            <a:off x="289560" y="930997"/>
            <a:ext cx="11284236" cy="762001"/>
          </a:xfrm>
        </p:spPr>
        <p:txBody>
          <a:bodyPr anchor="b">
            <a:normAutofit/>
          </a:bodyPr>
          <a:lstStyle>
            <a:lvl1pPr>
              <a:defRPr sz="4400"/>
            </a:lvl1pPr>
          </a:lstStyle>
          <a:p>
            <a:r>
              <a:rPr lang="en-US" dirty="0"/>
              <a:t>Click to edit title</a:t>
            </a:r>
          </a:p>
        </p:txBody>
      </p:sp>
      <p:sp>
        <p:nvSpPr>
          <p:cNvPr id="3" name="Text Placeholder 2">
            <a:extLst>
              <a:ext uri="{FF2B5EF4-FFF2-40B4-BE49-F238E27FC236}">
                <a16:creationId xmlns:a16="http://schemas.microsoft.com/office/drawing/2014/main" id="{B27C95FA-4B15-2948-FB74-6EAF8635E2B2}"/>
              </a:ext>
            </a:extLst>
          </p:cNvPr>
          <p:cNvSpPr>
            <a:spLocks noGrp="1"/>
          </p:cNvSpPr>
          <p:nvPr>
            <p:ph type="body" idx="1"/>
          </p:nvPr>
        </p:nvSpPr>
        <p:spPr>
          <a:xfrm>
            <a:off x="295909" y="1920241"/>
            <a:ext cx="11277887" cy="4251960"/>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6" name="Slide Number Placeholder 5">
            <a:extLst>
              <a:ext uri="{FF2B5EF4-FFF2-40B4-BE49-F238E27FC236}">
                <a16:creationId xmlns:a16="http://schemas.microsoft.com/office/drawing/2014/main" id="{6A4416F2-83F4-B56D-44F1-B6BA7719EC15}"/>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8" name="Footer Placeholder 4">
            <a:extLst>
              <a:ext uri="{FF2B5EF4-FFF2-40B4-BE49-F238E27FC236}">
                <a16:creationId xmlns:a16="http://schemas.microsoft.com/office/drawing/2014/main" id="{F018B90D-EF4F-0FFF-A58A-B41993B7B79D}"/>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11761133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CFD4-5E47-C26B-14C9-5EF684F6CDFF}"/>
              </a:ext>
            </a:extLst>
          </p:cNvPr>
          <p:cNvSpPr>
            <a:spLocks noGrp="1"/>
          </p:cNvSpPr>
          <p:nvPr>
            <p:ph type="title"/>
          </p:nvPr>
        </p:nvSpPr>
        <p:spPr>
          <a:xfrm>
            <a:off x="289560" y="791860"/>
            <a:ext cx="11284236" cy="76243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4FD38BF4-AD53-07CB-5EC6-C0148680188C}"/>
              </a:ext>
            </a:extLst>
          </p:cNvPr>
          <p:cNvSpPr>
            <a:spLocks noGrp="1"/>
          </p:cNvSpPr>
          <p:nvPr>
            <p:ph sz="half" idx="1"/>
          </p:nvPr>
        </p:nvSpPr>
        <p:spPr>
          <a:xfrm>
            <a:off x="289560" y="1825625"/>
            <a:ext cx="573024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3D13CD2-3103-C02A-87F0-E0655E810FEE}"/>
              </a:ext>
            </a:extLst>
          </p:cNvPr>
          <p:cNvSpPr>
            <a:spLocks noGrp="1"/>
          </p:cNvSpPr>
          <p:nvPr>
            <p:ph sz="half" idx="2"/>
          </p:nvPr>
        </p:nvSpPr>
        <p:spPr>
          <a:xfrm>
            <a:off x="6172199" y="1825625"/>
            <a:ext cx="540159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DD488AB1-51B6-345C-3C29-FE635468AAD4}"/>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9" name="Footer Placeholder 4">
            <a:extLst>
              <a:ext uri="{FF2B5EF4-FFF2-40B4-BE49-F238E27FC236}">
                <a16:creationId xmlns:a16="http://schemas.microsoft.com/office/drawing/2014/main" id="{50913165-987E-04D7-3D67-DB0BEE309314}"/>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10252523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B188-69DE-1A49-8774-69BAE840B9F6}"/>
              </a:ext>
            </a:extLst>
          </p:cNvPr>
          <p:cNvSpPr>
            <a:spLocks noGrp="1"/>
          </p:cNvSpPr>
          <p:nvPr>
            <p:ph type="title"/>
          </p:nvPr>
        </p:nvSpPr>
        <p:spPr>
          <a:xfrm>
            <a:off x="289560" y="791860"/>
            <a:ext cx="10515600" cy="762433"/>
          </a:xfrm>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28CC0AD5-9901-35DF-F0D6-711771DE292E}"/>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7" name="Footer Placeholder 4">
            <a:extLst>
              <a:ext uri="{FF2B5EF4-FFF2-40B4-BE49-F238E27FC236}">
                <a16:creationId xmlns:a16="http://schemas.microsoft.com/office/drawing/2014/main" id="{24DA78A4-0B92-7DF4-AE7F-063B34935FF6}"/>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8742043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FA3C9F-A72D-F63D-01BD-D75D8589F141}"/>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6" name="Footer Placeholder 4">
            <a:extLst>
              <a:ext uri="{FF2B5EF4-FFF2-40B4-BE49-F238E27FC236}">
                <a16:creationId xmlns:a16="http://schemas.microsoft.com/office/drawing/2014/main" id="{0A073B2E-E359-C6F1-0659-9115C8B71AFF}"/>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39345256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41EBE-8C8D-69B6-378A-0D7D6AF39CA5}"/>
              </a:ext>
            </a:extLst>
          </p:cNvPr>
          <p:cNvSpPr>
            <a:spLocks noGrp="1"/>
          </p:cNvSpPr>
          <p:nvPr>
            <p:ph type="title"/>
          </p:nvPr>
        </p:nvSpPr>
        <p:spPr>
          <a:xfrm>
            <a:off x="289560" y="829966"/>
            <a:ext cx="4482465" cy="108204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F2E4B00-FDD9-8160-2C8A-2EB4EA607EA0}"/>
              </a:ext>
            </a:extLst>
          </p:cNvPr>
          <p:cNvSpPr>
            <a:spLocks noGrp="1"/>
          </p:cNvSpPr>
          <p:nvPr>
            <p:ph idx="1"/>
          </p:nvPr>
        </p:nvSpPr>
        <p:spPr>
          <a:xfrm>
            <a:off x="5183187" y="829967"/>
            <a:ext cx="6390609" cy="531175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98B702-55A0-9434-85EA-555C77DFC7B8}"/>
              </a:ext>
            </a:extLst>
          </p:cNvPr>
          <p:cNvSpPr>
            <a:spLocks noGrp="1"/>
          </p:cNvSpPr>
          <p:nvPr>
            <p:ph type="body" sz="half" idx="2"/>
          </p:nvPr>
        </p:nvSpPr>
        <p:spPr>
          <a:xfrm>
            <a:off x="289560" y="2057399"/>
            <a:ext cx="4482465" cy="408432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4F259742-FB3A-9DAC-5A03-225DBD1DAE14}"/>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9" name="Footer Placeholder 4">
            <a:extLst>
              <a:ext uri="{FF2B5EF4-FFF2-40B4-BE49-F238E27FC236}">
                <a16:creationId xmlns:a16="http://schemas.microsoft.com/office/drawing/2014/main" id="{82096549-361A-9148-C382-BEA1C01254F4}"/>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84301179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989F6-6F21-ABC1-035D-FD041944F4C5}"/>
              </a:ext>
            </a:extLst>
          </p:cNvPr>
          <p:cNvSpPr>
            <a:spLocks noGrp="1"/>
          </p:cNvSpPr>
          <p:nvPr>
            <p:ph type="title"/>
          </p:nvPr>
        </p:nvSpPr>
        <p:spPr>
          <a:xfrm>
            <a:off x="289560" y="877908"/>
            <a:ext cx="4482465" cy="1033611"/>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E84C95-6728-566B-5AA2-F84B1F792D4F}"/>
              </a:ext>
            </a:extLst>
          </p:cNvPr>
          <p:cNvSpPr>
            <a:spLocks noGrp="1"/>
          </p:cNvSpPr>
          <p:nvPr>
            <p:ph type="pic" idx="1"/>
          </p:nvPr>
        </p:nvSpPr>
        <p:spPr>
          <a:xfrm>
            <a:off x="5183187" y="877908"/>
            <a:ext cx="6390609" cy="540097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047718-85C1-4457-DFFC-5B6D7DCC2450}"/>
              </a:ext>
            </a:extLst>
          </p:cNvPr>
          <p:cNvSpPr>
            <a:spLocks noGrp="1"/>
          </p:cNvSpPr>
          <p:nvPr>
            <p:ph type="body" sz="half" idx="2"/>
          </p:nvPr>
        </p:nvSpPr>
        <p:spPr>
          <a:xfrm>
            <a:off x="289560" y="2057400"/>
            <a:ext cx="4482465" cy="42214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CD7AB78-7872-B832-17DF-7CD3F66E21B7}"/>
              </a:ext>
            </a:extLst>
          </p:cNvPr>
          <p:cNvSpPr>
            <a:spLocks noGrp="1"/>
          </p:cNvSpPr>
          <p:nvPr>
            <p:ph type="sldNum" sz="quarter" idx="12"/>
          </p:nvPr>
        </p:nvSpPr>
        <p:spPr>
          <a:xfrm>
            <a:off x="11133803" y="6505257"/>
            <a:ext cx="439994" cy="365125"/>
          </a:xfrm>
        </p:spPr>
        <p:txBody>
          <a:bodyPr/>
          <a:lstStyle/>
          <a:p>
            <a:fld id="{E98A9026-EACE-DD49-8C59-782CAD7353CD}" type="slidenum">
              <a:rPr lang="en-US" smtClean="0"/>
              <a:t>‹#›</a:t>
            </a:fld>
            <a:endParaRPr lang="en-US"/>
          </a:p>
        </p:txBody>
      </p:sp>
      <p:sp>
        <p:nvSpPr>
          <p:cNvPr id="11" name="Footer Placeholder 4">
            <a:extLst>
              <a:ext uri="{FF2B5EF4-FFF2-40B4-BE49-F238E27FC236}">
                <a16:creationId xmlns:a16="http://schemas.microsoft.com/office/drawing/2014/main" id="{A475F6E9-6BAF-2355-3786-70BF52C2FE5E}"/>
              </a:ext>
            </a:extLst>
          </p:cNvPr>
          <p:cNvSpPr>
            <a:spLocks noGrp="1"/>
          </p:cNvSpPr>
          <p:nvPr>
            <p:ph type="ftr" sz="quarter" idx="11"/>
          </p:nvPr>
        </p:nvSpPr>
        <p:spPr>
          <a:xfrm>
            <a:off x="289560" y="6570642"/>
            <a:ext cx="4114800" cy="257722"/>
          </a:xfrm>
        </p:spPr>
        <p:txBody>
          <a:bodyPr/>
          <a:lstStyle>
            <a:lvl1pPr>
              <a:defRPr sz="1300" b="0" i="0">
                <a:latin typeface="Arial" panose="020B0604020202020204" pitchFamily="34" charset="0"/>
                <a:cs typeface="Arial" panose="020B0604020202020204" pitchFamily="34" charset="0"/>
              </a:defRPr>
            </a:lvl1pPr>
          </a:lstStyle>
          <a:p>
            <a:r>
              <a:rPr lang="en-US"/>
              <a:t>Presenter Name | Presentation Title</a:t>
            </a:r>
          </a:p>
        </p:txBody>
      </p:sp>
    </p:spTree>
    <p:extLst>
      <p:ext uri="{BB962C8B-B14F-4D97-AF65-F5344CB8AC3E}">
        <p14:creationId xmlns:p14="http://schemas.microsoft.com/office/powerpoint/2010/main" val="10747932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pic>
        <p:nvPicPr>
          <p:cNvPr id="5" name="Picture 14"/>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9065684" y="6229351"/>
            <a:ext cx="2878667"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15"/>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10064751" y="6640513"/>
            <a:ext cx="1964267" cy="10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4922539" y="2304165"/>
            <a:ext cx="6525749" cy="1514599"/>
          </a:xfrm>
        </p:spPr>
        <p:txBody>
          <a:bodyPr anchor="b" anchorCtr="1"/>
          <a:lstStyle>
            <a:lvl1pPr algn="l">
              <a:defRPr b="1">
                <a:solidFill>
                  <a:srgbClr val="00B0F0"/>
                </a:solidFill>
                <a:latin typeface="Arial" pitchFamily="34" charset="0"/>
                <a:cs typeface="Arial" pitchFamily="34" charset="0"/>
              </a:defRPr>
            </a:lvl1pPr>
          </a:lstStyle>
          <a:p>
            <a:r>
              <a:rPr lang="en-US"/>
              <a:t>Click to edit Master title style</a:t>
            </a:r>
            <a:endParaRPr lang="fr-BE" dirty="0"/>
          </a:p>
        </p:txBody>
      </p:sp>
      <p:sp>
        <p:nvSpPr>
          <p:cNvPr id="3" name="Subtitle 2"/>
          <p:cNvSpPr>
            <a:spLocks noGrp="1"/>
          </p:cNvSpPr>
          <p:nvPr>
            <p:ph type="subTitle" idx="1"/>
          </p:nvPr>
        </p:nvSpPr>
        <p:spPr>
          <a:xfrm>
            <a:off x="2639616" y="3886200"/>
            <a:ext cx="8832981" cy="1126976"/>
          </a:xfrm>
        </p:spPr>
        <p:txBody>
          <a:bodyPr/>
          <a:lstStyle>
            <a:lvl1pPr marL="0" indent="0" algn="ctr">
              <a:buNone/>
              <a:defRPr>
                <a:solidFill>
                  <a:schemeClr val="tx1"/>
                </a:solidFill>
                <a:latin typeface="Arial" pitchFamily="34" charset="0"/>
                <a:cs typeface="Arial" pitchFamily="34" charset="0"/>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fr-BE" dirty="0"/>
          </a:p>
        </p:txBody>
      </p:sp>
    </p:spTree>
    <p:extLst>
      <p:ext uri="{BB962C8B-B14F-4D97-AF65-F5344CB8AC3E}">
        <p14:creationId xmlns:p14="http://schemas.microsoft.com/office/powerpoint/2010/main" val="82108719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fr-BE"/>
          </a:p>
        </p:txBody>
      </p:sp>
      <p:sp>
        <p:nvSpPr>
          <p:cNvPr id="3" name="Content Placeholder 2"/>
          <p:cNvSpPr>
            <a:spLocks noGrp="1"/>
          </p:cNvSpPr>
          <p:nvPr>
            <p:ph idx="1"/>
          </p:nvPr>
        </p:nvSpPr>
        <p:spPr/>
        <p:txBody>
          <a:bodyPr/>
          <a:lstStyle>
            <a:lvl1pPr marL="342891" indent="-342891">
              <a:spcBef>
                <a:spcPts val="0"/>
              </a:spcBef>
              <a:buClr>
                <a:srgbClr val="00B0F0"/>
              </a:buClr>
              <a:buSzPct val="100000"/>
              <a:buFont typeface="Arial" panose="020B0604020202020204" pitchFamily="34" charset="0"/>
              <a:buChar char="•"/>
              <a:defRPr/>
            </a:lvl1pPr>
            <a:lvl2pPr marL="742932" indent="-285744">
              <a:spcBef>
                <a:spcPts val="0"/>
              </a:spcBef>
              <a:buClr>
                <a:srgbClr val="00B0F0"/>
              </a:buClr>
              <a:buSzPct val="90000"/>
              <a:buFont typeface="Courier New" panose="02070309020205020404" pitchFamily="49" charset="0"/>
              <a:buChar char="o"/>
              <a:defRPr sz="2400"/>
            </a:lvl2pPr>
            <a:lvl3pPr marL="1142971" indent="-228594">
              <a:spcBef>
                <a:spcPts val="0"/>
              </a:spcBef>
              <a:buClr>
                <a:srgbClr val="00B0F0"/>
              </a:buClr>
              <a:buSzPct val="80000"/>
              <a:buFont typeface="Wingdings" panose="05000000000000000000" pitchFamily="2" charset="2"/>
              <a:buChar char="§"/>
              <a:defRPr sz="2400"/>
            </a:lvl3pPr>
            <a:lvl4pPr>
              <a:spcBef>
                <a:spcPts val="0"/>
              </a:spcBef>
              <a:defRPr sz="2400"/>
            </a:lvl4pPr>
            <a:lvl5pPr>
              <a:spcBef>
                <a:spcPts val="0"/>
              </a:spcBef>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fr-BE" dirty="0"/>
          </a:p>
        </p:txBody>
      </p:sp>
      <p:sp>
        <p:nvSpPr>
          <p:cNvPr id="17" name="Footer Placeholder 4"/>
          <p:cNvSpPr>
            <a:spLocks noGrp="1"/>
          </p:cNvSpPr>
          <p:nvPr>
            <p:ph type="ftr" sz="quarter" idx="3"/>
          </p:nvPr>
        </p:nvSpPr>
        <p:spPr>
          <a:xfrm>
            <a:off x="606275" y="6316664"/>
            <a:ext cx="3860800" cy="365125"/>
          </a:xfrm>
          <a:prstGeom prst="rect">
            <a:avLst/>
          </a:prstGeom>
        </p:spPr>
        <p:txBody>
          <a:bodyPr vert="horz" lIns="91440" tIns="45720" rIns="91440" bIns="45720" rtlCol="0" anchor="ctr"/>
          <a:lstStyle>
            <a:lvl1pPr algn="l" fontAlgn="auto">
              <a:spcBef>
                <a:spcPts val="0"/>
              </a:spcBef>
              <a:spcAft>
                <a:spcPts val="0"/>
              </a:spcAft>
              <a:defRPr sz="1000" b="0">
                <a:solidFill>
                  <a:srgbClr val="241E4D"/>
                </a:solidFill>
                <a:latin typeface="Arial" pitchFamily="34" charset="0"/>
                <a:cs typeface="Arial" pitchFamily="34" charset="0"/>
              </a:defRPr>
            </a:lvl1pPr>
          </a:lstStyle>
          <a:p>
            <a:pPr>
              <a:defRPr/>
            </a:pPr>
            <a:endParaRPr lang="en-US"/>
          </a:p>
        </p:txBody>
      </p:sp>
      <p:sp>
        <p:nvSpPr>
          <p:cNvPr id="18" name="Slide Number Placeholder 5"/>
          <p:cNvSpPr>
            <a:spLocks noGrp="1"/>
          </p:cNvSpPr>
          <p:nvPr>
            <p:ph type="sldNum" sz="quarter" idx="4"/>
          </p:nvPr>
        </p:nvSpPr>
        <p:spPr>
          <a:xfrm>
            <a:off x="9203109" y="6316664"/>
            <a:ext cx="2844800" cy="365125"/>
          </a:xfrm>
          <a:prstGeom prst="rect">
            <a:avLst/>
          </a:prstGeom>
        </p:spPr>
        <p:txBody>
          <a:bodyPr vert="horz" lIns="91440" tIns="45720" rIns="91440" bIns="45720" rtlCol="0" anchor="ctr"/>
          <a:lstStyle>
            <a:lvl1pPr algn="r" fontAlgn="auto">
              <a:spcBef>
                <a:spcPts val="0"/>
              </a:spcBef>
              <a:spcAft>
                <a:spcPts val="0"/>
              </a:spcAft>
              <a:defRPr sz="1000" b="0">
                <a:solidFill>
                  <a:srgbClr val="241E4D"/>
                </a:solidFill>
                <a:latin typeface="Arial" panose="020B0604020202020204" pitchFamily="34" charset="0"/>
                <a:cs typeface="Arial" panose="020B0604020202020204" pitchFamily="34" charset="0"/>
              </a:defRPr>
            </a:lvl1pPr>
          </a:lstStyle>
          <a:p>
            <a:pPr>
              <a:defRPr/>
            </a:pPr>
            <a:r>
              <a:rPr lang="en-US" i="1">
                <a:solidFill>
                  <a:srgbClr val="FF0000"/>
                </a:solidFill>
              </a:rPr>
              <a:t>Slides not </a:t>
            </a:r>
            <a:r>
              <a:rPr lang="en-US" i="1" err="1">
                <a:solidFill>
                  <a:srgbClr val="FF0000"/>
                </a:solidFill>
              </a:rPr>
              <a:t>QC’ed</a:t>
            </a:r>
            <a:r>
              <a:rPr lang="en-US" i="1">
                <a:solidFill>
                  <a:srgbClr val="FF0000"/>
                </a:solidFill>
              </a:rPr>
              <a:t>           </a:t>
            </a:r>
            <a:fld id="{97D499A9-6350-438B-9959-366CB6526557}" type="slidenum">
              <a:rPr lang="en-US" smtClean="0"/>
              <a:pPr>
                <a:defRPr/>
              </a:pPr>
              <a:t>‹#›</a:t>
            </a:fld>
            <a:endParaRPr lang="en-US"/>
          </a:p>
        </p:txBody>
      </p:sp>
      <p:sp>
        <p:nvSpPr>
          <p:cNvPr id="19" name="TextBox 18"/>
          <p:cNvSpPr txBox="1"/>
          <p:nvPr userDrawn="1"/>
        </p:nvSpPr>
        <p:spPr>
          <a:xfrm>
            <a:off x="8184138" y="6604844"/>
            <a:ext cx="3311804" cy="153888"/>
          </a:xfrm>
          <a:prstGeom prst="rect">
            <a:avLst/>
          </a:prstGeom>
          <a:noFill/>
        </p:spPr>
        <p:txBody>
          <a:bodyPr wrap="none" lIns="0" tIns="0" rIns="0" bIns="0" rtlCol="0" anchor="ctr">
            <a:spAutoFit/>
          </a:bodyPr>
          <a:lstStyle/>
          <a:p>
            <a:pPr algn="ctr" fontAlgn="base">
              <a:spcBef>
                <a:spcPct val="0"/>
              </a:spcBef>
              <a:spcAft>
                <a:spcPct val="0"/>
              </a:spcAft>
            </a:pPr>
            <a:r>
              <a:rPr lang="en-US" sz="1000" err="1">
                <a:solidFill>
                  <a:srgbClr val="009DE0"/>
                </a:solidFill>
                <a:latin typeface="Arial" pitchFamily="34" charset="0"/>
                <a:cs typeface="Arial" pitchFamily="34" charset="0"/>
              </a:rPr>
              <a:t>Vansteenkiste</a:t>
            </a:r>
            <a:r>
              <a:rPr lang="en-US" sz="1000">
                <a:solidFill>
                  <a:srgbClr val="009DE0"/>
                </a:solidFill>
                <a:latin typeface="Arial" pitchFamily="34" charset="0"/>
                <a:cs typeface="Arial" pitchFamily="34" charset="0"/>
              </a:rPr>
              <a:t> J. et al., </a:t>
            </a:r>
            <a:r>
              <a:rPr lang="en-US" sz="1000" err="1">
                <a:solidFill>
                  <a:srgbClr val="009DE0"/>
                </a:solidFill>
                <a:latin typeface="Arial" pitchFamily="34" charset="0"/>
                <a:cs typeface="Arial" pitchFamily="34" charset="0"/>
              </a:rPr>
              <a:t>atezolizumab</a:t>
            </a:r>
            <a:r>
              <a:rPr lang="en-US" sz="1000">
                <a:solidFill>
                  <a:srgbClr val="009DE0"/>
                </a:solidFill>
                <a:latin typeface="Arial" pitchFamily="34" charset="0"/>
                <a:cs typeface="Arial" pitchFamily="34" charset="0"/>
              </a:rPr>
              <a:t> in NSCLC (POPLAR)</a:t>
            </a:r>
          </a:p>
        </p:txBody>
      </p:sp>
    </p:spTree>
    <p:extLst>
      <p:ext uri="{BB962C8B-B14F-4D97-AF65-F5344CB8AC3E}">
        <p14:creationId xmlns:p14="http://schemas.microsoft.com/office/powerpoint/2010/main" val="5100721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fr-BE" dirty="0"/>
          </a:p>
        </p:txBody>
      </p:sp>
      <p:sp>
        <p:nvSpPr>
          <p:cNvPr id="3" name="Content Placeholder 2"/>
          <p:cNvSpPr>
            <a:spLocks noGrp="1"/>
          </p:cNvSpPr>
          <p:nvPr>
            <p:ph sz="half" idx="1"/>
          </p:nvPr>
        </p:nvSpPr>
        <p:spPr>
          <a:xfrm>
            <a:off x="609600" y="1916833"/>
            <a:ext cx="5384800" cy="4209331"/>
          </a:xfrm>
        </p:spPr>
        <p:txBody>
          <a:bodyPr/>
          <a:lstStyle>
            <a:lvl1pPr>
              <a:spcBef>
                <a:spcPts val="0"/>
              </a:spcBef>
              <a:defRPr sz="2800"/>
            </a:lvl1pPr>
            <a:lvl2pPr>
              <a:spcBef>
                <a:spcPts val="0"/>
              </a:spcBef>
              <a:defRPr sz="2400"/>
            </a:lvl2pPr>
            <a:lvl3pPr>
              <a:spcBef>
                <a:spcPts val="0"/>
              </a:spcBef>
              <a:defRPr sz="2400"/>
            </a:lvl3pPr>
            <a:lvl4pPr>
              <a:spcBef>
                <a:spcPts val="0"/>
              </a:spcBef>
              <a:defRPr sz="2400"/>
            </a:lvl4pPr>
            <a:lvl5pPr>
              <a:spcBef>
                <a:spcPts val="0"/>
              </a:spcBef>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fr-BE" dirty="0"/>
          </a:p>
        </p:txBody>
      </p:sp>
      <p:sp>
        <p:nvSpPr>
          <p:cNvPr id="4" name="Content Placeholder 3"/>
          <p:cNvSpPr>
            <a:spLocks noGrp="1"/>
          </p:cNvSpPr>
          <p:nvPr>
            <p:ph sz="half" idx="2"/>
          </p:nvPr>
        </p:nvSpPr>
        <p:spPr>
          <a:xfrm>
            <a:off x="6197600" y="1916833"/>
            <a:ext cx="5384800" cy="4209331"/>
          </a:xfrm>
        </p:spPr>
        <p:txBody>
          <a:bodyPr/>
          <a:lstStyle>
            <a:lvl1pPr marL="342891" indent="-342891">
              <a:spcBef>
                <a:spcPts val="0"/>
              </a:spcBef>
              <a:buClr>
                <a:srgbClr val="00B0F0"/>
              </a:buClr>
              <a:buSzPct val="100000"/>
              <a:buFont typeface="Arial" panose="020B0604020202020204" pitchFamily="34" charset="0"/>
              <a:buChar char="•"/>
              <a:defRPr sz="2800"/>
            </a:lvl1pPr>
            <a:lvl2pPr marL="742932" indent="-285744">
              <a:spcBef>
                <a:spcPts val="0"/>
              </a:spcBef>
              <a:buClr>
                <a:srgbClr val="00B0F0"/>
              </a:buClr>
              <a:buSzPct val="90000"/>
              <a:buFont typeface="Courier New" panose="02070309020205020404" pitchFamily="49" charset="0"/>
              <a:buChar char="o"/>
              <a:defRPr sz="2400"/>
            </a:lvl2pPr>
            <a:lvl3pPr marL="1142971" indent="-228594">
              <a:spcBef>
                <a:spcPts val="0"/>
              </a:spcBef>
              <a:buClr>
                <a:srgbClr val="00B0F0"/>
              </a:buClr>
              <a:buSzPct val="80000"/>
              <a:buFont typeface="Wingdings" panose="05000000000000000000" pitchFamily="2" charset="2"/>
              <a:buChar char="§"/>
              <a:defRPr sz="2400"/>
            </a:lvl3pPr>
            <a:lvl4pPr>
              <a:spcBef>
                <a:spcPts val="0"/>
              </a:spcBef>
              <a:defRPr sz="2400"/>
            </a:lvl4pPr>
            <a:lvl5pPr>
              <a:spcBef>
                <a:spcPts val="0"/>
              </a:spcBef>
              <a:defRPr sz="2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fr-BE" dirty="0"/>
          </a:p>
        </p:txBody>
      </p:sp>
      <p:sp>
        <p:nvSpPr>
          <p:cNvPr id="22" name="Slide Number Placeholder 5"/>
          <p:cNvSpPr>
            <a:spLocks noGrp="1"/>
          </p:cNvSpPr>
          <p:nvPr>
            <p:ph type="sldNum" sz="quarter" idx="4"/>
          </p:nvPr>
        </p:nvSpPr>
        <p:spPr>
          <a:xfrm>
            <a:off x="9203109" y="6316664"/>
            <a:ext cx="2844800" cy="365125"/>
          </a:xfrm>
          <a:prstGeom prst="rect">
            <a:avLst/>
          </a:prstGeom>
        </p:spPr>
        <p:txBody>
          <a:bodyPr vert="horz" lIns="91440" tIns="45720" rIns="91440" bIns="45720" rtlCol="0" anchor="ctr"/>
          <a:lstStyle>
            <a:lvl1pPr algn="r" fontAlgn="auto">
              <a:spcBef>
                <a:spcPts val="0"/>
              </a:spcBef>
              <a:spcAft>
                <a:spcPts val="0"/>
              </a:spcAft>
              <a:defRPr sz="1000" b="0">
                <a:solidFill>
                  <a:srgbClr val="241E4D"/>
                </a:solidFill>
                <a:latin typeface="Arial" panose="020B0604020202020204" pitchFamily="34" charset="0"/>
                <a:cs typeface="Arial" panose="020B0604020202020204" pitchFamily="34" charset="0"/>
              </a:defRPr>
            </a:lvl1pPr>
          </a:lstStyle>
          <a:p>
            <a:pPr>
              <a:defRPr/>
            </a:pPr>
            <a:r>
              <a:rPr lang="en-US" i="1">
                <a:solidFill>
                  <a:srgbClr val="FF0000"/>
                </a:solidFill>
              </a:rPr>
              <a:t>Slides not </a:t>
            </a:r>
            <a:r>
              <a:rPr lang="en-US" i="1" err="1">
                <a:solidFill>
                  <a:srgbClr val="FF0000"/>
                </a:solidFill>
              </a:rPr>
              <a:t>QC’ed</a:t>
            </a:r>
            <a:r>
              <a:rPr lang="en-US" i="1">
                <a:solidFill>
                  <a:srgbClr val="FF0000"/>
                </a:solidFill>
              </a:rPr>
              <a:t>      </a:t>
            </a:r>
            <a:fld id="{97D499A9-6350-438B-9959-366CB6526557}" type="slidenum">
              <a:rPr lang="en-US" smtClean="0"/>
              <a:pPr>
                <a:defRPr/>
              </a:pPr>
              <a:t>‹#›</a:t>
            </a:fld>
            <a:endParaRPr lang="en-US"/>
          </a:p>
        </p:txBody>
      </p:sp>
      <p:sp>
        <p:nvSpPr>
          <p:cNvPr id="23" name="TextBox 22"/>
          <p:cNvSpPr txBox="1"/>
          <p:nvPr userDrawn="1"/>
        </p:nvSpPr>
        <p:spPr>
          <a:xfrm>
            <a:off x="8184138" y="6604844"/>
            <a:ext cx="3311804" cy="153888"/>
          </a:xfrm>
          <a:prstGeom prst="rect">
            <a:avLst/>
          </a:prstGeom>
          <a:noFill/>
        </p:spPr>
        <p:txBody>
          <a:bodyPr wrap="none" lIns="0" tIns="0" rIns="0" bIns="0" rtlCol="0" anchor="ctr">
            <a:spAutoFit/>
          </a:bodyPr>
          <a:lstStyle/>
          <a:p>
            <a:pPr algn="ctr" fontAlgn="base">
              <a:spcBef>
                <a:spcPct val="0"/>
              </a:spcBef>
              <a:spcAft>
                <a:spcPct val="0"/>
              </a:spcAft>
            </a:pPr>
            <a:r>
              <a:rPr lang="en-US" sz="1000" err="1">
                <a:solidFill>
                  <a:srgbClr val="009DE0"/>
                </a:solidFill>
                <a:latin typeface="Arial" pitchFamily="34" charset="0"/>
                <a:cs typeface="Arial" pitchFamily="34" charset="0"/>
              </a:rPr>
              <a:t>Vansteenkiste</a:t>
            </a:r>
            <a:r>
              <a:rPr lang="en-US" sz="1000">
                <a:solidFill>
                  <a:srgbClr val="009DE0"/>
                </a:solidFill>
                <a:latin typeface="Arial" pitchFamily="34" charset="0"/>
                <a:cs typeface="Arial" pitchFamily="34" charset="0"/>
              </a:rPr>
              <a:t> J. et al., </a:t>
            </a:r>
            <a:r>
              <a:rPr lang="en-US" sz="1000" err="1">
                <a:solidFill>
                  <a:srgbClr val="009DE0"/>
                </a:solidFill>
                <a:latin typeface="Arial" pitchFamily="34" charset="0"/>
                <a:cs typeface="Arial" pitchFamily="34" charset="0"/>
              </a:rPr>
              <a:t>atezolizumab</a:t>
            </a:r>
            <a:r>
              <a:rPr lang="en-US" sz="1000">
                <a:solidFill>
                  <a:srgbClr val="009DE0"/>
                </a:solidFill>
                <a:latin typeface="Arial" pitchFamily="34" charset="0"/>
                <a:cs typeface="Arial" pitchFamily="34" charset="0"/>
              </a:rPr>
              <a:t> in NSCLC (POPLAR)</a:t>
            </a:r>
          </a:p>
        </p:txBody>
      </p:sp>
      <p:sp>
        <p:nvSpPr>
          <p:cNvPr id="24" name="Footer Placeholder 4"/>
          <p:cNvSpPr>
            <a:spLocks noGrp="1"/>
          </p:cNvSpPr>
          <p:nvPr>
            <p:ph type="ftr" sz="quarter" idx="3"/>
          </p:nvPr>
        </p:nvSpPr>
        <p:spPr>
          <a:xfrm>
            <a:off x="606275" y="6316664"/>
            <a:ext cx="3860800" cy="365125"/>
          </a:xfrm>
          <a:prstGeom prst="rect">
            <a:avLst/>
          </a:prstGeom>
        </p:spPr>
        <p:txBody>
          <a:bodyPr vert="horz" lIns="91440" tIns="45720" rIns="91440" bIns="45720" rtlCol="0" anchor="ctr"/>
          <a:lstStyle>
            <a:lvl1pPr algn="l" fontAlgn="auto">
              <a:spcBef>
                <a:spcPts val="0"/>
              </a:spcBef>
              <a:spcAft>
                <a:spcPts val="0"/>
              </a:spcAft>
              <a:defRPr sz="1000" b="0">
                <a:solidFill>
                  <a:srgbClr val="241E4D"/>
                </a:solidFill>
                <a:latin typeface="Arial" pitchFamily="34" charset="0"/>
                <a:cs typeface="Arial" pitchFamily="34" charset="0"/>
              </a:defRPr>
            </a:lvl1pPr>
          </a:lstStyle>
          <a:p>
            <a:pPr>
              <a:defRPr/>
            </a:pPr>
            <a:endParaRPr lang="en-US"/>
          </a:p>
        </p:txBody>
      </p:sp>
    </p:spTree>
    <p:extLst>
      <p:ext uri="{BB962C8B-B14F-4D97-AF65-F5344CB8AC3E}">
        <p14:creationId xmlns:p14="http://schemas.microsoft.com/office/powerpoint/2010/main" val="36095217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51584" y="933864"/>
            <a:ext cx="9217024" cy="864096"/>
          </a:xfrm>
        </p:spPr>
        <p:txBody>
          <a:bodyPr/>
          <a:lstStyle>
            <a:lvl1pPr>
              <a:defRPr/>
            </a:lvl1pPr>
          </a:lstStyle>
          <a:p>
            <a:r>
              <a:rPr lang="en-US"/>
              <a:t>Click to edit Master title style</a:t>
            </a:r>
            <a:endParaRPr lang="fr-BE" dirty="0"/>
          </a:p>
        </p:txBody>
      </p:sp>
      <p:sp>
        <p:nvSpPr>
          <p:cNvPr id="3" name="Text Placeholder 2"/>
          <p:cNvSpPr>
            <a:spLocks noGrp="1"/>
          </p:cNvSpPr>
          <p:nvPr>
            <p:ph type="body" idx="1"/>
          </p:nvPr>
        </p:nvSpPr>
        <p:spPr>
          <a:xfrm>
            <a:off x="611200" y="1844825"/>
            <a:ext cx="5386917" cy="533467"/>
          </a:xfrm>
        </p:spPr>
        <p:txBody>
          <a:bodyPr anchor="b">
            <a:noAutofit/>
          </a:bodyPr>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20889"/>
            <a:ext cx="5386917" cy="3705275"/>
          </a:xfrm>
        </p:spPr>
        <p:txBody>
          <a:bodyPr/>
          <a:lstStyle>
            <a:lvl1pPr>
              <a:spcBef>
                <a:spcPts val="0"/>
              </a:spcBef>
              <a:defRPr sz="2800"/>
            </a:lvl1pPr>
            <a:lvl2pPr>
              <a:spcBef>
                <a:spcPts val="0"/>
              </a:spcBef>
              <a:defRPr sz="2400"/>
            </a:lvl2pPr>
            <a:lvl3pPr>
              <a:spcBef>
                <a:spcPts val="0"/>
              </a:spcBef>
              <a:defRPr sz="2400"/>
            </a:lvl3pPr>
            <a:lvl4pPr>
              <a:spcBef>
                <a:spcPts val="0"/>
              </a:spcBef>
              <a:defRPr sz="2400"/>
            </a:lvl4pPr>
            <a:lvl5pPr>
              <a:spcBef>
                <a:spcPts val="0"/>
              </a:spcBef>
              <a:defRPr sz="2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r-BE" dirty="0"/>
          </a:p>
        </p:txBody>
      </p:sp>
      <p:sp>
        <p:nvSpPr>
          <p:cNvPr id="5" name="Text Placeholder 4"/>
          <p:cNvSpPr>
            <a:spLocks noGrp="1"/>
          </p:cNvSpPr>
          <p:nvPr>
            <p:ph type="body" sz="quarter" idx="3"/>
          </p:nvPr>
        </p:nvSpPr>
        <p:spPr>
          <a:xfrm>
            <a:off x="6193374" y="1844825"/>
            <a:ext cx="5389033" cy="531219"/>
          </a:xfrm>
        </p:spPr>
        <p:txBody>
          <a:bodyPr anchor="b">
            <a:normAutofit/>
          </a:bodyPr>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420889"/>
            <a:ext cx="5389033" cy="3705275"/>
          </a:xfrm>
        </p:spPr>
        <p:txBody>
          <a:bodyPr/>
          <a:lstStyle>
            <a:lvl1pPr>
              <a:spcBef>
                <a:spcPts val="0"/>
              </a:spcBef>
              <a:defRPr sz="2800"/>
            </a:lvl1pPr>
            <a:lvl2pPr>
              <a:spcBef>
                <a:spcPts val="0"/>
              </a:spcBef>
              <a:defRPr sz="2400"/>
            </a:lvl2pPr>
            <a:lvl3pPr>
              <a:spcBef>
                <a:spcPts val="0"/>
              </a:spcBef>
              <a:defRPr sz="2400"/>
            </a:lvl3pPr>
            <a:lvl4pPr>
              <a:spcBef>
                <a:spcPts val="0"/>
              </a:spcBef>
              <a:defRPr sz="2400"/>
            </a:lvl4pPr>
            <a:lvl5pPr>
              <a:spcBef>
                <a:spcPts val="0"/>
              </a:spcBef>
              <a:defRPr sz="2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r-BE" dirty="0"/>
          </a:p>
        </p:txBody>
      </p:sp>
      <p:sp>
        <p:nvSpPr>
          <p:cNvPr id="16" name="Slide Number Placeholder 5"/>
          <p:cNvSpPr>
            <a:spLocks noGrp="1"/>
          </p:cNvSpPr>
          <p:nvPr>
            <p:ph type="sldNum" sz="quarter" idx="10"/>
          </p:nvPr>
        </p:nvSpPr>
        <p:spPr>
          <a:xfrm>
            <a:off x="9203109" y="6316664"/>
            <a:ext cx="2844800" cy="365125"/>
          </a:xfrm>
          <a:prstGeom prst="rect">
            <a:avLst/>
          </a:prstGeom>
        </p:spPr>
        <p:txBody>
          <a:bodyPr vert="horz" lIns="91440" tIns="45720" rIns="91440" bIns="45720" rtlCol="0" anchor="ctr"/>
          <a:lstStyle>
            <a:lvl1pPr algn="r" fontAlgn="auto">
              <a:spcBef>
                <a:spcPts val="0"/>
              </a:spcBef>
              <a:spcAft>
                <a:spcPts val="0"/>
              </a:spcAft>
              <a:defRPr sz="1000" b="0">
                <a:solidFill>
                  <a:srgbClr val="241E4D"/>
                </a:solidFill>
                <a:latin typeface="Arial" panose="020B0604020202020204" pitchFamily="34" charset="0"/>
                <a:cs typeface="Arial" panose="020B0604020202020204" pitchFamily="34" charset="0"/>
              </a:defRPr>
            </a:lvl1pPr>
          </a:lstStyle>
          <a:p>
            <a:pPr>
              <a:defRPr/>
            </a:pPr>
            <a:r>
              <a:rPr lang="en-US" i="1">
                <a:solidFill>
                  <a:srgbClr val="FF0000"/>
                </a:solidFill>
              </a:rPr>
              <a:t>Slides not </a:t>
            </a:r>
            <a:r>
              <a:rPr lang="en-US" i="1" err="1">
                <a:solidFill>
                  <a:srgbClr val="FF0000"/>
                </a:solidFill>
              </a:rPr>
              <a:t>QC’ed</a:t>
            </a:r>
            <a:r>
              <a:rPr lang="en-US" i="1">
                <a:solidFill>
                  <a:srgbClr val="FF0000"/>
                </a:solidFill>
              </a:rPr>
              <a:t>      </a:t>
            </a:r>
            <a:fld id="{97D499A9-6350-438B-9959-366CB6526557}" type="slidenum">
              <a:rPr lang="en-US" smtClean="0"/>
              <a:pPr>
                <a:defRPr/>
              </a:pPr>
              <a:t>‹#›</a:t>
            </a:fld>
            <a:endParaRPr lang="en-US"/>
          </a:p>
        </p:txBody>
      </p:sp>
      <p:sp>
        <p:nvSpPr>
          <p:cNvPr id="17" name="TextBox 16"/>
          <p:cNvSpPr txBox="1"/>
          <p:nvPr userDrawn="1"/>
        </p:nvSpPr>
        <p:spPr>
          <a:xfrm>
            <a:off x="8184138" y="6604844"/>
            <a:ext cx="3311804" cy="153888"/>
          </a:xfrm>
          <a:prstGeom prst="rect">
            <a:avLst/>
          </a:prstGeom>
          <a:noFill/>
        </p:spPr>
        <p:txBody>
          <a:bodyPr wrap="none" lIns="0" tIns="0" rIns="0" bIns="0" rtlCol="0" anchor="ctr">
            <a:spAutoFit/>
          </a:bodyPr>
          <a:lstStyle/>
          <a:p>
            <a:pPr algn="ctr" fontAlgn="base">
              <a:spcBef>
                <a:spcPct val="0"/>
              </a:spcBef>
              <a:spcAft>
                <a:spcPct val="0"/>
              </a:spcAft>
            </a:pPr>
            <a:r>
              <a:rPr lang="en-US" sz="1000" err="1">
                <a:solidFill>
                  <a:srgbClr val="009DE0"/>
                </a:solidFill>
                <a:latin typeface="Arial" pitchFamily="34" charset="0"/>
                <a:cs typeface="Arial" pitchFamily="34" charset="0"/>
              </a:rPr>
              <a:t>Vansteenkiste</a:t>
            </a:r>
            <a:r>
              <a:rPr lang="en-US" sz="1000">
                <a:solidFill>
                  <a:srgbClr val="009DE0"/>
                </a:solidFill>
                <a:latin typeface="Arial" pitchFamily="34" charset="0"/>
                <a:cs typeface="Arial" pitchFamily="34" charset="0"/>
              </a:rPr>
              <a:t> J. et al., </a:t>
            </a:r>
            <a:r>
              <a:rPr lang="en-US" sz="1000" err="1">
                <a:solidFill>
                  <a:srgbClr val="009DE0"/>
                </a:solidFill>
                <a:latin typeface="Arial" pitchFamily="34" charset="0"/>
                <a:cs typeface="Arial" pitchFamily="34" charset="0"/>
              </a:rPr>
              <a:t>atezolizumab</a:t>
            </a:r>
            <a:r>
              <a:rPr lang="en-US" sz="1000">
                <a:solidFill>
                  <a:srgbClr val="009DE0"/>
                </a:solidFill>
                <a:latin typeface="Arial" pitchFamily="34" charset="0"/>
                <a:cs typeface="Arial" pitchFamily="34" charset="0"/>
              </a:rPr>
              <a:t> in NSCLC (POPLAR)</a:t>
            </a:r>
          </a:p>
        </p:txBody>
      </p:sp>
      <p:sp>
        <p:nvSpPr>
          <p:cNvPr id="18" name="Footer Placeholder 4"/>
          <p:cNvSpPr>
            <a:spLocks noGrp="1"/>
          </p:cNvSpPr>
          <p:nvPr>
            <p:ph type="ftr" sz="quarter" idx="11"/>
          </p:nvPr>
        </p:nvSpPr>
        <p:spPr>
          <a:xfrm>
            <a:off x="606275" y="6316664"/>
            <a:ext cx="3860800" cy="365125"/>
          </a:xfrm>
          <a:prstGeom prst="rect">
            <a:avLst/>
          </a:prstGeom>
        </p:spPr>
        <p:txBody>
          <a:bodyPr vert="horz" lIns="91440" tIns="45720" rIns="91440" bIns="45720" rtlCol="0" anchor="ctr"/>
          <a:lstStyle>
            <a:lvl1pPr algn="l" fontAlgn="auto">
              <a:spcBef>
                <a:spcPts val="0"/>
              </a:spcBef>
              <a:spcAft>
                <a:spcPts val="0"/>
              </a:spcAft>
              <a:defRPr sz="1000" b="0">
                <a:solidFill>
                  <a:srgbClr val="241E4D"/>
                </a:solidFill>
                <a:latin typeface="Arial" pitchFamily="34" charset="0"/>
                <a:cs typeface="Arial" pitchFamily="34" charset="0"/>
              </a:defRPr>
            </a:lvl1pPr>
          </a:lstStyle>
          <a:p>
            <a:pPr>
              <a:defRPr/>
            </a:pPr>
            <a:endParaRPr lang="en-US"/>
          </a:p>
        </p:txBody>
      </p:sp>
    </p:spTree>
    <p:extLst>
      <p:ext uri="{BB962C8B-B14F-4D97-AF65-F5344CB8AC3E}">
        <p14:creationId xmlns:p14="http://schemas.microsoft.com/office/powerpoint/2010/main" val="1515923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35007" y="1398591"/>
            <a:ext cx="10970684" cy="4884737"/>
          </a:xfrm>
        </p:spPr>
        <p:txBody>
          <a:bodyPr/>
          <a:lstStyle>
            <a:lvl1pPr marL="227008" indent="-227008">
              <a:buClr>
                <a:schemeClr val="accent6"/>
              </a:buClr>
              <a:defRPr lang="en-US" sz="2400" b="1" dirty="0" smtClean="0">
                <a:solidFill>
                  <a:schemeClr val="tx1"/>
                </a:solidFill>
                <a:effectLst/>
                <a:latin typeface="Arial" pitchFamily="34" charset="0"/>
                <a:ea typeface="+mn-ea"/>
                <a:cs typeface="+mn-cs"/>
              </a:defRPr>
            </a:lvl1pPr>
            <a:lvl2pPr marL="669909" indent="-385753">
              <a:buClr>
                <a:schemeClr val="accent1"/>
              </a:buClr>
              <a:defRPr lang="en-US" sz="2200" b="1" dirty="0" smtClean="0">
                <a:solidFill>
                  <a:schemeClr val="tx1"/>
                </a:solidFill>
                <a:effectLst/>
                <a:latin typeface="Arial" pitchFamily="34" charset="0"/>
              </a:defRPr>
            </a:lvl2pPr>
            <a:lvl3pPr marL="914377" indent="-227008">
              <a:buClr>
                <a:schemeClr val="tx1"/>
              </a:buClr>
              <a:defRPr lang="en-US" sz="2000" b="1" dirty="0" smtClean="0">
                <a:solidFill>
                  <a:schemeClr val="tx1"/>
                </a:solidFill>
                <a:effectLst/>
                <a:latin typeface="Arial" pitchFamily="34" charset="0"/>
              </a:defRPr>
            </a:lvl3pPr>
            <a:lvl4pPr marL="1341405" indent="-371465">
              <a:buClr>
                <a:schemeClr val="accent6"/>
              </a:buClr>
              <a:defRPr lang="en-US" sz="1800" b="1" dirty="0">
                <a:solidFill>
                  <a:schemeClr val="tx1"/>
                </a:solidFill>
                <a:effectLst/>
                <a:latin typeface="Arial" pitchFamily="34" charset="0"/>
              </a:defRPr>
            </a:lvl4pPr>
            <a:lvl5pPr marL="1828754" indent="0">
              <a:buClr>
                <a:schemeClr val="accent1"/>
              </a:buClr>
              <a:buNone/>
              <a:defRPr/>
            </a:lvl5pPr>
          </a:lstStyle>
          <a:p>
            <a:pPr marL="227008" lvl="0" indent="-227008" algn="l" rtl="0" eaLnBrk="0" fontAlgn="base" hangingPunct="0">
              <a:spcBef>
                <a:spcPts val="1200"/>
              </a:spcBef>
              <a:spcAft>
                <a:spcPts val="0"/>
              </a:spcAft>
              <a:buClr>
                <a:schemeClr val="accent6"/>
              </a:buClr>
              <a:buChar char="•"/>
            </a:pPr>
            <a:r>
              <a:rPr lang="en-GB" noProof="0" dirty="0"/>
              <a:t>Click to edit Master text styles</a:t>
            </a:r>
          </a:p>
          <a:p>
            <a:pPr marL="628635" lvl="1" indent="-344479" algn="l" rtl="0" eaLnBrk="0" fontAlgn="base" hangingPunct="0">
              <a:spcBef>
                <a:spcPts val="600"/>
              </a:spcBef>
              <a:spcAft>
                <a:spcPts val="0"/>
              </a:spcAft>
              <a:buClr>
                <a:srgbClr val="00CCFF"/>
              </a:buClr>
              <a:buFont typeface="Arial" charset="0"/>
              <a:buChar char="–"/>
            </a:pPr>
            <a:r>
              <a:rPr lang="en-GB" noProof="0" dirty="0"/>
              <a:t>Second level</a:t>
            </a:r>
          </a:p>
          <a:p>
            <a:pPr marL="914377" lvl="2" indent="-227008" algn="l" rtl="0" eaLnBrk="0" fontAlgn="base" hangingPunct="0">
              <a:spcBef>
                <a:spcPts val="300"/>
              </a:spcBef>
              <a:spcAft>
                <a:spcPts val="0"/>
              </a:spcAft>
              <a:buClr>
                <a:schemeClr val="tx1"/>
              </a:buClr>
              <a:buChar char="•"/>
            </a:pPr>
            <a:r>
              <a:rPr lang="en-GB" noProof="0" dirty="0"/>
              <a:t>Third level</a:t>
            </a:r>
          </a:p>
          <a:p>
            <a:pPr marL="1341405" lvl="3" indent="-371465" algn="l" rtl="0" eaLnBrk="0" fontAlgn="base" hangingPunct="0">
              <a:spcBef>
                <a:spcPts val="300"/>
              </a:spcBef>
              <a:spcAft>
                <a:spcPts val="0"/>
              </a:spcAft>
              <a:buClr>
                <a:schemeClr val="accent6"/>
              </a:buClr>
              <a:buFont typeface="Arial" charset="0"/>
              <a:buChar char="–"/>
            </a:pPr>
            <a:r>
              <a:rPr lang="en-GB" noProof="0" dirty="0"/>
              <a:t>Fourth level</a:t>
            </a:r>
          </a:p>
        </p:txBody>
      </p:sp>
      <p:sp>
        <p:nvSpPr>
          <p:cNvPr id="2" name="Title 1"/>
          <p:cNvSpPr>
            <a:spLocks noGrp="1"/>
          </p:cNvSpPr>
          <p:nvPr>
            <p:ph type="title"/>
          </p:nvPr>
        </p:nvSpPr>
        <p:spPr/>
        <p:txBody>
          <a:bodyPr/>
          <a:lstStyle/>
          <a:p>
            <a:r>
              <a:rPr lang="en-GB" noProof="0"/>
              <a:t>Click to edit Master title style</a:t>
            </a:r>
          </a:p>
        </p:txBody>
      </p:sp>
      <p:sp>
        <p:nvSpPr>
          <p:cNvPr id="5" name="Text Placeholder 21"/>
          <p:cNvSpPr>
            <a:spLocks noGrp="1"/>
          </p:cNvSpPr>
          <p:nvPr>
            <p:ph type="body" sz="quarter" idx="10" hasCustomPrompt="1"/>
          </p:nvPr>
        </p:nvSpPr>
        <p:spPr>
          <a:xfrm>
            <a:off x="647706" y="6267454"/>
            <a:ext cx="7366001" cy="463313"/>
          </a:xfrm>
        </p:spPr>
        <p:txBody>
          <a:bodyPr wrap="square" lIns="0" tIns="0" rIns="0" bIns="0" anchor="b" anchorCtr="0">
            <a:noAutofit/>
          </a:bodyPr>
          <a:lstStyle>
            <a:lvl1pPr marL="0" indent="0">
              <a:lnSpc>
                <a:spcPct val="100000"/>
              </a:lnSpc>
              <a:spcBef>
                <a:spcPts val="200"/>
              </a:spcBef>
              <a:buNone/>
              <a:defRPr sz="1051" b="0" baseline="0">
                <a:solidFill>
                  <a:schemeClr val="bg1"/>
                </a:solidFill>
              </a:defRPr>
            </a:lvl1pPr>
            <a:lvl2pPr marL="457189" indent="0">
              <a:buNone/>
              <a:defRPr/>
            </a:lvl2pPr>
            <a:lvl3pPr marL="914377" indent="0">
              <a:buNone/>
              <a:defRPr/>
            </a:lvl3pPr>
            <a:lvl4pPr marL="1371566" indent="0">
              <a:buNone/>
              <a:defRPr/>
            </a:lvl4pPr>
            <a:lvl5pPr marL="1828754" indent="0">
              <a:buNone/>
              <a:defRPr/>
            </a:lvl5pPr>
          </a:lstStyle>
          <a:p>
            <a:pPr lvl="0"/>
            <a:r>
              <a:rPr lang="en-GB" noProof="0" dirty="0"/>
              <a:t>Click to add footnote</a:t>
            </a:r>
          </a:p>
        </p:txBody>
      </p:sp>
      <p:sp>
        <p:nvSpPr>
          <p:cNvPr id="6" name="Slide Number Placeholder 5"/>
          <p:cNvSpPr>
            <a:spLocks noGrp="1"/>
          </p:cNvSpPr>
          <p:nvPr>
            <p:ph type="sldNum" sz="quarter" idx="4"/>
          </p:nvPr>
        </p:nvSpPr>
        <p:spPr>
          <a:xfrm>
            <a:off x="11582400" y="6553200"/>
            <a:ext cx="609600" cy="304800"/>
          </a:xfrm>
          <a:prstGeom prst="rect">
            <a:avLst/>
          </a:prstGeom>
        </p:spPr>
        <p:txBody>
          <a:bodyPr vert="horz" lIns="91440" tIns="45720" rIns="91440" bIns="45720" rtlCol="0" anchor="b"/>
          <a:lstStyle>
            <a:lvl1pPr algn="ctr">
              <a:defRPr sz="900" b="0">
                <a:solidFill>
                  <a:schemeClr val="tx1"/>
                </a:solidFill>
              </a:defRPr>
            </a:lvl1pPr>
          </a:lstStyle>
          <a:p>
            <a:pPr fontAlgn="base">
              <a:spcBef>
                <a:spcPct val="0"/>
              </a:spcBef>
              <a:spcAft>
                <a:spcPct val="0"/>
              </a:spcAft>
            </a:pPr>
            <a:fld id="{8E400C15-9294-4C2D-9232-1CDAA0EDCD35}" type="slidenum">
              <a:rPr lang="en-US" smtClean="0">
                <a:solidFill>
                  <a:prstClr val="black"/>
                </a:solidFill>
                <a:latin typeface="Arial" pitchFamily="34" charset="0"/>
                <a:cs typeface="Arial" pitchFamily="34" charset="0"/>
              </a:rPr>
              <a:pPr fontAlgn="base">
                <a:spcBef>
                  <a:spcPct val="0"/>
                </a:spcBef>
                <a:spcAft>
                  <a:spcPct val="0"/>
                </a:spcAft>
              </a:pPr>
              <a:t>‹#›</a:t>
            </a:fld>
            <a:endParaRPr lang="en-US">
              <a:solidFill>
                <a:prstClr val="black"/>
              </a:solidFill>
              <a:latin typeface="Arial" pitchFamily="34" charset="0"/>
              <a:cs typeface="Arial" pitchFamily="34" charset="0"/>
            </a:endParaRPr>
          </a:p>
        </p:txBody>
      </p:sp>
    </p:spTree>
    <p:extLst>
      <p:ext uri="{BB962C8B-B14F-4D97-AF65-F5344CB8AC3E}">
        <p14:creationId xmlns:p14="http://schemas.microsoft.com/office/powerpoint/2010/main" val="140313871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noProof="0"/>
              <a:t>Click to edit Master title style</a:t>
            </a:r>
          </a:p>
        </p:txBody>
      </p:sp>
      <p:sp>
        <p:nvSpPr>
          <p:cNvPr id="4" name="Text Placeholder 21"/>
          <p:cNvSpPr>
            <a:spLocks noGrp="1"/>
          </p:cNvSpPr>
          <p:nvPr>
            <p:ph type="body" sz="quarter" idx="10" hasCustomPrompt="1"/>
          </p:nvPr>
        </p:nvSpPr>
        <p:spPr>
          <a:xfrm>
            <a:off x="647706" y="6267454"/>
            <a:ext cx="7366001" cy="463313"/>
          </a:xfrm>
        </p:spPr>
        <p:txBody>
          <a:bodyPr wrap="square" lIns="0" tIns="0" rIns="0" bIns="0" anchor="b" anchorCtr="0">
            <a:noAutofit/>
          </a:bodyPr>
          <a:lstStyle>
            <a:lvl1pPr marL="0" indent="0">
              <a:lnSpc>
                <a:spcPct val="100000"/>
              </a:lnSpc>
              <a:spcBef>
                <a:spcPts val="200"/>
              </a:spcBef>
              <a:buNone/>
              <a:defRPr sz="1051" b="0" baseline="0">
                <a:solidFill>
                  <a:schemeClr val="bg1"/>
                </a:solidFill>
              </a:defRPr>
            </a:lvl1pPr>
            <a:lvl2pPr marL="457189" indent="0">
              <a:buNone/>
              <a:defRPr/>
            </a:lvl2pPr>
            <a:lvl3pPr marL="914377" indent="0">
              <a:buNone/>
              <a:defRPr/>
            </a:lvl3pPr>
            <a:lvl4pPr marL="1371566" indent="0">
              <a:buNone/>
              <a:defRPr/>
            </a:lvl4pPr>
            <a:lvl5pPr marL="1828754" indent="0">
              <a:buNone/>
              <a:defRPr/>
            </a:lvl5pPr>
          </a:lstStyle>
          <a:p>
            <a:pPr lvl="0"/>
            <a:r>
              <a:rPr lang="en-GB" noProof="0" dirty="0"/>
              <a:t>Click to add footnote</a:t>
            </a:r>
          </a:p>
        </p:txBody>
      </p:sp>
      <p:sp>
        <p:nvSpPr>
          <p:cNvPr id="5" name="Slide Number Placeholder 5"/>
          <p:cNvSpPr>
            <a:spLocks noGrp="1"/>
          </p:cNvSpPr>
          <p:nvPr>
            <p:ph type="sldNum" sz="quarter" idx="4"/>
          </p:nvPr>
        </p:nvSpPr>
        <p:spPr>
          <a:xfrm>
            <a:off x="11582400" y="6553200"/>
            <a:ext cx="609600" cy="304800"/>
          </a:xfrm>
          <a:prstGeom prst="rect">
            <a:avLst/>
          </a:prstGeom>
        </p:spPr>
        <p:txBody>
          <a:bodyPr vert="horz" lIns="91440" tIns="45720" rIns="91440" bIns="45720" rtlCol="0" anchor="b"/>
          <a:lstStyle>
            <a:lvl1pPr algn="ctr">
              <a:defRPr sz="900" b="0">
                <a:solidFill>
                  <a:schemeClr val="tx1"/>
                </a:solidFill>
              </a:defRPr>
            </a:lvl1pPr>
          </a:lstStyle>
          <a:p>
            <a:pPr fontAlgn="base">
              <a:spcBef>
                <a:spcPct val="0"/>
              </a:spcBef>
              <a:spcAft>
                <a:spcPct val="0"/>
              </a:spcAft>
            </a:pPr>
            <a:fld id="{8E400C15-9294-4C2D-9232-1CDAA0EDCD35}" type="slidenum">
              <a:rPr lang="en-US" smtClean="0">
                <a:solidFill>
                  <a:prstClr val="black"/>
                </a:solidFill>
                <a:latin typeface="Arial" pitchFamily="34" charset="0"/>
                <a:cs typeface="Arial" pitchFamily="34" charset="0"/>
              </a:rPr>
              <a:pPr fontAlgn="base">
                <a:spcBef>
                  <a:spcPct val="0"/>
                </a:spcBef>
                <a:spcAft>
                  <a:spcPct val="0"/>
                </a:spcAft>
              </a:pPr>
              <a:t>‹#›</a:t>
            </a:fld>
            <a:endParaRPr lang="en-US">
              <a:solidFill>
                <a:prstClr val="black"/>
              </a:solidFill>
              <a:latin typeface="Arial" pitchFamily="34" charset="0"/>
              <a:cs typeface="Arial" pitchFamily="34" charset="0"/>
            </a:endParaRPr>
          </a:p>
        </p:txBody>
      </p:sp>
    </p:spTree>
    <p:extLst>
      <p:ext uri="{BB962C8B-B14F-4D97-AF65-F5344CB8AC3E}">
        <p14:creationId xmlns:p14="http://schemas.microsoft.com/office/powerpoint/2010/main" val="23870191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type="obj">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_tradnl"/>
              <a:t>Clic para editar título</a:t>
            </a:r>
            <a:endParaRPr lang="es-ES"/>
          </a:p>
        </p:txBody>
      </p:sp>
      <p:sp>
        <p:nvSpPr>
          <p:cNvPr id="3" name="Marcador de contenido 2"/>
          <p:cNvSpPr>
            <a:spLocks noGrp="1"/>
          </p:cNvSpPr>
          <p:nvPr>
            <p:ph idx="1"/>
          </p:nvPr>
        </p:nvSpPr>
        <p:spPr>
          <a:xfrm>
            <a:off x="609600" y="1628786"/>
            <a:ext cx="10957984" cy="2117503"/>
          </a:xfrm>
        </p:spPr>
        <p:txBody>
          <a:bodyPr/>
          <a:lstStyle/>
          <a:p>
            <a:pPr lvl="0"/>
            <a:r>
              <a:rPr lang="es-ES_tradnl"/>
              <a:t>Haga clic para modificar el estilo de texto del patrón</a:t>
            </a:r>
          </a:p>
          <a:p>
            <a:pPr lvl="1"/>
            <a:r>
              <a:rPr lang="es-ES_tradnl"/>
              <a:t>Segundo nivel</a:t>
            </a:r>
          </a:p>
          <a:p>
            <a:pPr lvl="2"/>
            <a:r>
              <a:rPr lang="es-ES_tradnl"/>
              <a:t>Tercer nivel</a:t>
            </a:r>
          </a:p>
          <a:p>
            <a:pPr lvl="3"/>
            <a:r>
              <a:rPr lang="es-ES_tradnl"/>
              <a:t>Cuarto nivel</a:t>
            </a:r>
          </a:p>
          <a:p>
            <a:pPr lvl="4"/>
            <a:r>
              <a:rPr lang="es-ES_tradnl"/>
              <a:t>Quinto nivel</a:t>
            </a:r>
            <a:endParaRPr lang="es-ES"/>
          </a:p>
        </p:txBody>
      </p:sp>
    </p:spTree>
    <p:extLst>
      <p:ext uri="{BB962C8B-B14F-4D97-AF65-F5344CB8AC3E}">
        <p14:creationId xmlns:p14="http://schemas.microsoft.com/office/powerpoint/2010/main" val="8039535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Text Placeholder 6"/>
          <p:cNvSpPr>
            <a:spLocks noGrp="1"/>
          </p:cNvSpPr>
          <p:nvPr>
            <p:ph type="body" sz="quarter" idx="10"/>
          </p:nvPr>
        </p:nvSpPr>
        <p:spPr>
          <a:xfrm>
            <a:off x="624422" y="6195831"/>
            <a:ext cx="5471583" cy="431800"/>
          </a:xfrm>
        </p:spPr>
        <p:txBody>
          <a:bodyPr anchor="b"/>
          <a:lstStyle>
            <a:lvl1pPr marL="0" indent="0">
              <a:buNone/>
              <a:defRPr sz="1000"/>
            </a:lvl1pPr>
          </a:lstStyle>
          <a:p>
            <a:pPr lvl="0"/>
            <a:r>
              <a:rPr lang="en-US" dirty="0"/>
              <a:t>Click to edit Master text styles</a:t>
            </a:r>
            <a:endParaRPr lang="en-GB" dirty="0"/>
          </a:p>
        </p:txBody>
      </p:sp>
      <p:sp>
        <p:nvSpPr>
          <p:cNvPr id="6" name="Text Placeholder 6"/>
          <p:cNvSpPr>
            <a:spLocks noGrp="1"/>
          </p:cNvSpPr>
          <p:nvPr>
            <p:ph type="body" sz="quarter" idx="11"/>
          </p:nvPr>
        </p:nvSpPr>
        <p:spPr>
          <a:xfrm>
            <a:off x="6096000" y="6195831"/>
            <a:ext cx="5471584" cy="431800"/>
          </a:xfrm>
        </p:spPr>
        <p:txBody>
          <a:bodyPr anchor="b"/>
          <a:lstStyle>
            <a:lvl1pPr marL="0" indent="0" algn="r">
              <a:buNone/>
              <a:defRPr sz="1000"/>
            </a:lvl1pPr>
          </a:lstStyle>
          <a:p>
            <a:pPr lvl="0"/>
            <a:r>
              <a:rPr lang="en-US" dirty="0"/>
              <a:t>Click to edit Master text styles</a:t>
            </a:r>
            <a:endParaRPr lang="en-GB" dirty="0"/>
          </a:p>
        </p:txBody>
      </p:sp>
    </p:spTree>
    <p:extLst>
      <p:ext uri="{BB962C8B-B14F-4D97-AF65-F5344CB8AC3E}">
        <p14:creationId xmlns:p14="http://schemas.microsoft.com/office/powerpoint/2010/main" val="180794849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userDrawn="1">
  <p:cSld name="3_Title and Text">
    <p:spTree>
      <p:nvGrpSpPr>
        <p:cNvPr id="1" name=""/>
        <p:cNvGrpSpPr/>
        <p:nvPr/>
      </p:nvGrpSpPr>
      <p:grpSpPr>
        <a:xfrm>
          <a:off x="0" y="0"/>
          <a:ext cx="0" cy="0"/>
          <a:chOff x="0" y="0"/>
          <a:chExt cx="0" cy="0"/>
        </a:xfrm>
      </p:grpSpPr>
      <p:sp>
        <p:nvSpPr>
          <p:cNvPr id="11" name="Text Placeholder 2"/>
          <p:cNvSpPr>
            <a:spLocks noGrp="1"/>
          </p:cNvSpPr>
          <p:nvPr>
            <p:ph idx="1"/>
          </p:nvPr>
        </p:nvSpPr>
        <p:spPr bwMode="auto">
          <a:xfrm>
            <a:off x="721140" y="2112966"/>
            <a:ext cx="10742400" cy="40539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891" indent="-342891">
              <a:buSzPct val="100000"/>
              <a:buFont typeface="Wingdings" panose="05000000000000000000" pitchFamily="2" charset="2"/>
              <a:buChar char="§"/>
              <a:defRPr/>
            </a:lvl1pPr>
            <a:lvl2pPr marL="742932" indent="-285744">
              <a:buSzPct val="100000"/>
              <a:buFont typeface="Wingdings" panose="05000000000000000000" pitchFamily="2" charset="2"/>
              <a:buChar char="§"/>
              <a:defRPr/>
            </a:lvl2pPr>
            <a:lvl3pPr marL="1142971" indent="-228594">
              <a:buSzPct val="100000"/>
              <a:buFont typeface="Wingdings" panose="05000000000000000000" pitchFamily="2" charset="2"/>
              <a:buChar char="§"/>
              <a:defRPr/>
            </a:lvl3pPr>
          </a:lstStyle>
          <a:p>
            <a:pPr lvl="0"/>
            <a:r>
              <a:rPr lang="en-US" altLang="en-US" dirty="0"/>
              <a:t>Click to edit Master text styles</a:t>
            </a:r>
          </a:p>
          <a:p>
            <a:pPr lvl="1"/>
            <a:r>
              <a:rPr lang="en-US" altLang="en-US" dirty="0"/>
              <a:t>Second level</a:t>
            </a:r>
          </a:p>
          <a:p>
            <a:pPr lvl="2"/>
            <a:r>
              <a:rPr lang="en-US" altLang="en-US" dirty="0"/>
              <a:t>Third level</a:t>
            </a:r>
          </a:p>
        </p:txBody>
      </p:sp>
      <p:sp>
        <p:nvSpPr>
          <p:cNvPr id="2" name="Title 1"/>
          <p:cNvSpPr>
            <a:spLocks noGrp="1"/>
          </p:cNvSpPr>
          <p:nvPr>
            <p:ph type="title"/>
          </p:nvPr>
        </p:nvSpPr>
        <p:spPr>
          <a:xfrm>
            <a:off x="720000" y="552123"/>
            <a:ext cx="7006269" cy="553999"/>
          </a:xfrm>
        </p:spPr>
        <p:txBody>
          <a:bodyPr anchor="b">
            <a:noAutofit/>
          </a:bodyPr>
          <a:lstStyle>
            <a:lvl1pPr>
              <a:defRPr sz="2400" cap="all" baseline="0"/>
            </a:lvl1pPr>
          </a:lstStyle>
          <a:p>
            <a:r>
              <a:rPr lang="en-US"/>
              <a:t>Click to edit Master title style</a:t>
            </a:r>
            <a:endParaRPr lang="en-US" dirty="0"/>
          </a:p>
        </p:txBody>
      </p:sp>
      <p:sp>
        <p:nvSpPr>
          <p:cNvPr id="12" name="Text Placeholder 11"/>
          <p:cNvSpPr>
            <a:spLocks noGrp="1"/>
          </p:cNvSpPr>
          <p:nvPr>
            <p:ph type="body" sz="quarter" idx="10"/>
          </p:nvPr>
        </p:nvSpPr>
        <p:spPr>
          <a:xfrm>
            <a:off x="720000" y="1080001"/>
            <a:ext cx="7006269" cy="488795"/>
          </a:xfrm>
        </p:spPr>
        <p:txBody>
          <a:bodyPr>
            <a:noAutofit/>
          </a:bodyPr>
          <a:lstStyle>
            <a:lvl1pPr marL="0" indent="0">
              <a:buNone/>
              <a:defRPr sz="2000" baseline="0">
                <a:solidFill>
                  <a:schemeClr val="tx1"/>
                </a:solidFill>
              </a:defRPr>
            </a:lvl1pPr>
          </a:lstStyle>
          <a:p>
            <a:pPr lvl="0"/>
            <a:r>
              <a:rPr lang="en-US"/>
              <a:t>Click to edit Master text styles</a:t>
            </a:r>
          </a:p>
        </p:txBody>
      </p:sp>
      <p:sp>
        <p:nvSpPr>
          <p:cNvPr id="7" name="Text Placeholder 6"/>
          <p:cNvSpPr>
            <a:spLocks noGrp="1"/>
          </p:cNvSpPr>
          <p:nvPr>
            <p:ph type="body" sz="quarter" idx="14"/>
          </p:nvPr>
        </p:nvSpPr>
        <p:spPr>
          <a:xfrm>
            <a:off x="3031067" y="6337661"/>
            <a:ext cx="8431333" cy="433171"/>
          </a:xfrm>
        </p:spPr>
        <p:txBody>
          <a:bodyPr anchor="b"/>
          <a:lstStyle>
            <a:lvl1pPr marL="0" indent="0" algn="r">
              <a:buNone/>
              <a:defRPr sz="1000"/>
            </a:lvl1pPr>
          </a:lstStyle>
          <a:p>
            <a:pPr lvl="0"/>
            <a:endParaRPr lang="en-US" dirty="0"/>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040658" y="6079177"/>
            <a:ext cx="2151348" cy="487680"/>
          </a:xfrm>
          <a:prstGeom prst="rect">
            <a:avLst/>
          </a:prstGeom>
        </p:spPr>
      </p:pic>
      <p:sp>
        <p:nvSpPr>
          <p:cNvPr id="10" name="Slide Number Placeholder 5"/>
          <p:cNvSpPr txBox="1">
            <a:spLocks/>
          </p:cNvSpPr>
          <p:nvPr userDrawn="1"/>
        </p:nvSpPr>
        <p:spPr>
          <a:xfrm>
            <a:off x="11715099" y="6332929"/>
            <a:ext cx="476901" cy="246184"/>
          </a:xfrm>
          <a:prstGeom prst="rect">
            <a:avLst/>
          </a:prstGeom>
        </p:spPr>
        <p:txBody>
          <a:bodyPr vert="horz" wrap="square" lIns="91440" tIns="45720" rIns="91440" bIns="45720" numCol="1" anchor="ctr" anchorCtr="0" compatLnSpc="1">
            <a:prstTxWarp prst="textNoShape">
              <a:avLst/>
            </a:prstTxWarp>
          </a:bodyPr>
          <a:lstStyle>
            <a:defPPr>
              <a:defRPr lang="en-US"/>
            </a:defPPr>
            <a:lvl1pPr algn="l" defTabSz="457200" rtl="0" eaLnBrk="1" fontAlgn="base" hangingPunct="1">
              <a:spcBef>
                <a:spcPct val="0"/>
              </a:spcBef>
              <a:spcAft>
                <a:spcPct val="0"/>
              </a:spcAft>
              <a:defRPr sz="1000" kern="1200">
                <a:solidFill>
                  <a:srgbClr val="000000"/>
                </a:solidFill>
                <a:latin typeface="Arial Narrow" panose="020B0606020202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a:lstStyle>
          <a:p>
            <a:pPr>
              <a:defRPr/>
            </a:pPr>
            <a:fld id="{5E7506D9-11D1-4EDF-8D7F-95F25EAFBD39}" type="slidenum">
              <a:rPr lang="en-US" altLang="en-US" sz="1000" smtClean="0"/>
              <a:pPr>
                <a:defRPr/>
              </a:pPr>
              <a:t>‹#›</a:t>
            </a:fld>
            <a:endParaRPr lang="en-US" altLang="en-US" sz="1000"/>
          </a:p>
        </p:txBody>
      </p:sp>
    </p:spTree>
    <p:extLst>
      <p:ext uri="{BB962C8B-B14F-4D97-AF65-F5344CB8AC3E}">
        <p14:creationId xmlns:p14="http://schemas.microsoft.com/office/powerpoint/2010/main" val="12331064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userDrawn="1">
  <p:cSld name="2_Title Presentation">
    <p:spTree>
      <p:nvGrpSpPr>
        <p:cNvPr id="1" name=""/>
        <p:cNvGrpSpPr/>
        <p:nvPr/>
      </p:nvGrpSpPr>
      <p:grpSpPr>
        <a:xfrm>
          <a:off x="0" y="0"/>
          <a:ext cx="0" cy="0"/>
          <a:chOff x="0" y="0"/>
          <a:chExt cx="0" cy="0"/>
        </a:xfrm>
      </p:grpSpPr>
      <p:pic>
        <p:nvPicPr>
          <p:cNvPr id="9" name="Picture 4" descr="background-main.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60702" y="0"/>
            <a:ext cx="9131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ESMO_Logo_CMYK.eps"/>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06139" y="611188"/>
            <a:ext cx="1358900" cy="35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900000" y="2266719"/>
            <a:ext cx="8028000" cy="1097736"/>
          </a:xfrm>
        </p:spPr>
        <p:txBody>
          <a:bodyPr anchor="b">
            <a:noAutofit/>
          </a:bodyPr>
          <a:lstStyle>
            <a:lvl1pPr algn="l">
              <a:lnSpc>
                <a:spcPct val="80000"/>
              </a:lnSpc>
              <a:defRPr b="1" i="0" cap="all">
                <a:solidFill>
                  <a:srgbClr val="81104F"/>
                </a:solidFill>
                <a:latin typeface="Arial Narrow"/>
                <a:cs typeface="Arial Narrow"/>
              </a:defRPr>
            </a:lvl1pPr>
          </a:lstStyle>
          <a:p>
            <a:r>
              <a:rPr lang="fr-CH" dirty="0"/>
              <a:t>Click to </a:t>
            </a:r>
            <a:r>
              <a:rPr lang="fr-CH" dirty="0" err="1"/>
              <a:t>edit</a:t>
            </a:r>
            <a:r>
              <a:rPr lang="fr-CH" dirty="0"/>
              <a:t> Master </a:t>
            </a:r>
            <a:r>
              <a:rPr lang="fr-CH" dirty="0" err="1"/>
              <a:t>title</a:t>
            </a:r>
            <a:r>
              <a:rPr lang="fr-CH" dirty="0"/>
              <a:t> style</a:t>
            </a:r>
            <a:endParaRPr lang="en-US" dirty="0"/>
          </a:p>
        </p:txBody>
      </p:sp>
      <p:sp>
        <p:nvSpPr>
          <p:cNvPr id="3" name="Subtitle 2"/>
          <p:cNvSpPr>
            <a:spLocks noGrp="1"/>
          </p:cNvSpPr>
          <p:nvPr>
            <p:ph type="subTitle" idx="1"/>
          </p:nvPr>
        </p:nvSpPr>
        <p:spPr>
          <a:xfrm>
            <a:off x="900000" y="3370149"/>
            <a:ext cx="8028000" cy="553999"/>
          </a:xfrm>
        </p:spPr>
        <p:txBody>
          <a:bodyPr>
            <a:noAutofit/>
          </a:bodyPr>
          <a:lstStyle>
            <a:lvl1pPr marL="0" indent="0" algn="l">
              <a:buNone/>
              <a:defRPr sz="3000">
                <a:solidFill>
                  <a:srgbClr val="81104F"/>
                </a:solidFill>
                <a:latin typeface="Arial Narrow"/>
                <a:cs typeface="Arial Narrow"/>
              </a:defRPr>
            </a:lvl1pPr>
            <a:lvl2pPr marL="457178" indent="0" algn="ctr">
              <a:buNone/>
              <a:defRPr>
                <a:solidFill>
                  <a:schemeClr val="tx1">
                    <a:tint val="75000"/>
                  </a:schemeClr>
                </a:solidFill>
              </a:defRPr>
            </a:lvl2pPr>
            <a:lvl3pPr marL="914354" indent="0" algn="ctr">
              <a:buNone/>
              <a:defRPr>
                <a:solidFill>
                  <a:schemeClr val="tx1">
                    <a:tint val="75000"/>
                  </a:schemeClr>
                </a:solidFill>
              </a:defRPr>
            </a:lvl3pPr>
            <a:lvl4pPr marL="1371532" indent="0" algn="ctr">
              <a:buNone/>
              <a:defRPr>
                <a:solidFill>
                  <a:schemeClr val="tx1">
                    <a:tint val="75000"/>
                  </a:schemeClr>
                </a:solidFill>
              </a:defRPr>
            </a:lvl4pPr>
            <a:lvl5pPr marL="1828709" indent="0" algn="ctr">
              <a:buNone/>
              <a:defRPr>
                <a:solidFill>
                  <a:schemeClr val="tx1">
                    <a:tint val="75000"/>
                  </a:schemeClr>
                </a:solidFill>
              </a:defRPr>
            </a:lvl5pPr>
            <a:lvl6pPr marL="2285886" indent="0" algn="ctr">
              <a:buNone/>
              <a:defRPr>
                <a:solidFill>
                  <a:schemeClr val="tx1">
                    <a:tint val="75000"/>
                  </a:schemeClr>
                </a:solidFill>
              </a:defRPr>
            </a:lvl6pPr>
            <a:lvl7pPr marL="2743062" indent="0" algn="ctr">
              <a:buNone/>
              <a:defRPr>
                <a:solidFill>
                  <a:schemeClr val="tx1">
                    <a:tint val="75000"/>
                  </a:schemeClr>
                </a:solidFill>
              </a:defRPr>
            </a:lvl7pPr>
            <a:lvl8pPr marL="3200240" indent="0" algn="ctr">
              <a:buNone/>
              <a:defRPr>
                <a:solidFill>
                  <a:schemeClr val="tx1">
                    <a:tint val="75000"/>
                  </a:schemeClr>
                </a:solidFill>
              </a:defRPr>
            </a:lvl8pPr>
            <a:lvl9pPr marL="3657418" indent="0" algn="ctr">
              <a:buNone/>
              <a:defRPr>
                <a:solidFill>
                  <a:schemeClr val="tx1">
                    <a:tint val="75000"/>
                  </a:schemeClr>
                </a:solidFill>
              </a:defRPr>
            </a:lvl9pPr>
          </a:lstStyle>
          <a:p>
            <a:r>
              <a:rPr lang="fr-CH"/>
              <a:t>Click to edit Master subtitle style</a:t>
            </a:r>
            <a:endParaRPr lang="en-US" dirty="0"/>
          </a:p>
        </p:txBody>
      </p:sp>
      <p:sp>
        <p:nvSpPr>
          <p:cNvPr id="19" name="Text Placeholder 18"/>
          <p:cNvSpPr>
            <a:spLocks noGrp="1"/>
          </p:cNvSpPr>
          <p:nvPr>
            <p:ph type="body" sz="quarter" idx="10"/>
          </p:nvPr>
        </p:nvSpPr>
        <p:spPr>
          <a:xfrm>
            <a:off x="900002" y="4578354"/>
            <a:ext cx="5900236" cy="307777"/>
          </a:xfrm>
        </p:spPr>
        <p:txBody>
          <a:bodyPr>
            <a:noAutofit/>
          </a:bodyPr>
          <a:lstStyle>
            <a:lvl1pPr marL="0" indent="0">
              <a:buFontTx/>
              <a:buNone/>
              <a:defRPr sz="1400" b="1">
                <a:solidFill>
                  <a:srgbClr val="81104F"/>
                </a:solidFill>
              </a:defRPr>
            </a:lvl1pPr>
          </a:lstStyle>
          <a:p>
            <a:pPr lvl="0"/>
            <a:r>
              <a:rPr lang="fr-CH"/>
              <a:t>Click to edit Master text styles</a:t>
            </a:r>
          </a:p>
        </p:txBody>
      </p:sp>
      <p:sp>
        <p:nvSpPr>
          <p:cNvPr id="20" name="Text Placeholder 18"/>
          <p:cNvSpPr>
            <a:spLocks noGrp="1"/>
          </p:cNvSpPr>
          <p:nvPr>
            <p:ph type="body" sz="quarter" idx="11"/>
          </p:nvPr>
        </p:nvSpPr>
        <p:spPr>
          <a:xfrm>
            <a:off x="900002" y="4894306"/>
            <a:ext cx="5900236" cy="307777"/>
          </a:xfrm>
        </p:spPr>
        <p:txBody>
          <a:bodyPr>
            <a:noAutofit/>
          </a:bodyPr>
          <a:lstStyle>
            <a:lvl1pPr marL="0" indent="0">
              <a:buFontTx/>
              <a:buNone/>
              <a:defRPr sz="1400" b="0">
                <a:solidFill>
                  <a:srgbClr val="81104F"/>
                </a:solidFill>
              </a:defRPr>
            </a:lvl1pPr>
          </a:lstStyle>
          <a:p>
            <a:pPr lvl="0"/>
            <a:r>
              <a:rPr lang="fr-CH"/>
              <a:t>Click to edit Master text styles</a:t>
            </a:r>
          </a:p>
        </p:txBody>
      </p:sp>
      <p:sp>
        <p:nvSpPr>
          <p:cNvPr id="21" name="Text Placeholder 18"/>
          <p:cNvSpPr>
            <a:spLocks noGrp="1"/>
          </p:cNvSpPr>
          <p:nvPr>
            <p:ph type="body" sz="quarter" idx="12"/>
          </p:nvPr>
        </p:nvSpPr>
        <p:spPr>
          <a:xfrm>
            <a:off x="900002" y="5966061"/>
            <a:ext cx="5454185" cy="307777"/>
          </a:xfrm>
        </p:spPr>
        <p:txBody>
          <a:bodyPr>
            <a:noAutofit/>
          </a:bodyPr>
          <a:lstStyle>
            <a:lvl1pPr marL="0" indent="0">
              <a:buFontTx/>
              <a:buNone/>
              <a:defRPr sz="1400" b="0">
                <a:solidFill>
                  <a:srgbClr val="81104F"/>
                </a:solidFill>
              </a:defRPr>
            </a:lvl1pPr>
          </a:lstStyle>
          <a:p>
            <a:pPr lvl="0"/>
            <a:r>
              <a:rPr lang="fr-CH"/>
              <a:t>Click to edit Master text styles</a:t>
            </a:r>
          </a:p>
        </p:txBody>
      </p:sp>
    </p:spTree>
    <p:extLst>
      <p:ext uri="{BB962C8B-B14F-4D97-AF65-F5344CB8AC3E}">
        <p14:creationId xmlns:p14="http://schemas.microsoft.com/office/powerpoint/2010/main" val="224925442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userDrawn="1">
  <p:cSld name="1_Title only with bottom 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374DD-C738-46C4-8C9A-857702B4914B}"/>
              </a:ext>
            </a:extLst>
          </p:cNvPr>
          <p:cNvSpPr>
            <a:spLocks noGrp="1"/>
          </p:cNvSpPr>
          <p:nvPr>
            <p:ph type="title"/>
          </p:nvPr>
        </p:nvSpPr>
        <p:spPr/>
        <p:txBody>
          <a:bodyPr/>
          <a:lstStyle/>
          <a:p>
            <a:r>
              <a:rPr lang="en-US"/>
              <a:t>Click to edit Master title style</a:t>
            </a:r>
            <a:endParaRPr lang="en-GB"/>
          </a:p>
        </p:txBody>
      </p:sp>
      <p:sp>
        <p:nvSpPr>
          <p:cNvPr id="8" name="Text Placeholder 7">
            <a:extLst>
              <a:ext uri="{FF2B5EF4-FFF2-40B4-BE49-F238E27FC236}">
                <a16:creationId xmlns:a16="http://schemas.microsoft.com/office/drawing/2014/main" id="{D678D906-3189-4589-8ADD-9A886AAF0793}"/>
              </a:ext>
            </a:extLst>
          </p:cNvPr>
          <p:cNvSpPr>
            <a:spLocks noGrp="1"/>
          </p:cNvSpPr>
          <p:nvPr>
            <p:ph type="body" sz="quarter" idx="10"/>
          </p:nvPr>
        </p:nvSpPr>
        <p:spPr>
          <a:xfrm>
            <a:off x="232833" y="6476181"/>
            <a:ext cx="10077928" cy="288687"/>
          </a:xfrm>
        </p:spPr>
        <p:txBody>
          <a:bodyPr lIns="0" tIns="0" rIns="0" bIns="0">
            <a:noAutofit/>
          </a:bodyPr>
          <a:lstStyle>
            <a:lvl1pPr marL="0" indent="0">
              <a:spcBef>
                <a:spcPts val="0"/>
              </a:spcBef>
              <a:buNone/>
              <a:defRPr sz="867">
                <a:solidFill>
                  <a:schemeClr val="tx2"/>
                </a:solidFill>
              </a:defRPr>
            </a:lvl1pPr>
            <a:lvl2pPr marL="609570" indent="0">
              <a:spcBef>
                <a:spcPts val="0"/>
              </a:spcBef>
              <a:buNone/>
              <a:defRPr sz="867"/>
            </a:lvl2pPr>
            <a:lvl3pPr>
              <a:spcBef>
                <a:spcPts val="0"/>
              </a:spcBef>
              <a:defRPr sz="867"/>
            </a:lvl3pPr>
            <a:lvl4pPr>
              <a:spcBef>
                <a:spcPts val="0"/>
              </a:spcBef>
              <a:defRPr sz="867"/>
            </a:lvl4pPr>
            <a:lvl5pPr>
              <a:spcBef>
                <a:spcPts val="0"/>
              </a:spcBef>
              <a:defRPr sz="867"/>
            </a:lvl5pPr>
          </a:lstStyle>
          <a:p>
            <a:pPr lvl="0"/>
            <a:r>
              <a:rPr lang="en-US" dirty="0"/>
              <a:t>Click to edit Master text styles</a:t>
            </a:r>
          </a:p>
        </p:txBody>
      </p:sp>
    </p:spTree>
    <p:extLst>
      <p:ext uri="{BB962C8B-B14F-4D97-AF65-F5344CB8AC3E}">
        <p14:creationId xmlns:p14="http://schemas.microsoft.com/office/powerpoint/2010/main" val="252808640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a:t>Haga clic para editar el estilo de subtítulo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1367403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idx="1"/>
          </p:nvPr>
        </p:nvSpPr>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4973221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1" y="1709740"/>
            <a:ext cx="10515600" cy="2852737"/>
          </a:xfrm>
        </p:spPr>
        <p:txBody>
          <a:bodyPr anchor="b"/>
          <a:lstStyle>
            <a:lvl1pPr>
              <a:defRPr sz="6000"/>
            </a:lvl1pPr>
          </a:lstStyle>
          <a:p>
            <a:r>
              <a:rPr lang="es-ES"/>
              <a:t>Haga clic para modificar el estilo de título del patrón</a:t>
            </a:r>
          </a:p>
        </p:txBody>
      </p:sp>
      <p:sp>
        <p:nvSpPr>
          <p:cNvPr id="3" name="Marcador de texto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a:t>Editar el estilo de texto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5667112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sz="half" idx="1"/>
          </p:nvPr>
        </p:nvSpPr>
        <p:spPr>
          <a:xfrm>
            <a:off x="838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p:cNvSpPr>
            <a:spLocks noGrp="1"/>
          </p:cNvSpPr>
          <p:nvPr>
            <p:ph sz="half" idx="2"/>
          </p:nvPr>
        </p:nvSpPr>
        <p:spPr>
          <a:xfrm>
            <a:off x="6172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3445831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4" name="Marcador de contenido 3"/>
          <p:cNvSpPr>
            <a:spLocks noGrp="1"/>
          </p:cNvSpPr>
          <p:nvPr>
            <p:ph sz="half" idx="2"/>
          </p:nvPr>
        </p:nvSpPr>
        <p:spPr>
          <a:xfrm>
            <a:off x="839789" y="2505075"/>
            <a:ext cx="5157787"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6" name="Marcador de contenido 5"/>
          <p:cNvSpPr>
            <a:spLocks noGrp="1"/>
          </p:cNvSpPr>
          <p:nvPr>
            <p:ph sz="quarter" idx="4"/>
          </p:nvPr>
        </p:nvSpPr>
        <p:spPr>
          <a:xfrm>
            <a:off x="6172201" y="2505075"/>
            <a:ext cx="5183188"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p:cNvSpPr>
            <a:spLocks noGrp="1"/>
          </p:cNvSpPr>
          <p:nvPr>
            <p:ph type="dt" sz="half" idx="10"/>
          </p:nvPr>
        </p:nvSpPr>
        <p:spPr/>
        <p:txBody>
          <a:bodyPr/>
          <a:lstStyle/>
          <a:p>
            <a:fld id="{9E290419-0F6A-440C-A28D-516357E2C612}" type="datetimeFigureOut">
              <a:rPr lang="es-ES" smtClean="0"/>
              <a:t>30/5/26</a:t>
            </a:fld>
            <a:endParaRPr lang="es-ES"/>
          </a:p>
        </p:txBody>
      </p:sp>
      <p:sp>
        <p:nvSpPr>
          <p:cNvPr id="8" name="Marcador de pie de página 7"/>
          <p:cNvSpPr>
            <a:spLocks noGrp="1"/>
          </p:cNvSpPr>
          <p:nvPr>
            <p:ph type="ftr" sz="quarter" idx="11"/>
          </p:nvPr>
        </p:nvSpPr>
        <p:spPr/>
        <p:txBody>
          <a:bodyPr/>
          <a:lstStyle/>
          <a:p>
            <a:endParaRPr lang="es-ES"/>
          </a:p>
        </p:txBody>
      </p:sp>
      <p:sp>
        <p:nvSpPr>
          <p:cNvPr id="9" name="Marcador de número de diapositiva 8"/>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41902512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fecha 2"/>
          <p:cNvSpPr>
            <a:spLocks noGrp="1"/>
          </p:cNvSpPr>
          <p:nvPr>
            <p:ph type="dt" sz="half" idx="10"/>
          </p:nvPr>
        </p:nvSpPr>
        <p:spPr/>
        <p:txBody>
          <a:bodyPr/>
          <a:lstStyle/>
          <a:p>
            <a:fld id="{9E290419-0F6A-440C-A28D-516357E2C612}" type="datetimeFigureOut">
              <a:rPr lang="es-ES" smtClean="0"/>
              <a:t>30/5/26</a:t>
            </a:fld>
            <a:endParaRPr lang="es-ES"/>
          </a:p>
        </p:txBody>
      </p:sp>
      <p:sp>
        <p:nvSpPr>
          <p:cNvPr id="4" name="Marcador de pie de página 3"/>
          <p:cNvSpPr>
            <a:spLocks noGrp="1"/>
          </p:cNvSpPr>
          <p:nvPr>
            <p:ph type="ftr" sz="quarter" idx="11"/>
          </p:nvPr>
        </p:nvSpPr>
        <p:spPr/>
        <p:txBody>
          <a:bodyPr/>
          <a:lstStyle/>
          <a:p>
            <a:endParaRPr lang="es-ES"/>
          </a:p>
        </p:txBody>
      </p:sp>
      <p:sp>
        <p:nvSpPr>
          <p:cNvPr id="5" name="Marcador de número de diapositiva 4"/>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0716748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9E290419-0F6A-440C-A28D-516357E2C612}" type="datetimeFigureOut">
              <a:rPr lang="es-ES" smtClean="0"/>
              <a:t>30/5/26</a:t>
            </a:fld>
            <a:endParaRPr lang="es-ES"/>
          </a:p>
        </p:txBody>
      </p:sp>
      <p:sp>
        <p:nvSpPr>
          <p:cNvPr id="3" name="Marcador de pie de página 2"/>
          <p:cNvSpPr>
            <a:spLocks noGrp="1"/>
          </p:cNvSpPr>
          <p:nvPr>
            <p:ph type="ftr" sz="quarter" idx="11"/>
          </p:nvPr>
        </p:nvSpPr>
        <p:spPr/>
        <p:txBody>
          <a:bodyPr/>
          <a:lstStyle/>
          <a:p>
            <a:endParaRPr lang="es-ES"/>
          </a:p>
        </p:txBody>
      </p:sp>
      <p:sp>
        <p:nvSpPr>
          <p:cNvPr id="4" name="Marcador de número de diapositiva 3"/>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9244556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4233134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ES"/>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5142000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texto vertical 2"/>
          <p:cNvSpPr>
            <a:spLocks noGrp="1"/>
          </p:cNvSpPr>
          <p:nvPr>
            <p:ph type="body" orient="vert" idx="1"/>
          </p:nvPr>
        </p:nvSpPr>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7887401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3.xml><?xml version="1.0" encoding="utf-8"?>
<p:sldLayout xmlns:a="http://schemas.openxmlformats.org/drawingml/2006/main" xmlns:r="http://schemas.openxmlformats.org/officeDocument/2006/relationships" xmlns:p="http://schemas.openxmlformats.org/presentationml/2006/main" showMasterSp="0"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1" y="365126"/>
            <a:ext cx="2628900" cy="5811839"/>
          </a:xfrm>
        </p:spPr>
        <p:txBody>
          <a:bodyPr vert="eaVert"/>
          <a:lstStyle/>
          <a:p>
            <a:r>
              <a:rPr lang="es-ES"/>
              <a:t>Haga clic para modificar el estilo de título del patrón</a:t>
            </a:r>
          </a:p>
        </p:txBody>
      </p:sp>
      <p:sp>
        <p:nvSpPr>
          <p:cNvPr id="3" name="Marcador de texto vertical 2"/>
          <p:cNvSpPr>
            <a:spLocks noGrp="1"/>
          </p:cNvSpPr>
          <p:nvPr>
            <p:ph type="body" orient="vert" idx="1"/>
          </p:nvPr>
        </p:nvSpPr>
        <p:spPr>
          <a:xfrm>
            <a:off x="838201" y="365126"/>
            <a:ext cx="7734300" cy="5811839"/>
          </a:xfrm>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311818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4.xml><?xml version="1.0" encoding="utf-8"?>
<p:sldLayout xmlns:a="http://schemas.openxmlformats.org/drawingml/2006/main" xmlns:r="http://schemas.openxmlformats.org/officeDocument/2006/relationships" xmlns:p="http://schemas.openxmlformats.org/presentationml/2006/main" showMasterSp="0" userDrawn="1">
  <p:cSld name="Title Only">
    <p:spTree>
      <p:nvGrpSpPr>
        <p:cNvPr id="1" name=""/>
        <p:cNvGrpSpPr/>
        <p:nvPr/>
      </p:nvGrpSpPr>
      <p:grpSpPr>
        <a:xfrm>
          <a:off x="0" y="0"/>
          <a:ext cx="0" cy="0"/>
          <a:chOff x="0" y="0"/>
          <a:chExt cx="0" cy="0"/>
        </a:xfrm>
      </p:grpSpPr>
      <p:sp>
        <p:nvSpPr>
          <p:cNvPr id="7" name="Rectangle 6"/>
          <p:cNvSpPr/>
          <p:nvPr userDrawn="1"/>
        </p:nvSpPr>
        <p:spPr>
          <a:xfrm>
            <a:off x="0" y="1343610"/>
            <a:ext cx="12192000" cy="4728897"/>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76022" rtl="0" eaLnBrk="1" fontAlgn="auto" latinLnBrk="0" hangingPunct="1">
              <a:lnSpc>
                <a:spcPct val="100000"/>
              </a:lnSpc>
              <a:spcBef>
                <a:spcPts val="0"/>
              </a:spcBef>
              <a:spcAft>
                <a:spcPts val="0"/>
              </a:spcAft>
              <a:buClrTx/>
              <a:buSzTx/>
              <a:buFontTx/>
              <a:buNone/>
              <a:tabLst/>
              <a:defRPr/>
            </a:pPr>
            <a:endParaRPr kumimoji="0" lang="en-US" sz="695"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hasCustomPrompt="1"/>
          </p:nvPr>
        </p:nvSpPr>
        <p:spPr/>
        <p:txBody>
          <a:bodyPr/>
          <a:lstStyle>
            <a:lvl1pPr>
              <a:defRPr spc="0" baseline="0"/>
            </a:lvl1pPr>
          </a:lstStyle>
          <a:p>
            <a:r>
              <a:rPr lang="en-US"/>
              <a:t>CLICK TO EDIT MASTER TITLE STYLE</a:t>
            </a:r>
          </a:p>
        </p:txBody>
      </p:sp>
    </p:spTree>
    <p:extLst>
      <p:ext uri="{BB962C8B-B14F-4D97-AF65-F5344CB8AC3E}">
        <p14:creationId xmlns:p14="http://schemas.microsoft.com/office/powerpoint/2010/main" val="30904968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5.xml><?xml version="1.0" encoding="utf-8"?>
<p:sldLayout xmlns:a="http://schemas.openxmlformats.org/drawingml/2006/main" xmlns:r="http://schemas.openxmlformats.org/officeDocument/2006/relationships" xmlns:p="http://schemas.openxmlformats.org/presentationml/2006/main" showMasterSp="0" type="title" preserve="1">
  <p:cSld name="1_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a:t>Haga clic para editar el estilo de subtítulo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1474190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obj" preserve="1">
  <p:cSld name="1_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idx="1"/>
          </p:nvPr>
        </p:nvSpPr>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42025793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7.xml><?xml version="1.0" encoding="utf-8"?>
<p:sldLayout xmlns:a="http://schemas.openxmlformats.org/drawingml/2006/main" xmlns:r="http://schemas.openxmlformats.org/officeDocument/2006/relationships" xmlns:p="http://schemas.openxmlformats.org/presentationml/2006/main" showMasterSp="0" type="secHead" preserve="1">
  <p:cSld name="1_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1" y="1709740"/>
            <a:ext cx="10515600" cy="2852737"/>
          </a:xfrm>
        </p:spPr>
        <p:txBody>
          <a:bodyPr anchor="b"/>
          <a:lstStyle>
            <a:lvl1pPr>
              <a:defRPr sz="6000"/>
            </a:lvl1pPr>
          </a:lstStyle>
          <a:p>
            <a:r>
              <a:rPr lang="es-ES"/>
              <a:t>Haga clic para modificar el estilo de título del patrón</a:t>
            </a:r>
          </a:p>
        </p:txBody>
      </p:sp>
      <p:sp>
        <p:nvSpPr>
          <p:cNvPr id="3" name="Marcador de texto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a:t>Editar el estilo de texto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7499577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type="twoObj" preserve="1">
  <p:cSld name="1_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sz="half" idx="1"/>
          </p:nvPr>
        </p:nvSpPr>
        <p:spPr>
          <a:xfrm>
            <a:off x="838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p:cNvSpPr>
            <a:spLocks noGrp="1"/>
          </p:cNvSpPr>
          <p:nvPr>
            <p:ph sz="half" idx="2"/>
          </p:nvPr>
        </p:nvSpPr>
        <p:spPr>
          <a:xfrm>
            <a:off x="6172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85222232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type="twoTxTwoObj" preserve="1">
  <p:cSld name="1_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4" name="Marcador de contenido 3"/>
          <p:cNvSpPr>
            <a:spLocks noGrp="1"/>
          </p:cNvSpPr>
          <p:nvPr>
            <p:ph sz="half" idx="2"/>
          </p:nvPr>
        </p:nvSpPr>
        <p:spPr>
          <a:xfrm>
            <a:off x="839789" y="2505075"/>
            <a:ext cx="5157787"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6" name="Marcador de contenido 5"/>
          <p:cNvSpPr>
            <a:spLocks noGrp="1"/>
          </p:cNvSpPr>
          <p:nvPr>
            <p:ph sz="quarter" idx="4"/>
          </p:nvPr>
        </p:nvSpPr>
        <p:spPr>
          <a:xfrm>
            <a:off x="6172201" y="2505075"/>
            <a:ext cx="5183188"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p:cNvSpPr>
            <a:spLocks noGrp="1"/>
          </p:cNvSpPr>
          <p:nvPr>
            <p:ph type="dt" sz="half" idx="10"/>
          </p:nvPr>
        </p:nvSpPr>
        <p:spPr/>
        <p:txBody>
          <a:bodyPr/>
          <a:lstStyle/>
          <a:p>
            <a:fld id="{9E290419-0F6A-440C-A28D-516357E2C612}" type="datetimeFigureOut">
              <a:rPr lang="es-ES" smtClean="0"/>
              <a:t>30/5/26</a:t>
            </a:fld>
            <a:endParaRPr lang="es-ES"/>
          </a:p>
        </p:txBody>
      </p:sp>
      <p:sp>
        <p:nvSpPr>
          <p:cNvPr id="8" name="Marcador de pie de página 7"/>
          <p:cNvSpPr>
            <a:spLocks noGrp="1"/>
          </p:cNvSpPr>
          <p:nvPr>
            <p:ph type="ftr" sz="quarter" idx="11"/>
          </p:nvPr>
        </p:nvSpPr>
        <p:spPr/>
        <p:txBody>
          <a:bodyPr/>
          <a:lstStyle/>
          <a:p>
            <a:endParaRPr lang="es-ES"/>
          </a:p>
        </p:txBody>
      </p:sp>
      <p:sp>
        <p:nvSpPr>
          <p:cNvPr id="9" name="Marcador de número de diapositiva 8"/>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9378720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type="titleOnly" preserve="1">
  <p:cSld name="1_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fecha 2"/>
          <p:cNvSpPr>
            <a:spLocks noGrp="1"/>
          </p:cNvSpPr>
          <p:nvPr>
            <p:ph type="dt" sz="half" idx="10"/>
          </p:nvPr>
        </p:nvSpPr>
        <p:spPr/>
        <p:txBody>
          <a:bodyPr/>
          <a:lstStyle/>
          <a:p>
            <a:fld id="{9E290419-0F6A-440C-A28D-516357E2C612}" type="datetimeFigureOut">
              <a:rPr lang="es-ES" smtClean="0"/>
              <a:t>30/5/26</a:t>
            </a:fld>
            <a:endParaRPr lang="es-ES"/>
          </a:p>
        </p:txBody>
      </p:sp>
      <p:sp>
        <p:nvSpPr>
          <p:cNvPr id="4" name="Marcador de pie de página 3"/>
          <p:cNvSpPr>
            <a:spLocks noGrp="1"/>
          </p:cNvSpPr>
          <p:nvPr>
            <p:ph type="ftr" sz="quarter" idx="11"/>
          </p:nvPr>
        </p:nvSpPr>
        <p:spPr/>
        <p:txBody>
          <a:bodyPr/>
          <a:lstStyle/>
          <a:p>
            <a:endParaRPr lang="es-ES"/>
          </a:p>
        </p:txBody>
      </p:sp>
      <p:sp>
        <p:nvSpPr>
          <p:cNvPr id="5" name="Marcador de número de diapositiva 4"/>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6140998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1.xml><?xml version="1.0" encoding="utf-8"?>
<p:sldLayout xmlns:a="http://schemas.openxmlformats.org/drawingml/2006/main" xmlns:r="http://schemas.openxmlformats.org/officeDocument/2006/relationships" xmlns:p="http://schemas.openxmlformats.org/presentationml/2006/main" showMasterSp="0" type="blank" preserve="1">
  <p:cSld name="1_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9E290419-0F6A-440C-A28D-516357E2C612}" type="datetimeFigureOut">
              <a:rPr lang="es-ES" smtClean="0"/>
              <a:t>30/5/26</a:t>
            </a:fld>
            <a:endParaRPr lang="es-ES"/>
          </a:p>
        </p:txBody>
      </p:sp>
      <p:sp>
        <p:nvSpPr>
          <p:cNvPr id="3" name="Marcador de pie de página 2"/>
          <p:cNvSpPr>
            <a:spLocks noGrp="1"/>
          </p:cNvSpPr>
          <p:nvPr>
            <p:ph type="ftr" sz="quarter" idx="11"/>
          </p:nvPr>
        </p:nvSpPr>
        <p:spPr/>
        <p:txBody>
          <a:bodyPr/>
          <a:lstStyle/>
          <a:p>
            <a:endParaRPr lang="es-ES"/>
          </a:p>
        </p:txBody>
      </p:sp>
      <p:sp>
        <p:nvSpPr>
          <p:cNvPr id="4" name="Marcador de número de diapositiva 3"/>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3820728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2.xml><?xml version="1.0" encoding="utf-8"?>
<p:sldLayout xmlns:a="http://schemas.openxmlformats.org/drawingml/2006/main" xmlns:r="http://schemas.openxmlformats.org/officeDocument/2006/relationships" xmlns:p="http://schemas.openxmlformats.org/presentationml/2006/main" showMasterSp="0" type="objTx" preserve="1">
  <p:cSld name="1_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86275096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type="picTx" preserve="1">
  <p:cSld name="1_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ES"/>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70751323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4.xml><?xml version="1.0" encoding="utf-8"?>
<p:sldLayout xmlns:a="http://schemas.openxmlformats.org/drawingml/2006/main" xmlns:r="http://schemas.openxmlformats.org/officeDocument/2006/relationships" xmlns:p="http://schemas.openxmlformats.org/presentationml/2006/main" showMasterSp="0" type="vertTx" preserve="1">
  <p:cSld name="1_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texto vertical 2"/>
          <p:cNvSpPr>
            <a:spLocks noGrp="1"/>
          </p:cNvSpPr>
          <p:nvPr>
            <p:ph type="body" orient="vert" idx="1"/>
          </p:nvPr>
        </p:nvSpPr>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11019188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type="vertTitleAndTx" preserve="1">
  <p:cSld name="1_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1" y="365126"/>
            <a:ext cx="2628900" cy="5811839"/>
          </a:xfrm>
        </p:spPr>
        <p:txBody>
          <a:bodyPr vert="eaVert"/>
          <a:lstStyle/>
          <a:p>
            <a:r>
              <a:rPr lang="es-ES"/>
              <a:t>Haga clic para modificar el estilo de título del patrón</a:t>
            </a:r>
          </a:p>
        </p:txBody>
      </p:sp>
      <p:sp>
        <p:nvSpPr>
          <p:cNvPr id="3" name="Marcador de texto vertical 2"/>
          <p:cNvSpPr>
            <a:spLocks noGrp="1"/>
          </p:cNvSpPr>
          <p:nvPr>
            <p:ph type="body" orient="vert" idx="1"/>
          </p:nvPr>
        </p:nvSpPr>
        <p:spPr>
          <a:xfrm>
            <a:off x="838201" y="365126"/>
            <a:ext cx="7734300" cy="5811839"/>
          </a:xfrm>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4638835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type="title" preserve="1">
  <p:cSld name="2_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a:t>Haga clic para editar el estilo de subtítulo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80045243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type="obj" preserve="1">
  <p:cSld name="2_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idx="1"/>
          </p:nvPr>
        </p:nvSpPr>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317571956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type="secHead" preserve="1">
  <p:cSld name="2_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1" y="1709740"/>
            <a:ext cx="10515600" cy="2852737"/>
          </a:xfrm>
        </p:spPr>
        <p:txBody>
          <a:bodyPr anchor="b"/>
          <a:lstStyle>
            <a:lvl1pPr>
              <a:defRPr sz="6000"/>
            </a:lvl1pPr>
          </a:lstStyle>
          <a:p>
            <a:r>
              <a:rPr lang="es-ES"/>
              <a:t>Haga clic para modificar el estilo de título del patrón</a:t>
            </a:r>
          </a:p>
        </p:txBody>
      </p:sp>
      <p:sp>
        <p:nvSpPr>
          <p:cNvPr id="3" name="Marcador de texto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a:t>Editar el estilo de texto del patrón</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930396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type="twoObj" preserve="1">
  <p:cSld name="2_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sz="half" idx="1"/>
          </p:nvPr>
        </p:nvSpPr>
        <p:spPr>
          <a:xfrm>
            <a:off x="838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p:cNvSpPr>
            <a:spLocks noGrp="1"/>
          </p:cNvSpPr>
          <p:nvPr>
            <p:ph sz="half" idx="2"/>
          </p:nvPr>
        </p:nvSpPr>
        <p:spPr>
          <a:xfrm>
            <a:off x="6172200" y="1825625"/>
            <a:ext cx="5181600" cy="4351339"/>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92614692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0.xml><?xml version="1.0" encoding="utf-8"?>
<p:sldLayout xmlns:a="http://schemas.openxmlformats.org/drawingml/2006/main" xmlns:r="http://schemas.openxmlformats.org/officeDocument/2006/relationships" xmlns:p="http://schemas.openxmlformats.org/presentationml/2006/main" showMasterSp="0" type="twoTxTwoObj" preserve="1">
  <p:cSld name="2_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4" name="Marcador de contenido 3"/>
          <p:cNvSpPr>
            <a:spLocks noGrp="1"/>
          </p:cNvSpPr>
          <p:nvPr>
            <p:ph sz="half" idx="2"/>
          </p:nvPr>
        </p:nvSpPr>
        <p:spPr>
          <a:xfrm>
            <a:off x="839789" y="2505075"/>
            <a:ext cx="5157787"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a:t>Editar el estilo de texto del patrón</a:t>
            </a:r>
          </a:p>
        </p:txBody>
      </p:sp>
      <p:sp>
        <p:nvSpPr>
          <p:cNvPr id="6" name="Marcador de contenido 5"/>
          <p:cNvSpPr>
            <a:spLocks noGrp="1"/>
          </p:cNvSpPr>
          <p:nvPr>
            <p:ph sz="quarter" idx="4"/>
          </p:nvPr>
        </p:nvSpPr>
        <p:spPr>
          <a:xfrm>
            <a:off x="6172201" y="2505075"/>
            <a:ext cx="5183188" cy="3684588"/>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p:cNvSpPr>
            <a:spLocks noGrp="1"/>
          </p:cNvSpPr>
          <p:nvPr>
            <p:ph type="dt" sz="half" idx="10"/>
          </p:nvPr>
        </p:nvSpPr>
        <p:spPr/>
        <p:txBody>
          <a:bodyPr/>
          <a:lstStyle/>
          <a:p>
            <a:fld id="{9E290419-0F6A-440C-A28D-516357E2C612}" type="datetimeFigureOut">
              <a:rPr lang="es-ES" smtClean="0"/>
              <a:t>30/5/26</a:t>
            </a:fld>
            <a:endParaRPr lang="es-ES"/>
          </a:p>
        </p:txBody>
      </p:sp>
      <p:sp>
        <p:nvSpPr>
          <p:cNvPr id="8" name="Marcador de pie de página 7"/>
          <p:cNvSpPr>
            <a:spLocks noGrp="1"/>
          </p:cNvSpPr>
          <p:nvPr>
            <p:ph type="ftr" sz="quarter" idx="11"/>
          </p:nvPr>
        </p:nvSpPr>
        <p:spPr/>
        <p:txBody>
          <a:bodyPr/>
          <a:lstStyle/>
          <a:p>
            <a:endParaRPr lang="es-ES"/>
          </a:p>
        </p:txBody>
      </p:sp>
      <p:sp>
        <p:nvSpPr>
          <p:cNvPr id="9" name="Marcador de número de diapositiva 8"/>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570626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type="titleOnly" preserve="1">
  <p:cSld name="2_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fecha 2"/>
          <p:cNvSpPr>
            <a:spLocks noGrp="1"/>
          </p:cNvSpPr>
          <p:nvPr>
            <p:ph type="dt" sz="half" idx="10"/>
          </p:nvPr>
        </p:nvSpPr>
        <p:spPr/>
        <p:txBody>
          <a:bodyPr/>
          <a:lstStyle/>
          <a:p>
            <a:fld id="{9E290419-0F6A-440C-A28D-516357E2C612}" type="datetimeFigureOut">
              <a:rPr lang="es-ES" smtClean="0"/>
              <a:t>30/5/26</a:t>
            </a:fld>
            <a:endParaRPr lang="es-ES"/>
          </a:p>
        </p:txBody>
      </p:sp>
      <p:sp>
        <p:nvSpPr>
          <p:cNvPr id="4" name="Marcador de pie de página 3"/>
          <p:cNvSpPr>
            <a:spLocks noGrp="1"/>
          </p:cNvSpPr>
          <p:nvPr>
            <p:ph type="ftr" sz="quarter" idx="11"/>
          </p:nvPr>
        </p:nvSpPr>
        <p:spPr/>
        <p:txBody>
          <a:bodyPr/>
          <a:lstStyle/>
          <a:p>
            <a:endParaRPr lang="es-ES"/>
          </a:p>
        </p:txBody>
      </p:sp>
      <p:sp>
        <p:nvSpPr>
          <p:cNvPr id="5" name="Marcador de número de diapositiva 4"/>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7175459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2.xml><?xml version="1.0" encoding="utf-8"?>
<p:sldLayout xmlns:a="http://schemas.openxmlformats.org/drawingml/2006/main" xmlns:r="http://schemas.openxmlformats.org/officeDocument/2006/relationships" xmlns:p="http://schemas.openxmlformats.org/presentationml/2006/main" showMasterSp="0" type="blank" preserve="1">
  <p:cSld name="2_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9E290419-0F6A-440C-A28D-516357E2C612}" type="datetimeFigureOut">
              <a:rPr lang="es-ES" smtClean="0"/>
              <a:t>30/5/26</a:t>
            </a:fld>
            <a:endParaRPr lang="es-ES"/>
          </a:p>
        </p:txBody>
      </p:sp>
      <p:sp>
        <p:nvSpPr>
          <p:cNvPr id="3" name="Marcador de pie de página 2"/>
          <p:cNvSpPr>
            <a:spLocks noGrp="1"/>
          </p:cNvSpPr>
          <p:nvPr>
            <p:ph type="ftr" sz="quarter" idx="11"/>
          </p:nvPr>
        </p:nvSpPr>
        <p:spPr/>
        <p:txBody>
          <a:bodyPr/>
          <a:lstStyle/>
          <a:p>
            <a:endParaRPr lang="es-ES"/>
          </a:p>
        </p:txBody>
      </p:sp>
      <p:sp>
        <p:nvSpPr>
          <p:cNvPr id="4" name="Marcador de número de diapositiva 3"/>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25174148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3.xml><?xml version="1.0" encoding="utf-8"?>
<p:sldLayout xmlns:a="http://schemas.openxmlformats.org/drawingml/2006/main" xmlns:r="http://schemas.openxmlformats.org/officeDocument/2006/relationships" xmlns:p="http://schemas.openxmlformats.org/presentationml/2006/main" showMasterSp="0" type="objTx" preserve="1">
  <p:cSld name="2_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7946422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type="picTx" preserve="1">
  <p:cSld name="2_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ES"/>
          </a:p>
        </p:txBody>
      </p:sp>
      <p:sp>
        <p:nvSpPr>
          <p:cNvPr id="4" name="Marcador de texto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a:t>Editar el estilo de texto del patrón</a:t>
            </a:r>
          </a:p>
        </p:txBody>
      </p:sp>
      <p:sp>
        <p:nvSpPr>
          <p:cNvPr id="5" name="Marcador de fecha 4"/>
          <p:cNvSpPr>
            <a:spLocks noGrp="1"/>
          </p:cNvSpPr>
          <p:nvPr>
            <p:ph type="dt" sz="half" idx="10"/>
          </p:nvPr>
        </p:nvSpPr>
        <p:spPr/>
        <p:txBody>
          <a:bodyPr/>
          <a:lstStyle/>
          <a:p>
            <a:fld id="{9E290419-0F6A-440C-A28D-516357E2C612}" type="datetimeFigureOut">
              <a:rPr lang="es-ES" smtClean="0"/>
              <a:t>30/5/26</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9586835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5.xml><?xml version="1.0" encoding="utf-8"?>
<p:sldLayout xmlns:a="http://schemas.openxmlformats.org/drawingml/2006/main" xmlns:r="http://schemas.openxmlformats.org/officeDocument/2006/relationships" xmlns:p="http://schemas.openxmlformats.org/presentationml/2006/main" showMasterSp="0" type="vertTx" preserve="1">
  <p:cSld name="2_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texto vertical 2"/>
          <p:cNvSpPr>
            <a:spLocks noGrp="1"/>
          </p:cNvSpPr>
          <p:nvPr>
            <p:ph type="body" orient="vert" idx="1"/>
          </p:nvPr>
        </p:nvSpPr>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5401482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6.xml><?xml version="1.0" encoding="utf-8"?>
<p:sldLayout xmlns:a="http://schemas.openxmlformats.org/drawingml/2006/main" xmlns:r="http://schemas.openxmlformats.org/officeDocument/2006/relationships" xmlns:p="http://schemas.openxmlformats.org/presentationml/2006/main" showMasterSp="0" type="vertTitleAndTx" preserve="1">
  <p:cSld name="2_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1" y="365126"/>
            <a:ext cx="2628900" cy="5811839"/>
          </a:xfrm>
        </p:spPr>
        <p:txBody>
          <a:bodyPr vert="eaVert"/>
          <a:lstStyle/>
          <a:p>
            <a:r>
              <a:rPr lang="es-ES"/>
              <a:t>Haga clic para modificar el estilo de título del patrón</a:t>
            </a:r>
          </a:p>
        </p:txBody>
      </p:sp>
      <p:sp>
        <p:nvSpPr>
          <p:cNvPr id="3" name="Marcador de texto vertical 2"/>
          <p:cNvSpPr>
            <a:spLocks noGrp="1"/>
          </p:cNvSpPr>
          <p:nvPr>
            <p:ph type="body" orient="vert" idx="1"/>
          </p:nvPr>
        </p:nvSpPr>
        <p:spPr>
          <a:xfrm>
            <a:off x="838201" y="365126"/>
            <a:ext cx="7734300" cy="5811839"/>
          </a:xfrm>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9E290419-0F6A-440C-A28D-516357E2C612}" type="datetimeFigureOut">
              <a:rPr lang="es-ES" smtClean="0"/>
              <a:t>30/5/26</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23423193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matchingName="Title and Content">
  <p:cSld name="Title and Content">
    <p:spTree>
      <p:nvGrpSpPr>
        <p:cNvPr id="1" name="Shape 21"/>
        <p:cNvGrpSpPr/>
        <p:nvPr/>
      </p:nvGrpSpPr>
      <p:grpSpPr>
        <a:xfrm>
          <a:off x="0" y="0"/>
          <a:ext cx="0" cy="0"/>
          <a:chOff x="0" y="0"/>
          <a:chExt cx="0" cy="0"/>
        </a:xfrm>
      </p:grpSpPr>
      <p:sp>
        <p:nvSpPr>
          <p:cNvPr id="22" name="Google Shape;22;p17"/>
          <p:cNvSpPr txBox="1">
            <a:spLocks noGrp="1"/>
          </p:cNvSpPr>
          <p:nvPr>
            <p:ph type="title"/>
          </p:nvPr>
        </p:nvSpPr>
        <p:spPr>
          <a:xfrm>
            <a:off x="640080" y="365124"/>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2557"/>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7"/>
          <p:cNvSpPr txBox="1">
            <a:spLocks noGrp="1"/>
          </p:cNvSpPr>
          <p:nvPr>
            <p:ph type="sldNum" idx="12"/>
          </p:nvPr>
        </p:nvSpPr>
        <p:spPr>
          <a:xfrm>
            <a:off x="11083564" y="217034"/>
            <a:ext cx="874486" cy="36512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800"/>
              <a:buFont typeface="Arial"/>
              <a:buNone/>
              <a:defRPr sz="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24" name="Google Shape;24;p17"/>
          <p:cNvSpPr txBox="1">
            <a:spLocks noGrp="1"/>
          </p:cNvSpPr>
          <p:nvPr>
            <p:ph type="body" idx="1"/>
          </p:nvPr>
        </p:nvSpPr>
        <p:spPr>
          <a:xfrm>
            <a:off x="640080" y="1828799"/>
            <a:ext cx="10972800" cy="402336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o"/>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 name="Google Shape;25;p17"/>
          <p:cNvSpPr txBox="1">
            <a:spLocks noGrp="1"/>
          </p:cNvSpPr>
          <p:nvPr>
            <p:ph type="body" idx="2"/>
          </p:nvPr>
        </p:nvSpPr>
        <p:spPr>
          <a:xfrm>
            <a:off x="3324404" y="6271847"/>
            <a:ext cx="5852160" cy="281354"/>
          </a:xfrm>
          <a:prstGeom prst="rect">
            <a:avLst/>
          </a:prstGeom>
          <a:noFill/>
          <a:ln>
            <a:noFill/>
          </a:ln>
        </p:spPr>
        <p:txBody>
          <a:bodyPr spcFirstLastPara="1" wrap="square" lIns="0" tIns="0" rIns="0" bIns="0" anchor="b" anchorCtr="0">
            <a:noAutofit/>
          </a:bodyPr>
          <a:lstStyle>
            <a:lvl1pPr marL="457200" lvl="0" indent="-228600" algn="l">
              <a:lnSpc>
                <a:spcPct val="100000"/>
              </a:lnSpc>
              <a:spcBef>
                <a:spcPts val="0"/>
              </a:spcBef>
              <a:spcAft>
                <a:spcPts val="0"/>
              </a:spcAft>
              <a:buSzPts val="1000"/>
              <a:buFont typeface="Arial"/>
              <a:buNone/>
              <a:defRPr sz="1000">
                <a:solidFill>
                  <a:srgbClr val="002557"/>
                </a:solidFill>
              </a:defRPr>
            </a:lvl1pPr>
            <a:lvl2pPr marL="914400" lvl="1" indent="-285750" algn="l">
              <a:lnSpc>
                <a:spcPct val="100000"/>
              </a:lnSpc>
              <a:spcBef>
                <a:spcPts val="500"/>
              </a:spcBef>
              <a:spcAft>
                <a:spcPts val="0"/>
              </a:spcAft>
              <a:buSzPts val="900"/>
              <a:buChar char="▪"/>
              <a:defRPr sz="900">
                <a:solidFill>
                  <a:srgbClr val="002557"/>
                </a:solidFill>
              </a:defRPr>
            </a:lvl2pPr>
            <a:lvl3pPr marL="1371600" lvl="2" indent="-285750" algn="l">
              <a:lnSpc>
                <a:spcPct val="100000"/>
              </a:lnSpc>
              <a:spcBef>
                <a:spcPts val="500"/>
              </a:spcBef>
              <a:spcAft>
                <a:spcPts val="0"/>
              </a:spcAft>
              <a:buSzPts val="900"/>
              <a:buChar char="o"/>
              <a:defRPr sz="900">
                <a:solidFill>
                  <a:srgbClr val="002557"/>
                </a:solidFill>
              </a:defRPr>
            </a:lvl3pPr>
            <a:lvl4pPr marL="1828800" lvl="3" indent="-285750" algn="l">
              <a:lnSpc>
                <a:spcPct val="100000"/>
              </a:lnSpc>
              <a:spcBef>
                <a:spcPts val="500"/>
              </a:spcBef>
              <a:spcAft>
                <a:spcPts val="0"/>
              </a:spcAft>
              <a:buSzPts val="900"/>
              <a:buChar char="•"/>
              <a:defRPr sz="900">
                <a:solidFill>
                  <a:srgbClr val="002557"/>
                </a:solidFill>
              </a:defRPr>
            </a:lvl4pPr>
            <a:lvl5pPr marL="2286000" lvl="4" indent="-285750" algn="l">
              <a:lnSpc>
                <a:spcPct val="100000"/>
              </a:lnSpc>
              <a:spcBef>
                <a:spcPts val="500"/>
              </a:spcBef>
              <a:spcAft>
                <a:spcPts val="0"/>
              </a:spcAft>
              <a:buSzPts val="900"/>
              <a:buChar char="•"/>
              <a:defRPr sz="900">
                <a:solidFill>
                  <a:srgbClr val="002557"/>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189500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7" name="Rectangle 6"/>
          <p:cNvSpPr/>
          <p:nvPr userDrawn="1"/>
        </p:nvSpPr>
        <p:spPr>
          <a:xfrm>
            <a:off x="0" y="1343610"/>
            <a:ext cx="12192000" cy="4728897"/>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76022" rtl="0" eaLnBrk="1" fontAlgn="auto" latinLnBrk="0" hangingPunct="1">
              <a:lnSpc>
                <a:spcPct val="100000"/>
              </a:lnSpc>
              <a:spcBef>
                <a:spcPts val="0"/>
              </a:spcBef>
              <a:spcAft>
                <a:spcPts val="0"/>
              </a:spcAft>
              <a:buClrTx/>
              <a:buSzTx/>
              <a:buFontTx/>
              <a:buNone/>
              <a:tabLst/>
              <a:defRPr/>
            </a:pPr>
            <a:endParaRPr kumimoji="0" lang="en-US" sz="695"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hasCustomPrompt="1"/>
          </p:nvPr>
        </p:nvSpPr>
        <p:spPr/>
        <p:txBody>
          <a:bodyPr/>
          <a:lstStyle>
            <a:lvl1pPr>
              <a:defRPr spc="0" baseline="0"/>
            </a:lvl1pPr>
          </a:lstStyle>
          <a:p>
            <a:r>
              <a:rPr lang="en-US"/>
              <a:t>CLICK TO EDIT MASTER TITLE STYLE</a:t>
            </a:r>
          </a:p>
        </p:txBody>
      </p:sp>
    </p:spTree>
    <p:extLst>
      <p:ext uri="{BB962C8B-B14F-4D97-AF65-F5344CB8AC3E}">
        <p14:creationId xmlns:p14="http://schemas.microsoft.com/office/powerpoint/2010/main" val="1880670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6939" y="508379"/>
            <a:ext cx="10358120" cy="430887"/>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45470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665761" y="305593"/>
            <a:ext cx="10860481" cy="430887"/>
          </a:xfrm>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body" idx="1"/>
          </p:nvPr>
        </p:nvSpPr>
        <p:spPr>
          <a:xfrm>
            <a:off x="107145" y="2623762"/>
            <a:ext cx="10573385" cy="369332"/>
          </a:xfrm>
        </p:spPr>
        <p:txBody>
          <a:bodyPr lIns="0" tIns="0" rIns="0" bIns="0"/>
          <a:lstStyle>
            <a:lvl1pPr>
              <a:defRPr sz="2400" b="0" i="0">
                <a:solidFill>
                  <a:schemeClr val="tx1"/>
                </a:solidFill>
                <a:latin typeface="Arial Narrow"/>
                <a:cs typeface="Arial Narrow"/>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6761703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665761" y="305593"/>
            <a:ext cx="10860481" cy="430887"/>
          </a:xfrm>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sz="half" idx="2"/>
          </p:nvPr>
        </p:nvSpPr>
        <p:spPr>
          <a:xfrm>
            <a:off x="609600" y="1577340"/>
            <a:ext cx="530352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69332"/>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6425100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665761" y="305593"/>
            <a:ext cx="10860481" cy="430887"/>
          </a:xfrm>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894663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3.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934854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showMasterSp="0" type="titleOnly">
  <p:cSld name="2. Title Onl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3F2263E-6EA2-4429-AB1C-6733D3A675AD}"/>
              </a:ext>
            </a:extLst>
          </p:cNvPr>
          <p:cNvSpPr/>
          <p:nvPr userDrawn="1"/>
        </p:nvSpPr>
        <p:spPr>
          <a:xfrm>
            <a:off x="0" y="1196752"/>
            <a:ext cx="12192000" cy="144016"/>
          </a:xfrm>
          <a:prstGeom prst="rect">
            <a:avLst/>
          </a:prstGeom>
          <a:gradFill flip="none" rotWithShape="1">
            <a:gsLst>
              <a:gs pos="0">
                <a:schemeClr val="tx2">
                  <a:alpha val="0"/>
                </a:schemeClr>
              </a:gs>
              <a:gs pos="100000">
                <a:schemeClr val="tx2">
                  <a:alpha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1"/>
          </a:p>
        </p:txBody>
      </p:sp>
      <p:sp>
        <p:nvSpPr>
          <p:cNvPr id="6" name="Rectangle 5">
            <a:extLst>
              <a:ext uri="{FF2B5EF4-FFF2-40B4-BE49-F238E27FC236}">
                <a16:creationId xmlns:a16="http://schemas.microsoft.com/office/drawing/2014/main" id="{A503FE8D-AF10-4E94-B000-76E029824602}"/>
              </a:ext>
            </a:extLst>
          </p:cNvPr>
          <p:cNvSpPr/>
          <p:nvPr userDrawn="1"/>
        </p:nvSpPr>
        <p:spPr>
          <a:xfrm>
            <a:off x="0" y="6642000"/>
            <a:ext cx="12192000" cy="216000"/>
          </a:xfrm>
          <a:prstGeom prst="rect">
            <a:avLst/>
          </a:prstGeom>
          <a:solidFill>
            <a:schemeClr val="tx1">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1"/>
          </a:p>
        </p:txBody>
      </p:sp>
      <p:pic>
        <p:nvPicPr>
          <p:cNvPr id="7" name="Graphic 6">
            <a:extLst>
              <a:ext uri="{FF2B5EF4-FFF2-40B4-BE49-F238E27FC236}">
                <a16:creationId xmlns:a16="http://schemas.microsoft.com/office/drawing/2014/main" id="{FA1CE8C1-7AEC-4921-9D03-45EB171CB1D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272464" y="370849"/>
            <a:ext cx="1368000" cy="515012"/>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4349999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showMasterSp="0" userDrawn="1">
  <p:cSld name="1_Daipositiva titulo y texto">
    <p:spTree>
      <p:nvGrpSpPr>
        <p:cNvPr id="1" name=""/>
        <p:cNvGrpSpPr/>
        <p:nvPr/>
      </p:nvGrpSpPr>
      <p:grpSpPr>
        <a:xfrm>
          <a:off x="0" y="0"/>
          <a:ext cx="0" cy="0"/>
          <a:chOff x="0" y="0"/>
          <a:chExt cx="0" cy="0"/>
        </a:xfrm>
      </p:grpSpPr>
      <p:pic>
        <p:nvPicPr>
          <p:cNvPr id="9" name="Imagen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4763"/>
            <a:ext cx="12200467" cy="6862763"/>
          </a:xfrm>
          <a:prstGeom prst="rect">
            <a:avLst/>
          </a:prstGeom>
        </p:spPr>
      </p:pic>
      <p:sp>
        <p:nvSpPr>
          <p:cNvPr id="5" name="Marcador de número de diapositiva 4"/>
          <p:cNvSpPr>
            <a:spLocks noGrp="1"/>
          </p:cNvSpPr>
          <p:nvPr>
            <p:ph type="sldNum" sz="quarter" idx="12"/>
          </p:nvPr>
        </p:nvSpPr>
        <p:spPr>
          <a:xfrm>
            <a:off x="11425330" y="5863679"/>
            <a:ext cx="680545" cy="276999"/>
          </a:xfrm>
        </p:spPr>
        <p:txBody>
          <a:bodyPr/>
          <a:lstStyle>
            <a:lvl1pPr>
              <a:defRPr>
                <a:solidFill>
                  <a:schemeClr val="bg1"/>
                </a:solidFill>
                <a:latin typeface="Arial" charset="0"/>
                <a:ea typeface="Arial" charset="0"/>
                <a:cs typeface="Arial" charset="0"/>
              </a:defRPr>
            </a:lvl1pPr>
          </a:lstStyle>
          <a:p>
            <a:fld id="{CC2B79CD-1D11-F34E-B1DD-B20E7C1EE5C3}" type="slidenum">
              <a:rPr lang="es-ES_tradnl" smtClean="0"/>
              <a:pPr/>
              <a:t>‹#›</a:t>
            </a:fld>
            <a:endParaRPr lang="es-ES_tradnl" dirty="0"/>
          </a:p>
        </p:txBody>
      </p:sp>
      <p:sp>
        <p:nvSpPr>
          <p:cNvPr id="6" name="Título 1"/>
          <p:cNvSpPr>
            <a:spLocks noGrp="1"/>
          </p:cNvSpPr>
          <p:nvPr>
            <p:ph type="title" hasCustomPrompt="1"/>
          </p:nvPr>
        </p:nvSpPr>
        <p:spPr>
          <a:xfrm>
            <a:off x="838200" y="365125"/>
            <a:ext cx="10515600" cy="1325563"/>
          </a:xfrm>
        </p:spPr>
        <p:txBody>
          <a:bodyPr wrap="none">
            <a:noAutofit/>
          </a:bodyPr>
          <a:lstStyle>
            <a:lvl1pPr>
              <a:defRPr sz="2000" baseline="0">
                <a:solidFill>
                  <a:srgbClr val="2469A5"/>
                </a:solidFill>
              </a:defRPr>
            </a:lvl1pPr>
          </a:lstStyle>
          <a:p>
            <a:r>
              <a:rPr lang="es-ES_tradnl" altLang="es-ES_tradnl" sz="2000" b="1" spc="271" dirty="0">
                <a:solidFill>
                  <a:srgbClr val="2469A5"/>
                </a:solidFill>
                <a:latin typeface="Arial" charset="0"/>
                <a:ea typeface="Arial" charset="0"/>
                <a:cs typeface="Arial" charset="0"/>
              </a:rPr>
              <a:t>ARIAL Negrita 20_R(36)G(105)B(165)_Expandido 2,7</a:t>
            </a:r>
            <a:endParaRPr lang="es-ES_tradnl" dirty="0"/>
          </a:p>
        </p:txBody>
      </p:sp>
      <p:sp>
        <p:nvSpPr>
          <p:cNvPr id="7" name="Subtítulo 2"/>
          <p:cNvSpPr>
            <a:spLocks noGrp="1"/>
          </p:cNvSpPr>
          <p:nvPr>
            <p:ph type="subTitle" idx="1" hasCustomPrompt="1"/>
          </p:nvPr>
        </p:nvSpPr>
        <p:spPr>
          <a:xfrm>
            <a:off x="838200" y="1332972"/>
            <a:ext cx="9144000" cy="1655763"/>
          </a:xfrm>
        </p:spPr>
        <p:txBody>
          <a:bodyPr wrap="none">
            <a:noAutofit/>
          </a:bodyPr>
          <a:lstStyle>
            <a:lvl1pPr marL="0" indent="0" algn="l">
              <a:buNone/>
              <a:defRPr sz="2400" baseline="0">
                <a:solidFill>
                  <a:srgbClr val="0E9C8E"/>
                </a:solidFill>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sz="1600" b="1" i="1" spc="71" dirty="0">
                <a:solidFill>
                  <a:srgbClr val="0E9C8E"/>
                </a:solidFill>
                <a:latin typeface="Arial" charset="0"/>
                <a:ea typeface="Arial" charset="0"/>
                <a:cs typeface="Arial" charset="0"/>
              </a:rPr>
              <a:t>Arial 16 </a:t>
            </a:r>
            <a:r>
              <a:rPr lang="en-GB" sz="1600" b="1" i="1" spc="71" dirty="0" err="1">
                <a:solidFill>
                  <a:srgbClr val="0E9C8E"/>
                </a:solidFill>
                <a:latin typeface="Arial" charset="0"/>
                <a:ea typeface="Arial" charset="0"/>
                <a:cs typeface="Arial" charset="0"/>
              </a:rPr>
              <a:t>negrita</a:t>
            </a:r>
            <a:r>
              <a:rPr lang="en-GB" sz="1600" b="1" i="1" spc="71" dirty="0">
                <a:solidFill>
                  <a:srgbClr val="0E9C8E"/>
                </a:solidFill>
                <a:latin typeface="Arial" charset="0"/>
                <a:ea typeface="Arial" charset="0"/>
                <a:cs typeface="Arial" charset="0"/>
              </a:rPr>
              <a:t> y </a:t>
            </a:r>
            <a:r>
              <a:rPr lang="en-GB" sz="1600" b="1" i="1" spc="71" dirty="0" err="1">
                <a:solidFill>
                  <a:srgbClr val="0E9C8E"/>
                </a:solidFill>
                <a:latin typeface="Arial" charset="0"/>
                <a:ea typeface="Arial" charset="0"/>
                <a:cs typeface="Arial" charset="0"/>
              </a:rPr>
              <a:t>coursiva</a:t>
            </a:r>
            <a:r>
              <a:rPr lang="en-GB" sz="1600" b="1" i="1" spc="71" dirty="0">
                <a:solidFill>
                  <a:srgbClr val="0E9C8E"/>
                </a:solidFill>
                <a:latin typeface="Arial" charset="0"/>
                <a:ea typeface="Arial" charset="0"/>
                <a:cs typeface="Arial" charset="0"/>
              </a:rPr>
              <a:t>_ R(142) G (156) B (142)_</a:t>
            </a:r>
            <a:r>
              <a:rPr lang="en-GB" sz="1600" b="1" i="1" spc="71" dirty="0" err="1">
                <a:solidFill>
                  <a:srgbClr val="0E9C8E"/>
                </a:solidFill>
                <a:latin typeface="Arial" charset="0"/>
                <a:ea typeface="Arial" charset="0"/>
                <a:cs typeface="Arial" charset="0"/>
              </a:rPr>
              <a:t>expandido</a:t>
            </a:r>
            <a:r>
              <a:rPr lang="en-GB" sz="1600" b="1" i="1" spc="71" dirty="0">
                <a:solidFill>
                  <a:srgbClr val="0E9C8E"/>
                </a:solidFill>
                <a:latin typeface="Arial" charset="0"/>
                <a:ea typeface="Arial" charset="0"/>
                <a:cs typeface="Arial" charset="0"/>
              </a:rPr>
              <a:t> 0,7</a:t>
            </a:r>
          </a:p>
        </p:txBody>
      </p:sp>
      <p:sp>
        <p:nvSpPr>
          <p:cNvPr id="8" name="Marcador de contenido 2"/>
          <p:cNvSpPr>
            <a:spLocks noGrp="1"/>
          </p:cNvSpPr>
          <p:nvPr>
            <p:ph idx="13" hasCustomPrompt="1"/>
          </p:nvPr>
        </p:nvSpPr>
        <p:spPr>
          <a:xfrm>
            <a:off x="838200" y="1825625"/>
            <a:ext cx="10515600" cy="4351339"/>
          </a:xfrm>
        </p:spPr>
        <p:txBody>
          <a:bodyPr wrap="none">
            <a:noAutofit/>
          </a:bodyPr>
          <a:lstStyle>
            <a:lvl1pPr>
              <a:defRPr sz="1400" spc="0">
                <a:solidFill>
                  <a:srgbClr val="003E6D"/>
                </a:solidFill>
              </a:defRPr>
            </a:lvl1pPr>
          </a:lstStyle>
          <a:p>
            <a:pPr lvl="0" eaLnBrk="0" fontAlgn="base" hangingPunct="0">
              <a:spcBef>
                <a:spcPct val="0"/>
              </a:spcBef>
              <a:spcAft>
                <a:spcPct val="0"/>
              </a:spcAft>
            </a:pPr>
            <a:r>
              <a:rPr lang="en-GB" altLang="es-ES_tradnl" sz="1400" dirty="0">
                <a:solidFill>
                  <a:srgbClr val="003E6D"/>
                </a:solidFill>
                <a:latin typeface="Arial" charset="0"/>
                <a:ea typeface="Arial" charset="0"/>
                <a:cs typeface="Arial" charset="0"/>
              </a:rPr>
              <a:t>Arial 14_ negro7Blanco. Azul (R0,G62,B 109)</a:t>
            </a:r>
          </a:p>
        </p:txBody>
      </p:sp>
      <p:sp>
        <p:nvSpPr>
          <p:cNvPr id="3" name="CuadroTexto 2"/>
          <p:cNvSpPr txBox="1"/>
          <p:nvPr userDrawn="1"/>
        </p:nvSpPr>
        <p:spPr>
          <a:xfrm>
            <a:off x="11966037" y="5927847"/>
            <a:ext cx="346843" cy="276999"/>
          </a:xfrm>
          <a:prstGeom prst="rect">
            <a:avLst/>
          </a:prstGeom>
          <a:noFill/>
        </p:spPr>
        <p:txBody>
          <a:bodyPr wrap="square" rtlCol="0">
            <a:spAutoFit/>
          </a:bodyPr>
          <a:lstStyle/>
          <a:p>
            <a:r>
              <a:rPr lang="es-ES_tradnl" sz="1200" dirty="0">
                <a:solidFill>
                  <a:schemeClr val="bg1"/>
                </a:solidFill>
              </a:rPr>
              <a:t>&gt;</a:t>
            </a:r>
          </a:p>
        </p:txBody>
      </p:sp>
    </p:spTree>
    <p:extLst>
      <p:ext uri="{BB962C8B-B14F-4D97-AF65-F5344CB8AC3E}">
        <p14:creationId xmlns:p14="http://schemas.microsoft.com/office/powerpoint/2010/main" val="18236424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6.xml><?xml version="1.0" encoding="utf-8"?>
<p:sldLayout xmlns:a="http://schemas.openxmlformats.org/drawingml/2006/main" xmlns:r="http://schemas.openxmlformats.org/officeDocument/2006/relationships" xmlns:p="http://schemas.openxmlformats.org/presentationml/2006/main" showMasterSp="0" type="title">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1524000" y="2586633"/>
            <a:ext cx="9144000" cy="923330"/>
          </a:xfrm>
        </p:spPr>
        <p:txBody>
          <a:bodyPr anchor="b"/>
          <a:lstStyle>
            <a:lvl1pPr algn="ctr">
              <a:defRPr sz="6000"/>
            </a:lvl1pPr>
          </a:lstStyle>
          <a:p>
            <a:r>
              <a:rPr lang="fr-FR"/>
              <a:t>Modifiez le style du titre</a:t>
            </a:r>
          </a:p>
        </p:txBody>
      </p:sp>
      <p:sp>
        <p:nvSpPr>
          <p:cNvPr id="3" name="Sous-titre 2"/>
          <p:cNvSpPr>
            <a:spLocks noGrp="1"/>
          </p:cNvSpPr>
          <p:nvPr>
            <p:ph type="subTitle" idx="1"/>
          </p:nvPr>
        </p:nvSpPr>
        <p:spPr>
          <a:xfrm>
            <a:off x="1524000" y="3602037"/>
            <a:ext cx="9144000" cy="36933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fr-FR"/>
              <a:t>Modifier le style des sous-titres du masque</a:t>
            </a:r>
          </a:p>
        </p:txBody>
      </p:sp>
      <p:sp>
        <p:nvSpPr>
          <p:cNvPr id="4" name="Espace réservé de la date 3"/>
          <p:cNvSpPr>
            <a:spLocks noGrp="1"/>
          </p:cNvSpPr>
          <p:nvPr>
            <p:ph type="dt" sz="half" idx="10"/>
          </p:nvPr>
        </p:nvSpPr>
        <p:spPr/>
        <p:txBody>
          <a:bodyPr/>
          <a:lstStyle/>
          <a:p>
            <a:fld id="{CECC7903-0620-41E1-BAC7-2EA6C90402E4}" type="datetimeFigureOut">
              <a:rPr lang="fr-FR" smtClean="0"/>
              <a:t>30/05/2026</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6B9D6AFF-D3F8-4131-99E2-56D269B70E57}" type="slidenum">
              <a:rPr lang="fr-FR" smtClean="0"/>
              <a:t>‹#›</a:t>
            </a:fld>
            <a:endParaRPr lang="fr-FR"/>
          </a:p>
        </p:txBody>
      </p:sp>
    </p:spTree>
    <p:extLst>
      <p:ext uri="{BB962C8B-B14F-4D97-AF65-F5344CB8AC3E}">
        <p14:creationId xmlns:p14="http://schemas.microsoft.com/office/powerpoint/2010/main" val="18265841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showMasterSp="0" type="blank">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9E290419-0F6A-440C-A28D-516357E2C612}" type="datetimeFigureOut">
              <a:rPr lang="es-ES" smtClean="0"/>
              <a:t>30/5/26</a:t>
            </a:fld>
            <a:endParaRPr lang="es-ES"/>
          </a:p>
        </p:txBody>
      </p:sp>
      <p:sp>
        <p:nvSpPr>
          <p:cNvPr id="3" name="Marcador de pie de página 2"/>
          <p:cNvSpPr>
            <a:spLocks noGrp="1"/>
          </p:cNvSpPr>
          <p:nvPr>
            <p:ph type="ftr" sz="quarter" idx="11"/>
          </p:nvPr>
        </p:nvSpPr>
        <p:spPr/>
        <p:txBody>
          <a:bodyPr/>
          <a:lstStyle/>
          <a:p>
            <a:endParaRPr lang="es-ES"/>
          </a:p>
        </p:txBody>
      </p:sp>
      <p:sp>
        <p:nvSpPr>
          <p:cNvPr id="4" name="Marcador de número de diapositiva 3"/>
          <p:cNvSpPr>
            <a:spLocks noGrp="1"/>
          </p:cNvSpPr>
          <p:nvPr>
            <p:ph type="sldNum" sz="quarter" idx="12"/>
          </p:nvPr>
        </p:nvSpPr>
        <p:spPr/>
        <p:txBody>
          <a:bodyPr/>
          <a:lstStyle/>
          <a:p>
            <a:fld id="{BCB50CBB-F61D-4E4B-9D3C-A75F4B492689}" type="slidenum">
              <a:rPr lang="es-ES" smtClean="0"/>
              <a:t>‹#›</a:t>
            </a:fld>
            <a:endParaRPr lang="es-ES"/>
          </a:p>
        </p:txBody>
      </p:sp>
    </p:spTree>
    <p:extLst>
      <p:ext uri="{BB962C8B-B14F-4D97-AF65-F5344CB8AC3E}">
        <p14:creationId xmlns:p14="http://schemas.microsoft.com/office/powerpoint/2010/main" val="18547185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userDrawn="1">
  <p:cSld name="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64253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3233" y="3395816"/>
            <a:ext cx="10731577" cy="1187451"/>
          </a:xfrm>
        </p:spPr>
        <p:txBody>
          <a:bodyPr/>
          <a:lstStyle>
            <a:lvl1pPr marL="0" indent="0" algn="l">
              <a:buNone/>
              <a:defRPr sz="18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endParaRPr lang="en-GB" dirty="0"/>
          </a:p>
        </p:txBody>
      </p:sp>
      <p:sp>
        <p:nvSpPr>
          <p:cNvPr id="2" name="Title 1"/>
          <p:cNvSpPr>
            <a:spLocks noGrp="1"/>
          </p:cNvSpPr>
          <p:nvPr>
            <p:ph type="ctrTitle"/>
          </p:nvPr>
        </p:nvSpPr>
        <p:spPr>
          <a:xfrm>
            <a:off x="773233" y="1414030"/>
            <a:ext cx="10731577" cy="1782645"/>
          </a:xfrm>
        </p:spPr>
        <p:txBody>
          <a:bodyPr/>
          <a:lstStyle>
            <a:lvl1pPr algn="l">
              <a:defRPr>
                <a:solidFill>
                  <a:schemeClr val="tx1"/>
                </a:solidFill>
              </a:defRPr>
            </a:lvl1pPr>
          </a:lstStyle>
          <a:p>
            <a:r>
              <a:rPr lang="en-US" dirty="0"/>
              <a:t>Click to edit Master title style</a:t>
            </a:r>
            <a:endParaRPr lang="en-GB" dirty="0"/>
          </a:p>
        </p:txBody>
      </p:sp>
      <p:sp>
        <p:nvSpPr>
          <p:cNvPr id="8" name="Text Placeholder 7">
            <a:extLst>
              <a:ext uri="{FF2B5EF4-FFF2-40B4-BE49-F238E27FC236}">
                <a16:creationId xmlns:a16="http://schemas.microsoft.com/office/drawing/2014/main" id="{BBDBBBC7-BFF6-46AD-A4F1-2E73C220BA6A}"/>
              </a:ext>
            </a:extLst>
          </p:cNvPr>
          <p:cNvSpPr>
            <a:spLocks noGrp="1"/>
          </p:cNvSpPr>
          <p:nvPr>
            <p:ph type="body" sz="quarter" idx="10" hasCustomPrompt="1"/>
          </p:nvPr>
        </p:nvSpPr>
        <p:spPr>
          <a:xfrm>
            <a:off x="773233" y="4782408"/>
            <a:ext cx="10731577" cy="661563"/>
          </a:xfrm>
        </p:spPr>
        <p:txBody>
          <a:bodyPr/>
          <a:lstStyle>
            <a:lvl1pPr marL="0" indent="0">
              <a:buNone/>
              <a:defRPr sz="933"/>
            </a:lvl1pPr>
          </a:lstStyle>
          <a:p>
            <a:pPr lvl="0"/>
            <a:r>
              <a:rPr lang="en-US" dirty="0"/>
              <a:t>Click to edit Master text styles</a:t>
            </a:r>
          </a:p>
        </p:txBody>
      </p:sp>
      <p:pic>
        <p:nvPicPr>
          <p:cNvPr id="6" name="Picture 5">
            <a:extLst>
              <a:ext uri="{FF2B5EF4-FFF2-40B4-BE49-F238E27FC236}">
                <a16:creationId xmlns:a16="http://schemas.microsoft.com/office/drawing/2014/main" id="{5A06E548-493A-4C13-9723-2CE58625699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Tree>
    <p:extLst>
      <p:ext uri="{BB962C8B-B14F-4D97-AF65-F5344CB8AC3E}">
        <p14:creationId xmlns:p14="http://schemas.microsoft.com/office/powerpoint/2010/main" val="139626441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pos="363">
          <p15:clr>
            <a:srgbClr val="FBAE40"/>
          </p15:clr>
        </p15:guide>
      </p15:sldGuideLst>
    </p:ext>
  </p:extLst>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10" name="Text Placeholder 15"/>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11" name="Text Placeholder 15"/>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32433547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NO FOONOT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4" name="Text Placeholder 15">
            <a:extLst>
              <a:ext uri="{FF2B5EF4-FFF2-40B4-BE49-F238E27FC236}">
                <a16:creationId xmlns:a16="http://schemas.microsoft.com/office/drawing/2014/main" id="{B9364FC9-E5EC-4D72-BED4-03087A3F7DA2}"/>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5" name="Text Placeholder 15">
            <a:extLst>
              <a:ext uri="{FF2B5EF4-FFF2-40B4-BE49-F238E27FC236}">
                <a16:creationId xmlns:a16="http://schemas.microsoft.com/office/drawing/2014/main" id="{94C0CF01-0D7A-4F0F-AE57-7B4F165578C4}"/>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10540557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6" name="Text Placeholder 15">
            <a:extLst>
              <a:ext uri="{FF2B5EF4-FFF2-40B4-BE49-F238E27FC236}">
                <a16:creationId xmlns:a16="http://schemas.microsoft.com/office/drawing/2014/main" id="{7FE3CD28-C2DE-441D-8387-9FD026550CBA}"/>
              </a:ext>
            </a:extLst>
          </p:cNvPr>
          <p:cNvSpPr>
            <a:spLocks noGrp="1"/>
          </p:cNvSpPr>
          <p:nvPr>
            <p:ph type="body" sz="quarter" idx="15"/>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7" name="Text Placeholder 15">
            <a:extLst>
              <a:ext uri="{FF2B5EF4-FFF2-40B4-BE49-F238E27FC236}">
                <a16:creationId xmlns:a16="http://schemas.microsoft.com/office/drawing/2014/main" id="{A28A6688-2756-401F-AA3B-ABDFB83F9C12}"/>
              </a:ext>
            </a:extLst>
          </p:cNvPr>
          <p:cNvSpPr>
            <a:spLocks noGrp="1"/>
          </p:cNvSpPr>
          <p:nvPr>
            <p:ph type="body" sz="quarter" idx="16"/>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404964987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73233" y="2536221"/>
            <a:ext cx="10458971" cy="736600"/>
          </a:xfrm>
        </p:spPr>
        <p:txBody>
          <a:bodyPr anchor="b"/>
          <a:lstStyle>
            <a:lvl1pPr algn="l">
              <a:defRPr sz="3733" b="1" cap="none" baseline="0">
                <a:solidFill>
                  <a:schemeClr val="tx1"/>
                </a:solidFill>
              </a:defRPr>
            </a:lvl1pPr>
          </a:lstStyle>
          <a:p>
            <a:r>
              <a:rPr lang="en-US" dirty="0"/>
              <a:t>Click to edit master title style</a:t>
            </a:r>
            <a:endParaRPr lang="en-GB" dirty="0"/>
          </a:p>
        </p:txBody>
      </p:sp>
      <p:sp>
        <p:nvSpPr>
          <p:cNvPr id="23" name="Text Placeholder 22"/>
          <p:cNvSpPr>
            <a:spLocks noGrp="1"/>
          </p:cNvSpPr>
          <p:nvPr>
            <p:ph type="body" sz="quarter" idx="10"/>
          </p:nvPr>
        </p:nvSpPr>
        <p:spPr>
          <a:xfrm>
            <a:off x="773233" y="3513137"/>
            <a:ext cx="10458972" cy="766763"/>
          </a:xfrm>
        </p:spPr>
        <p:txBody>
          <a:bodyPr/>
          <a:lstStyle>
            <a:lvl1pPr marL="0" indent="0">
              <a:buNone/>
              <a:defRPr sz="2667">
                <a:solidFill>
                  <a:schemeClr val="tx1"/>
                </a:solidFill>
              </a:defRPr>
            </a:lvl1pPr>
          </a:lstStyle>
          <a:p>
            <a:pPr lvl="0"/>
            <a:r>
              <a:rPr lang="en-US" dirty="0"/>
              <a:t>Click to edit Master text styles</a:t>
            </a:r>
          </a:p>
        </p:txBody>
      </p:sp>
      <p:sp>
        <p:nvSpPr>
          <p:cNvPr id="3" name="Freeform: Shape 2">
            <a:extLst>
              <a:ext uri="{FF2B5EF4-FFF2-40B4-BE49-F238E27FC236}">
                <a16:creationId xmlns:a16="http://schemas.microsoft.com/office/drawing/2014/main" id="{69CA9106-B55B-4781-8165-B8D7C0286792}"/>
              </a:ext>
            </a:extLst>
          </p:cNvPr>
          <p:cNvSpPr/>
          <p:nvPr userDrawn="1"/>
        </p:nvSpPr>
        <p:spPr>
          <a:xfrm>
            <a:off x="752271" y="3398199"/>
            <a:ext cx="10608000" cy="0"/>
          </a:xfrm>
          <a:custGeom>
            <a:avLst/>
            <a:gdLst>
              <a:gd name="connsiteX0" fmla="*/ 0 w 8268511"/>
              <a:gd name="connsiteY0" fmla="*/ 0 h 0"/>
              <a:gd name="connsiteX1" fmla="*/ 8268511 w 8268511"/>
              <a:gd name="connsiteY1" fmla="*/ 0 h 0"/>
            </a:gdLst>
            <a:ahLst/>
            <a:cxnLst>
              <a:cxn ang="0">
                <a:pos x="connsiteX0" y="connsiteY0"/>
              </a:cxn>
              <a:cxn ang="0">
                <a:pos x="connsiteX1" y="connsiteY1"/>
              </a:cxn>
            </a:cxnLst>
            <a:rect l="l" t="t" r="r" b="b"/>
            <a:pathLst>
              <a:path w="8268511">
                <a:moveTo>
                  <a:pt x="0" y="0"/>
                </a:moveTo>
                <a:lnTo>
                  <a:pt x="8268511" y="0"/>
                </a:lnTo>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92014959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preserve="1" userDrawn="1">
  <p:cSld name="Acknowledgment Slide">
    <p:spTree>
      <p:nvGrpSpPr>
        <p:cNvPr id="1" name=""/>
        <p:cNvGrpSpPr/>
        <p:nvPr/>
      </p:nvGrpSpPr>
      <p:grpSpPr>
        <a:xfrm>
          <a:off x="0" y="0"/>
          <a:ext cx="0" cy="0"/>
          <a:chOff x="0" y="0"/>
          <a:chExt cx="0" cy="0"/>
        </a:xfrm>
      </p:grpSpPr>
      <p:sp>
        <p:nvSpPr>
          <p:cNvPr id="2" name="Title 1"/>
          <p:cNvSpPr>
            <a:spLocks noGrp="1"/>
          </p:cNvSpPr>
          <p:nvPr>
            <p:ph type="title"/>
          </p:nvPr>
        </p:nvSpPr>
        <p:spPr>
          <a:xfrm>
            <a:off x="431800" y="1331996"/>
            <a:ext cx="11328400" cy="1059105"/>
          </a:xfrm>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2553075"/>
            <a:ext cx="11328400" cy="3078981"/>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pic>
        <p:nvPicPr>
          <p:cNvPr id="7" name="Picture 6">
            <a:extLst>
              <a:ext uri="{FF2B5EF4-FFF2-40B4-BE49-F238E27FC236}">
                <a16:creationId xmlns:a16="http://schemas.microsoft.com/office/drawing/2014/main" id="{41F2B6E7-5161-4267-B160-D5DA16F4586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
        <p:nvSpPr>
          <p:cNvPr id="8" name="Text Placeholder 15">
            <a:extLst>
              <a:ext uri="{FF2B5EF4-FFF2-40B4-BE49-F238E27FC236}">
                <a16:creationId xmlns:a16="http://schemas.microsoft.com/office/drawing/2014/main" id="{848046DF-9B73-4EBD-8E0F-92E243B52697}"/>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9" name="Text Placeholder 15">
            <a:extLst>
              <a:ext uri="{FF2B5EF4-FFF2-40B4-BE49-F238E27FC236}">
                <a16:creationId xmlns:a16="http://schemas.microsoft.com/office/drawing/2014/main" id="{3B568F3E-D544-4084-A7D6-05A591E89EC8}"/>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16673424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userDrawn="1">
  <p:cSld name="8_Free Content">
    <p:spTree>
      <p:nvGrpSpPr>
        <p:cNvPr id="1" name=""/>
        <p:cNvGrpSpPr/>
        <p:nvPr/>
      </p:nvGrpSpPr>
      <p:grpSpPr>
        <a:xfrm>
          <a:off x="0" y="0"/>
          <a:ext cx="0" cy="0"/>
          <a:chOff x="0" y="0"/>
          <a:chExt cx="0" cy="0"/>
        </a:xfrm>
      </p:grpSpPr>
      <p:sp>
        <p:nvSpPr>
          <p:cNvPr id="5" name="Text Placeholder 3"/>
          <p:cNvSpPr>
            <a:spLocks noGrp="1"/>
          </p:cNvSpPr>
          <p:nvPr>
            <p:ph type="body" sz="quarter" idx="13"/>
          </p:nvPr>
        </p:nvSpPr>
        <p:spPr>
          <a:xfrm>
            <a:off x="720000" y="2112963"/>
            <a:ext cx="10982400" cy="4013627"/>
          </a:xfrm>
        </p:spPr>
        <p:txBody>
          <a:bodyPr>
            <a:noAutofit/>
          </a:bodyPr>
          <a:lstStyle/>
          <a:p>
            <a:pPr lvl="0"/>
            <a:r>
              <a:rPr lang="en-US"/>
              <a:t>Click to edit Master text styles</a:t>
            </a:r>
          </a:p>
          <a:p>
            <a:pPr lvl="1"/>
            <a:r>
              <a:rPr lang="en-US"/>
              <a:t>Second level</a:t>
            </a:r>
          </a:p>
          <a:p>
            <a:pPr lvl="2"/>
            <a:r>
              <a:rPr lang="en-US"/>
              <a:t>Third level</a:t>
            </a:r>
          </a:p>
        </p:txBody>
      </p:sp>
      <p:sp>
        <p:nvSpPr>
          <p:cNvPr id="6" name="Title 1"/>
          <p:cNvSpPr>
            <a:spLocks noGrp="1"/>
          </p:cNvSpPr>
          <p:nvPr>
            <p:ph type="title"/>
          </p:nvPr>
        </p:nvSpPr>
        <p:spPr>
          <a:xfrm>
            <a:off x="720000" y="550801"/>
            <a:ext cx="7006269" cy="553999"/>
          </a:xfrm>
        </p:spPr>
        <p:txBody>
          <a:bodyPr anchor="b">
            <a:noAutofit/>
          </a:bodyPr>
          <a:lstStyle>
            <a:lvl1pPr>
              <a:defRPr sz="3200" cap="all" baseline="0"/>
            </a:lvl1pPr>
          </a:lstStyle>
          <a:p>
            <a:r>
              <a:rPr lang="en-US"/>
              <a:t>Click to edit Master title style</a:t>
            </a:r>
            <a:endParaRPr lang="en-US" dirty="0"/>
          </a:p>
        </p:txBody>
      </p:sp>
      <p:sp>
        <p:nvSpPr>
          <p:cNvPr id="7" name="Text Placeholder 11"/>
          <p:cNvSpPr>
            <a:spLocks noGrp="1"/>
          </p:cNvSpPr>
          <p:nvPr>
            <p:ph type="body" sz="quarter" idx="14"/>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9" name="Slide Number Placeholder 5"/>
          <p:cNvSpPr>
            <a:spLocks noGrp="1"/>
          </p:cNvSpPr>
          <p:nvPr>
            <p:ph type="sldNum" sz="quarter" idx="15"/>
          </p:nvPr>
        </p:nvSpPr>
        <p:spPr>
          <a:xfrm>
            <a:off x="1728000" y="6372104"/>
            <a:ext cx="953803" cy="246184"/>
          </a:xfrm>
          <a:prstGeom prst="rect">
            <a:avLst/>
          </a:prstGeom>
        </p:spPr>
        <p:txBody>
          <a:bodyPr/>
          <a:lstStyle>
            <a:lvl1pPr>
              <a:defRPr/>
            </a:lvl1pPr>
          </a:lstStyle>
          <a:p>
            <a:pPr>
              <a:defRPr/>
            </a:pPr>
            <a:fld id="{711A7CD0-78D0-42EA-ADB5-8E9333008CAE}" type="slidenum">
              <a:rPr lang="en-US" altLang="en-US"/>
              <a:pPr>
                <a:defRPr/>
              </a:pPr>
              <a:t>‹#›</a:t>
            </a:fld>
            <a:endParaRPr lang="en-US" altLang="en-US"/>
          </a:p>
        </p:txBody>
      </p:sp>
    </p:spTree>
    <p:extLst>
      <p:ext uri="{BB962C8B-B14F-4D97-AF65-F5344CB8AC3E}">
        <p14:creationId xmlns:p14="http://schemas.microsoft.com/office/powerpoint/2010/main" val="17732019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userDrawn="1">
  <p:cSld name="3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720000" y="552121"/>
            <a:ext cx="7006269" cy="553999"/>
          </a:xfrm>
        </p:spPr>
        <p:txBody>
          <a:bodyPr anchor="b">
            <a:noAutofit/>
          </a:bodyPr>
          <a:lstStyle>
            <a:lvl1pPr>
              <a:defRPr sz="3200" cap="all" baseline="0"/>
            </a:lvl1pPr>
          </a:lstStyle>
          <a:p>
            <a:r>
              <a:rPr lang="en-US"/>
              <a:t>Click to edit Master title style</a:t>
            </a:r>
            <a:endParaRPr lang="en-US" dirty="0"/>
          </a:p>
        </p:txBody>
      </p:sp>
      <p:sp>
        <p:nvSpPr>
          <p:cNvPr id="12" name="Text Placeholder 11"/>
          <p:cNvSpPr>
            <a:spLocks noGrp="1"/>
          </p:cNvSpPr>
          <p:nvPr>
            <p:ph type="body" sz="quarter" idx="10"/>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13" name="Text Placeholder 6"/>
          <p:cNvSpPr>
            <a:spLocks noGrp="1"/>
          </p:cNvSpPr>
          <p:nvPr>
            <p:ph type="body" sz="quarter" idx="12"/>
          </p:nvPr>
        </p:nvSpPr>
        <p:spPr>
          <a:xfrm>
            <a:off x="720000" y="2112963"/>
            <a:ext cx="10742400" cy="4020208"/>
          </a:xfrm>
        </p:spPr>
        <p:txBody>
          <a:bodyPr>
            <a:noAutofit/>
          </a:bodyPr>
          <a:lstStyle>
            <a:lvl1pPr marL="0" indent="0">
              <a:buNone/>
              <a:defRPr sz="2133" baseline="0"/>
            </a:lvl1pPr>
          </a:lstStyle>
          <a:p>
            <a:pPr lvl="0"/>
            <a:r>
              <a:rPr lang="en-US"/>
              <a:t>Click to edit Master text styles</a:t>
            </a:r>
          </a:p>
        </p:txBody>
      </p:sp>
      <p:sp>
        <p:nvSpPr>
          <p:cNvPr id="6" name="Slide Number Placeholder 5"/>
          <p:cNvSpPr>
            <a:spLocks noGrp="1"/>
          </p:cNvSpPr>
          <p:nvPr>
            <p:ph type="sldNum" sz="quarter" idx="13"/>
          </p:nvPr>
        </p:nvSpPr>
        <p:spPr>
          <a:xfrm>
            <a:off x="1728000" y="6372104"/>
            <a:ext cx="953803" cy="246184"/>
          </a:xfrm>
          <a:prstGeom prst="rect">
            <a:avLst/>
          </a:prstGeom>
        </p:spPr>
        <p:txBody>
          <a:bodyPr/>
          <a:lstStyle>
            <a:lvl1pPr>
              <a:defRPr/>
            </a:lvl1pPr>
          </a:lstStyle>
          <a:p>
            <a:pPr>
              <a:defRPr/>
            </a:pPr>
            <a:fld id="{D7A788FA-F864-4521-9DFD-AF03C9BFF3E5}" type="slidenum">
              <a:rPr lang="en-US" altLang="en-US"/>
              <a:pPr>
                <a:defRPr/>
              </a:pPr>
              <a:t>‹#›</a:t>
            </a:fld>
            <a:endParaRPr lang="en-US" altLang="en-US"/>
          </a:p>
        </p:txBody>
      </p:sp>
    </p:spTree>
    <p:extLst>
      <p:ext uri="{BB962C8B-B14F-4D97-AF65-F5344CB8AC3E}">
        <p14:creationId xmlns:p14="http://schemas.microsoft.com/office/powerpoint/2010/main" val="39533831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4" name="Footer Placeholder 3"/>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5" name="Slide Number Placeholder 4"/>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7" name="Text Placeholder 6"/>
          <p:cNvSpPr>
            <a:spLocks noGrp="1"/>
          </p:cNvSpPr>
          <p:nvPr>
            <p:ph type="body" sz="quarter" idx="13" hasCustomPrompt="1"/>
          </p:nvPr>
        </p:nvSpPr>
        <p:spPr>
          <a:xfrm>
            <a:off x="457200" y="5852160"/>
            <a:ext cx="10058400" cy="1005840"/>
          </a:xfrm>
        </p:spPr>
        <p:txBody>
          <a:bodyPr anchor="b">
            <a:noAutofit/>
          </a:bodyPr>
          <a:lstStyle>
            <a:lvl1pPr marL="0" indent="0">
              <a:spcBef>
                <a:spcPts val="300"/>
              </a:spcBef>
              <a:buNone/>
              <a:defRPr sz="1000"/>
            </a:lvl1pPr>
            <a:lvl2pPr marL="228594" indent="0">
              <a:spcBef>
                <a:spcPts val="300"/>
              </a:spcBef>
              <a:buNone/>
              <a:defRPr sz="1000"/>
            </a:lvl2pPr>
            <a:lvl3pPr marL="457189" indent="0">
              <a:spcBef>
                <a:spcPts val="300"/>
              </a:spcBef>
              <a:buNone/>
              <a:defRPr sz="1000"/>
            </a:lvl3pPr>
            <a:lvl4pPr marL="685783" indent="0">
              <a:spcBef>
                <a:spcPts val="300"/>
              </a:spcBef>
              <a:buNone/>
              <a:defRPr sz="1000"/>
            </a:lvl4pPr>
            <a:lvl5pPr marL="914377" indent="0">
              <a:spcBef>
                <a:spcPts val="300"/>
              </a:spcBef>
              <a:buNone/>
              <a:defRPr sz="1000"/>
            </a:lvl5pPr>
          </a:lstStyle>
          <a:p>
            <a:pPr lvl="0"/>
            <a:r>
              <a:rPr lang="en-US" dirty="0"/>
              <a:t>Reference(s)</a:t>
            </a:r>
          </a:p>
        </p:txBody>
      </p:sp>
    </p:spTree>
    <p:extLst>
      <p:ext uri="{BB962C8B-B14F-4D97-AF65-F5344CB8AC3E}">
        <p14:creationId xmlns:p14="http://schemas.microsoft.com/office/powerpoint/2010/main" val="202551595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5" name="Footer Placeholder 4"/>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6" name="Slide Number Placeholder 5"/>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8" name="Text Placeholder 7"/>
          <p:cNvSpPr>
            <a:spLocks noGrp="1"/>
          </p:cNvSpPr>
          <p:nvPr>
            <p:ph type="body" sz="quarter" idx="13" hasCustomPrompt="1"/>
          </p:nvPr>
        </p:nvSpPr>
        <p:spPr>
          <a:xfrm>
            <a:off x="457200" y="5852160"/>
            <a:ext cx="10058400" cy="1005840"/>
          </a:xfrm>
        </p:spPr>
        <p:txBody>
          <a:bodyPr anchor="b">
            <a:normAutofit/>
          </a:bodyPr>
          <a:lstStyle>
            <a:lvl1pPr marL="0" indent="0">
              <a:spcBef>
                <a:spcPts val="300"/>
              </a:spcBef>
              <a:buNone/>
              <a:defRPr sz="1000">
                <a:solidFill>
                  <a:schemeClr val="tx1"/>
                </a:solidFill>
              </a:defRPr>
            </a:lvl1pPr>
            <a:lvl2pPr marL="228594" indent="0">
              <a:buNone/>
              <a:defRPr>
                <a:solidFill>
                  <a:schemeClr val="tx1"/>
                </a:solidFill>
              </a:defRPr>
            </a:lvl2pPr>
            <a:lvl3pPr marL="457189" indent="0">
              <a:buNone/>
              <a:defRPr>
                <a:solidFill>
                  <a:schemeClr val="tx1"/>
                </a:solidFill>
              </a:defRPr>
            </a:lvl3pPr>
            <a:lvl4pPr marL="685783" indent="0">
              <a:buNone/>
              <a:defRPr>
                <a:solidFill>
                  <a:schemeClr val="tx1"/>
                </a:solidFill>
              </a:defRPr>
            </a:lvl4pPr>
            <a:lvl5pPr marL="914377" indent="0">
              <a:buNone/>
              <a:defRPr>
                <a:solidFill>
                  <a:schemeClr val="tx1"/>
                </a:solidFill>
              </a:defRPr>
            </a:lvl5pPr>
          </a:lstStyle>
          <a:p>
            <a:pPr lvl="0"/>
            <a:r>
              <a:rPr lang="en-US" dirty="0"/>
              <a:t>Reference(s)</a:t>
            </a:r>
          </a:p>
        </p:txBody>
      </p:sp>
    </p:spTree>
    <p:extLst>
      <p:ext uri="{BB962C8B-B14F-4D97-AF65-F5344CB8AC3E}">
        <p14:creationId xmlns:p14="http://schemas.microsoft.com/office/powerpoint/2010/main" val="32703643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showMasterSp="0"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535113"/>
            <a:ext cx="5386917" cy="639763"/>
          </a:xfrm>
        </p:spPr>
        <p:txBody>
          <a:bodyPr anchor="b">
            <a:noAutofit/>
          </a:bodyPr>
          <a:lstStyle>
            <a:lvl1pPr marL="0" indent="0">
              <a:buNone/>
              <a:defRPr sz="2400" b="0">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24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normAutofit/>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8"/>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EE4E560F-2E91-9944-975E-CEB03596AB3F}" type="slidenum">
              <a:rPr lang="en-US" altLang="x-none"/>
              <a:pPr>
                <a:defRPr/>
              </a:pPr>
              <a:t>‹#›</a:t>
            </a:fld>
            <a:endParaRPr lang="en-US" altLang="x-none"/>
          </a:p>
        </p:txBody>
      </p:sp>
    </p:spTree>
    <p:extLst>
      <p:ext uri="{BB962C8B-B14F-4D97-AF65-F5344CB8AC3E}">
        <p14:creationId xmlns:p14="http://schemas.microsoft.com/office/powerpoint/2010/main" val="109856393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Only">
  <p:cSld name="1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Slide Number Placeholder 4"/>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BCA7BA3D-8B57-054A-88B7-692D4A48E999}" type="slidenum">
              <a:rPr lang="en-US" altLang="x-none"/>
              <a:pPr>
                <a:defRPr/>
              </a:pPr>
              <a:t>‹#›</a:t>
            </a:fld>
            <a:endParaRPr lang="en-US" altLang="x-none"/>
          </a:p>
        </p:txBody>
      </p:sp>
    </p:spTree>
    <p:extLst>
      <p:ext uri="{BB962C8B-B14F-4D97-AF65-F5344CB8AC3E}">
        <p14:creationId xmlns:p14="http://schemas.microsoft.com/office/powerpoint/2010/main" val="371644702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userDrawn="1">
  <p:cSld name="5_Title and content">
    <p:spTree>
      <p:nvGrpSpPr>
        <p:cNvPr id="1" name=""/>
        <p:cNvGrpSpPr/>
        <p:nvPr/>
      </p:nvGrpSpPr>
      <p:grpSpPr>
        <a:xfrm>
          <a:off x="0" y="0"/>
          <a:ext cx="0" cy="0"/>
          <a:chOff x="0" y="0"/>
          <a:chExt cx="0" cy="0"/>
        </a:xfrm>
      </p:grpSpPr>
      <p:sp>
        <p:nvSpPr>
          <p:cNvPr id="5" name="Title 8"/>
          <p:cNvSpPr>
            <a:spLocks noGrp="1"/>
          </p:cNvSpPr>
          <p:nvPr>
            <p:ph type="title" hasCustomPrompt="1"/>
          </p:nvPr>
        </p:nvSpPr>
        <p:spPr>
          <a:xfrm>
            <a:off x="431802" y="111254"/>
            <a:ext cx="11328401" cy="1253999"/>
          </a:xfrm>
          <a:prstGeom prst="rect">
            <a:avLst/>
          </a:prstGeom>
        </p:spPr>
        <p:txBody>
          <a:bodyPr vert="horz" anchor="b"/>
          <a:lstStyle>
            <a:lvl1pPr algn="l">
              <a:lnSpc>
                <a:spcPct val="100000"/>
              </a:lnSpc>
              <a:defRPr sz="3733" b="1" baseline="0">
                <a:solidFill>
                  <a:schemeClr val="tx2"/>
                </a:solidFill>
                <a:latin typeface="Arial" pitchFamily="34" charset="0"/>
                <a:cs typeface="Arial" pitchFamily="34" charset="0"/>
              </a:defRPr>
            </a:lvl1pPr>
          </a:lstStyle>
          <a:p>
            <a:r>
              <a:rPr lang="en-GB" noProof="0" dirty="0"/>
              <a:t>Click to add title</a:t>
            </a:r>
          </a:p>
        </p:txBody>
      </p:sp>
      <p:sp>
        <p:nvSpPr>
          <p:cNvPr id="3" name="Text Placeholder 2"/>
          <p:cNvSpPr>
            <a:spLocks noGrp="1"/>
          </p:cNvSpPr>
          <p:nvPr>
            <p:ph type="body" sz="quarter" idx="10"/>
          </p:nvPr>
        </p:nvSpPr>
        <p:spPr>
          <a:xfrm>
            <a:off x="424500" y="1517705"/>
            <a:ext cx="11335701" cy="3836720"/>
          </a:xfrm>
          <a:prstGeom prst="rect">
            <a:avLst/>
          </a:prstGeom>
        </p:spPr>
        <p:txBody>
          <a:bodyPr/>
          <a:lstStyle>
            <a:lvl1pPr marL="235189" indent="-235189">
              <a:spcBef>
                <a:spcPts val="0"/>
              </a:spcBef>
              <a:spcAft>
                <a:spcPts val="400"/>
              </a:spcAft>
              <a:buClr>
                <a:schemeClr val="tx2"/>
              </a:buClr>
              <a:defRPr sz="2133"/>
            </a:lvl1pPr>
            <a:lvl2pPr marL="479976" indent="-244789">
              <a:spcBef>
                <a:spcPts val="0"/>
              </a:spcBef>
              <a:spcAft>
                <a:spcPts val="400"/>
              </a:spcAft>
              <a:buClr>
                <a:schemeClr val="tx1"/>
              </a:buClr>
              <a:defRPr sz="1867"/>
            </a:lvl2pPr>
            <a:lvl3pPr marL="715165" indent="-235189">
              <a:spcBef>
                <a:spcPts val="0"/>
              </a:spcBef>
              <a:spcAft>
                <a:spcPts val="400"/>
              </a:spcAft>
              <a:buClr>
                <a:schemeClr val="tx1"/>
              </a:buClr>
              <a:defRPr sz="1600"/>
            </a:lvl3pPr>
          </a:lstStyle>
          <a:p>
            <a:pPr lvl="0"/>
            <a:r>
              <a:rPr lang="en-US" dirty="0"/>
              <a:t>Click to edit Master text styles</a:t>
            </a:r>
          </a:p>
          <a:p>
            <a:pPr lvl="1"/>
            <a:r>
              <a:rPr lang="en-US" dirty="0"/>
              <a:t>Second level</a:t>
            </a:r>
          </a:p>
          <a:p>
            <a:pPr lvl="2"/>
            <a:r>
              <a:rPr lang="en-US" dirty="0"/>
              <a:t>Third level</a:t>
            </a:r>
          </a:p>
        </p:txBody>
      </p:sp>
      <p:sp>
        <p:nvSpPr>
          <p:cNvPr id="7" name="Slide Number Placeholder 5"/>
          <p:cNvSpPr>
            <a:spLocks noGrp="1"/>
          </p:cNvSpPr>
          <p:nvPr>
            <p:ph type="sldNum" sz="quarter" idx="4"/>
          </p:nvPr>
        </p:nvSpPr>
        <p:spPr>
          <a:xfrm>
            <a:off x="5904000" y="6306865"/>
            <a:ext cx="384000" cy="384000"/>
          </a:xfrm>
          <a:prstGeom prst="rect">
            <a:avLst/>
          </a:prstGeom>
        </p:spPr>
        <p:txBody>
          <a:bodyPr vert="horz" lIns="0" tIns="0" rIns="0" bIns="0" rtlCol="0" anchor="b" anchorCtr="0"/>
          <a:lstStyle>
            <a:lvl1pPr algn="ctr">
              <a:defRPr sz="933" b="0">
                <a:solidFill>
                  <a:schemeClr val="tx1"/>
                </a:solidFill>
                <a:latin typeface="Arial" pitchFamily="34" charset="0"/>
                <a:cs typeface="Arial" pitchFamily="34" charset="0"/>
              </a:defRPr>
            </a:lvl1pPr>
          </a:lstStyle>
          <a:p>
            <a:fld id="{3C4F54F3-C349-4609-AFEE-01462D5C7942}" type="slidenum">
              <a:rPr lang="en-GB" smtClean="0"/>
              <a:pPr/>
              <a:t>‹#›</a:t>
            </a:fld>
            <a:endParaRPr lang="en-GB" dirty="0"/>
          </a:p>
        </p:txBody>
      </p:sp>
      <p:sp>
        <p:nvSpPr>
          <p:cNvPr id="8" name="Text Placeholder 11"/>
          <p:cNvSpPr>
            <a:spLocks noGrp="1"/>
          </p:cNvSpPr>
          <p:nvPr>
            <p:ph type="body" sz="quarter" idx="11" hasCustomPrompt="1"/>
          </p:nvPr>
        </p:nvSpPr>
        <p:spPr>
          <a:xfrm>
            <a:off x="1998484" y="5629349"/>
            <a:ext cx="4766661" cy="480000"/>
          </a:xfrm>
          <a:prstGeom prst="rect">
            <a:avLst/>
          </a:prstGeom>
        </p:spPr>
        <p:txBody>
          <a:bodyPr lIns="0" tIns="0" rIns="0" bIns="0" anchor="b"/>
          <a:lstStyle>
            <a:lvl1pPr marL="0" indent="0">
              <a:spcBef>
                <a:spcPts val="0"/>
              </a:spcBef>
              <a:buNone/>
              <a:defRPr sz="1067"/>
            </a:lvl1pPr>
          </a:lstStyle>
          <a:p>
            <a:pPr lvl="0"/>
            <a:r>
              <a:rPr lang="en-GB" dirty="0"/>
              <a:t>Footer</a:t>
            </a:r>
          </a:p>
        </p:txBody>
      </p:sp>
      <p:sp>
        <p:nvSpPr>
          <p:cNvPr id="9" name="Text Placeholder 13"/>
          <p:cNvSpPr>
            <a:spLocks noGrp="1"/>
          </p:cNvSpPr>
          <p:nvPr>
            <p:ph type="body" sz="quarter" idx="12" hasCustomPrompt="1"/>
          </p:nvPr>
        </p:nvSpPr>
        <p:spPr>
          <a:xfrm>
            <a:off x="6993541" y="5629349"/>
            <a:ext cx="4766663" cy="480000"/>
          </a:xfrm>
          <a:prstGeom prst="rect">
            <a:avLst/>
          </a:prstGeom>
        </p:spPr>
        <p:txBody>
          <a:bodyPr lIns="0" tIns="0" rIns="0" bIns="0" anchor="b"/>
          <a:lstStyle>
            <a:lvl1pPr marL="457178" indent="-457178" algn="r">
              <a:buNone/>
              <a:defRPr lang="en-GB" sz="1067" dirty="0"/>
            </a:lvl1pPr>
          </a:lstStyle>
          <a:p>
            <a:pPr marL="0" lvl="0" indent="0">
              <a:spcBef>
                <a:spcPts val="0"/>
              </a:spcBef>
            </a:pPr>
            <a:r>
              <a:rPr lang="en-US" dirty="0"/>
              <a:t>References</a:t>
            </a:r>
            <a:endParaRPr lang="en-GB" dirty="0"/>
          </a:p>
        </p:txBody>
      </p:sp>
    </p:spTree>
    <p:extLst>
      <p:ext uri="{BB962C8B-B14F-4D97-AF65-F5344CB8AC3E}">
        <p14:creationId xmlns:p14="http://schemas.microsoft.com/office/powerpoint/2010/main" val="41098076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fr-BE"/>
          </a:p>
        </p:txBody>
      </p:sp>
      <p:sp>
        <p:nvSpPr>
          <p:cNvPr id="3" name="Content Placeholder 2"/>
          <p:cNvSpPr>
            <a:spLocks noGrp="1"/>
          </p:cNvSpPr>
          <p:nvPr>
            <p:ph idx="1"/>
          </p:nvPr>
        </p:nvSpPr>
        <p:spPr/>
        <p:txBody>
          <a:bodyPr/>
          <a:lstStyle>
            <a:lvl1pPr marL="342891" indent="-342891">
              <a:spcBef>
                <a:spcPts val="0"/>
              </a:spcBef>
              <a:buClr>
                <a:srgbClr val="00B0F0"/>
              </a:buClr>
              <a:buSzPct val="100000"/>
              <a:buFont typeface="Arial" panose="020B0604020202020204" pitchFamily="34" charset="0"/>
              <a:buChar char="•"/>
              <a:defRPr/>
            </a:lvl1pPr>
            <a:lvl2pPr marL="742932" indent="-285744">
              <a:spcBef>
                <a:spcPts val="0"/>
              </a:spcBef>
              <a:buClr>
                <a:srgbClr val="00B0F0"/>
              </a:buClr>
              <a:buSzPct val="90000"/>
              <a:buFont typeface="Courier New" panose="02070309020205020404" pitchFamily="49" charset="0"/>
              <a:buChar char="o"/>
              <a:defRPr sz="2400"/>
            </a:lvl2pPr>
            <a:lvl3pPr marL="1142971" indent="-228594">
              <a:spcBef>
                <a:spcPts val="0"/>
              </a:spcBef>
              <a:buClr>
                <a:srgbClr val="00B0F0"/>
              </a:buClr>
              <a:buSzPct val="80000"/>
              <a:buFont typeface="Wingdings" panose="05000000000000000000" pitchFamily="2" charset="2"/>
              <a:buChar char="§"/>
              <a:defRPr sz="2400"/>
            </a:lvl3pPr>
            <a:lvl4pPr>
              <a:spcBef>
                <a:spcPts val="0"/>
              </a:spcBef>
              <a:defRPr sz="2400"/>
            </a:lvl4pPr>
            <a:lvl5pPr>
              <a:spcBef>
                <a:spcPts val="0"/>
              </a:spcBef>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fr-BE" dirty="0"/>
          </a:p>
        </p:txBody>
      </p:sp>
      <p:sp>
        <p:nvSpPr>
          <p:cNvPr id="17" name="Footer Placeholder 4"/>
          <p:cNvSpPr>
            <a:spLocks noGrp="1"/>
          </p:cNvSpPr>
          <p:nvPr>
            <p:ph type="ftr" sz="quarter" idx="3"/>
          </p:nvPr>
        </p:nvSpPr>
        <p:spPr>
          <a:xfrm>
            <a:off x="606275" y="6316664"/>
            <a:ext cx="3860800" cy="365125"/>
          </a:xfrm>
          <a:prstGeom prst="rect">
            <a:avLst/>
          </a:prstGeom>
        </p:spPr>
        <p:txBody>
          <a:bodyPr vert="horz" lIns="91440" tIns="45720" rIns="91440" bIns="45720" rtlCol="0" anchor="ctr"/>
          <a:lstStyle>
            <a:lvl1pPr algn="l" fontAlgn="auto">
              <a:spcBef>
                <a:spcPts val="0"/>
              </a:spcBef>
              <a:spcAft>
                <a:spcPts val="0"/>
              </a:spcAft>
              <a:defRPr sz="1000" b="0">
                <a:solidFill>
                  <a:srgbClr val="241E4D"/>
                </a:solidFill>
                <a:latin typeface="Arial" pitchFamily="34" charset="0"/>
                <a:cs typeface="Arial" pitchFamily="34" charset="0"/>
              </a:defRPr>
            </a:lvl1pPr>
          </a:lstStyle>
          <a:p>
            <a:pPr>
              <a:defRPr/>
            </a:pPr>
            <a:endParaRPr lang="en-US"/>
          </a:p>
        </p:txBody>
      </p:sp>
      <p:sp>
        <p:nvSpPr>
          <p:cNvPr id="18" name="Slide Number Placeholder 5"/>
          <p:cNvSpPr>
            <a:spLocks noGrp="1"/>
          </p:cNvSpPr>
          <p:nvPr>
            <p:ph type="sldNum" sz="quarter" idx="4"/>
          </p:nvPr>
        </p:nvSpPr>
        <p:spPr>
          <a:xfrm>
            <a:off x="9203109" y="6316664"/>
            <a:ext cx="2844800" cy="365125"/>
          </a:xfrm>
          <a:prstGeom prst="rect">
            <a:avLst/>
          </a:prstGeom>
        </p:spPr>
        <p:txBody>
          <a:bodyPr vert="horz" lIns="91440" tIns="45720" rIns="91440" bIns="45720" rtlCol="0" anchor="ctr"/>
          <a:lstStyle>
            <a:lvl1pPr algn="r" fontAlgn="auto">
              <a:spcBef>
                <a:spcPts val="0"/>
              </a:spcBef>
              <a:spcAft>
                <a:spcPts val="0"/>
              </a:spcAft>
              <a:defRPr sz="1000" b="0">
                <a:solidFill>
                  <a:srgbClr val="241E4D"/>
                </a:solidFill>
                <a:latin typeface="Arial" panose="020B0604020202020204" pitchFamily="34" charset="0"/>
                <a:cs typeface="Arial" panose="020B0604020202020204" pitchFamily="34" charset="0"/>
              </a:defRPr>
            </a:lvl1pPr>
          </a:lstStyle>
          <a:p>
            <a:pPr>
              <a:defRPr/>
            </a:pPr>
            <a:r>
              <a:rPr lang="en-US" i="1">
                <a:solidFill>
                  <a:srgbClr val="FF0000"/>
                </a:solidFill>
              </a:rPr>
              <a:t>Slides not </a:t>
            </a:r>
            <a:r>
              <a:rPr lang="en-US" i="1" err="1">
                <a:solidFill>
                  <a:srgbClr val="FF0000"/>
                </a:solidFill>
              </a:rPr>
              <a:t>QC’ed</a:t>
            </a:r>
            <a:r>
              <a:rPr lang="en-US" i="1">
                <a:solidFill>
                  <a:srgbClr val="FF0000"/>
                </a:solidFill>
              </a:rPr>
              <a:t>           </a:t>
            </a:r>
            <a:fld id="{97D499A9-6350-438B-9959-366CB6526557}" type="slidenum">
              <a:rPr lang="en-US" smtClean="0"/>
              <a:pPr>
                <a:defRPr/>
              </a:pPr>
              <a:t>‹#›</a:t>
            </a:fld>
            <a:endParaRPr lang="en-US"/>
          </a:p>
        </p:txBody>
      </p:sp>
      <p:sp>
        <p:nvSpPr>
          <p:cNvPr id="19" name="TextBox 18"/>
          <p:cNvSpPr txBox="1"/>
          <p:nvPr userDrawn="1"/>
        </p:nvSpPr>
        <p:spPr>
          <a:xfrm>
            <a:off x="8184138" y="6604844"/>
            <a:ext cx="3311804" cy="153888"/>
          </a:xfrm>
          <a:prstGeom prst="rect">
            <a:avLst/>
          </a:prstGeom>
          <a:noFill/>
        </p:spPr>
        <p:txBody>
          <a:bodyPr wrap="none" lIns="0" tIns="0" rIns="0" bIns="0" rtlCol="0" anchor="ctr">
            <a:spAutoFit/>
          </a:bodyPr>
          <a:lstStyle/>
          <a:p>
            <a:pPr algn="ctr" fontAlgn="base">
              <a:spcBef>
                <a:spcPct val="0"/>
              </a:spcBef>
              <a:spcAft>
                <a:spcPct val="0"/>
              </a:spcAft>
            </a:pPr>
            <a:r>
              <a:rPr lang="en-US" sz="1000" err="1">
                <a:solidFill>
                  <a:srgbClr val="009DE0"/>
                </a:solidFill>
                <a:latin typeface="Arial" pitchFamily="34" charset="0"/>
                <a:cs typeface="Arial" pitchFamily="34" charset="0"/>
              </a:rPr>
              <a:t>Vansteenkiste</a:t>
            </a:r>
            <a:r>
              <a:rPr lang="en-US" sz="1000">
                <a:solidFill>
                  <a:srgbClr val="009DE0"/>
                </a:solidFill>
                <a:latin typeface="Arial" pitchFamily="34" charset="0"/>
                <a:cs typeface="Arial" pitchFamily="34" charset="0"/>
              </a:rPr>
              <a:t> J. et al., </a:t>
            </a:r>
            <a:r>
              <a:rPr lang="en-US" sz="1000" err="1">
                <a:solidFill>
                  <a:srgbClr val="009DE0"/>
                </a:solidFill>
                <a:latin typeface="Arial" pitchFamily="34" charset="0"/>
                <a:cs typeface="Arial" pitchFamily="34" charset="0"/>
              </a:rPr>
              <a:t>atezolizumab</a:t>
            </a:r>
            <a:r>
              <a:rPr lang="en-US" sz="1000">
                <a:solidFill>
                  <a:srgbClr val="009DE0"/>
                </a:solidFill>
                <a:latin typeface="Arial" pitchFamily="34" charset="0"/>
                <a:cs typeface="Arial" pitchFamily="34" charset="0"/>
              </a:rPr>
              <a:t> in NSCLC (POPLAR)</a:t>
            </a:r>
          </a:p>
        </p:txBody>
      </p:sp>
    </p:spTree>
    <p:extLst>
      <p:ext uri="{BB962C8B-B14F-4D97-AF65-F5344CB8AC3E}">
        <p14:creationId xmlns:p14="http://schemas.microsoft.com/office/powerpoint/2010/main" val="40121622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userDrawn="1">
  <p:cSld name="Diapositiva de título">
    <p:spTree>
      <p:nvGrpSpPr>
        <p:cNvPr id="1" name=""/>
        <p:cNvGrpSpPr/>
        <p:nvPr/>
      </p:nvGrpSpPr>
      <p:grpSpPr>
        <a:xfrm>
          <a:off x="0" y="0"/>
          <a:ext cx="0" cy="0"/>
          <a:chOff x="0" y="0"/>
          <a:chExt cx="0" cy="0"/>
        </a:xfrm>
      </p:grpSpPr>
      <p:pic>
        <p:nvPicPr>
          <p:cNvPr id="8" name="Imagen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675"/>
            <a:ext cx="12192000" cy="6854653"/>
          </a:xfrm>
          <a:prstGeom prst="rect">
            <a:avLst/>
          </a:prstGeom>
        </p:spPr>
      </p:pic>
      <p:grpSp>
        <p:nvGrpSpPr>
          <p:cNvPr id="14" name="13 Grupo"/>
          <p:cNvGrpSpPr/>
          <p:nvPr userDrawn="1"/>
        </p:nvGrpSpPr>
        <p:grpSpPr>
          <a:xfrm>
            <a:off x="10608503" y="6431987"/>
            <a:ext cx="1570885" cy="344522"/>
            <a:chOff x="344856" y="4866501"/>
            <a:chExt cx="1178164" cy="258392"/>
          </a:xfrm>
        </p:grpSpPr>
        <p:sp>
          <p:nvSpPr>
            <p:cNvPr id="15" name="14 CuadroTexto"/>
            <p:cNvSpPr txBox="1"/>
            <p:nvPr userDrawn="1"/>
          </p:nvSpPr>
          <p:spPr>
            <a:xfrm>
              <a:off x="344856" y="4866501"/>
              <a:ext cx="1178164" cy="238575"/>
            </a:xfrm>
            <a:prstGeom prst="rect">
              <a:avLst/>
            </a:prstGeom>
            <a:noFill/>
          </p:spPr>
          <p:txBody>
            <a:bodyPr wrap="square" rtlCol="0">
              <a:spAutoFit/>
            </a:bodyPr>
            <a:lstStyle/>
            <a:p>
              <a:pPr algn="ctr"/>
              <a:r>
                <a:rPr lang="es-ES" sz="1467" b="1" i="0" dirty="0">
                  <a:solidFill>
                    <a:srgbClr val="008080"/>
                  </a:solidFill>
                </a:rPr>
                <a:t>#SEOM21</a:t>
              </a:r>
            </a:p>
          </p:txBody>
        </p:sp>
        <p:pic>
          <p:nvPicPr>
            <p:cNvPr id="16" name="Picture 5" descr="C:\Users\Ventura\Desktop\Titulos y modulos hechos con Photoshop\Congreso 2017\Powerpoint para ponentes\logo_twitter.png"/>
            <p:cNvPicPr>
              <a:picLocks noChangeAspect="1" noChangeArrowheads="1"/>
            </p:cNvPicPr>
            <p:nvPr userDrawn="1"/>
          </p:nvPicPr>
          <p:blipFill>
            <a:blip r:embed="rId3" cstate="print"/>
            <a:srcRect/>
            <a:stretch>
              <a:fillRect/>
            </a:stretch>
          </p:blipFill>
          <p:spPr bwMode="auto">
            <a:xfrm>
              <a:off x="351350" y="4866501"/>
              <a:ext cx="332218" cy="258392"/>
            </a:xfrm>
            <a:prstGeom prst="rect">
              <a:avLst/>
            </a:prstGeom>
            <a:noFill/>
          </p:spPr>
        </p:pic>
      </p:grpSp>
      <p:pic>
        <p:nvPicPr>
          <p:cNvPr id="3" name="Imagen 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340155" y="6490510"/>
            <a:ext cx="1819408" cy="298865"/>
          </a:xfrm>
          <a:prstGeom prst="rect">
            <a:avLst/>
          </a:prstGeom>
        </p:spPr>
      </p:pic>
      <p:pic>
        <p:nvPicPr>
          <p:cNvPr id="4" name="Imagen 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1458" y="6419050"/>
            <a:ext cx="317500" cy="361951"/>
          </a:xfrm>
          <a:prstGeom prst="rect">
            <a:avLst/>
          </a:prstGeom>
        </p:spPr>
      </p:pic>
      <p:pic>
        <p:nvPicPr>
          <p:cNvPr id="5" name="Imagen 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11712002" y="6384000"/>
            <a:ext cx="397079" cy="452669"/>
          </a:xfrm>
          <a:prstGeom prst="rect">
            <a:avLst/>
          </a:prstGeom>
        </p:spPr>
      </p:pic>
      <p:pic>
        <p:nvPicPr>
          <p:cNvPr id="6" name="Imagen 5"/>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0704514" y="-38282"/>
            <a:ext cx="1456489" cy="1739092"/>
          </a:xfrm>
          <a:prstGeom prst="rect">
            <a:avLst/>
          </a:prstGeom>
        </p:spPr>
      </p:pic>
      <p:pic>
        <p:nvPicPr>
          <p:cNvPr id="20" name="Imagen 19"/>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4996802" y="6484801"/>
            <a:ext cx="2203948" cy="261131"/>
          </a:xfrm>
          <a:prstGeom prst="rect">
            <a:avLst/>
          </a:prstGeom>
        </p:spPr>
      </p:pic>
      <p:pic>
        <p:nvPicPr>
          <p:cNvPr id="21" name="Imagen 20"/>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48683" y="3"/>
            <a:ext cx="576064" cy="618421"/>
          </a:xfrm>
          <a:prstGeom prst="rect">
            <a:avLst/>
          </a:prstGeom>
        </p:spPr>
      </p:pic>
      <p:pic>
        <p:nvPicPr>
          <p:cNvPr id="12" name="Imagen 11"/>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rot="229394">
            <a:off x="10816575" y="1660725"/>
            <a:ext cx="1347516" cy="508344"/>
          </a:xfrm>
          <a:prstGeom prst="rect">
            <a:avLst/>
          </a:prstGeom>
        </p:spPr>
      </p:pic>
    </p:spTree>
    <p:extLst>
      <p:ext uri="{BB962C8B-B14F-4D97-AF65-F5344CB8AC3E}">
        <p14:creationId xmlns:p14="http://schemas.microsoft.com/office/powerpoint/2010/main" val="316531202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type="obj">
  <p:cSld name="3_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3809245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12000" y="169994"/>
            <a:ext cx="9093600" cy="832612"/>
          </a:xfrm>
        </p:spPr>
        <p:txBody>
          <a:bodyPr/>
          <a:lstStyle>
            <a:lvl1pPr>
              <a:defRPr>
                <a:solidFill>
                  <a:schemeClr val="tx2"/>
                </a:solidFill>
              </a:defRPr>
            </a:lvl1pPr>
          </a:lstStyle>
          <a:p>
            <a:r>
              <a:rPr lang="en-US" dirty="0"/>
              <a:t>Click to edit Master title style</a:t>
            </a:r>
            <a:endParaRPr lang="en-GB" dirty="0"/>
          </a:p>
        </p:txBody>
      </p:sp>
      <p:sp>
        <p:nvSpPr>
          <p:cNvPr id="6" name="Text Placeholder 4">
            <a:extLst>
              <a:ext uri="{FF2B5EF4-FFF2-40B4-BE49-F238E27FC236}">
                <a16:creationId xmlns:a16="http://schemas.microsoft.com/office/drawing/2014/main" id="{4380B395-49EC-42CA-AC4A-5F0DB7D7E1CD}"/>
              </a:ext>
            </a:extLst>
          </p:cNvPr>
          <p:cNvSpPr>
            <a:spLocks noGrp="1"/>
          </p:cNvSpPr>
          <p:nvPr>
            <p:ph type="body" sz="quarter" idx="10" hasCustomPrompt="1"/>
          </p:nvPr>
        </p:nvSpPr>
        <p:spPr>
          <a:xfrm>
            <a:off x="616903" y="6401953"/>
            <a:ext cx="11176168" cy="231923"/>
          </a:xfrm>
        </p:spPr>
        <p:txBody>
          <a:bodyPr wrap="square" lIns="0" tIns="46800" rIns="90000" bIns="0" anchor="b">
            <a:spAutoFit/>
          </a:bodyPr>
          <a:lstStyle>
            <a:lvl1pPr marL="0" indent="0">
              <a:buFontTx/>
              <a:buNone/>
              <a:defRPr sz="1200"/>
            </a:lvl1pPr>
            <a:lvl2pPr marL="182554" indent="0">
              <a:buFontTx/>
              <a:buNone/>
              <a:defRPr sz="1400"/>
            </a:lvl2pPr>
            <a:lvl3pPr marL="357170" indent="0">
              <a:buFontTx/>
              <a:buNone/>
              <a:defRPr sz="1400"/>
            </a:lvl3pPr>
            <a:lvl4pPr marL="536548" indent="0">
              <a:buFontTx/>
              <a:buNone/>
              <a:defRPr sz="1400"/>
            </a:lvl4pPr>
            <a:lvl5pPr marL="712753" indent="0">
              <a:buFontTx/>
              <a:buNone/>
              <a:defRPr sz="1400"/>
            </a:lvl5pPr>
          </a:lstStyle>
          <a:p>
            <a:pPr lvl="0"/>
            <a:r>
              <a:rPr lang="en-US" dirty="0"/>
              <a:t>[reference]</a:t>
            </a:r>
          </a:p>
        </p:txBody>
      </p:sp>
    </p:spTree>
    <p:extLst>
      <p:ext uri="{BB962C8B-B14F-4D97-AF65-F5344CB8AC3E}">
        <p14:creationId xmlns:p14="http://schemas.microsoft.com/office/powerpoint/2010/main" val="265786582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3233" y="3395816"/>
            <a:ext cx="10731577" cy="1187451"/>
          </a:xfrm>
        </p:spPr>
        <p:txBody>
          <a:bodyPr/>
          <a:lstStyle>
            <a:lvl1pPr marL="0" indent="0" algn="l">
              <a:buNone/>
              <a:defRPr sz="18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endParaRPr lang="en-GB" dirty="0"/>
          </a:p>
        </p:txBody>
      </p:sp>
      <p:sp>
        <p:nvSpPr>
          <p:cNvPr id="2" name="Title 1"/>
          <p:cNvSpPr>
            <a:spLocks noGrp="1"/>
          </p:cNvSpPr>
          <p:nvPr>
            <p:ph type="ctrTitle"/>
          </p:nvPr>
        </p:nvSpPr>
        <p:spPr>
          <a:xfrm>
            <a:off x="773233" y="1414030"/>
            <a:ext cx="10731577" cy="1782645"/>
          </a:xfrm>
        </p:spPr>
        <p:txBody>
          <a:bodyPr/>
          <a:lstStyle>
            <a:lvl1pPr algn="l">
              <a:defRPr>
                <a:solidFill>
                  <a:schemeClr val="tx1"/>
                </a:solidFill>
              </a:defRPr>
            </a:lvl1pPr>
          </a:lstStyle>
          <a:p>
            <a:r>
              <a:rPr lang="en-US" dirty="0"/>
              <a:t>Click to edit Master title style</a:t>
            </a:r>
            <a:endParaRPr lang="en-GB" dirty="0"/>
          </a:p>
        </p:txBody>
      </p:sp>
      <p:sp>
        <p:nvSpPr>
          <p:cNvPr id="8" name="Text Placeholder 7">
            <a:extLst>
              <a:ext uri="{FF2B5EF4-FFF2-40B4-BE49-F238E27FC236}">
                <a16:creationId xmlns:a16="http://schemas.microsoft.com/office/drawing/2014/main" id="{BBDBBBC7-BFF6-46AD-A4F1-2E73C220BA6A}"/>
              </a:ext>
            </a:extLst>
          </p:cNvPr>
          <p:cNvSpPr>
            <a:spLocks noGrp="1"/>
          </p:cNvSpPr>
          <p:nvPr>
            <p:ph type="body" sz="quarter" idx="10" hasCustomPrompt="1"/>
          </p:nvPr>
        </p:nvSpPr>
        <p:spPr>
          <a:xfrm>
            <a:off x="773233" y="4782408"/>
            <a:ext cx="10731577" cy="661563"/>
          </a:xfrm>
        </p:spPr>
        <p:txBody>
          <a:bodyPr/>
          <a:lstStyle>
            <a:lvl1pPr marL="0" indent="0">
              <a:buNone/>
              <a:defRPr sz="933"/>
            </a:lvl1pPr>
          </a:lstStyle>
          <a:p>
            <a:pPr lvl="0"/>
            <a:r>
              <a:rPr lang="en-US" dirty="0"/>
              <a:t>Click to edit Master text styles</a:t>
            </a:r>
          </a:p>
        </p:txBody>
      </p:sp>
      <p:pic>
        <p:nvPicPr>
          <p:cNvPr id="6" name="Picture 5">
            <a:extLst>
              <a:ext uri="{FF2B5EF4-FFF2-40B4-BE49-F238E27FC236}">
                <a16:creationId xmlns:a16="http://schemas.microsoft.com/office/drawing/2014/main" id="{5A06E548-493A-4C13-9723-2CE58625699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Tree>
    <p:extLst>
      <p:ext uri="{BB962C8B-B14F-4D97-AF65-F5344CB8AC3E}">
        <p14:creationId xmlns:p14="http://schemas.microsoft.com/office/powerpoint/2010/main" val="197427659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pos="363">
          <p15:clr>
            <a:srgbClr val="FBAE40"/>
          </p15:clr>
        </p15:guide>
      </p15:sldGuideLst>
    </p:ext>
  </p:extLst>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10" name="Text Placeholder 15"/>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11" name="Text Placeholder 15"/>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19953859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NO FOONOT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4" name="Text Placeholder 15">
            <a:extLst>
              <a:ext uri="{FF2B5EF4-FFF2-40B4-BE49-F238E27FC236}">
                <a16:creationId xmlns:a16="http://schemas.microsoft.com/office/drawing/2014/main" id="{B9364FC9-E5EC-4D72-BED4-03087A3F7DA2}"/>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5" name="Text Placeholder 15">
            <a:extLst>
              <a:ext uri="{FF2B5EF4-FFF2-40B4-BE49-F238E27FC236}">
                <a16:creationId xmlns:a16="http://schemas.microsoft.com/office/drawing/2014/main" id="{94C0CF01-0D7A-4F0F-AE57-7B4F165578C4}"/>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374269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showMasterSp="0" preserve="1" userDrawn="1">
  <p:cSld name="8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6" name="Text Placeholder 15">
            <a:extLst>
              <a:ext uri="{FF2B5EF4-FFF2-40B4-BE49-F238E27FC236}">
                <a16:creationId xmlns:a16="http://schemas.microsoft.com/office/drawing/2014/main" id="{7FE3CD28-C2DE-441D-8387-9FD026550CBA}"/>
              </a:ext>
            </a:extLst>
          </p:cNvPr>
          <p:cNvSpPr>
            <a:spLocks noGrp="1"/>
          </p:cNvSpPr>
          <p:nvPr>
            <p:ph type="body" sz="quarter" idx="15"/>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7" name="Text Placeholder 15">
            <a:extLst>
              <a:ext uri="{FF2B5EF4-FFF2-40B4-BE49-F238E27FC236}">
                <a16:creationId xmlns:a16="http://schemas.microsoft.com/office/drawing/2014/main" id="{A28A6688-2756-401F-AA3B-ABDFB83F9C12}"/>
              </a:ext>
            </a:extLst>
          </p:cNvPr>
          <p:cNvSpPr>
            <a:spLocks noGrp="1"/>
          </p:cNvSpPr>
          <p:nvPr>
            <p:ph type="body" sz="quarter" idx="16"/>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40480640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showMasterSp="0" preserve="1" userDrawn="1">
  <p:cSld name="1_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73233" y="2536221"/>
            <a:ext cx="10458971" cy="736600"/>
          </a:xfrm>
        </p:spPr>
        <p:txBody>
          <a:bodyPr anchor="b"/>
          <a:lstStyle>
            <a:lvl1pPr algn="l">
              <a:defRPr sz="3733" b="1" cap="none" baseline="0">
                <a:solidFill>
                  <a:schemeClr val="tx1"/>
                </a:solidFill>
              </a:defRPr>
            </a:lvl1pPr>
          </a:lstStyle>
          <a:p>
            <a:r>
              <a:rPr lang="en-US" dirty="0"/>
              <a:t>Click to edit master title style</a:t>
            </a:r>
            <a:endParaRPr lang="en-GB" dirty="0"/>
          </a:p>
        </p:txBody>
      </p:sp>
      <p:sp>
        <p:nvSpPr>
          <p:cNvPr id="23" name="Text Placeholder 22"/>
          <p:cNvSpPr>
            <a:spLocks noGrp="1"/>
          </p:cNvSpPr>
          <p:nvPr>
            <p:ph type="body" sz="quarter" idx="10"/>
          </p:nvPr>
        </p:nvSpPr>
        <p:spPr>
          <a:xfrm>
            <a:off x="773233" y="3513137"/>
            <a:ext cx="10458972" cy="766763"/>
          </a:xfrm>
        </p:spPr>
        <p:txBody>
          <a:bodyPr/>
          <a:lstStyle>
            <a:lvl1pPr marL="0" indent="0">
              <a:buNone/>
              <a:defRPr sz="2667">
                <a:solidFill>
                  <a:schemeClr val="tx1"/>
                </a:solidFill>
              </a:defRPr>
            </a:lvl1pPr>
          </a:lstStyle>
          <a:p>
            <a:pPr lvl="0"/>
            <a:r>
              <a:rPr lang="en-US" dirty="0"/>
              <a:t>Click to edit Master text styles</a:t>
            </a:r>
          </a:p>
        </p:txBody>
      </p:sp>
      <p:sp>
        <p:nvSpPr>
          <p:cNvPr id="3" name="Freeform: Shape 2">
            <a:extLst>
              <a:ext uri="{FF2B5EF4-FFF2-40B4-BE49-F238E27FC236}">
                <a16:creationId xmlns:a16="http://schemas.microsoft.com/office/drawing/2014/main" id="{69CA9106-B55B-4781-8165-B8D7C0286792}"/>
              </a:ext>
            </a:extLst>
          </p:cNvPr>
          <p:cNvSpPr/>
          <p:nvPr userDrawn="1"/>
        </p:nvSpPr>
        <p:spPr>
          <a:xfrm>
            <a:off x="752271" y="3398199"/>
            <a:ext cx="10608000" cy="0"/>
          </a:xfrm>
          <a:custGeom>
            <a:avLst/>
            <a:gdLst>
              <a:gd name="connsiteX0" fmla="*/ 0 w 8268511"/>
              <a:gd name="connsiteY0" fmla="*/ 0 h 0"/>
              <a:gd name="connsiteX1" fmla="*/ 8268511 w 8268511"/>
              <a:gd name="connsiteY1" fmla="*/ 0 h 0"/>
            </a:gdLst>
            <a:ahLst/>
            <a:cxnLst>
              <a:cxn ang="0">
                <a:pos x="connsiteX0" y="connsiteY0"/>
              </a:cxn>
              <a:cxn ang="0">
                <a:pos x="connsiteX1" y="connsiteY1"/>
              </a:cxn>
            </a:cxnLst>
            <a:rect l="l" t="t" r="r" b="b"/>
            <a:pathLst>
              <a:path w="8268511">
                <a:moveTo>
                  <a:pt x="0" y="0"/>
                </a:moveTo>
                <a:lnTo>
                  <a:pt x="8268511" y="0"/>
                </a:lnTo>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9559392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preserve="1" userDrawn="1">
  <p:cSld name="1_Acknowledgment Slide">
    <p:spTree>
      <p:nvGrpSpPr>
        <p:cNvPr id="1" name=""/>
        <p:cNvGrpSpPr/>
        <p:nvPr/>
      </p:nvGrpSpPr>
      <p:grpSpPr>
        <a:xfrm>
          <a:off x="0" y="0"/>
          <a:ext cx="0" cy="0"/>
          <a:chOff x="0" y="0"/>
          <a:chExt cx="0" cy="0"/>
        </a:xfrm>
      </p:grpSpPr>
      <p:sp>
        <p:nvSpPr>
          <p:cNvPr id="2" name="Title 1"/>
          <p:cNvSpPr>
            <a:spLocks noGrp="1"/>
          </p:cNvSpPr>
          <p:nvPr>
            <p:ph type="title"/>
          </p:nvPr>
        </p:nvSpPr>
        <p:spPr>
          <a:xfrm>
            <a:off x="431800" y="1331996"/>
            <a:ext cx="11328400" cy="1059105"/>
          </a:xfrm>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2553075"/>
            <a:ext cx="11328400" cy="3078981"/>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pic>
        <p:nvPicPr>
          <p:cNvPr id="7" name="Picture 6">
            <a:extLst>
              <a:ext uri="{FF2B5EF4-FFF2-40B4-BE49-F238E27FC236}">
                <a16:creationId xmlns:a16="http://schemas.microsoft.com/office/drawing/2014/main" id="{41F2B6E7-5161-4267-B160-D5DA16F4586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
        <p:nvSpPr>
          <p:cNvPr id="8" name="Text Placeholder 15">
            <a:extLst>
              <a:ext uri="{FF2B5EF4-FFF2-40B4-BE49-F238E27FC236}">
                <a16:creationId xmlns:a16="http://schemas.microsoft.com/office/drawing/2014/main" id="{848046DF-9B73-4EBD-8E0F-92E243B52697}"/>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9" name="Text Placeholder 15">
            <a:extLst>
              <a:ext uri="{FF2B5EF4-FFF2-40B4-BE49-F238E27FC236}">
                <a16:creationId xmlns:a16="http://schemas.microsoft.com/office/drawing/2014/main" id="{3B568F3E-D544-4084-A7D6-05A591E89EC8}"/>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32039123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userDrawn="1">
  <p:cSld name="9_Free Content">
    <p:spTree>
      <p:nvGrpSpPr>
        <p:cNvPr id="1" name=""/>
        <p:cNvGrpSpPr/>
        <p:nvPr/>
      </p:nvGrpSpPr>
      <p:grpSpPr>
        <a:xfrm>
          <a:off x="0" y="0"/>
          <a:ext cx="0" cy="0"/>
          <a:chOff x="0" y="0"/>
          <a:chExt cx="0" cy="0"/>
        </a:xfrm>
      </p:grpSpPr>
      <p:sp>
        <p:nvSpPr>
          <p:cNvPr id="5" name="Text Placeholder 3"/>
          <p:cNvSpPr>
            <a:spLocks noGrp="1"/>
          </p:cNvSpPr>
          <p:nvPr>
            <p:ph type="body" sz="quarter" idx="13"/>
          </p:nvPr>
        </p:nvSpPr>
        <p:spPr>
          <a:xfrm>
            <a:off x="720000" y="2112963"/>
            <a:ext cx="10982400" cy="4013627"/>
          </a:xfrm>
        </p:spPr>
        <p:txBody>
          <a:bodyPr>
            <a:noAutofit/>
          </a:bodyPr>
          <a:lstStyle/>
          <a:p>
            <a:pPr lvl="0"/>
            <a:r>
              <a:rPr lang="en-US"/>
              <a:t>Click to edit Master text styles</a:t>
            </a:r>
          </a:p>
          <a:p>
            <a:pPr lvl="1"/>
            <a:r>
              <a:rPr lang="en-US"/>
              <a:t>Second level</a:t>
            </a:r>
          </a:p>
          <a:p>
            <a:pPr lvl="2"/>
            <a:r>
              <a:rPr lang="en-US"/>
              <a:t>Third level</a:t>
            </a:r>
          </a:p>
        </p:txBody>
      </p:sp>
      <p:sp>
        <p:nvSpPr>
          <p:cNvPr id="6" name="Title 1"/>
          <p:cNvSpPr>
            <a:spLocks noGrp="1"/>
          </p:cNvSpPr>
          <p:nvPr>
            <p:ph type="title"/>
          </p:nvPr>
        </p:nvSpPr>
        <p:spPr>
          <a:xfrm>
            <a:off x="720000" y="550801"/>
            <a:ext cx="7006269" cy="553999"/>
          </a:xfrm>
        </p:spPr>
        <p:txBody>
          <a:bodyPr anchor="b">
            <a:noAutofit/>
          </a:bodyPr>
          <a:lstStyle>
            <a:lvl1pPr>
              <a:defRPr sz="3200" cap="all" baseline="0"/>
            </a:lvl1pPr>
          </a:lstStyle>
          <a:p>
            <a:r>
              <a:rPr lang="en-US"/>
              <a:t>Click to edit Master title style</a:t>
            </a:r>
            <a:endParaRPr lang="en-US" dirty="0"/>
          </a:p>
        </p:txBody>
      </p:sp>
      <p:sp>
        <p:nvSpPr>
          <p:cNvPr id="7" name="Text Placeholder 11"/>
          <p:cNvSpPr>
            <a:spLocks noGrp="1"/>
          </p:cNvSpPr>
          <p:nvPr>
            <p:ph type="body" sz="quarter" idx="14"/>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9" name="Slide Number Placeholder 5"/>
          <p:cNvSpPr>
            <a:spLocks noGrp="1"/>
          </p:cNvSpPr>
          <p:nvPr>
            <p:ph type="sldNum" sz="quarter" idx="15"/>
          </p:nvPr>
        </p:nvSpPr>
        <p:spPr>
          <a:xfrm>
            <a:off x="1728000" y="6372104"/>
            <a:ext cx="953803" cy="246184"/>
          </a:xfrm>
          <a:prstGeom prst="rect">
            <a:avLst/>
          </a:prstGeom>
        </p:spPr>
        <p:txBody>
          <a:bodyPr/>
          <a:lstStyle>
            <a:lvl1pPr>
              <a:defRPr/>
            </a:lvl1pPr>
          </a:lstStyle>
          <a:p>
            <a:pPr>
              <a:defRPr/>
            </a:pPr>
            <a:fld id="{711A7CD0-78D0-42EA-ADB5-8E9333008CAE}" type="slidenum">
              <a:rPr lang="en-US" altLang="en-US"/>
              <a:pPr>
                <a:defRPr/>
              </a:pPr>
              <a:t>‹#›</a:t>
            </a:fld>
            <a:endParaRPr lang="en-US" altLang="en-US"/>
          </a:p>
        </p:txBody>
      </p:sp>
    </p:spTree>
    <p:extLst>
      <p:ext uri="{BB962C8B-B14F-4D97-AF65-F5344CB8AC3E}">
        <p14:creationId xmlns:p14="http://schemas.microsoft.com/office/powerpoint/2010/main" val="25785256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userDrawn="1">
  <p:cSld name="5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720000" y="552121"/>
            <a:ext cx="7006269" cy="553999"/>
          </a:xfrm>
        </p:spPr>
        <p:txBody>
          <a:bodyPr anchor="b">
            <a:noAutofit/>
          </a:bodyPr>
          <a:lstStyle>
            <a:lvl1pPr>
              <a:defRPr sz="3200" cap="all" baseline="0"/>
            </a:lvl1pPr>
          </a:lstStyle>
          <a:p>
            <a:r>
              <a:rPr lang="en-US"/>
              <a:t>Click to edit Master title style</a:t>
            </a:r>
            <a:endParaRPr lang="en-US" dirty="0"/>
          </a:p>
        </p:txBody>
      </p:sp>
      <p:sp>
        <p:nvSpPr>
          <p:cNvPr id="12" name="Text Placeholder 11"/>
          <p:cNvSpPr>
            <a:spLocks noGrp="1"/>
          </p:cNvSpPr>
          <p:nvPr>
            <p:ph type="body" sz="quarter" idx="10"/>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13" name="Text Placeholder 6"/>
          <p:cNvSpPr>
            <a:spLocks noGrp="1"/>
          </p:cNvSpPr>
          <p:nvPr>
            <p:ph type="body" sz="quarter" idx="12"/>
          </p:nvPr>
        </p:nvSpPr>
        <p:spPr>
          <a:xfrm>
            <a:off x="720000" y="2112963"/>
            <a:ext cx="10742400" cy="4020208"/>
          </a:xfrm>
        </p:spPr>
        <p:txBody>
          <a:bodyPr>
            <a:noAutofit/>
          </a:bodyPr>
          <a:lstStyle>
            <a:lvl1pPr marL="0" indent="0">
              <a:buNone/>
              <a:defRPr sz="2133" baseline="0"/>
            </a:lvl1pPr>
          </a:lstStyle>
          <a:p>
            <a:pPr lvl="0"/>
            <a:r>
              <a:rPr lang="en-US"/>
              <a:t>Click to edit Master text styles</a:t>
            </a:r>
          </a:p>
        </p:txBody>
      </p:sp>
      <p:sp>
        <p:nvSpPr>
          <p:cNvPr id="6" name="Slide Number Placeholder 5"/>
          <p:cNvSpPr>
            <a:spLocks noGrp="1"/>
          </p:cNvSpPr>
          <p:nvPr>
            <p:ph type="sldNum" sz="quarter" idx="13"/>
          </p:nvPr>
        </p:nvSpPr>
        <p:spPr>
          <a:xfrm>
            <a:off x="1728000" y="6372104"/>
            <a:ext cx="953803" cy="246184"/>
          </a:xfrm>
          <a:prstGeom prst="rect">
            <a:avLst/>
          </a:prstGeom>
        </p:spPr>
        <p:txBody>
          <a:bodyPr/>
          <a:lstStyle>
            <a:lvl1pPr>
              <a:defRPr/>
            </a:lvl1pPr>
          </a:lstStyle>
          <a:p>
            <a:pPr>
              <a:defRPr/>
            </a:pPr>
            <a:fld id="{D7A788FA-F864-4521-9DFD-AF03C9BFF3E5}" type="slidenum">
              <a:rPr lang="en-US" altLang="en-US"/>
              <a:pPr>
                <a:defRPr/>
              </a:pPr>
              <a:t>‹#›</a:t>
            </a:fld>
            <a:endParaRPr lang="en-US" altLang="en-US"/>
          </a:p>
        </p:txBody>
      </p:sp>
    </p:spTree>
    <p:extLst>
      <p:ext uri="{BB962C8B-B14F-4D97-AF65-F5344CB8AC3E}">
        <p14:creationId xmlns:p14="http://schemas.microsoft.com/office/powerpoint/2010/main" val="16523063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showMasterSp="0" userDrawn="1">
  <p:cSld name="7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4" name="Footer Placeholder 3"/>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5" name="Slide Number Placeholder 4"/>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7" name="Text Placeholder 6"/>
          <p:cNvSpPr>
            <a:spLocks noGrp="1"/>
          </p:cNvSpPr>
          <p:nvPr>
            <p:ph type="body" sz="quarter" idx="13" hasCustomPrompt="1"/>
          </p:nvPr>
        </p:nvSpPr>
        <p:spPr>
          <a:xfrm>
            <a:off x="457200" y="5852160"/>
            <a:ext cx="10058400" cy="1005840"/>
          </a:xfrm>
        </p:spPr>
        <p:txBody>
          <a:bodyPr anchor="b">
            <a:noAutofit/>
          </a:bodyPr>
          <a:lstStyle>
            <a:lvl1pPr marL="0" indent="0">
              <a:spcBef>
                <a:spcPts val="300"/>
              </a:spcBef>
              <a:buNone/>
              <a:defRPr sz="1000"/>
            </a:lvl1pPr>
            <a:lvl2pPr marL="228594" indent="0">
              <a:spcBef>
                <a:spcPts val="300"/>
              </a:spcBef>
              <a:buNone/>
              <a:defRPr sz="1000"/>
            </a:lvl2pPr>
            <a:lvl3pPr marL="457189" indent="0">
              <a:spcBef>
                <a:spcPts val="300"/>
              </a:spcBef>
              <a:buNone/>
              <a:defRPr sz="1000"/>
            </a:lvl3pPr>
            <a:lvl4pPr marL="685783" indent="0">
              <a:spcBef>
                <a:spcPts val="300"/>
              </a:spcBef>
              <a:buNone/>
              <a:defRPr sz="1000"/>
            </a:lvl4pPr>
            <a:lvl5pPr marL="914377" indent="0">
              <a:spcBef>
                <a:spcPts val="300"/>
              </a:spcBef>
              <a:buNone/>
              <a:defRPr sz="1000"/>
            </a:lvl5pPr>
          </a:lstStyle>
          <a:p>
            <a:pPr lvl="0"/>
            <a:r>
              <a:rPr lang="en-US" dirty="0"/>
              <a:t>Reference(s)</a:t>
            </a:r>
          </a:p>
        </p:txBody>
      </p:sp>
    </p:spTree>
    <p:extLst>
      <p:ext uri="{BB962C8B-B14F-4D97-AF65-F5344CB8AC3E}">
        <p14:creationId xmlns:p14="http://schemas.microsoft.com/office/powerpoint/2010/main" val="4422713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5" name="Footer Placeholder 4"/>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6" name="Slide Number Placeholder 5"/>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8" name="Text Placeholder 7"/>
          <p:cNvSpPr>
            <a:spLocks noGrp="1"/>
          </p:cNvSpPr>
          <p:nvPr>
            <p:ph type="body" sz="quarter" idx="13" hasCustomPrompt="1"/>
          </p:nvPr>
        </p:nvSpPr>
        <p:spPr>
          <a:xfrm>
            <a:off x="457200" y="5852160"/>
            <a:ext cx="10058400" cy="1005840"/>
          </a:xfrm>
        </p:spPr>
        <p:txBody>
          <a:bodyPr anchor="b">
            <a:normAutofit/>
          </a:bodyPr>
          <a:lstStyle>
            <a:lvl1pPr marL="0" indent="0">
              <a:spcBef>
                <a:spcPts val="300"/>
              </a:spcBef>
              <a:buNone/>
              <a:defRPr sz="1000">
                <a:solidFill>
                  <a:schemeClr val="tx1"/>
                </a:solidFill>
              </a:defRPr>
            </a:lvl1pPr>
            <a:lvl2pPr marL="228594" indent="0">
              <a:buNone/>
              <a:defRPr>
                <a:solidFill>
                  <a:schemeClr val="tx1"/>
                </a:solidFill>
              </a:defRPr>
            </a:lvl2pPr>
            <a:lvl3pPr marL="457189" indent="0">
              <a:buNone/>
              <a:defRPr>
                <a:solidFill>
                  <a:schemeClr val="tx1"/>
                </a:solidFill>
              </a:defRPr>
            </a:lvl3pPr>
            <a:lvl4pPr marL="685783" indent="0">
              <a:buNone/>
              <a:defRPr>
                <a:solidFill>
                  <a:schemeClr val="tx1"/>
                </a:solidFill>
              </a:defRPr>
            </a:lvl4pPr>
            <a:lvl5pPr marL="914377" indent="0">
              <a:buNone/>
              <a:defRPr>
                <a:solidFill>
                  <a:schemeClr val="tx1"/>
                </a:solidFill>
              </a:defRPr>
            </a:lvl5pPr>
          </a:lstStyle>
          <a:p>
            <a:pPr lvl="0"/>
            <a:r>
              <a:rPr lang="en-US" dirty="0"/>
              <a:t>Reference(s)</a:t>
            </a:r>
          </a:p>
        </p:txBody>
      </p:sp>
    </p:spTree>
    <p:extLst>
      <p:ext uri="{BB962C8B-B14F-4D97-AF65-F5344CB8AC3E}">
        <p14:creationId xmlns:p14="http://schemas.microsoft.com/office/powerpoint/2010/main" val="10021489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showMasterSp="0"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535113"/>
            <a:ext cx="5386917" cy="639763"/>
          </a:xfrm>
        </p:spPr>
        <p:txBody>
          <a:bodyPr anchor="b">
            <a:noAutofit/>
          </a:bodyPr>
          <a:lstStyle>
            <a:lvl1pPr marL="0" indent="0">
              <a:buNone/>
              <a:defRPr sz="2400" b="0">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24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normAutofit/>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8"/>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EE4E560F-2E91-9944-975E-CEB03596AB3F}" type="slidenum">
              <a:rPr lang="en-US" altLang="x-none"/>
              <a:pPr>
                <a:defRPr/>
              </a:pPr>
              <a:t>‹#›</a:t>
            </a:fld>
            <a:endParaRPr lang="en-US" altLang="x-none"/>
          </a:p>
        </p:txBody>
      </p:sp>
    </p:spTree>
    <p:extLst>
      <p:ext uri="{BB962C8B-B14F-4D97-AF65-F5344CB8AC3E}">
        <p14:creationId xmlns:p14="http://schemas.microsoft.com/office/powerpoint/2010/main" val="10446554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showMasterSp="0" type="titleOnly">
  <p:cSld name="1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Slide Number Placeholder 4"/>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BCA7BA3D-8B57-054A-88B7-692D4A48E999}" type="slidenum">
              <a:rPr lang="en-US" altLang="x-none"/>
              <a:pPr>
                <a:defRPr/>
              </a:pPr>
              <a:t>‹#›</a:t>
            </a:fld>
            <a:endParaRPr lang="en-US" altLang="x-none"/>
          </a:p>
        </p:txBody>
      </p:sp>
    </p:spTree>
    <p:extLst>
      <p:ext uri="{BB962C8B-B14F-4D97-AF65-F5344CB8AC3E}">
        <p14:creationId xmlns:p14="http://schemas.microsoft.com/office/powerpoint/2010/main" val="17471789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showMasterSp="0" userDrawn="1">
  <p:cSld name="7_Title and content">
    <p:spTree>
      <p:nvGrpSpPr>
        <p:cNvPr id="1" name=""/>
        <p:cNvGrpSpPr/>
        <p:nvPr/>
      </p:nvGrpSpPr>
      <p:grpSpPr>
        <a:xfrm>
          <a:off x="0" y="0"/>
          <a:ext cx="0" cy="0"/>
          <a:chOff x="0" y="0"/>
          <a:chExt cx="0" cy="0"/>
        </a:xfrm>
      </p:grpSpPr>
      <p:sp>
        <p:nvSpPr>
          <p:cNvPr id="5" name="Title 8"/>
          <p:cNvSpPr>
            <a:spLocks noGrp="1"/>
          </p:cNvSpPr>
          <p:nvPr>
            <p:ph type="title" hasCustomPrompt="1"/>
          </p:nvPr>
        </p:nvSpPr>
        <p:spPr>
          <a:xfrm>
            <a:off x="431802" y="111254"/>
            <a:ext cx="11328401" cy="1253999"/>
          </a:xfrm>
          <a:prstGeom prst="rect">
            <a:avLst/>
          </a:prstGeom>
        </p:spPr>
        <p:txBody>
          <a:bodyPr vert="horz" anchor="b"/>
          <a:lstStyle>
            <a:lvl1pPr algn="l">
              <a:lnSpc>
                <a:spcPct val="100000"/>
              </a:lnSpc>
              <a:defRPr sz="3733" b="1" baseline="0">
                <a:solidFill>
                  <a:schemeClr val="tx2"/>
                </a:solidFill>
                <a:latin typeface="Arial" pitchFamily="34" charset="0"/>
                <a:cs typeface="Arial" pitchFamily="34" charset="0"/>
              </a:defRPr>
            </a:lvl1pPr>
          </a:lstStyle>
          <a:p>
            <a:r>
              <a:rPr lang="en-GB" noProof="0" dirty="0"/>
              <a:t>Click to add title</a:t>
            </a:r>
          </a:p>
        </p:txBody>
      </p:sp>
      <p:sp>
        <p:nvSpPr>
          <p:cNvPr id="3" name="Text Placeholder 2"/>
          <p:cNvSpPr>
            <a:spLocks noGrp="1"/>
          </p:cNvSpPr>
          <p:nvPr>
            <p:ph type="body" sz="quarter" idx="10"/>
          </p:nvPr>
        </p:nvSpPr>
        <p:spPr>
          <a:xfrm>
            <a:off x="424500" y="1517705"/>
            <a:ext cx="11335701" cy="3836720"/>
          </a:xfrm>
          <a:prstGeom prst="rect">
            <a:avLst/>
          </a:prstGeom>
        </p:spPr>
        <p:txBody>
          <a:bodyPr/>
          <a:lstStyle>
            <a:lvl1pPr marL="235189" indent="-235189">
              <a:spcBef>
                <a:spcPts val="0"/>
              </a:spcBef>
              <a:spcAft>
                <a:spcPts val="400"/>
              </a:spcAft>
              <a:buClr>
                <a:schemeClr val="tx2"/>
              </a:buClr>
              <a:defRPr sz="2133"/>
            </a:lvl1pPr>
            <a:lvl2pPr marL="479976" indent="-244789">
              <a:spcBef>
                <a:spcPts val="0"/>
              </a:spcBef>
              <a:spcAft>
                <a:spcPts val="400"/>
              </a:spcAft>
              <a:buClr>
                <a:schemeClr val="tx1"/>
              </a:buClr>
              <a:defRPr sz="1867"/>
            </a:lvl2pPr>
            <a:lvl3pPr marL="715165" indent="-235189">
              <a:spcBef>
                <a:spcPts val="0"/>
              </a:spcBef>
              <a:spcAft>
                <a:spcPts val="400"/>
              </a:spcAft>
              <a:buClr>
                <a:schemeClr val="tx1"/>
              </a:buClr>
              <a:defRPr sz="1600"/>
            </a:lvl3pPr>
          </a:lstStyle>
          <a:p>
            <a:pPr lvl="0"/>
            <a:r>
              <a:rPr lang="en-US" dirty="0"/>
              <a:t>Click to edit Master text styles</a:t>
            </a:r>
          </a:p>
          <a:p>
            <a:pPr lvl="1"/>
            <a:r>
              <a:rPr lang="en-US" dirty="0"/>
              <a:t>Second level</a:t>
            </a:r>
          </a:p>
          <a:p>
            <a:pPr lvl="2"/>
            <a:r>
              <a:rPr lang="en-US" dirty="0"/>
              <a:t>Third level</a:t>
            </a:r>
          </a:p>
        </p:txBody>
      </p:sp>
      <p:sp>
        <p:nvSpPr>
          <p:cNvPr id="7" name="Slide Number Placeholder 5"/>
          <p:cNvSpPr>
            <a:spLocks noGrp="1"/>
          </p:cNvSpPr>
          <p:nvPr>
            <p:ph type="sldNum" sz="quarter" idx="4"/>
          </p:nvPr>
        </p:nvSpPr>
        <p:spPr>
          <a:xfrm>
            <a:off x="5904000" y="6306865"/>
            <a:ext cx="384000" cy="384000"/>
          </a:xfrm>
          <a:prstGeom prst="rect">
            <a:avLst/>
          </a:prstGeom>
        </p:spPr>
        <p:txBody>
          <a:bodyPr vert="horz" lIns="0" tIns="0" rIns="0" bIns="0" rtlCol="0" anchor="b" anchorCtr="0"/>
          <a:lstStyle>
            <a:lvl1pPr algn="ctr">
              <a:defRPr sz="933" b="0">
                <a:solidFill>
                  <a:schemeClr val="tx1"/>
                </a:solidFill>
                <a:latin typeface="Arial" pitchFamily="34" charset="0"/>
                <a:cs typeface="Arial" pitchFamily="34" charset="0"/>
              </a:defRPr>
            </a:lvl1pPr>
          </a:lstStyle>
          <a:p>
            <a:fld id="{3C4F54F3-C349-4609-AFEE-01462D5C7942}" type="slidenum">
              <a:rPr lang="en-GB" smtClean="0"/>
              <a:pPr/>
              <a:t>‹#›</a:t>
            </a:fld>
            <a:endParaRPr lang="en-GB" dirty="0"/>
          </a:p>
        </p:txBody>
      </p:sp>
      <p:sp>
        <p:nvSpPr>
          <p:cNvPr id="8" name="Text Placeholder 11"/>
          <p:cNvSpPr>
            <a:spLocks noGrp="1"/>
          </p:cNvSpPr>
          <p:nvPr>
            <p:ph type="body" sz="quarter" idx="11" hasCustomPrompt="1"/>
          </p:nvPr>
        </p:nvSpPr>
        <p:spPr>
          <a:xfrm>
            <a:off x="1998484" y="5629349"/>
            <a:ext cx="4766661" cy="480000"/>
          </a:xfrm>
          <a:prstGeom prst="rect">
            <a:avLst/>
          </a:prstGeom>
        </p:spPr>
        <p:txBody>
          <a:bodyPr lIns="0" tIns="0" rIns="0" bIns="0" anchor="b"/>
          <a:lstStyle>
            <a:lvl1pPr marL="0" indent="0">
              <a:spcBef>
                <a:spcPts val="0"/>
              </a:spcBef>
              <a:buNone/>
              <a:defRPr sz="1067"/>
            </a:lvl1pPr>
          </a:lstStyle>
          <a:p>
            <a:pPr lvl="0"/>
            <a:r>
              <a:rPr lang="en-GB" dirty="0"/>
              <a:t>Footer</a:t>
            </a:r>
          </a:p>
        </p:txBody>
      </p:sp>
      <p:sp>
        <p:nvSpPr>
          <p:cNvPr id="9" name="Text Placeholder 13"/>
          <p:cNvSpPr>
            <a:spLocks noGrp="1"/>
          </p:cNvSpPr>
          <p:nvPr>
            <p:ph type="body" sz="quarter" idx="12" hasCustomPrompt="1"/>
          </p:nvPr>
        </p:nvSpPr>
        <p:spPr>
          <a:xfrm>
            <a:off x="6993541" y="5629349"/>
            <a:ext cx="4766663" cy="480000"/>
          </a:xfrm>
          <a:prstGeom prst="rect">
            <a:avLst/>
          </a:prstGeom>
        </p:spPr>
        <p:txBody>
          <a:bodyPr lIns="0" tIns="0" rIns="0" bIns="0" anchor="b"/>
          <a:lstStyle>
            <a:lvl1pPr marL="457178" indent="-457178" algn="r">
              <a:buNone/>
              <a:defRPr lang="en-GB" sz="1067" dirty="0"/>
            </a:lvl1pPr>
          </a:lstStyle>
          <a:p>
            <a:pPr marL="0" lvl="0" indent="0">
              <a:spcBef>
                <a:spcPts val="0"/>
              </a:spcBef>
            </a:pPr>
            <a:r>
              <a:rPr lang="en-US" dirty="0"/>
              <a:t>References</a:t>
            </a:r>
            <a:endParaRPr lang="en-GB" dirty="0"/>
          </a:p>
        </p:txBody>
      </p:sp>
    </p:spTree>
    <p:extLst>
      <p:ext uri="{BB962C8B-B14F-4D97-AF65-F5344CB8AC3E}">
        <p14:creationId xmlns:p14="http://schemas.microsoft.com/office/powerpoint/2010/main" val="33435933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ext>
  </p:extLst>
</p:sldLayout>
</file>

<file path=ppt/slideLayouts/slideLayout319.xml><?xml version="1.0" encoding="utf-8"?>
<p:sldLayout xmlns:a="http://schemas.openxmlformats.org/drawingml/2006/main" xmlns:r="http://schemas.openxmlformats.org/officeDocument/2006/relationships" xmlns:p="http://schemas.openxmlformats.org/presentationml/2006/main" showMasterSp="0" userDrawn="1">
  <p:cSld name="6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5" name="Text Placeholder 4">
            <a:extLst>
              <a:ext uri="{FF2B5EF4-FFF2-40B4-BE49-F238E27FC236}">
                <a16:creationId xmlns:a16="http://schemas.microsoft.com/office/drawing/2014/main" id="{9331F783-C0FF-4228-AEF9-60097379A7A1}"/>
              </a:ext>
            </a:extLst>
          </p:cNvPr>
          <p:cNvSpPr>
            <a:spLocks noGrp="1"/>
          </p:cNvSpPr>
          <p:nvPr>
            <p:ph type="body" sz="quarter" idx="10"/>
          </p:nvPr>
        </p:nvSpPr>
        <p:spPr>
          <a:xfrm>
            <a:off x="6" y="6657951"/>
            <a:ext cx="5027084" cy="200055"/>
          </a:xfrm>
        </p:spPr>
        <p:txBody>
          <a:bodyPr anchor="b">
            <a:spAutoFit/>
          </a:bodyPr>
          <a:lstStyle>
            <a:lvl1pPr marL="0" indent="0">
              <a:spcBef>
                <a:spcPts val="0"/>
              </a:spcBef>
              <a:buNone/>
              <a:defRPr sz="1000"/>
            </a:lvl1pPr>
          </a:lstStyle>
          <a:p>
            <a:pPr lvl="0"/>
            <a:r>
              <a:rPr lang="en-US"/>
              <a:t>Edit Master text styles</a:t>
            </a:r>
          </a:p>
        </p:txBody>
      </p:sp>
      <p:sp>
        <p:nvSpPr>
          <p:cNvPr id="8" name="Text Placeholder 4">
            <a:extLst>
              <a:ext uri="{FF2B5EF4-FFF2-40B4-BE49-F238E27FC236}">
                <a16:creationId xmlns:a16="http://schemas.microsoft.com/office/drawing/2014/main" id="{424E0EA9-952D-4348-AE95-47ACFCD8D570}"/>
              </a:ext>
            </a:extLst>
          </p:cNvPr>
          <p:cNvSpPr>
            <a:spLocks noGrp="1"/>
          </p:cNvSpPr>
          <p:nvPr>
            <p:ph type="body" sz="quarter" idx="11"/>
          </p:nvPr>
        </p:nvSpPr>
        <p:spPr>
          <a:xfrm>
            <a:off x="7164918" y="6657951"/>
            <a:ext cx="5027084" cy="200055"/>
          </a:xfrm>
        </p:spPr>
        <p:txBody>
          <a:bodyPr anchor="b">
            <a:spAutoFit/>
          </a:bodyPr>
          <a:lstStyle>
            <a:lvl1pPr marL="0" indent="0" algn="r">
              <a:spcBef>
                <a:spcPts val="0"/>
              </a:spcBef>
              <a:buNone/>
              <a:defRPr sz="1000"/>
            </a:lvl1pPr>
          </a:lstStyle>
          <a:p>
            <a:pPr lvl="0"/>
            <a:r>
              <a:rPr lang="en-US"/>
              <a:t>Edit Master text styles</a:t>
            </a:r>
          </a:p>
        </p:txBody>
      </p:sp>
    </p:spTree>
    <p:extLst>
      <p:ext uri="{BB962C8B-B14F-4D97-AF65-F5344CB8AC3E}">
        <p14:creationId xmlns:p14="http://schemas.microsoft.com/office/powerpoint/2010/main" val="42217132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showMasterSp="0" userDrawn="1">
  <p:cSld name="ME_Content">
    <p:spTree>
      <p:nvGrpSpPr>
        <p:cNvPr id="1" name=""/>
        <p:cNvGrpSpPr/>
        <p:nvPr/>
      </p:nvGrpSpPr>
      <p:grpSpPr>
        <a:xfrm>
          <a:off x="0" y="0"/>
          <a:ext cx="0" cy="0"/>
          <a:chOff x="0" y="0"/>
          <a:chExt cx="0" cy="0"/>
        </a:xfrm>
      </p:grpSpPr>
      <p:sp>
        <p:nvSpPr>
          <p:cNvPr id="2" name="Title 1"/>
          <p:cNvSpPr>
            <a:spLocks noGrp="1"/>
          </p:cNvSpPr>
          <p:nvPr>
            <p:ph type="title"/>
          </p:nvPr>
        </p:nvSpPr>
        <p:spPr>
          <a:xfrm>
            <a:off x="453773" y="384048"/>
            <a:ext cx="11362945" cy="868680"/>
          </a:xfrm>
        </p:spPr>
        <p:txBody>
          <a:bodyPr/>
          <a:lstStyle/>
          <a:p>
            <a:r>
              <a:rPr lang="en-US" dirty="0"/>
              <a:t>Click to edit Master title style</a:t>
            </a:r>
          </a:p>
        </p:txBody>
      </p:sp>
      <p:sp>
        <p:nvSpPr>
          <p:cNvPr id="3" name="Content Placeholder 2"/>
          <p:cNvSpPr>
            <a:spLocks noGrp="1"/>
          </p:cNvSpPr>
          <p:nvPr>
            <p:ph idx="1"/>
          </p:nvPr>
        </p:nvSpPr>
        <p:spPr>
          <a:xfrm>
            <a:off x="453773" y="1609344"/>
            <a:ext cx="11362944" cy="4498848"/>
          </a:xfrm>
        </p:spPr>
        <p:txBody>
          <a:bodyPr>
            <a:noAutofit/>
          </a:bodyPr>
          <a:lstStyle>
            <a:lvl3pPr marL="795488">
              <a:defRPr/>
            </a:lvl3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p:cNvCxnSpPr/>
          <p:nvPr userDrawn="1"/>
        </p:nvCxnSpPr>
        <p:spPr>
          <a:xfrm>
            <a:off x="453774" y="1295400"/>
            <a:ext cx="11362945" cy="0"/>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
        <p:nvSpPr>
          <p:cNvPr id="11" name="Text Placeholder 10"/>
          <p:cNvSpPr>
            <a:spLocks noGrp="1"/>
          </p:cNvSpPr>
          <p:nvPr>
            <p:ph type="body" sz="quarter" idx="12"/>
          </p:nvPr>
        </p:nvSpPr>
        <p:spPr>
          <a:xfrm>
            <a:off x="453773" y="6163056"/>
            <a:ext cx="11362944" cy="694944"/>
          </a:xfrm>
        </p:spPr>
        <p:txBody>
          <a:bodyPr anchor="b">
            <a:noAutofit/>
          </a:bodyPr>
          <a:lstStyle>
            <a:lvl1pPr>
              <a:spcBef>
                <a:spcPts val="0"/>
              </a:spcBef>
              <a:defRPr sz="1400" b="0"/>
            </a:lvl1pPr>
          </a:lstStyle>
          <a:p>
            <a:pPr lvl="0"/>
            <a:r>
              <a:rPr lang="en-US" dirty="0"/>
              <a:t>Edit Master text styles</a:t>
            </a:r>
          </a:p>
        </p:txBody>
      </p:sp>
    </p:spTree>
    <p:extLst>
      <p:ext uri="{BB962C8B-B14F-4D97-AF65-F5344CB8AC3E}">
        <p14:creationId xmlns:p14="http://schemas.microsoft.com/office/powerpoint/2010/main" val="40457352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showMasterSp="0" userDrawn="1">
  <p:cSld name="Slide Content and Title Only">
    <p:spTree>
      <p:nvGrpSpPr>
        <p:cNvPr id="1" name=""/>
        <p:cNvGrpSpPr/>
        <p:nvPr/>
      </p:nvGrpSpPr>
      <p:grpSpPr>
        <a:xfrm>
          <a:off x="0" y="0"/>
          <a:ext cx="0" cy="0"/>
          <a:chOff x="0" y="0"/>
          <a:chExt cx="0" cy="0"/>
        </a:xfrm>
      </p:grpSpPr>
      <p:sp>
        <p:nvSpPr>
          <p:cNvPr id="10" name="Title 8">
            <a:extLst>
              <a:ext uri="{FF2B5EF4-FFF2-40B4-BE49-F238E27FC236}">
                <a16:creationId xmlns:a16="http://schemas.microsoft.com/office/drawing/2014/main" id="{F1705897-58F5-4463-B995-8A72CCB97EEC}"/>
              </a:ext>
            </a:extLst>
          </p:cNvPr>
          <p:cNvSpPr>
            <a:spLocks noGrp="1"/>
          </p:cNvSpPr>
          <p:nvPr>
            <p:ph type="title" hasCustomPrompt="1"/>
          </p:nvPr>
        </p:nvSpPr>
        <p:spPr>
          <a:xfrm>
            <a:off x="316799" y="192000"/>
            <a:ext cx="11566167" cy="672000"/>
          </a:xfrm>
          <a:prstGeom prst="rect">
            <a:avLst/>
          </a:prstGeom>
        </p:spPr>
        <p:txBody>
          <a:bodyPr vert="horz"/>
          <a:lstStyle>
            <a:lvl1pPr algn="l">
              <a:defRPr sz="3200" b="1" baseline="0">
                <a:solidFill>
                  <a:schemeClr val="tx2"/>
                </a:solidFill>
                <a:latin typeface="Arial" pitchFamily="34" charset="0"/>
                <a:cs typeface="Arial" pitchFamily="34" charset="0"/>
              </a:defRPr>
            </a:lvl1pPr>
          </a:lstStyle>
          <a:p>
            <a:r>
              <a:rPr lang="en-GB" noProof="0" dirty="0"/>
              <a:t>Click to add divider title</a:t>
            </a:r>
          </a:p>
        </p:txBody>
      </p:sp>
      <p:pic>
        <p:nvPicPr>
          <p:cNvPr id="12" name="Picture 11" descr="AZ_SYMBOL_RGB.jpg">
            <a:extLst>
              <a:ext uri="{FF2B5EF4-FFF2-40B4-BE49-F238E27FC236}">
                <a16:creationId xmlns:a16="http://schemas.microsoft.com/office/drawing/2014/main" id="{F758C4BA-7BE0-42A3-9A3D-0ACD551E89B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254128" y="5997126"/>
            <a:ext cx="604800" cy="696215"/>
          </a:xfrm>
          <a:prstGeom prst="rect">
            <a:avLst/>
          </a:prstGeom>
        </p:spPr>
      </p:pic>
      <p:sp>
        <p:nvSpPr>
          <p:cNvPr id="5" name="Content Placeholder 2">
            <a:extLst>
              <a:ext uri="{FF2B5EF4-FFF2-40B4-BE49-F238E27FC236}">
                <a16:creationId xmlns:a16="http://schemas.microsoft.com/office/drawing/2014/main" id="{8EBF1F15-D385-4523-BBEF-2DA7B0673F45}"/>
              </a:ext>
            </a:extLst>
          </p:cNvPr>
          <p:cNvSpPr>
            <a:spLocks noGrp="1"/>
          </p:cNvSpPr>
          <p:nvPr>
            <p:ph idx="16" hasCustomPrompt="1"/>
          </p:nvPr>
        </p:nvSpPr>
        <p:spPr>
          <a:xfrm>
            <a:off x="316799" y="1163699"/>
            <a:ext cx="11566167" cy="4722751"/>
          </a:xfrm>
          <a:prstGeom prst="rect">
            <a:avLst/>
          </a:prstGeom>
        </p:spPr>
        <p:txBody>
          <a:bodyPr/>
          <a:lstStyle>
            <a:lvl1pPr marL="239994" indent="-239994">
              <a:lnSpc>
                <a:spcPct val="100000"/>
              </a:lnSpc>
              <a:spcBef>
                <a:spcPts val="0"/>
              </a:spcBef>
              <a:buClr>
                <a:srgbClr val="830051"/>
              </a:buClr>
              <a:buFont typeface="Arial" pitchFamily="34" charset="0"/>
              <a:buChar char="•"/>
              <a:defRPr sz="2400">
                <a:solidFill>
                  <a:schemeClr val="tx1"/>
                </a:solidFill>
                <a:latin typeface="Arial" pitchFamily="34" charset="0"/>
                <a:cs typeface="Arial" pitchFamily="34" charset="0"/>
              </a:defRPr>
            </a:lvl1pPr>
            <a:lvl2pPr marL="719982" indent="-239994">
              <a:lnSpc>
                <a:spcPct val="100000"/>
              </a:lnSpc>
              <a:spcBef>
                <a:spcPts val="0"/>
              </a:spcBef>
              <a:defRPr sz="2400" baseline="0">
                <a:solidFill>
                  <a:schemeClr val="tx1"/>
                </a:solidFill>
                <a:latin typeface="Arial" pitchFamily="34" charset="0"/>
                <a:cs typeface="Arial" pitchFamily="34" charset="0"/>
              </a:defRPr>
            </a:lvl2pPr>
            <a:lvl3pPr>
              <a:defRPr sz="1867" baseline="0">
                <a:latin typeface="Arial" pitchFamily="34" charset="0"/>
                <a:cs typeface="Arial" pitchFamily="34" charset="0"/>
              </a:defRPr>
            </a:lvl3pPr>
            <a:lvl4pPr marL="830379" indent="-239994">
              <a:defRPr sz="1867">
                <a:latin typeface="Arial" pitchFamily="34" charset="0"/>
                <a:cs typeface="Arial" pitchFamily="34" charset="0"/>
              </a:defRPr>
            </a:lvl4pPr>
            <a:lvl5pPr marL="830379">
              <a:defRPr sz="1867">
                <a:latin typeface="Arial" pitchFamily="34" charset="0"/>
                <a:cs typeface="Arial" pitchFamily="34" charset="0"/>
              </a:defRPr>
            </a:lvl5pPr>
            <a:lvl6pPr>
              <a:defRPr>
                <a:latin typeface="Arial" pitchFamily="34" charset="0"/>
                <a:cs typeface="Arial" pitchFamily="34" charset="0"/>
              </a:defRPr>
            </a:lvl6pPr>
          </a:lstStyle>
          <a:p>
            <a:r>
              <a:rPr lang="en-GB" noProof="0" dirty="0"/>
              <a:t>First level</a:t>
            </a:r>
          </a:p>
          <a:p>
            <a:pPr lvl="1"/>
            <a:r>
              <a:rPr lang="en-GB" noProof="0" dirty="0"/>
              <a:t>Second level</a:t>
            </a:r>
          </a:p>
          <a:p>
            <a:pPr lvl="1"/>
            <a:r>
              <a:rPr lang="en-GB" noProof="0" dirty="0"/>
              <a:t>Third level</a:t>
            </a:r>
          </a:p>
          <a:p>
            <a:pPr lvl="1"/>
            <a:r>
              <a:rPr lang="en-GB" noProof="0" dirty="0"/>
              <a:t>Fourth level</a:t>
            </a:r>
          </a:p>
        </p:txBody>
      </p:sp>
      <p:sp>
        <p:nvSpPr>
          <p:cNvPr id="2" name="TextBox 1">
            <a:extLst>
              <a:ext uri="{FF2B5EF4-FFF2-40B4-BE49-F238E27FC236}">
                <a16:creationId xmlns:a16="http://schemas.microsoft.com/office/drawing/2014/main" id="{890FD348-7AC9-4BAC-B41E-0EB71B8646C3}"/>
              </a:ext>
            </a:extLst>
          </p:cNvPr>
          <p:cNvSpPr txBox="1"/>
          <p:nvPr userDrawn="1"/>
        </p:nvSpPr>
        <p:spPr>
          <a:xfrm>
            <a:off x="0" y="6595847"/>
            <a:ext cx="12192000" cy="235898"/>
          </a:xfrm>
          <a:prstGeom prst="rect">
            <a:avLst/>
          </a:prstGeom>
          <a:noFill/>
        </p:spPr>
        <p:txBody>
          <a:bodyPr wrap="square" rtlCol="0">
            <a:spAutoFit/>
          </a:bodyPr>
          <a:lstStyle/>
          <a:p>
            <a:pPr algn="ctr"/>
            <a:r>
              <a:rPr lang="en-US" sz="933" dirty="0"/>
              <a:t>Proprietary and Confidential AstraZeneca 2020. For Advisory Board use only. This information is not to be shared, distributed or discussed outside of the Advisory Board.</a:t>
            </a:r>
          </a:p>
        </p:txBody>
      </p:sp>
      <p:sp>
        <p:nvSpPr>
          <p:cNvPr id="3" name="TextBox 2">
            <a:extLst>
              <a:ext uri="{FF2B5EF4-FFF2-40B4-BE49-F238E27FC236}">
                <a16:creationId xmlns:a16="http://schemas.microsoft.com/office/drawing/2014/main" id="{8B29A1DC-769B-4296-92B9-BB66CB938978}"/>
              </a:ext>
            </a:extLst>
          </p:cNvPr>
          <p:cNvSpPr txBox="1"/>
          <p:nvPr userDrawn="1"/>
        </p:nvSpPr>
        <p:spPr>
          <a:xfrm>
            <a:off x="96417" y="6638377"/>
            <a:ext cx="1867289" cy="235898"/>
          </a:xfrm>
          <a:prstGeom prst="rect">
            <a:avLst/>
          </a:prstGeom>
          <a:noFill/>
        </p:spPr>
        <p:txBody>
          <a:bodyPr wrap="square" lIns="0" rtlCol="0" anchor="b" anchorCtr="0">
            <a:spAutoFit/>
          </a:bodyPr>
          <a:lstStyle/>
          <a:p>
            <a:pPr algn="l"/>
            <a:fld id="{A924764E-9051-47B8-AD64-407BA7C89294}" type="slidenum">
              <a:rPr lang="en-US" sz="933" kern="1200" smtClean="0">
                <a:solidFill>
                  <a:srgbClr val="000000"/>
                </a:solidFill>
                <a:latin typeface="+mn-lt"/>
                <a:ea typeface="+mn-ea"/>
                <a:cs typeface="Arial" pitchFamily="34" charset="0"/>
              </a:rPr>
              <a:pPr algn="l"/>
              <a:t>‹#›</a:t>
            </a:fld>
            <a:endParaRPr lang="en-US" sz="933" kern="1200" dirty="0">
              <a:solidFill>
                <a:srgbClr val="000000"/>
              </a:solidFill>
              <a:latin typeface="+mn-lt"/>
              <a:ea typeface="+mn-ea"/>
              <a:cs typeface="Arial" pitchFamily="34" charset="0"/>
            </a:endParaRPr>
          </a:p>
        </p:txBody>
      </p:sp>
    </p:spTree>
    <p:extLst>
      <p:ext uri="{BB962C8B-B14F-4D97-AF65-F5344CB8AC3E}">
        <p14:creationId xmlns:p14="http://schemas.microsoft.com/office/powerpoint/2010/main" val="24297158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type="obj">
  <p:cSld name="5_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331826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matchingName="3_Title and Text" userDrawn="1">
  <p:cSld name="4_Title and Text">
    <p:spTree>
      <p:nvGrpSpPr>
        <p:cNvPr id="1" name="Shape 16"/>
        <p:cNvGrpSpPr/>
        <p:nvPr/>
      </p:nvGrpSpPr>
      <p:grpSpPr>
        <a:xfrm>
          <a:off x="0" y="0"/>
          <a:ext cx="0" cy="0"/>
          <a:chOff x="0" y="0"/>
          <a:chExt cx="0" cy="0"/>
        </a:xfrm>
      </p:grpSpPr>
      <p:sp>
        <p:nvSpPr>
          <p:cNvPr id="19" name="Google Shape;19;p14"/>
          <p:cNvSpPr txBox="1">
            <a:spLocks noGrp="1"/>
          </p:cNvSpPr>
          <p:nvPr>
            <p:ph type="subTitle" idx="2"/>
          </p:nvPr>
        </p:nvSpPr>
        <p:spPr>
          <a:xfrm>
            <a:off x="479999" y="944311"/>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3D9DA0"/>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13" name="Google Shape;18;p14">
            <a:extLst>
              <a:ext uri="{FF2B5EF4-FFF2-40B4-BE49-F238E27FC236}">
                <a16:creationId xmlns:a16="http://schemas.microsoft.com/office/drawing/2014/main" id="{329DFE97-3C37-2843-919B-76136B9C9557}"/>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026C72"/>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14" name="Google Shape;17;p14">
            <a:extLst>
              <a:ext uri="{FF2B5EF4-FFF2-40B4-BE49-F238E27FC236}">
                <a16:creationId xmlns:a16="http://schemas.microsoft.com/office/drawing/2014/main" id="{57D9B4DA-E208-4D4F-A1E1-2BB4BA0AFEC8}"/>
              </a:ext>
            </a:extLst>
          </p:cNvPr>
          <p:cNvSpPr txBox="1">
            <a:spLocks noGrp="1"/>
          </p:cNvSpPr>
          <p:nvPr>
            <p:ph type="body" idx="1"/>
          </p:nvPr>
        </p:nvSpPr>
        <p:spPr>
          <a:xfrm>
            <a:off x="500433" y="1730103"/>
            <a:ext cx="11213200" cy="4273005"/>
          </a:xfrm>
          <a:prstGeom prst="rect">
            <a:avLst/>
          </a:prstGeom>
          <a:noFill/>
          <a:ln>
            <a:noFill/>
          </a:ln>
        </p:spPr>
        <p:txBody>
          <a:bodyPr spcFirstLastPara="1" wrap="square" lIns="91425" tIns="45700" rIns="91425" bIns="45700" anchor="t" anchorCtr="0">
            <a:noAutofit/>
          </a:bodyPr>
          <a:lstStyle>
            <a:lvl1pPr marL="609585"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pic>
        <p:nvPicPr>
          <p:cNvPr id="8" name="Picture 7" descr="A picture containing text, clipart&#10;&#10;Description automatically generated">
            <a:extLst>
              <a:ext uri="{FF2B5EF4-FFF2-40B4-BE49-F238E27FC236}">
                <a16:creationId xmlns:a16="http://schemas.microsoft.com/office/drawing/2014/main" id="{C63D78F6-5649-4478-BA93-ED23F06DA231}"/>
              </a:ext>
            </a:extLst>
          </p:cNvPr>
          <p:cNvPicPr>
            <a:picLocks noChangeAspect="1"/>
          </p:cNvPicPr>
          <p:nvPr userDrawn="1"/>
        </p:nvPicPr>
        <p:blipFill>
          <a:blip r:embed="rId2"/>
          <a:stretch>
            <a:fillRect/>
          </a:stretch>
        </p:blipFill>
        <p:spPr>
          <a:xfrm>
            <a:off x="489667" y="6248189"/>
            <a:ext cx="1657927" cy="315572"/>
          </a:xfrm>
          <a:prstGeom prst="rect">
            <a:avLst/>
          </a:prstGeom>
        </p:spPr>
      </p:pic>
    </p:spTree>
    <p:extLst>
      <p:ext uri="{BB962C8B-B14F-4D97-AF65-F5344CB8AC3E}">
        <p14:creationId xmlns:p14="http://schemas.microsoft.com/office/powerpoint/2010/main" val="273368022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2" orient="horz" pos="2935">
          <p15:clr>
            <a:srgbClr val="FBAE40"/>
          </p15:clr>
        </p15:guide>
        <p15:guide id="3" orient="horz" pos="3094">
          <p15:clr>
            <a:srgbClr val="FBAE40"/>
          </p15:clr>
        </p15:guide>
        <p15:guide id="4" pos="226">
          <p15:clr>
            <a:srgbClr val="FBAE40"/>
          </p15:clr>
        </p15:guide>
        <p15:guide id="5" pos="5534">
          <p15:clr>
            <a:srgbClr val="FBAE40"/>
          </p15:clr>
        </p15:guide>
        <p15:guide id="6" orient="horz" pos="169">
          <p15:clr>
            <a:srgbClr val="FBAE40"/>
          </p15:clr>
        </p15:guide>
      </p15:sldGuideLst>
    </p:ext>
  </p:extLst>
</p:sldLayout>
</file>

<file path=ppt/slideLayouts/slideLayout324.xml><?xml version="1.0" encoding="utf-8"?>
<p:sldLayout xmlns:a="http://schemas.openxmlformats.org/drawingml/2006/main" xmlns:r="http://schemas.openxmlformats.org/officeDocument/2006/relationships" xmlns:p="http://schemas.openxmlformats.org/presentationml/2006/main" showMasterSp="0" userDrawn="1">
  <p:cSld name="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A9A9-81FE-45B3-B69F-1B4B17D48532}"/>
              </a:ext>
            </a:extLst>
          </p:cNvPr>
          <p:cNvSpPr>
            <a:spLocks noGrp="1"/>
          </p:cNvSpPr>
          <p:nvPr>
            <p:ph type="title"/>
          </p:nvPr>
        </p:nvSpPr>
        <p:spPr/>
        <p:txBody>
          <a:bodyPr/>
          <a:lstStyle/>
          <a:p>
            <a:r>
              <a:rPr lang="en-US"/>
              <a:t>Click to edit Master title style</a:t>
            </a:r>
          </a:p>
        </p:txBody>
      </p:sp>
    </p:spTree>
    <p:custDataLst>
      <p:tags r:id="rId1"/>
    </p:custDataLst>
    <p:extLst>
      <p:ext uri="{BB962C8B-B14F-4D97-AF65-F5344CB8AC3E}">
        <p14:creationId xmlns:p14="http://schemas.microsoft.com/office/powerpoint/2010/main" val="32868031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pos="7608">
          <p15:clr>
            <a:srgbClr val="FBAE40"/>
          </p15:clr>
        </p15:guide>
        <p15:guide id="2" pos="1008">
          <p15:clr>
            <a:srgbClr val="FBAE40"/>
          </p15:clr>
        </p15:guide>
      </p15:sldGuideLst>
    </p:ext>
  </p:extLst>
</p:sldLayout>
</file>

<file path=ppt/slideLayouts/slideLayout325.xml><?xml version="1.0" encoding="utf-8"?>
<p:sldLayout xmlns:a="http://schemas.openxmlformats.org/drawingml/2006/main" xmlns:r="http://schemas.openxmlformats.org/officeDocument/2006/relationships" xmlns:p="http://schemas.openxmlformats.org/presentationml/2006/main" showMasterSp="0" userDrawn="1">
  <p:cSld name="Content">
    <p:spTree>
      <p:nvGrpSpPr>
        <p:cNvPr id="1" name=""/>
        <p:cNvGrpSpPr/>
        <p:nvPr/>
      </p:nvGrpSpPr>
      <p:grpSpPr>
        <a:xfrm>
          <a:off x="0" y="0"/>
          <a:ext cx="0" cy="0"/>
          <a:chOff x="0" y="0"/>
          <a:chExt cx="0" cy="0"/>
        </a:xfrm>
      </p:grpSpPr>
      <p:sp>
        <p:nvSpPr>
          <p:cNvPr id="7" name="Rectangle 6"/>
          <p:cNvSpPr/>
          <p:nvPr userDrawn="1"/>
        </p:nvSpPr>
        <p:spPr>
          <a:xfrm>
            <a:off x="0" y="1343609"/>
            <a:ext cx="12192000" cy="4735459"/>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76022">
              <a:defRPr/>
            </a:pPr>
            <a:endParaRPr lang="en-US" sz="695">
              <a:solidFill>
                <a:srgbClr val="FFFFFF"/>
              </a:solidFill>
            </a:endParaRPr>
          </a:p>
        </p:txBody>
      </p:sp>
      <p:sp>
        <p:nvSpPr>
          <p:cNvPr id="4" name="Content Placeholder 3"/>
          <p:cNvSpPr>
            <a:spLocks noGrp="1"/>
          </p:cNvSpPr>
          <p:nvPr>
            <p:ph sz="quarter" idx="14"/>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hasCustomPrompt="1"/>
          </p:nvPr>
        </p:nvSpPr>
        <p:spPr>
          <a:xfrm>
            <a:off x="484717" y="622969"/>
            <a:ext cx="11222376" cy="620619"/>
          </a:xfrm>
        </p:spPr>
        <p:txBody>
          <a:bodyPr wrap="square" anchor="b">
            <a:spAutoFit/>
          </a:bodyPr>
          <a:lstStyle>
            <a:lvl1pPr>
              <a:defRPr spc="0" baseline="0"/>
            </a:lvl1pPr>
          </a:lstStyle>
          <a:p>
            <a:r>
              <a:rPr lang="en-US"/>
              <a:t>CLICK TO EDIT MASTER TITLE STYLE</a:t>
            </a:r>
          </a:p>
        </p:txBody>
      </p:sp>
    </p:spTree>
    <p:extLst>
      <p:ext uri="{BB962C8B-B14F-4D97-AF65-F5344CB8AC3E}">
        <p14:creationId xmlns:p14="http://schemas.microsoft.com/office/powerpoint/2010/main" val="22695556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showMasterSp="0" preserve="1" userDrawn="1">
  <p:cSld name="3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3233" y="3395816"/>
            <a:ext cx="10731577" cy="1187451"/>
          </a:xfrm>
        </p:spPr>
        <p:txBody>
          <a:bodyPr/>
          <a:lstStyle>
            <a:lvl1pPr marL="0" indent="0" algn="l">
              <a:buNone/>
              <a:defRPr sz="18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endParaRPr lang="en-GB" dirty="0"/>
          </a:p>
        </p:txBody>
      </p:sp>
      <p:sp>
        <p:nvSpPr>
          <p:cNvPr id="2" name="Title 1"/>
          <p:cNvSpPr>
            <a:spLocks noGrp="1"/>
          </p:cNvSpPr>
          <p:nvPr>
            <p:ph type="ctrTitle"/>
          </p:nvPr>
        </p:nvSpPr>
        <p:spPr>
          <a:xfrm>
            <a:off x="773233" y="1414030"/>
            <a:ext cx="10731577" cy="1782645"/>
          </a:xfrm>
        </p:spPr>
        <p:txBody>
          <a:bodyPr/>
          <a:lstStyle>
            <a:lvl1pPr algn="l">
              <a:defRPr>
                <a:solidFill>
                  <a:schemeClr val="tx1"/>
                </a:solidFill>
              </a:defRPr>
            </a:lvl1pPr>
          </a:lstStyle>
          <a:p>
            <a:r>
              <a:rPr lang="en-US" dirty="0"/>
              <a:t>Click to edit Master title style</a:t>
            </a:r>
            <a:endParaRPr lang="en-GB" dirty="0"/>
          </a:p>
        </p:txBody>
      </p:sp>
      <p:sp>
        <p:nvSpPr>
          <p:cNvPr id="8" name="Text Placeholder 7">
            <a:extLst>
              <a:ext uri="{FF2B5EF4-FFF2-40B4-BE49-F238E27FC236}">
                <a16:creationId xmlns:a16="http://schemas.microsoft.com/office/drawing/2014/main" id="{BBDBBBC7-BFF6-46AD-A4F1-2E73C220BA6A}"/>
              </a:ext>
            </a:extLst>
          </p:cNvPr>
          <p:cNvSpPr>
            <a:spLocks noGrp="1"/>
          </p:cNvSpPr>
          <p:nvPr>
            <p:ph type="body" sz="quarter" idx="10" hasCustomPrompt="1"/>
          </p:nvPr>
        </p:nvSpPr>
        <p:spPr>
          <a:xfrm>
            <a:off x="773233" y="4782408"/>
            <a:ext cx="10731577" cy="661563"/>
          </a:xfrm>
        </p:spPr>
        <p:txBody>
          <a:bodyPr/>
          <a:lstStyle>
            <a:lvl1pPr marL="0" indent="0">
              <a:buNone/>
              <a:defRPr sz="933"/>
            </a:lvl1pPr>
          </a:lstStyle>
          <a:p>
            <a:pPr lvl="0"/>
            <a:r>
              <a:rPr lang="en-US" dirty="0"/>
              <a:t>Click to edit Master text styles</a:t>
            </a:r>
          </a:p>
        </p:txBody>
      </p:sp>
      <p:pic>
        <p:nvPicPr>
          <p:cNvPr id="6" name="Picture 5">
            <a:extLst>
              <a:ext uri="{FF2B5EF4-FFF2-40B4-BE49-F238E27FC236}">
                <a16:creationId xmlns:a16="http://schemas.microsoft.com/office/drawing/2014/main" id="{5A06E548-493A-4C13-9723-2CE58625699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Tree>
    <p:extLst>
      <p:ext uri="{BB962C8B-B14F-4D97-AF65-F5344CB8AC3E}">
        <p14:creationId xmlns:p14="http://schemas.microsoft.com/office/powerpoint/2010/main" val="11793548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pos="363">
          <p15:clr>
            <a:srgbClr val="FBAE40"/>
          </p15:clr>
        </p15:guide>
      </p15:sldGuideLst>
    </p:ext>
  </p:extLst>
</p:sldLayout>
</file>

<file path=ppt/slideLayouts/slideLayout327.xml><?xml version="1.0" encoding="utf-8"?>
<p:sldLayout xmlns:a="http://schemas.openxmlformats.org/drawingml/2006/main" xmlns:r="http://schemas.openxmlformats.org/officeDocument/2006/relationships" xmlns:p="http://schemas.openxmlformats.org/presentationml/2006/main" showMasterSp="0" preserve="1"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10" name="Text Placeholder 15"/>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11" name="Text Placeholder 15"/>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19328184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NO FOONOT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1495720"/>
            <a:ext cx="11328400" cy="4198069"/>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sp>
        <p:nvSpPr>
          <p:cNvPr id="4" name="Text Placeholder 15">
            <a:extLst>
              <a:ext uri="{FF2B5EF4-FFF2-40B4-BE49-F238E27FC236}">
                <a16:creationId xmlns:a16="http://schemas.microsoft.com/office/drawing/2014/main" id="{B9364FC9-E5EC-4D72-BED4-03087A3F7DA2}"/>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5" name="Text Placeholder 15">
            <a:extLst>
              <a:ext uri="{FF2B5EF4-FFF2-40B4-BE49-F238E27FC236}">
                <a16:creationId xmlns:a16="http://schemas.microsoft.com/office/drawing/2014/main" id="{94C0CF01-0D7A-4F0F-AE57-7B4F165578C4}"/>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318941644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showMasterSp="0" preserve="1" userDrawn="1">
  <p:cSld name="16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solidFill>
                  <a:schemeClr val="tx1"/>
                </a:solidFill>
              </a:defRPr>
            </a:lvl1pPr>
          </a:lstStyle>
          <a:p>
            <a:r>
              <a:rPr lang="en-US" dirty="0"/>
              <a:t>Click to edit Master title style</a:t>
            </a:r>
            <a:endParaRPr lang="en-GB" dirty="0"/>
          </a:p>
        </p:txBody>
      </p:sp>
      <p:sp>
        <p:nvSpPr>
          <p:cNvPr id="6" name="Text Placeholder 15">
            <a:extLst>
              <a:ext uri="{FF2B5EF4-FFF2-40B4-BE49-F238E27FC236}">
                <a16:creationId xmlns:a16="http://schemas.microsoft.com/office/drawing/2014/main" id="{7FE3CD28-C2DE-441D-8387-9FD026550CBA}"/>
              </a:ext>
            </a:extLst>
          </p:cNvPr>
          <p:cNvSpPr>
            <a:spLocks noGrp="1"/>
          </p:cNvSpPr>
          <p:nvPr>
            <p:ph type="body" sz="quarter" idx="15"/>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7" name="Text Placeholder 15">
            <a:extLst>
              <a:ext uri="{FF2B5EF4-FFF2-40B4-BE49-F238E27FC236}">
                <a16:creationId xmlns:a16="http://schemas.microsoft.com/office/drawing/2014/main" id="{A28A6688-2756-401F-AA3B-ABDFB83F9C12}"/>
              </a:ext>
            </a:extLst>
          </p:cNvPr>
          <p:cNvSpPr>
            <a:spLocks noGrp="1"/>
          </p:cNvSpPr>
          <p:nvPr>
            <p:ph type="body" sz="quarter" idx="16"/>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416040059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showMasterSp="0" preserve="1" userDrawn="1">
  <p:cSld name="2_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73233" y="2536221"/>
            <a:ext cx="10458971" cy="736600"/>
          </a:xfrm>
        </p:spPr>
        <p:txBody>
          <a:bodyPr anchor="b"/>
          <a:lstStyle>
            <a:lvl1pPr algn="l">
              <a:defRPr sz="3733" b="1" cap="none" baseline="0">
                <a:solidFill>
                  <a:schemeClr val="tx1"/>
                </a:solidFill>
              </a:defRPr>
            </a:lvl1pPr>
          </a:lstStyle>
          <a:p>
            <a:r>
              <a:rPr lang="en-US" dirty="0"/>
              <a:t>Click to edit master title style</a:t>
            </a:r>
            <a:endParaRPr lang="en-GB" dirty="0"/>
          </a:p>
        </p:txBody>
      </p:sp>
      <p:sp>
        <p:nvSpPr>
          <p:cNvPr id="23" name="Text Placeholder 22"/>
          <p:cNvSpPr>
            <a:spLocks noGrp="1"/>
          </p:cNvSpPr>
          <p:nvPr>
            <p:ph type="body" sz="quarter" idx="10"/>
          </p:nvPr>
        </p:nvSpPr>
        <p:spPr>
          <a:xfrm>
            <a:off x="773233" y="3513137"/>
            <a:ext cx="10458972" cy="766763"/>
          </a:xfrm>
        </p:spPr>
        <p:txBody>
          <a:bodyPr/>
          <a:lstStyle>
            <a:lvl1pPr marL="0" indent="0">
              <a:buNone/>
              <a:defRPr sz="2667">
                <a:solidFill>
                  <a:schemeClr val="tx1"/>
                </a:solidFill>
              </a:defRPr>
            </a:lvl1pPr>
          </a:lstStyle>
          <a:p>
            <a:pPr lvl="0"/>
            <a:r>
              <a:rPr lang="en-US" dirty="0"/>
              <a:t>Click to edit Master text styles</a:t>
            </a:r>
          </a:p>
        </p:txBody>
      </p:sp>
      <p:sp>
        <p:nvSpPr>
          <p:cNvPr id="3" name="Freeform: Shape 2">
            <a:extLst>
              <a:ext uri="{FF2B5EF4-FFF2-40B4-BE49-F238E27FC236}">
                <a16:creationId xmlns:a16="http://schemas.microsoft.com/office/drawing/2014/main" id="{69CA9106-B55B-4781-8165-B8D7C0286792}"/>
              </a:ext>
            </a:extLst>
          </p:cNvPr>
          <p:cNvSpPr/>
          <p:nvPr userDrawn="1"/>
        </p:nvSpPr>
        <p:spPr>
          <a:xfrm>
            <a:off x="752271" y="3398199"/>
            <a:ext cx="10608000" cy="0"/>
          </a:xfrm>
          <a:custGeom>
            <a:avLst/>
            <a:gdLst>
              <a:gd name="connsiteX0" fmla="*/ 0 w 8268511"/>
              <a:gd name="connsiteY0" fmla="*/ 0 h 0"/>
              <a:gd name="connsiteX1" fmla="*/ 8268511 w 8268511"/>
              <a:gd name="connsiteY1" fmla="*/ 0 h 0"/>
            </a:gdLst>
            <a:ahLst/>
            <a:cxnLst>
              <a:cxn ang="0">
                <a:pos x="connsiteX0" y="connsiteY0"/>
              </a:cxn>
              <a:cxn ang="0">
                <a:pos x="connsiteX1" y="connsiteY1"/>
              </a:cxn>
            </a:cxnLst>
            <a:rect l="l" t="t" r="r" b="b"/>
            <a:pathLst>
              <a:path w="8268511">
                <a:moveTo>
                  <a:pt x="0" y="0"/>
                </a:moveTo>
                <a:lnTo>
                  <a:pt x="8268511" y="0"/>
                </a:lnTo>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30734333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showMasterSp="0" preserve="1" userDrawn="1">
  <p:cSld name="2_Acknowledgment Slide">
    <p:spTree>
      <p:nvGrpSpPr>
        <p:cNvPr id="1" name=""/>
        <p:cNvGrpSpPr/>
        <p:nvPr/>
      </p:nvGrpSpPr>
      <p:grpSpPr>
        <a:xfrm>
          <a:off x="0" y="0"/>
          <a:ext cx="0" cy="0"/>
          <a:chOff x="0" y="0"/>
          <a:chExt cx="0" cy="0"/>
        </a:xfrm>
      </p:grpSpPr>
      <p:sp>
        <p:nvSpPr>
          <p:cNvPr id="2" name="Title 1"/>
          <p:cNvSpPr>
            <a:spLocks noGrp="1"/>
          </p:cNvSpPr>
          <p:nvPr>
            <p:ph type="title"/>
          </p:nvPr>
        </p:nvSpPr>
        <p:spPr>
          <a:xfrm>
            <a:off x="431800" y="1331996"/>
            <a:ext cx="11328400" cy="1059105"/>
          </a:xfrm>
        </p:spPr>
        <p:txBody>
          <a:bodyPr/>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31800" y="2553075"/>
            <a:ext cx="11328400" cy="3078981"/>
          </a:xfrm>
        </p:spPr>
        <p:txBody>
          <a:bodyPr/>
          <a:lstStyle>
            <a:lvl1pPr marL="237061" indent="-237061">
              <a:buClr>
                <a:schemeClr val="accent1"/>
              </a:buClr>
              <a:buFont typeface="Wingdings" panose="05000000000000000000" pitchFamily="2" charset="2"/>
              <a:buChar char="§"/>
              <a:defRPr>
                <a:solidFill>
                  <a:schemeClr val="tx1"/>
                </a:solidFill>
              </a:defRPr>
            </a:lvl1pPr>
            <a:lvl2pPr>
              <a:buClr>
                <a:schemeClr val="accent1"/>
              </a:buClr>
              <a:defRPr>
                <a:solidFill>
                  <a:schemeClr val="tx1"/>
                </a:solidFill>
              </a:defRPr>
            </a:lvl2pPr>
            <a:lvl3pPr>
              <a:buClr>
                <a:schemeClr val="accent1"/>
              </a:buClr>
              <a:defRPr>
                <a:solidFill>
                  <a:schemeClr val="tx1"/>
                </a:solidFill>
              </a:defRPr>
            </a:lvl3pPr>
          </a:lstStyle>
          <a:p>
            <a:pPr lvl="0"/>
            <a:r>
              <a:rPr lang="en-US" dirty="0"/>
              <a:t>Click to edit Master text styles</a:t>
            </a:r>
          </a:p>
          <a:p>
            <a:pPr lvl="1"/>
            <a:r>
              <a:rPr lang="en-US" dirty="0"/>
              <a:t>Second level</a:t>
            </a:r>
          </a:p>
          <a:p>
            <a:pPr lvl="2"/>
            <a:r>
              <a:rPr lang="en-US" dirty="0"/>
              <a:t>Third level</a:t>
            </a:r>
          </a:p>
        </p:txBody>
      </p:sp>
      <p:pic>
        <p:nvPicPr>
          <p:cNvPr id="7" name="Picture 6">
            <a:extLst>
              <a:ext uri="{FF2B5EF4-FFF2-40B4-BE49-F238E27FC236}">
                <a16:creationId xmlns:a16="http://schemas.microsoft.com/office/drawing/2014/main" id="{41F2B6E7-5161-4267-B160-D5DA16F4586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1163261"/>
          </a:xfrm>
          <a:prstGeom prst="rect">
            <a:avLst/>
          </a:prstGeom>
        </p:spPr>
      </p:pic>
      <p:sp>
        <p:nvSpPr>
          <p:cNvPr id="8" name="Text Placeholder 15">
            <a:extLst>
              <a:ext uri="{FF2B5EF4-FFF2-40B4-BE49-F238E27FC236}">
                <a16:creationId xmlns:a16="http://schemas.microsoft.com/office/drawing/2014/main" id="{848046DF-9B73-4EBD-8E0F-92E243B52697}"/>
              </a:ext>
            </a:extLst>
          </p:cNvPr>
          <p:cNvSpPr>
            <a:spLocks noGrp="1"/>
          </p:cNvSpPr>
          <p:nvPr>
            <p:ph type="body" sz="quarter" idx="13"/>
          </p:nvPr>
        </p:nvSpPr>
        <p:spPr>
          <a:xfrm>
            <a:off x="431798" y="6459940"/>
            <a:ext cx="5111164" cy="363928"/>
          </a:xfrm>
        </p:spPr>
        <p:txBody>
          <a:bodyPr rIns="0" bIns="0" anchor="b"/>
          <a:lstStyle>
            <a:lvl1pPr marL="0" indent="0">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
        <p:nvSpPr>
          <p:cNvPr id="9" name="Text Placeholder 15">
            <a:extLst>
              <a:ext uri="{FF2B5EF4-FFF2-40B4-BE49-F238E27FC236}">
                <a16:creationId xmlns:a16="http://schemas.microsoft.com/office/drawing/2014/main" id="{3B568F3E-D544-4084-A7D6-05A591E89EC8}"/>
              </a:ext>
            </a:extLst>
          </p:cNvPr>
          <p:cNvSpPr>
            <a:spLocks noGrp="1"/>
          </p:cNvSpPr>
          <p:nvPr>
            <p:ph type="body" sz="quarter" idx="14"/>
          </p:nvPr>
        </p:nvSpPr>
        <p:spPr>
          <a:xfrm>
            <a:off x="7000971" y="6459940"/>
            <a:ext cx="4759229" cy="363928"/>
          </a:xfrm>
        </p:spPr>
        <p:txBody>
          <a:bodyPr rIns="0" bIns="0" anchor="b"/>
          <a:lstStyle>
            <a:lvl1pPr marL="0" indent="0" algn="r">
              <a:spcAft>
                <a:spcPts val="0"/>
              </a:spcAft>
              <a:buNone/>
              <a:defRPr sz="1067">
                <a:solidFill>
                  <a:schemeClr val="bg1"/>
                </a:solidFill>
              </a:defRPr>
            </a:lvl1pPr>
            <a:lvl2pPr marL="237061" indent="0">
              <a:buNone/>
              <a:defRPr sz="1600"/>
            </a:lvl2pPr>
            <a:lvl3pPr marL="480471" indent="0">
              <a:buNone/>
              <a:defRPr sz="1600"/>
            </a:lvl3pPr>
            <a:lvl4pPr marL="1828754" indent="0">
              <a:buNone/>
              <a:defRPr sz="1600"/>
            </a:lvl4pPr>
            <a:lvl5pPr marL="2438339" indent="0">
              <a:buNone/>
              <a:defRPr sz="1600"/>
            </a:lvl5pPr>
          </a:lstStyle>
          <a:p>
            <a:pPr lvl="0"/>
            <a:r>
              <a:rPr lang="en-US" dirty="0"/>
              <a:t>Click to edit Master text styles</a:t>
            </a:r>
          </a:p>
        </p:txBody>
      </p:sp>
    </p:spTree>
    <p:extLst>
      <p:ext uri="{BB962C8B-B14F-4D97-AF65-F5344CB8AC3E}">
        <p14:creationId xmlns:p14="http://schemas.microsoft.com/office/powerpoint/2010/main" val="37043777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showMasterSp="0" userDrawn="1">
  <p:cSld name="10_Free Content">
    <p:spTree>
      <p:nvGrpSpPr>
        <p:cNvPr id="1" name=""/>
        <p:cNvGrpSpPr/>
        <p:nvPr/>
      </p:nvGrpSpPr>
      <p:grpSpPr>
        <a:xfrm>
          <a:off x="0" y="0"/>
          <a:ext cx="0" cy="0"/>
          <a:chOff x="0" y="0"/>
          <a:chExt cx="0" cy="0"/>
        </a:xfrm>
      </p:grpSpPr>
      <p:sp>
        <p:nvSpPr>
          <p:cNvPr id="5" name="Text Placeholder 3"/>
          <p:cNvSpPr>
            <a:spLocks noGrp="1"/>
          </p:cNvSpPr>
          <p:nvPr>
            <p:ph type="body" sz="quarter" idx="13"/>
          </p:nvPr>
        </p:nvSpPr>
        <p:spPr>
          <a:xfrm>
            <a:off x="720000" y="2112963"/>
            <a:ext cx="10982400" cy="4013627"/>
          </a:xfrm>
        </p:spPr>
        <p:txBody>
          <a:bodyPr>
            <a:noAutofit/>
          </a:bodyPr>
          <a:lstStyle/>
          <a:p>
            <a:pPr lvl="0"/>
            <a:r>
              <a:rPr lang="en-US"/>
              <a:t>Click to edit Master text styles</a:t>
            </a:r>
          </a:p>
          <a:p>
            <a:pPr lvl="1"/>
            <a:r>
              <a:rPr lang="en-US"/>
              <a:t>Second level</a:t>
            </a:r>
          </a:p>
          <a:p>
            <a:pPr lvl="2"/>
            <a:r>
              <a:rPr lang="en-US"/>
              <a:t>Third level</a:t>
            </a:r>
          </a:p>
        </p:txBody>
      </p:sp>
      <p:sp>
        <p:nvSpPr>
          <p:cNvPr id="6" name="Title 1"/>
          <p:cNvSpPr>
            <a:spLocks noGrp="1"/>
          </p:cNvSpPr>
          <p:nvPr>
            <p:ph type="title"/>
          </p:nvPr>
        </p:nvSpPr>
        <p:spPr>
          <a:xfrm>
            <a:off x="720000" y="550801"/>
            <a:ext cx="7006269" cy="553999"/>
          </a:xfrm>
        </p:spPr>
        <p:txBody>
          <a:bodyPr anchor="b">
            <a:noAutofit/>
          </a:bodyPr>
          <a:lstStyle>
            <a:lvl1pPr>
              <a:defRPr sz="3200" cap="all" baseline="0"/>
            </a:lvl1pPr>
          </a:lstStyle>
          <a:p>
            <a:r>
              <a:rPr lang="en-US"/>
              <a:t>Click to edit Master title style</a:t>
            </a:r>
            <a:endParaRPr lang="en-US" dirty="0"/>
          </a:p>
        </p:txBody>
      </p:sp>
      <p:sp>
        <p:nvSpPr>
          <p:cNvPr id="7" name="Text Placeholder 11"/>
          <p:cNvSpPr>
            <a:spLocks noGrp="1"/>
          </p:cNvSpPr>
          <p:nvPr>
            <p:ph type="body" sz="quarter" idx="14"/>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9" name="Slide Number Placeholder 5"/>
          <p:cNvSpPr>
            <a:spLocks noGrp="1"/>
          </p:cNvSpPr>
          <p:nvPr>
            <p:ph type="sldNum" sz="quarter" idx="15"/>
          </p:nvPr>
        </p:nvSpPr>
        <p:spPr>
          <a:xfrm>
            <a:off x="1728000" y="6372104"/>
            <a:ext cx="953803" cy="246184"/>
          </a:xfrm>
          <a:prstGeom prst="rect">
            <a:avLst/>
          </a:prstGeom>
        </p:spPr>
        <p:txBody>
          <a:bodyPr/>
          <a:lstStyle>
            <a:lvl1pPr>
              <a:defRPr/>
            </a:lvl1pPr>
          </a:lstStyle>
          <a:p>
            <a:pPr>
              <a:defRPr/>
            </a:pPr>
            <a:fld id="{711A7CD0-78D0-42EA-ADB5-8E9333008CAE}" type="slidenum">
              <a:rPr lang="en-US" altLang="en-US"/>
              <a:pPr>
                <a:defRPr/>
              </a:pPr>
              <a:t>‹#›</a:t>
            </a:fld>
            <a:endParaRPr lang="en-US" altLang="en-US"/>
          </a:p>
        </p:txBody>
      </p:sp>
    </p:spTree>
    <p:extLst>
      <p:ext uri="{BB962C8B-B14F-4D97-AF65-F5344CB8AC3E}">
        <p14:creationId xmlns:p14="http://schemas.microsoft.com/office/powerpoint/2010/main" val="25683745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userDrawn="1">
  <p:cSld name="7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720000" y="552121"/>
            <a:ext cx="7006269" cy="553999"/>
          </a:xfrm>
        </p:spPr>
        <p:txBody>
          <a:bodyPr anchor="b">
            <a:noAutofit/>
          </a:bodyPr>
          <a:lstStyle>
            <a:lvl1pPr>
              <a:defRPr sz="3200" cap="all" baseline="0"/>
            </a:lvl1pPr>
          </a:lstStyle>
          <a:p>
            <a:r>
              <a:rPr lang="en-US"/>
              <a:t>Click to edit Master title style</a:t>
            </a:r>
            <a:endParaRPr lang="en-US" dirty="0"/>
          </a:p>
        </p:txBody>
      </p:sp>
      <p:sp>
        <p:nvSpPr>
          <p:cNvPr id="12" name="Text Placeholder 11"/>
          <p:cNvSpPr>
            <a:spLocks noGrp="1"/>
          </p:cNvSpPr>
          <p:nvPr>
            <p:ph type="body" sz="quarter" idx="10"/>
          </p:nvPr>
        </p:nvSpPr>
        <p:spPr>
          <a:xfrm>
            <a:off x="720000" y="1080001"/>
            <a:ext cx="7006269" cy="488795"/>
          </a:xfrm>
        </p:spPr>
        <p:txBody>
          <a:bodyPr>
            <a:noAutofit/>
          </a:bodyPr>
          <a:lstStyle>
            <a:lvl1pPr marL="0" indent="0">
              <a:buNone/>
              <a:defRPr sz="2667" baseline="0">
                <a:solidFill>
                  <a:schemeClr val="tx1"/>
                </a:solidFill>
              </a:defRPr>
            </a:lvl1pPr>
          </a:lstStyle>
          <a:p>
            <a:pPr lvl="0"/>
            <a:r>
              <a:rPr lang="en-US"/>
              <a:t>Click to edit Master text styles</a:t>
            </a:r>
          </a:p>
        </p:txBody>
      </p:sp>
      <p:sp>
        <p:nvSpPr>
          <p:cNvPr id="13" name="Text Placeholder 6"/>
          <p:cNvSpPr>
            <a:spLocks noGrp="1"/>
          </p:cNvSpPr>
          <p:nvPr>
            <p:ph type="body" sz="quarter" idx="12"/>
          </p:nvPr>
        </p:nvSpPr>
        <p:spPr>
          <a:xfrm>
            <a:off x="720000" y="2112963"/>
            <a:ext cx="10742400" cy="4020208"/>
          </a:xfrm>
        </p:spPr>
        <p:txBody>
          <a:bodyPr>
            <a:noAutofit/>
          </a:bodyPr>
          <a:lstStyle>
            <a:lvl1pPr marL="0" indent="0">
              <a:buNone/>
              <a:defRPr sz="2133" baseline="0"/>
            </a:lvl1pPr>
          </a:lstStyle>
          <a:p>
            <a:pPr lvl="0"/>
            <a:r>
              <a:rPr lang="en-US"/>
              <a:t>Click to edit Master text styles</a:t>
            </a:r>
          </a:p>
        </p:txBody>
      </p:sp>
      <p:sp>
        <p:nvSpPr>
          <p:cNvPr id="6" name="Slide Number Placeholder 5"/>
          <p:cNvSpPr>
            <a:spLocks noGrp="1"/>
          </p:cNvSpPr>
          <p:nvPr>
            <p:ph type="sldNum" sz="quarter" idx="13"/>
          </p:nvPr>
        </p:nvSpPr>
        <p:spPr>
          <a:xfrm>
            <a:off x="1728000" y="6372104"/>
            <a:ext cx="953803" cy="246184"/>
          </a:xfrm>
          <a:prstGeom prst="rect">
            <a:avLst/>
          </a:prstGeom>
        </p:spPr>
        <p:txBody>
          <a:bodyPr/>
          <a:lstStyle>
            <a:lvl1pPr>
              <a:defRPr/>
            </a:lvl1pPr>
          </a:lstStyle>
          <a:p>
            <a:pPr>
              <a:defRPr/>
            </a:pPr>
            <a:fld id="{D7A788FA-F864-4521-9DFD-AF03C9BFF3E5}" type="slidenum">
              <a:rPr lang="en-US" altLang="en-US"/>
              <a:pPr>
                <a:defRPr/>
              </a:pPr>
              <a:t>‹#›</a:t>
            </a:fld>
            <a:endParaRPr lang="en-US" altLang="en-US"/>
          </a:p>
        </p:txBody>
      </p:sp>
    </p:spTree>
    <p:extLst>
      <p:ext uri="{BB962C8B-B14F-4D97-AF65-F5344CB8AC3E}">
        <p14:creationId xmlns:p14="http://schemas.microsoft.com/office/powerpoint/2010/main" val="70471265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userDrawn="1">
  <p:cSld name="1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4" name="Footer Placeholder 3"/>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5" name="Slide Number Placeholder 4"/>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7" name="Text Placeholder 6"/>
          <p:cNvSpPr>
            <a:spLocks noGrp="1"/>
          </p:cNvSpPr>
          <p:nvPr>
            <p:ph type="body" sz="quarter" idx="13" hasCustomPrompt="1"/>
          </p:nvPr>
        </p:nvSpPr>
        <p:spPr>
          <a:xfrm>
            <a:off x="457200" y="5852160"/>
            <a:ext cx="10058400" cy="1005840"/>
          </a:xfrm>
        </p:spPr>
        <p:txBody>
          <a:bodyPr anchor="b">
            <a:noAutofit/>
          </a:bodyPr>
          <a:lstStyle>
            <a:lvl1pPr marL="0" indent="0">
              <a:spcBef>
                <a:spcPts val="300"/>
              </a:spcBef>
              <a:buNone/>
              <a:defRPr sz="1000"/>
            </a:lvl1pPr>
            <a:lvl2pPr marL="228594" indent="0">
              <a:spcBef>
                <a:spcPts val="300"/>
              </a:spcBef>
              <a:buNone/>
              <a:defRPr sz="1000"/>
            </a:lvl2pPr>
            <a:lvl3pPr marL="457189" indent="0">
              <a:spcBef>
                <a:spcPts val="300"/>
              </a:spcBef>
              <a:buNone/>
              <a:defRPr sz="1000"/>
            </a:lvl3pPr>
            <a:lvl4pPr marL="685783" indent="0">
              <a:spcBef>
                <a:spcPts val="300"/>
              </a:spcBef>
              <a:buNone/>
              <a:defRPr sz="1000"/>
            </a:lvl4pPr>
            <a:lvl5pPr marL="914377" indent="0">
              <a:spcBef>
                <a:spcPts val="300"/>
              </a:spcBef>
              <a:buNone/>
              <a:defRPr sz="1000"/>
            </a:lvl5pPr>
          </a:lstStyle>
          <a:p>
            <a:pPr lvl="0"/>
            <a:r>
              <a:rPr lang="en-US" dirty="0"/>
              <a:t>Reference(s)</a:t>
            </a:r>
          </a:p>
        </p:txBody>
      </p:sp>
    </p:spTree>
    <p:extLst>
      <p:ext uri="{BB962C8B-B14F-4D97-AF65-F5344CB8AC3E}">
        <p14:creationId xmlns:p14="http://schemas.microsoft.com/office/powerpoint/2010/main" val="24642520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showMasterSp="0"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585211" y="5646736"/>
            <a:ext cx="2743200" cy="365125"/>
          </a:xfrm>
          <a:prstGeom prst="rect">
            <a:avLst/>
          </a:prstGeom>
        </p:spPr>
        <p:txBody>
          <a:bodyPr/>
          <a:lstStyle/>
          <a:p>
            <a:pPr defTabSz="914377">
              <a:defRPr/>
            </a:pPr>
            <a:endParaRPr lang="en-US" sz="1200">
              <a:solidFill>
                <a:srgbClr val="000000"/>
              </a:solidFill>
            </a:endParaRPr>
          </a:p>
        </p:txBody>
      </p:sp>
      <p:sp>
        <p:nvSpPr>
          <p:cNvPr id="5" name="Footer Placeholder 4"/>
          <p:cNvSpPr>
            <a:spLocks noGrp="1"/>
          </p:cNvSpPr>
          <p:nvPr>
            <p:ph type="ftr" sz="quarter" idx="11"/>
          </p:nvPr>
        </p:nvSpPr>
        <p:spPr>
          <a:xfrm>
            <a:off x="-4956811" y="6173787"/>
            <a:ext cx="4114800" cy="365125"/>
          </a:xfrm>
          <a:prstGeom prst="rect">
            <a:avLst/>
          </a:prstGeom>
        </p:spPr>
        <p:txBody>
          <a:bodyPr/>
          <a:lstStyle/>
          <a:p>
            <a:pPr algn="ctr" defTabSz="914377">
              <a:defRPr/>
            </a:pPr>
            <a:endParaRPr lang="en-US" sz="1200">
              <a:solidFill>
                <a:srgbClr val="000000"/>
              </a:solidFill>
            </a:endParaRPr>
          </a:p>
        </p:txBody>
      </p:sp>
      <p:sp>
        <p:nvSpPr>
          <p:cNvPr id="6" name="Slide Number Placeholder 5"/>
          <p:cNvSpPr>
            <a:spLocks noGrp="1"/>
          </p:cNvSpPr>
          <p:nvPr>
            <p:ph type="sldNum" sz="quarter" idx="12"/>
          </p:nvPr>
        </p:nvSpPr>
        <p:spPr>
          <a:xfrm>
            <a:off x="0" y="6492876"/>
            <a:ext cx="457200" cy="365125"/>
          </a:xfrm>
          <a:prstGeom prst="rect">
            <a:avLst/>
          </a:prstGeom>
        </p:spPr>
        <p:txBody>
          <a:bodyPr/>
          <a:lstStyle/>
          <a:p>
            <a:pPr algn="r" defTabSz="914377">
              <a:defRPr/>
            </a:pPr>
            <a:fld id="{CC7432E5-F8E0-41AE-9A6B-AD730338B005}" type="slidenum">
              <a:rPr lang="en-US" sz="1000" smtClean="0">
                <a:solidFill>
                  <a:srgbClr val="000000"/>
                </a:solidFill>
              </a:rPr>
              <a:pPr algn="r" defTabSz="914377">
                <a:defRPr/>
              </a:pPr>
              <a:t>‹#›</a:t>
            </a:fld>
            <a:endParaRPr lang="en-US" sz="1000" dirty="0">
              <a:solidFill>
                <a:srgbClr val="000000"/>
              </a:solidFill>
            </a:endParaRPr>
          </a:p>
        </p:txBody>
      </p:sp>
      <p:sp>
        <p:nvSpPr>
          <p:cNvPr id="8" name="Text Placeholder 7"/>
          <p:cNvSpPr>
            <a:spLocks noGrp="1"/>
          </p:cNvSpPr>
          <p:nvPr>
            <p:ph type="body" sz="quarter" idx="13" hasCustomPrompt="1"/>
          </p:nvPr>
        </p:nvSpPr>
        <p:spPr>
          <a:xfrm>
            <a:off x="457200" y="5852160"/>
            <a:ext cx="10058400" cy="1005840"/>
          </a:xfrm>
        </p:spPr>
        <p:txBody>
          <a:bodyPr anchor="b">
            <a:normAutofit/>
          </a:bodyPr>
          <a:lstStyle>
            <a:lvl1pPr marL="0" indent="0">
              <a:spcBef>
                <a:spcPts val="300"/>
              </a:spcBef>
              <a:buNone/>
              <a:defRPr sz="1000">
                <a:solidFill>
                  <a:schemeClr val="tx1"/>
                </a:solidFill>
              </a:defRPr>
            </a:lvl1pPr>
            <a:lvl2pPr marL="228594" indent="0">
              <a:buNone/>
              <a:defRPr>
                <a:solidFill>
                  <a:schemeClr val="tx1"/>
                </a:solidFill>
              </a:defRPr>
            </a:lvl2pPr>
            <a:lvl3pPr marL="457189" indent="0">
              <a:buNone/>
              <a:defRPr>
                <a:solidFill>
                  <a:schemeClr val="tx1"/>
                </a:solidFill>
              </a:defRPr>
            </a:lvl3pPr>
            <a:lvl4pPr marL="685783" indent="0">
              <a:buNone/>
              <a:defRPr>
                <a:solidFill>
                  <a:schemeClr val="tx1"/>
                </a:solidFill>
              </a:defRPr>
            </a:lvl4pPr>
            <a:lvl5pPr marL="914377" indent="0">
              <a:buNone/>
              <a:defRPr>
                <a:solidFill>
                  <a:schemeClr val="tx1"/>
                </a:solidFill>
              </a:defRPr>
            </a:lvl5pPr>
          </a:lstStyle>
          <a:p>
            <a:pPr lvl="0"/>
            <a:r>
              <a:rPr lang="en-US" dirty="0"/>
              <a:t>Reference(s)</a:t>
            </a:r>
          </a:p>
        </p:txBody>
      </p:sp>
    </p:spTree>
    <p:extLst>
      <p:ext uri="{BB962C8B-B14F-4D97-AF65-F5344CB8AC3E}">
        <p14:creationId xmlns:p14="http://schemas.microsoft.com/office/powerpoint/2010/main" val="36801542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showMasterSp="0" type="twoTxTwoObj">
  <p:cSld name="2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535113"/>
            <a:ext cx="5386917" cy="639763"/>
          </a:xfrm>
        </p:spPr>
        <p:txBody>
          <a:bodyPr anchor="b">
            <a:noAutofit/>
          </a:bodyPr>
          <a:lstStyle>
            <a:lvl1pPr marL="0" indent="0">
              <a:buNone/>
              <a:defRPr sz="2400" b="0">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24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normAutofit/>
          </a:bodyPr>
          <a:lstStyle>
            <a:lvl1pPr>
              <a:defRPr sz="2400"/>
            </a:lvl1pPr>
            <a:lvl2pPr>
              <a:defRPr sz="21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8"/>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EE4E560F-2E91-9944-975E-CEB03596AB3F}" type="slidenum">
              <a:rPr lang="en-US" altLang="x-none"/>
              <a:pPr>
                <a:defRPr/>
              </a:pPr>
              <a:t>‹#›</a:t>
            </a:fld>
            <a:endParaRPr lang="en-US" altLang="x-none"/>
          </a:p>
        </p:txBody>
      </p:sp>
    </p:spTree>
    <p:extLst>
      <p:ext uri="{BB962C8B-B14F-4D97-AF65-F5344CB8AC3E}">
        <p14:creationId xmlns:p14="http://schemas.microsoft.com/office/powerpoint/2010/main" val="11060389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showMasterSp="0" type="titleOnly">
  <p:cSld name="1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Slide Number Placeholder 4"/>
          <p:cNvSpPr>
            <a:spLocks noGrp="1"/>
          </p:cNvSpPr>
          <p:nvPr>
            <p:ph type="sldNum" sz="quarter" idx="10"/>
          </p:nvPr>
        </p:nvSpPr>
        <p:spPr>
          <a:xfrm>
            <a:off x="4673600" y="6386514"/>
            <a:ext cx="2844800" cy="365125"/>
          </a:xfrm>
          <a:prstGeom prst="rect">
            <a:avLst/>
          </a:prstGeom>
        </p:spPr>
        <p:txBody>
          <a:bodyPr/>
          <a:lstStyle>
            <a:lvl1pPr>
              <a:defRPr smtClean="0">
                <a:latin typeface="Arial" charset="0"/>
              </a:defRPr>
            </a:lvl1pPr>
          </a:lstStyle>
          <a:p>
            <a:pPr>
              <a:defRPr/>
            </a:pPr>
            <a:fld id="{BCA7BA3D-8B57-054A-88B7-692D4A48E999}" type="slidenum">
              <a:rPr lang="en-US" altLang="x-none"/>
              <a:pPr>
                <a:defRPr/>
              </a:pPr>
              <a:t>‹#›</a:t>
            </a:fld>
            <a:endParaRPr lang="en-US" altLang="x-none"/>
          </a:p>
        </p:txBody>
      </p:sp>
    </p:spTree>
    <p:extLst>
      <p:ext uri="{BB962C8B-B14F-4D97-AF65-F5344CB8AC3E}">
        <p14:creationId xmlns:p14="http://schemas.microsoft.com/office/powerpoint/2010/main" val="42920726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showMasterSp="0" userDrawn="1">
  <p:cSld name="10_Title and content">
    <p:spTree>
      <p:nvGrpSpPr>
        <p:cNvPr id="1" name=""/>
        <p:cNvGrpSpPr/>
        <p:nvPr/>
      </p:nvGrpSpPr>
      <p:grpSpPr>
        <a:xfrm>
          <a:off x="0" y="0"/>
          <a:ext cx="0" cy="0"/>
          <a:chOff x="0" y="0"/>
          <a:chExt cx="0" cy="0"/>
        </a:xfrm>
      </p:grpSpPr>
      <p:sp>
        <p:nvSpPr>
          <p:cNvPr id="5" name="Title 8"/>
          <p:cNvSpPr>
            <a:spLocks noGrp="1"/>
          </p:cNvSpPr>
          <p:nvPr>
            <p:ph type="title" hasCustomPrompt="1"/>
          </p:nvPr>
        </p:nvSpPr>
        <p:spPr>
          <a:xfrm>
            <a:off x="431802" y="111254"/>
            <a:ext cx="11328401" cy="1253999"/>
          </a:xfrm>
          <a:prstGeom prst="rect">
            <a:avLst/>
          </a:prstGeom>
        </p:spPr>
        <p:txBody>
          <a:bodyPr vert="horz" anchor="b"/>
          <a:lstStyle>
            <a:lvl1pPr algn="l">
              <a:lnSpc>
                <a:spcPct val="100000"/>
              </a:lnSpc>
              <a:defRPr sz="3733" b="1" baseline="0">
                <a:solidFill>
                  <a:schemeClr val="tx2"/>
                </a:solidFill>
                <a:latin typeface="Arial" pitchFamily="34" charset="0"/>
                <a:cs typeface="Arial" pitchFamily="34" charset="0"/>
              </a:defRPr>
            </a:lvl1pPr>
          </a:lstStyle>
          <a:p>
            <a:r>
              <a:rPr lang="en-GB" noProof="0" dirty="0"/>
              <a:t>Click to add title</a:t>
            </a:r>
          </a:p>
        </p:txBody>
      </p:sp>
      <p:sp>
        <p:nvSpPr>
          <p:cNvPr id="3" name="Text Placeholder 2"/>
          <p:cNvSpPr>
            <a:spLocks noGrp="1"/>
          </p:cNvSpPr>
          <p:nvPr>
            <p:ph type="body" sz="quarter" idx="10"/>
          </p:nvPr>
        </p:nvSpPr>
        <p:spPr>
          <a:xfrm>
            <a:off x="424500" y="1517705"/>
            <a:ext cx="11335701" cy="3836720"/>
          </a:xfrm>
          <a:prstGeom prst="rect">
            <a:avLst/>
          </a:prstGeom>
        </p:spPr>
        <p:txBody>
          <a:bodyPr/>
          <a:lstStyle>
            <a:lvl1pPr marL="235189" indent="-235189">
              <a:spcBef>
                <a:spcPts val="0"/>
              </a:spcBef>
              <a:spcAft>
                <a:spcPts val="400"/>
              </a:spcAft>
              <a:buClr>
                <a:schemeClr val="tx2"/>
              </a:buClr>
              <a:defRPr sz="2133"/>
            </a:lvl1pPr>
            <a:lvl2pPr marL="479976" indent="-244789">
              <a:spcBef>
                <a:spcPts val="0"/>
              </a:spcBef>
              <a:spcAft>
                <a:spcPts val="400"/>
              </a:spcAft>
              <a:buClr>
                <a:schemeClr val="tx1"/>
              </a:buClr>
              <a:defRPr sz="1867"/>
            </a:lvl2pPr>
            <a:lvl3pPr marL="715165" indent="-235189">
              <a:spcBef>
                <a:spcPts val="0"/>
              </a:spcBef>
              <a:spcAft>
                <a:spcPts val="400"/>
              </a:spcAft>
              <a:buClr>
                <a:schemeClr val="tx1"/>
              </a:buClr>
              <a:defRPr sz="1600"/>
            </a:lvl3pPr>
          </a:lstStyle>
          <a:p>
            <a:pPr lvl="0"/>
            <a:r>
              <a:rPr lang="en-US" dirty="0"/>
              <a:t>Click to edit Master text styles</a:t>
            </a:r>
          </a:p>
          <a:p>
            <a:pPr lvl="1"/>
            <a:r>
              <a:rPr lang="en-US" dirty="0"/>
              <a:t>Second level</a:t>
            </a:r>
          </a:p>
          <a:p>
            <a:pPr lvl="2"/>
            <a:r>
              <a:rPr lang="en-US" dirty="0"/>
              <a:t>Third level</a:t>
            </a:r>
          </a:p>
        </p:txBody>
      </p:sp>
      <p:sp>
        <p:nvSpPr>
          <p:cNvPr id="7" name="Slide Number Placeholder 5"/>
          <p:cNvSpPr>
            <a:spLocks noGrp="1"/>
          </p:cNvSpPr>
          <p:nvPr>
            <p:ph type="sldNum" sz="quarter" idx="4"/>
          </p:nvPr>
        </p:nvSpPr>
        <p:spPr>
          <a:xfrm>
            <a:off x="5904000" y="6306865"/>
            <a:ext cx="384000" cy="384000"/>
          </a:xfrm>
          <a:prstGeom prst="rect">
            <a:avLst/>
          </a:prstGeom>
        </p:spPr>
        <p:txBody>
          <a:bodyPr vert="horz" lIns="0" tIns="0" rIns="0" bIns="0" rtlCol="0" anchor="b" anchorCtr="0"/>
          <a:lstStyle>
            <a:lvl1pPr algn="ctr">
              <a:defRPr sz="933" b="0">
                <a:solidFill>
                  <a:schemeClr val="tx1"/>
                </a:solidFill>
                <a:latin typeface="Arial" pitchFamily="34" charset="0"/>
                <a:cs typeface="Arial" pitchFamily="34" charset="0"/>
              </a:defRPr>
            </a:lvl1pPr>
          </a:lstStyle>
          <a:p>
            <a:fld id="{3C4F54F3-C349-4609-AFEE-01462D5C7942}" type="slidenum">
              <a:rPr lang="en-GB" smtClean="0"/>
              <a:pPr/>
              <a:t>‹#›</a:t>
            </a:fld>
            <a:endParaRPr lang="en-GB" dirty="0"/>
          </a:p>
        </p:txBody>
      </p:sp>
      <p:sp>
        <p:nvSpPr>
          <p:cNvPr id="8" name="Text Placeholder 11"/>
          <p:cNvSpPr>
            <a:spLocks noGrp="1"/>
          </p:cNvSpPr>
          <p:nvPr>
            <p:ph type="body" sz="quarter" idx="11" hasCustomPrompt="1"/>
          </p:nvPr>
        </p:nvSpPr>
        <p:spPr>
          <a:xfrm>
            <a:off x="1998484" y="5629349"/>
            <a:ext cx="4766661" cy="480000"/>
          </a:xfrm>
          <a:prstGeom prst="rect">
            <a:avLst/>
          </a:prstGeom>
        </p:spPr>
        <p:txBody>
          <a:bodyPr lIns="0" tIns="0" rIns="0" bIns="0" anchor="b"/>
          <a:lstStyle>
            <a:lvl1pPr marL="0" indent="0">
              <a:spcBef>
                <a:spcPts val="0"/>
              </a:spcBef>
              <a:buNone/>
              <a:defRPr sz="1067"/>
            </a:lvl1pPr>
          </a:lstStyle>
          <a:p>
            <a:pPr lvl="0"/>
            <a:r>
              <a:rPr lang="en-GB" dirty="0"/>
              <a:t>Footer</a:t>
            </a:r>
          </a:p>
        </p:txBody>
      </p:sp>
      <p:sp>
        <p:nvSpPr>
          <p:cNvPr id="9" name="Text Placeholder 13"/>
          <p:cNvSpPr>
            <a:spLocks noGrp="1"/>
          </p:cNvSpPr>
          <p:nvPr>
            <p:ph type="body" sz="quarter" idx="12" hasCustomPrompt="1"/>
          </p:nvPr>
        </p:nvSpPr>
        <p:spPr>
          <a:xfrm>
            <a:off x="6993541" y="5629349"/>
            <a:ext cx="4766663" cy="480000"/>
          </a:xfrm>
          <a:prstGeom prst="rect">
            <a:avLst/>
          </a:prstGeom>
        </p:spPr>
        <p:txBody>
          <a:bodyPr lIns="0" tIns="0" rIns="0" bIns="0" anchor="b"/>
          <a:lstStyle>
            <a:lvl1pPr marL="457178" indent="-457178" algn="r">
              <a:buNone/>
              <a:defRPr lang="en-GB" sz="1067" dirty="0"/>
            </a:lvl1pPr>
          </a:lstStyle>
          <a:p>
            <a:pPr marL="0" lvl="0" indent="0">
              <a:spcBef>
                <a:spcPts val="0"/>
              </a:spcBef>
            </a:pPr>
            <a:r>
              <a:rPr lang="en-US" dirty="0"/>
              <a:t>References</a:t>
            </a:r>
            <a:endParaRPr lang="en-GB" dirty="0"/>
          </a:p>
        </p:txBody>
      </p:sp>
    </p:spTree>
    <p:extLst>
      <p:ext uri="{BB962C8B-B14F-4D97-AF65-F5344CB8AC3E}">
        <p14:creationId xmlns:p14="http://schemas.microsoft.com/office/powerpoint/2010/main" val="1807236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ext>
  </p:extLst>
</p:sldLayout>
</file>

<file path=ppt/slideLayouts/slideLayout339.xml><?xml version="1.0" encoding="utf-8"?>
<p:sldLayout xmlns:a="http://schemas.openxmlformats.org/drawingml/2006/main" xmlns:r="http://schemas.openxmlformats.org/officeDocument/2006/relationships" xmlns:p="http://schemas.openxmlformats.org/presentationml/2006/main" showMasterSp="0" userDrawn="1">
  <p:cSld name="1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5" name="Text Placeholder 4">
            <a:extLst>
              <a:ext uri="{FF2B5EF4-FFF2-40B4-BE49-F238E27FC236}">
                <a16:creationId xmlns:a16="http://schemas.microsoft.com/office/drawing/2014/main" id="{9331F783-C0FF-4228-AEF9-60097379A7A1}"/>
              </a:ext>
            </a:extLst>
          </p:cNvPr>
          <p:cNvSpPr>
            <a:spLocks noGrp="1"/>
          </p:cNvSpPr>
          <p:nvPr>
            <p:ph type="body" sz="quarter" idx="10"/>
          </p:nvPr>
        </p:nvSpPr>
        <p:spPr>
          <a:xfrm>
            <a:off x="6" y="6657951"/>
            <a:ext cx="5027084" cy="200055"/>
          </a:xfrm>
        </p:spPr>
        <p:txBody>
          <a:bodyPr anchor="b">
            <a:spAutoFit/>
          </a:bodyPr>
          <a:lstStyle>
            <a:lvl1pPr marL="0" indent="0">
              <a:spcBef>
                <a:spcPts val="0"/>
              </a:spcBef>
              <a:buNone/>
              <a:defRPr sz="1000"/>
            </a:lvl1pPr>
          </a:lstStyle>
          <a:p>
            <a:pPr lvl="0"/>
            <a:r>
              <a:rPr lang="en-US"/>
              <a:t>Edit Master text styles</a:t>
            </a:r>
          </a:p>
        </p:txBody>
      </p:sp>
      <p:sp>
        <p:nvSpPr>
          <p:cNvPr id="8" name="Text Placeholder 4">
            <a:extLst>
              <a:ext uri="{FF2B5EF4-FFF2-40B4-BE49-F238E27FC236}">
                <a16:creationId xmlns:a16="http://schemas.microsoft.com/office/drawing/2014/main" id="{424E0EA9-952D-4348-AE95-47ACFCD8D570}"/>
              </a:ext>
            </a:extLst>
          </p:cNvPr>
          <p:cNvSpPr>
            <a:spLocks noGrp="1"/>
          </p:cNvSpPr>
          <p:nvPr>
            <p:ph type="body" sz="quarter" idx="11"/>
          </p:nvPr>
        </p:nvSpPr>
        <p:spPr>
          <a:xfrm>
            <a:off x="7164918" y="6657951"/>
            <a:ext cx="5027084" cy="200055"/>
          </a:xfrm>
        </p:spPr>
        <p:txBody>
          <a:bodyPr anchor="b">
            <a:spAutoFit/>
          </a:bodyPr>
          <a:lstStyle>
            <a:lvl1pPr marL="0" indent="0" algn="r">
              <a:spcBef>
                <a:spcPts val="0"/>
              </a:spcBef>
              <a:buNone/>
              <a:defRPr sz="1000"/>
            </a:lvl1pPr>
          </a:lstStyle>
          <a:p>
            <a:pPr lvl="0"/>
            <a:r>
              <a:rPr lang="en-US"/>
              <a:t>Edit Master text styles</a:t>
            </a:r>
          </a:p>
        </p:txBody>
      </p:sp>
    </p:spTree>
    <p:extLst>
      <p:ext uri="{BB962C8B-B14F-4D97-AF65-F5344CB8AC3E}">
        <p14:creationId xmlns:p14="http://schemas.microsoft.com/office/powerpoint/2010/main" val="42427316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showMasterSp="0" userDrawn="1">
  <p:cSld name="1_ME_Content">
    <p:spTree>
      <p:nvGrpSpPr>
        <p:cNvPr id="1" name=""/>
        <p:cNvGrpSpPr/>
        <p:nvPr/>
      </p:nvGrpSpPr>
      <p:grpSpPr>
        <a:xfrm>
          <a:off x="0" y="0"/>
          <a:ext cx="0" cy="0"/>
          <a:chOff x="0" y="0"/>
          <a:chExt cx="0" cy="0"/>
        </a:xfrm>
      </p:grpSpPr>
      <p:sp>
        <p:nvSpPr>
          <p:cNvPr id="2" name="Title 1"/>
          <p:cNvSpPr>
            <a:spLocks noGrp="1"/>
          </p:cNvSpPr>
          <p:nvPr>
            <p:ph type="title"/>
          </p:nvPr>
        </p:nvSpPr>
        <p:spPr>
          <a:xfrm>
            <a:off x="453773" y="384048"/>
            <a:ext cx="11362945" cy="868680"/>
          </a:xfrm>
        </p:spPr>
        <p:txBody>
          <a:bodyPr/>
          <a:lstStyle/>
          <a:p>
            <a:r>
              <a:rPr lang="en-US" dirty="0"/>
              <a:t>Click to edit Master title style</a:t>
            </a:r>
          </a:p>
        </p:txBody>
      </p:sp>
      <p:sp>
        <p:nvSpPr>
          <p:cNvPr id="3" name="Content Placeholder 2"/>
          <p:cNvSpPr>
            <a:spLocks noGrp="1"/>
          </p:cNvSpPr>
          <p:nvPr>
            <p:ph idx="1"/>
          </p:nvPr>
        </p:nvSpPr>
        <p:spPr>
          <a:xfrm>
            <a:off x="453773" y="1609344"/>
            <a:ext cx="11362944" cy="4498848"/>
          </a:xfrm>
        </p:spPr>
        <p:txBody>
          <a:bodyPr>
            <a:noAutofit/>
          </a:bodyPr>
          <a:lstStyle>
            <a:lvl3pPr marL="795488">
              <a:defRPr/>
            </a:lvl3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p:cNvCxnSpPr/>
          <p:nvPr userDrawn="1"/>
        </p:nvCxnSpPr>
        <p:spPr>
          <a:xfrm>
            <a:off x="453774" y="1295400"/>
            <a:ext cx="11362945" cy="0"/>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
        <p:nvSpPr>
          <p:cNvPr id="11" name="Text Placeholder 10"/>
          <p:cNvSpPr>
            <a:spLocks noGrp="1"/>
          </p:cNvSpPr>
          <p:nvPr>
            <p:ph type="body" sz="quarter" idx="12"/>
          </p:nvPr>
        </p:nvSpPr>
        <p:spPr>
          <a:xfrm>
            <a:off x="453773" y="6163056"/>
            <a:ext cx="11362944" cy="694944"/>
          </a:xfrm>
        </p:spPr>
        <p:txBody>
          <a:bodyPr anchor="b">
            <a:noAutofit/>
          </a:bodyPr>
          <a:lstStyle>
            <a:lvl1pPr>
              <a:spcBef>
                <a:spcPts val="0"/>
              </a:spcBef>
              <a:defRPr sz="1400" b="0"/>
            </a:lvl1pPr>
          </a:lstStyle>
          <a:p>
            <a:pPr lvl="0"/>
            <a:r>
              <a:rPr lang="en-US" dirty="0"/>
              <a:t>Edit Master text styles</a:t>
            </a:r>
          </a:p>
        </p:txBody>
      </p:sp>
    </p:spTree>
    <p:extLst>
      <p:ext uri="{BB962C8B-B14F-4D97-AF65-F5344CB8AC3E}">
        <p14:creationId xmlns:p14="http://schemas.microsoft.com/office/powerpoint/2010/main" val="41555084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showMasterSp="0" userDrawn="1">
  <p:cSld name="1_Slide Content and Title Only">
    <p:spTree>
      <p:nvGrpSpPr>
        <p:cNvPr id="1" name=""/>
        <p:cNvGrpSpPr/>
        <p:nvPr/>
      </p:nvGrpSpPr>
      <p:grpSpPr>
        <a:xfrm>
          <a:off x="0" y="0"/>
          <a:ext cx="0" cy="0"/>
          <a:chOff x="0" y="0"/>
          <a:chExt cx="0" cy="0"/>
        </a:xfrm>
      </p:grpSpPr>
      <p:sp>
        <p:nvSpPr>
          <p:cNvPr id="10" name="Title 8">
            <a:extLst>
              <a:ext uri="{FF2B5EF4-FFF2-40B4-BE49-F238E27FC236}">
                <a16:creationId xmlns:a16="http://schemas.microsoft.com/office/drawing/2014/main" id="{F1705897-58F5-4463-B995-8A72CCB97EEC}"/>
              </a:ext>
            </a:extLst>
          </p:cNvPr>
          <p:cNvSpPr>
            <a:spLocks noGrp="1"/>
          </p:cNvSpPr>
          <p:nvPr>
            <p:ph type="title" hasCustomPrompt="1"/>
          </p:nvPr>
        </p:nvSpPr>
        <p:spPr>
          <a:xfrm>
            <a:off x="316799" y="192000"/>
            <a:ext cx="11566167" cy="672000"/>
          </a:xfrm>
          <a:prstGeom prst="rect">
            <a:avLst/>
          </a:prstGeom>
        </p:spPr>
        <p:txBody>
          <a:bodyPr vert="horz"/>
          <a:lstStyle>
            <a:lvl1pPr algn="l">
              <a:defRPr sz="3200" b="1" baseline="0">
                <a:solidFill>
                  <a:schemeClr val="tx2"/>
                </a:solidFill>
                <a:latin typeface="Arial" pitchFamily="34" charset="0"/>
                <a:cs typeface="Arial" pitchFamily="34" charset="0"/>
              </a:defRPr>
            </a:lvl1pPr>
          </a:lstStyle>
          <a:p>
            <a:r>
              <a:rPr lang="en-GB" noProof="0" dirty="0"/>
              <a:t>Click to add divider title</a:t>
            </a:r>
          </a:p>
        </p:txBody>
      </p:sp>
      <p:pic>
        <p:nvPicPr>
          <p:cNvPr id="12" name="Picture 11" descr="AZ_SYMBOL_RGB.jpg">
            <a:extLst>
              <a:ext uri="{FF2B5EF4-FFF2-40B4-BE49-F238E27FC236}">
                <a16:creationId xmlns:a16="http://schemas.microsoft.com/office/drawing/2014/main" id="{F758C4BA-7BE0-42A3-9A3D-0ACD551E89B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254128" y="5997126"/>
            <a:ext cx="604800" cy="696215"/>
          </a:xfrm>
          <a:prstGeom prst="rect">
            <a:avLst/>
          </a:prstGeom>
        </p:spPr>
      </p:pic>
      <p:sp>
        <p:nvSpPr>
          <p:cNvPr id="5" name="Content Placeholder 2">
            <a:extLst>
              <a:ext uri="{FF2B5EF4-FFF2-40B4-BE49-F238E27FC236}">
                <a16:creationId xmlns:a16="http://schemas.microsoft.com/office/drawing/2014/main" id="{8EBF1F15-D385-4523-BBEF-2DA7B0673F45}"/>
              </a:ext>
            </a:extLst>
          </p:cNvPr>
          <p:cNvSpPr>
            <a:spLocks noGrp="1"/>
          </p:cNvSpPr>
          <p:nvPr>
            <p:ph idx="16" hasCustomPrompt="1"/>
          </p:nvPr>
        </p:nvSpPr>
        <p:spPr>
          <a:xfrm>
            <a:off x="316799" y="1163699"/>
            <a:ext cx="11566167" cy="4722751"/>
          </a:xfrm>
          <a:prstGeom prst="rect">
            <a:avLst/>
          </a:prstGeom>
        </p:spPr>
        <p:txBody>
          <a:bodyPr/>
          <a:lstStyle>
            <a:lvl1pPr marL="239994" indent="-239994">
              <a:lnSpc>
                <a:spcPct val="100000"/>
              </a:lnSpc>
              <a:spcBef>
                <a:spcPts val="0"/>
              </a:spcBef>
              <a:buClr>
                <a:srgbClr val="830051"/>
              </a:buClr>
              <a:buFont typeface="Arial" pitchFamily="34" charset="0"/>
              <a:buChar char="•"/>
              <a:defRPr sz="2400">
                <a:solidFill>
                  <a:schemeClr val="tx1"/>
                </a:solidFill>
                <a:latin typeface="Arial" pitchFamily="34" charset="0"/>
                <a:cs typeface="Arial" pitchFamily="34" charset="0"/>
              </a:defRPr>
            </a:lvl1pPr>
            <a:lvl2pPr marL="719982" indent="-239994">
              <a:lnSpc>
                <a:spcPct val="100000"/>
              </a:lnSpc>
              <a:spcBef>
                <a:spcPts val="0"/>
              </a:spcBef>
              <a:defRPr sz="2400" baseline="0">
                <a:solidFill>
                  <a:schemeClr val="tx1"/>
                </a:solidFill>
                <a:latin typeface="Arial" pitchFamily="34" charset="0"/>
                <a:cs typeface="Arial" pitchFamily="34" charset="0"/>
              </a:defRPr>
            </a:lvl2pPr>
            <a:lvl3pPr>
              <a:defRPr sz="1867" baseline="0">
                <a:latin typeface="Arial" pitchFamily="34" charset="0"/>
                <a:cs typeface="Arial" pitchFamily="34" charset="0"/>
              </a:defRPr>
            </a:lvl3pPr>
            <a:lvl4pPr marL="830379" indent="-239994">
              <a:defRPr sz="1867">
                <a:latin typeface="Arial" pitchFamily="34" charset="0"/>
                <a:cs typeface="Arial" pitchFamily="34" charset="0"/>
              </a:defRPr>
            </a:lvl4pPr>
            <a:lvl5pPr marL="830379">
              <a:defRPr sz="1867">
                <a:latin typeface="Arial" pitchFamily="34" charset="0"/>
                <a:cs typeface="Arial" pitchFamily="34" charset="0"/>
              </a:defRPr>
            </a:lvl5pPr>
            <a:lvl6pPr>
              <a:defRPr>
                <a:latin typeface="Arial" pitchFamily="34" charset="0"/>
                <a:cs typeface="Arial" pitchFamily="34" charset="0"/>
              </a:defRPr>
            </a:lvl6pPr>
          </a:lstStyle>
          <a:p>
            <a:r>
              <a:rPr lang="en-GB" noProof="0" dirty="0"/>
              <a:t>First level</a:t>
            </a:r>
          </a:p>
          <a:p>
            <a:pPr lvl="1"/>
            <a:r>
              <a:rPr lang="en-GB" noProof="0" dirty="0"/>
              <a:t>Second level</a:t>
            </a:r>
          </a:p>
          <a:p>
            <a:pPr lvl="1"/>
            <a:r>
              <a:rPr lang="en-GB" noProof="0" dirty="0"/>
              <a:t>Third level</a:t>
            </a:r>
          </a:p>
          <a:p>
            <a:pPr lvl="1"/>
            <a:r>
              <a:rPr lang="en-GB" noProof="0" dirty="0"/>
              <a:t>Fourth level</a:t>
            </a:r>
          </a:p>
        </p:txBody>
      </p:sp>
      <p:sp>
        <p:nvSpPr>
          <p:cNvPr id="2" name="TextBox 1">
            <a:extLst>
              <a:ext uri="{FF2B5EF4-FFF2-40B4-BE49-F238E27FC236}">
                <a16:creationId xmlns:a16="http://schemas.microsoft.com/office/drawing/2014/main" id="{890FD348-7AC9-4BAC-B41E-0EB71B8646C3}"/>
              </a:ext>
            </a:extLst>
          </p:cNvPr>
          <p:cNvSpPr txBox="1"/>
          <p:nvPr userDrawn="1"/>
        </p:nvSpPr>
        <p:spPr>
          <a:xfrm>
            <a:off x="0" y="6595847"/>
            <a:ext cx="12192000" cy="235898"/>
          </a:xfrm>
          <a:prstGeom prst="rect">
            <a:avLst/>
          </a:prstGeom>
          <a:noFill/>
        </p:spPr>
        <p:txBody>
          <a:bodyPr wrap="square" rtlCol="0">
            <a:spAutoFit/>
          </a:bodyPr>
          <a:lstStyle/>
          <a:p>
            <a:pPr algn="ctr"/>
            <a:r>
              <a:rPr lang="en-US" sz="933" dirty="0"/>
              <a:t>Proprietary and Confidential AstraZeneca 2020. For Advisory Board use only. This information is not to be shared, distributed or discussed outside of the Advisory Board.</a:t>
            </a:r>
          </a:p>
        </p:txBody>
      </p:sp>
      <p:sp>
        <p:nvSpPr>
          <p:cNvPr id="3" name="TextBox 2">
            <a:extLst>
              <a:ext uri="{FF2B5EF4-FFF2-40B4-BE49-F238E27FC236}">
                <a16:creationId xmlns:a16="http://schemas.microsoft.com/office/drawing/2014/main" id="{8B29A1DC-769B-4296-92B9-BB66CB938978}"/>
              </a:ext>
            </a:extLst>
          </p:cNvPr>
          <p:cNvSpPr txBox="1"/>
          <p:nvPr userDrawn="1"/>
        </p:nvSpPr>
        <p:spPr>
          <a:xfrm>
            <a:off x="96417" y="6638377"/>
            <a:ext cx="1867289" cy="235898"/>
          </a:xfrm>
          <a:prstGeom prst="rect">
            <a:avLst/>
          </a:prstGeom>
          <a:noFill/>
        </p:spPr>
        <p:txBody>
          <a:bodyPr wrap="square" lIns="0" rtlCol="0" anchor="b" anchorCtr="0">
            <a:spAutoFit/>
          </a:bodyPr>
          <a:lstStyle/>
          <a:p>
            <a:pPr algn="l"/>
            <a:fld id="{A924764E-9051-47B8-AD64-407BA7C89294}" type="slidenum">
              <a:rPr lang="en-US" sz="933" kern="1200" smtClean="0">
                <a:solidFill>
                  <a:srgbClr val="000000"/>
                </a:solidFill>
                <a:latin typeface="+mn-lt"/>
                <a:ea typeface="+mn-ea"/>
                <a:cs typeface="Arial" pitchFamily="34" charset="0"/>
              </a:rPr>
              <a:pPr algn="l"/>
              <a:t>‹#›</a:t>
            </a:fld>
            <a:endParaRPr lang="en-US" sz="933" kern="1200" dirty="0">
              <a:solidFill>
                <a:srgbClr val="000000"/>
              </a:solidFill>
              <a:latin typeface="+mn-lt"/>
              <a:ea typeface="+mn-ea"/>
              <a:cs typeface="Arial" pitchFamily="34" charset="0"/>
            </a:endParaRPr>
          </a:p>
        </p:txBody>
      </p:sp>
    </p:spTree>
    <p:extLst>
      <p:ext uri="{BB962C8B-B14F-4D97-AF65-F5344CB8AC3E}">
        <p14:creationId xmlns:p14="http://schemas.microsoft.com/office/powerpoint/2010/main" val="9716779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showMasterSp="0" type="obj">
  <p:cSld name="10_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462679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showMasterSp="0"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304800" y="1246909"/>
            <a:ext cx="11582400" cy="5055651"/>
          </a:xfrm>
        </p:spPr>
        <p:txBody>
          <a:bodyPr/>
          <a:lstStyle>
            <a:lvl1pPr>
              <a:spcBef>
                <a:spcPts val="0"/>
              </a:spcBef>
              <a:spcAft>
                <a:spcPts val="600"/>
              </a:spcAft>
              <a:defRPr/>
            </a:lvl1pPr>
            <a:lvl2pPr>
              <a:spcBef>
                <a:spcPts val="0"/>
              </a:spcBef>
              <a:spcAft>
                <a:spcPts val="600"/>
              </a:spcAft>
              <a:defRPr/>
            </a:lvl2pPr>
            <a:lvl3pPr>
              <a:spcBef>
                <a:spcPts val="0"/>
              </a:spcBef>
              <a:spcAft>
                <a:spcPts val="600"/>
              </a:spcAft>
              <a:defRPr/>
            </a:lvl3pPr>
            <a:lvl4pPr>
              <a:spcBef>
                <a:spcPts val="0"/>
              </a:spcBef>
              <a:spcAft>
                <a:spcPts val="600"/>
              </a:spcAft>
              <a:defRPr/>
            </a:lvl4pPr>
            <a:lvl5pPr>
              <a:spcBef>
                <a:spcPts val="0"/>
              </a:spcBef>
              <a:spcAft>
                <a:spcPts val="600"/>
              </a:spcAf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4"/>
          <p:cNvSpPr>
            <a:spLocks noGrp="1"/>
          </p:cNvSpPr>
          <p:nvPr>
            <p:ph type="body" sz="quarter" idx="10" hasCustomPrompt="1"/>
          </p:nvPr>
        </p:nvSpPr>
        <p:spPr>
          <a:xfrm>
            <a:off x="304802" y="6233975"/>
            <a:ext cx="5507567" cy="487363"/>
          </a:xfrm>
        </p:spPr>
        <p:txBody>
          <a:bodyPr tIns="0" bIns="0" anchor="b"/>
          <a:lstStyle>
            <a:lvl1pPr marL="0" indent="0">
              <a:buNone/>
              <a:defRPr sz="1200"/>
            </a:lvl1pPr>
          </a:lstStyle>
          <a:p>
            <a:r>
              <a:rPr lang="en-GB" sz="1200" dirty="0"/>
              <a:t>Footnote text left aligned (Arial 12pt roman, black)</a:t>
            </a:r>
          </a:p>
        </p:txBody>
      </p:sp>
      <p:sp>
        <p:nvSpPr>
          <p:cNvPr id="5" name="Text Placeholder 4"/>
          <p:cNvSpPr>
            <a:spLocks noGrp="1"/>
          </p:cNvSpPr>
          <p:nvPr>
            <p:ph type="body" sz="quarter" idx="11" hasCustomPrompt="1"/>
          </p:nvPr>
        </p:nvSpPr>
        <p:spPr>
          <a:xfrm>
            <a:off x="6379634" y="6521313"/>
            <a:ext cx="5507567" cy="200025"/>
          </a:xfrm>
        </p:spPr>
        <p:txBody>
          <a:bodyPr tIns="0" bIns="0" anchor="b"/>
          <a:lstStyle>
            <a:lvl1pPr marL="0" indent="0" algn="r">
              <a:buNone/>
              <a:defRPr sz="1200" baseline="0"/>
            </a:lvl1pPr>
          </a:lstStyle>
          <a:p>
            <a:r>
              <a:rPr lang="en-GB" sz="1200" dirty="0"/>
              <a:t>Reference text right aligned (Arial 12pt roman, black)</a:t>
            </a:r>
          </a:p>
        </p:txBody>
      </p:sp>
      <p:sp>
        <p:nvSpPr>
          <p:cNvPr id="8" name="Slide Number Placeholder 5">
            <a:extLst>
              <a:ext uri="{FF2B5EF4-FFF2-40B4-BE49-F238E27FC236}">
                <a16:creationId xmlns:a16="http://schemas.microsoft.com/office/drawing/2014/main" id="{C7B7C12D-C078-4A6A-9A46-117F2CB93103}"/>
              </a:ext>
            </a:extLst>
          </p:cNvPr>
          <p:cNvSpPr txBox="1">
            <a:spLocks/>
          </p:cNvSpPr>
          <p:nvPr userDrawn="1"/>
        </p:nvSpPr>
        <p:spPr>
          <a:xfrm>
            <a:off x="11593484" y="6426260"/>
            <a:ext cx="598517" cy="365125"/>
          </a:xfrm>
          <a:prstGeom prst="rect">
            <a:avLst/>
          </a:prstGeom>
        </p:spPr>
        <p:txBody>
          <a:bodyPr vert="horz" lIns="91440" tIns="45720" rIns="91440" bIns="45720" rtlCol="0" anchor="b"/>
          <a:lstStyle>
            <a:defPPr>
              <a:defRPr lang="en-GB"/>
            </a:defPPr>
            <a:lvl1pPr algn="r" rtl="0" fontAlgn="base">
              <a:spcBef>
                <a:spcPct val="0"/>
              </a:spcBef>
              <a:spcAft>
                <a:spcPct val="0"/>
              </a:spcAft>
              <a:defRPr sz="1000" kern="1200">
                <a:solidFill>
                  <a:srgbClr val="17ACC8"/>
                </a:solidFill>
                <a:latin typeface="Arial" panose="020B0604020202020204" pitchFamily="34"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1C2912F7-087B-418C-A3FA-FA4636C6A3D8}"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2571852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matchingName="3_Title and Text" userDrawn="1">
  <p:cSld name="4_Title and Text">
    <p:spTree>
      <p:nvGrpSpPr>
        <p:cNvPr id="1" name="Shape 16"/>
        <p:cNvGrpSpPr/>
        <p:nvPr/>
      </p:nvGrpSpPr>
      <p:grpSpPr>
        <a:xfrm>
          <a:off x="0" y="0"/>
          <a:ext cx="0" cy="0"/>
          <a:chOff x="0" y="0"/>
          <a:chExt cx="0" cy="0"/>
        </a:xfrm>
      </p:grpSpPr>
      <p:sp>
        <p:nvSpPr>
          <p:cNvPr id="19" name="Google Shape;19;p14"/>
          <p:cNvSpPr txBox="1">
            <a:spLocks noGrp="1"/>
          </p:cNvSpPr>
          <p:nvPr>
            <p:ph type="subTitle" idx="2"/>
          </p:nvPr>
        </p:nvSpPr>
        <p:spPr>
          <a:xfrm>
            <a:off x="479999" y="944311"/>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3D9DA0"/>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13" name="Google Shape;18;p14">
            <a:extLst>
              <a:ext uri="{FF2B5EF4-FFF2-40B4-BE49-F238E27FC236}">
                <a16:creationId xmlns:a16="http://schemas.microsoft.com/office/drawing/2014/main" id="{329DFE97-3C37-2843-919B-76136B9C9557}"/>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026C72"/>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14" name="Google Shape;17;p14">
            <a:extLst>
              <a:ext uri="{FF2B5EF4-FFF2-40B4-BE49-F238E27FC236}">
                <a16:creationId xmlns:a16="http://schemas.microsoft.com/office/drawing/2014/main" id="{57D9B4DA-E208-4D4F-A1E1-2BB4BA0AFEC8}"/>
              </a:ext>
            </a:extLst>
          </p:cNvPr>
          <p:cNvSpPr txBox="1">
            <a:spLocks noGrp="1"/>
          </p:cNvSpPr>
          <p:nvPr>
            <p:ph type="body" idx="1"/>
          </p:nvPr>
        </p:nvSpPr>
        <p:spPr>
          <a:xfrm>
            <a:off x="500433" y="1730103"/>
            <a:ext cx="11213200" cy="4273005"/>
          </a:xfrm>
          <a:prstGeom prst="rect">
            <a:avLst/>
          </a:prstGeom>
          <a:noFill/>
          <a:ln>
            <a:noFill/>
          </a:ln>
        </p:spPr>
        <p:txBody>
          <a:bodyPr spcFirstLastPara="1" wrap="square" lIns="91425" tIns="45700" rIns="91425" bIns="45700" anchor="t" anchorCtr="0">
            <a:noAutofit/>
          </a:bodyPr>
          <a:lstStyle>
            <a:lvl1pPr marL="609585"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pic>
        <p:nvPicPr>
          <p:cNvPr id="8" name="Picture 7" descr="A picture containing text, clipart&#10;&#10;Description automatically generated">
            <a:extLst>
              <a:ext uri="{FF2B5EF4-FFF2-40B4-BE49-F238E27FC236}">
                <a16:creationId xmlns:a16="http://schemas.microsoft.com/office/drawing/2014/main" id="{C63D78F6-5649-4478-BA93-ED23F06DA231}"/>
              </a:ext>
            </a:extLst>
          </p:cNvPr>
          <p:cNvPicPr>
            <a:picLocks noChangeAspect="1"/>
          </p:cNvPicPr>
          <p:nvPr userDrawn="1"/>
        </p:nvPicPr>
        <p:blipFill>
          <a:blip r:embed="rId2"/>
          <a:stretch>
            <a:fillRect/>
          </a:stretch>
        </p:blipFill>
        <p:spPr>
          <a:xfrm>
            <a:off x="489667" y="6248189"/>
            <a:ext cx="1657927" cy="315572"/>
          </a:xfrm>
          <a:prstGeom prst="rect">
            <a:avLst/>
          </a:prstGeom>
        </p:spPr>
      </p:pic>
    </p:spTree>
    <p:extLst>
      <p:ext uri="{BB962C8B-B14F-4D97-AF65-F5344CB8AC3E}">
        <p14:creationId xmlns:p14="http://schemas.microsoft.com/office/powerpoint/2010/main" val="18615629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2" orient="horz" pos="2935">
          <p15:clr>
            <a:srgbClr val="FBAE40"/>
          </p15:clr>
        </p15:guide>
        <p15:guide id="3" orient="horz" pos="3094">
          <p15:clr>
            <a:srgbClr val="FBAE40"/>
          </p15:clr>
        </p15:guide>
        <p15:guide id="4" pos="226">
          <p15:clr>
            <a:srgbClr val="FBAE40"/>
          </p15:clr>
        </p15:guide>
        <p15:guide id="5" pos="5534">
          <p15:clr>
            <a:srgbClr val="FBAE40"/>
          </p15:clr>
        </p15:guide>
        <p15:guide id="6" orient="horz" pos="169">
          <p15:clr>
            <a:srgbClr val="FBAE40"/>
          </p15:clr>
        </p15:guide>
      </p15:sldGuideLst>
    </p:ext>
  </p:extLs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cSld name="2_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304800" y="2573866"/>
            <a:ext cx="11582400" cy="1798639"/>
          </a:xfrm>
        </p:spPr>
        <p:txBody>
          <a:bodyPr bIns="45720"/>
          <a:lstStyle>
            <a:lvl1pPr>
              <a:defRPr sz="4400"/>
            </a:lvl1pPr>
          </a:lstStyle>
          <a:p>
            <a:pPr lvl="0"/>
            <a:r>
              <a:rPr lang="en-GB" noProof="0" dirty="0"/>
              <a:t>Click to edit Master title style</a:t>
            </a:r>
          </a:p>
        </p:txBody>
      </p:sp>
      <p:sp>
        <p:nvSpPr>
          <p:cNvPr id="3075" name="Rectangle 3"/>
          <p:cNvSpPr>
            <a:spLocks noGrp="1" noChangeArrowheads="1"/>
          </p:cNvSpPr>
          <p:nvPr>
            <p:ph type="subTitle" idx="1"/>
          </p:nvPr>
        </p:nvSpPr>
        <p:spPr>
          <a:xfrm>
            <a:off x="304800" y="4486807"/>
            <a:ext cx="11582400" cy="1416051"/>
          </a:xfrm>
        </p:spPr>
        <p:txBody>
          <a:bodyPr/>
          <a:lstStyle>
            <a:lvl1pPr marL="0" indent="0">
              <a:buFontTx/>
              <a:buNone/>
              <a:defRPr sz="2800"/>
            </a:lvl1pPr>
          </a:lstStyle>
          <a:p>
            <a:pPr lvl="0"/>
            <a:r>
              <a:rPr lang="en-GB" noProof="0" dirty="0"/>
              <a:t>Click to edit Master subtitle style</a:t>
            </a:r>
          </a:p>
        </p:txBody>
      </p:sp>
      <p:grpSp>
        <p:nvGrpSpPr>
          <p:cNvPr id="5" name="Group 4">
            <a:extLst>
              <a:ext uri="{FF2B5EF4-FFF2-40B4-BE49-F238E27FC236}">
                <a16:creationId xmlns:a16="http://schemas.microsoft.com/office/drawing/2014/main" id="{7A714A74-BEC4-4292-A587-602691EAA4FC}"/>
              </a:ext>
            </a:extLst>
          </p:cNvPr>
          <p:cNvGrpSpPr/>
          <p:nvPr userDrawn="1"/>
        </p:nvGrpSpPr>
        <p:grpSpPr>
          <a:xfrm flipH="1">
            <a:off x="304801" y="4411134"/>
            <a:ext cx="4450403" cy="64321"/>
            <a:chOff x="0" y="5224323"/>
            <a:chExt cx="2416175" cy="0"/>
          </a:xfrm>
        </p:grpSpPr>
        <p:cxnSp>
          <p:nvCxnSpPr>
            <p:cNvPr id="6" name="Straight Connector 5">
              <a:extLst>
                <a:ext uri="{FF2B5EF4-FFF2-40B4-BE49-F238E27FC236}">
                  <a16:creationId xmlns:a16="http://schemas.microsoft.com/office/drawing/2014/main" id="{F39C66FA-AE45-41B4-8240-A5C3A809B0E7}"/>
                </a:ext>
              </a:extLst>
            </p:cNvPr>
            <p:cNvCxnSpPr/>
            <p:nvPr userDrawn="1"/>
          </p:nvCxnSpPr>
          <p:spPr>
            <a:xfrm>
              <a:off x="368300" y="5224323"/>
              <a:ext cx="2047875" cy="0"/>
            </a:xfrm>
            <a:prstGeom prst="line">
              <a:avLst/>
            </a:prstGeom>
            <a:ln w="44450" cap="rnd">
              <a:solidFill>
                <a:srgbClr val="E83E1D"/>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FDBE4CF-3986-41B4-A253-C25A21010183}"/>
                </a:ext>
              </a:extLst>
            </p:cNvPr>
            <p:cNvCxnSpPr/>
            <p:nvPr userDrawn="1"/>
          </p:nvCxnSpPr>
          <p:spPr>
            <a:xfrm>
              <a:off x="0" y="5224323"/>
              <a:ext cx="2047875" cy="0"/>
            </a:xfrm>
            <a:prstGeom prst="line">
              <a:avLst/>
            </a:prstGeom>
            <a:ln w="44450" cap="rnd">
              <a:solidFill>
                <a:srgbClr val="00A2E1"/>
              </a:solidFill>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2621B8F7-8716-473E-AEE6-EBE32BAD7C7E}"/>
              </a:ext>
            </a:extLst>
          </p:cNvPr>
          <p:cNvGrpSpPr/>
          <p:nvPr userDrawn="1"/>
        </p:nvGrpSpPr>
        <p:grpSpPr>
          <a:xfrm>
            <a:off x="-1" y="6791325"/>
            <a:ext cx="12192001" cy="66675"/>
            <a:chOff x="-1" y="6233231"/>
            <a:chExt cx="12192001" cy="574675"/>
          </a:xfrm>
        </p:grpSpPr>
        <p:sp>
          <p:nvSpPr>
            <p:cNvPr id="9" name="Rectangle 8">
              <a:extLst>
                <a:ext uri="{FF2B5EF4-FFF2-40B4-BE49-F238E27FC236}">
                  <a16:creationId xmlns:a16="http://schemas.microsoft.com/office/drawing/2014/main" id="{01B1B137-B25A-44E9-8C32-4458727D48C8}"/>
                </a:ext>
              </a:extLst>
            </p:cNvPr>
            <p:cNvSpPr/>
            <p:nvPr userDrawn="1"/>
          </p:nvSpPr>
          <p:spPr>
            <a:xfrm flipV="1">
              <a:off x="3606800" y="6233231"/>
              <a:ext cx="8585200" cy="574675"/>
            </a:xfrm>
            <a:prstGeom prst="rect">
              <a:avLst/>
            </a:prstGeom>
            <a:solidFill>
              <a:srgbClr val="E73E16"/>
            </a:solidFill>
            <a:ln w="12700" cap="flat" cmpd="sng" algn="ctr">
              <a:noFill/>
              <a:prstDash val="solid"/>
              <a:miter lim="800000"/>
            </a:ln>
            <a:effectLst/>
          </p:spPr>
          <p:txBody>
            <a:bodyPr rtlCol="0" anchor="ctr"/>
            <a:lstStyle/>
            <a:p>
              <a:pPr marL="0" marR="0" lvl="0" indent="0" algn="ctr" defTabSz="914377"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0" name="Rectangle 9">
              <a:extLst>
                <a:ext uri="{FF2B5EF4-FFF2-40B4-BE49-F238E27FC236}">
                  <a16:creationId xmlns:a16="http://schemas.microsoft.com/office/drawing/2014/main" id="{BF267841-F4F3-4F0C-94DB-24C4A4AA10D2}"/>
                </a:ext>
              </a:extLst>
            </p:cNvPr>
            <p:cNvSpPr/>
            <p:nvPr userDrawn="1"/>
          </p:nvSpPr>
          <p:spPr>
            <a:xfrm flipV="1">
              <a:off x="-1" y="6233231"/>
              <a:ext cx="10220325" cy="574675"/>
            </a:xfrm>
            <a:prstGeom prst="rect">
              <a:avLst/>
            </a:prstGeom>
            <a:solidFill>
              <a:srgbClr val="00A2E1"/>
            </a:solidFill>
            <a:ln w="12700" cap="flat" cmpd="sng" algn="ctr">
              <a:noFill/>
              <a:prstDash val="solid"/>
              <a:miter lim="800000"/>
            </a:ln>
            <a:effectLst/>
          </p:spPr>
          <p:txBody>
            <a:bodyPr rtlCol="0" anchor="ctr"/>
            <a:lstStyle/>
            <a:p>
              <a:pPr marL="0" marR="0" lvl="0" indent="0" algn="ctr" defTabSz="914377"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grpSp>
    </p:spTree>
    <p:extLst>
      <p:ext uri="{BB962C8B-B14F-4D97-AF65-F5344CB8AC3E}">
        <p14:creationId xmlns:p14="http://schemas.microsoft.com/office/powerpoint/2010/main" val="199624256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A9A9-81FE-45B3-B69F-1B4B17D48532}"/>
              </a:ext>
            </a:extLst>
          </p:cNvPr>
          <p:cNvSpPr>
            <a:spLocks noGrp="1"/>
          </p:cNvSpPr>
          <p:nvPr>
            <p:ph type="title"/>
          </p:nvPr>
        </p:nvSpPr>
        <p:spPr/>
        <p:txBody>
          <a:bodyPr/>
          <a:lstStyle/>
          <a:p>
            <a:r>
              <a:rPr lang="en-US"/>
              <a:t>Click to edit Master title style</a:t>
            </a:r>
          </a:p>
        </p:txBody>
      </p:sp>
    </p:spTree>
    <p:custDataLst>
      <p:tags r:id="rId1"/>
    </p:custDataLst>
    <p:extLst>
      <p:ext uri="{BB962C8B-B14F-4D97-AF65-F5344CB8AC3E}">
        <p14:creationId xmlns:p14="http://schemas.microsoft.com/office/powerpoint/2010/main" val="123772022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pos="7608">
          <p15:clr>
            <a:srgbClr val="FBAE40"/>
          </p15:clr>
        </p15:guide>
        <p15:guide id="2" pos="1008">
          <p15:clr>
            <a:srgbClr val="FBAE40"/>
          </p15:clr>
        </p15:guide>
      </p15:sldGuideLst>
    </p:ext>
  </p:extLst>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userDrawn="1">
  <p:cSld name="1_Content">
    <p:spTree>
      <p:nvGrpSpPr>
        <p:cNvPr id="1" name=""/>
        <p:cNvGrpSpPr/>
        <p:nvPr/>
      </p:nvGrpSpPr>
      <p:grpSpPr>
        <a:xfrm>
          <a:off x="0" y="0"/>
          <a:ext cx="0" cy="0"/>
          <a:chOff x="0" y="0"/>
          <a:chExt cx="0" cy="0"/>
        </a:xfrm>
      </p:grpSpPr>
      <p:sp>
        <p:nvSpPr>
          <p:cNvPr id="7" name="Rectangle 6"/>
          <p:cNvSpPr/>
          <p:nvPr userDrawn="1"/>
        </p:nvSpPr>
        <p:spPr>
          <a:xfrm>
            <a:off x="0" y="1343609"/>
            <a:ext cx="12192000" cy="4735459"/>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76022">
              <a:defRPr/>
            </a:pPr>
            <a:endParaRPr lang="en-US" sz="695">
              <a:solidFill>
                <a:srgbClr val="FFFFFF"/>
              </a:solidFill>
            </a:endParaRPr>
          </a:p>
        </p:txBody>
      </p:sp>
      <p:sp>
        <p:nvSpPr>
          <p:cNvPr id="4" name="Content Placeholder 3"/>
          <p:cNvSpPr>
            <a:spLocks noGrp="1"/>
          </p:cNvSpPr>
          <p:nvPr>
            <p:ph sz="quarter" idx="14"/>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hasCustomPrompt="1"/>
          </p:nvPr>
        </p:nvSpPr>
        <p:spPr>
          <a:xfrm>
            <a:off x="484717" y="622969"/>
            <a:ext cx="11222376" cy="620619"/>
          </a:xfrm>
        </p:spPr>
        <p:txBody>
          <a:bodyPr wrap="square" anchor="b">
            <a:spAutoFit/>
          </a:bodyPr>
          <a:lstStyle>
            <a:lvl1pPr>
              <a:defRPr spc="0" baseline="0"/>
            </a:lvl1pPr>
          </a:lstStyle>
          <a:p>
            <a:r>
              <a:rPr lang="en-US"/>
              <a:t>CLICK TO EDIT MASTER TITLE STYLE</a:t>
            </a:r>
          </a:p>
        </p:txBody>
      </p:sp>
    </p:spTree>
    <p:extLst>
      <p:ext uri="{BB962C8B-B14F-4D97-AF65-F5344CB8AC3E}">
        <p14:creationId xmlns:p14="http://schemas.microsoft.com/office/powerpoint/2010/main" val="6634139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8.xml><?xml version="1.0" encoding="utf-8"?>
<p:sldLayout xmlns:a="http://schemas.openxmlformats.org/drawingml/2006/main" xmlns:r="http://schemas.openxmlformats.org/officeDocument/2006/relationships" xmlns:p="http://schemas.openxmlformats.org/presentationml/2006/main" showMasterSp="0" type="obj">
  <p:cSld name="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61B221-7A2F-B642-A30C-08C6276034EC}" type="slidenum">
              <a:rPr kumimoji="0" lang="en-US" sz="1800" b="0" i="0" u="none" strike="noStrike" kern="1200" cap="none" spc="0" normalizeH="0" baseline="0" noProof="0" smtClean="0">
                <a:ln>
                  <a:noFill/>
                </a:ln>
                <a:solidFill>
                  <a:srgbClr val="000000"/>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610086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49.xml><?xml version="1.0" encoding="utf-8"?>
<p:sldLayout xmlns:a="http://schemas.openxmlformats.org/drawingml/2006/main" xmlns:r="http://schemas.openxmlformats.org/officeDocument/2006/relationships" xmlns:p="http://schemas.openxmlformats.org/presentationml/2006/main" showMasterSp="0" preserve="1" userDrawn="1">
  <p:cSld name="Title Slide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E7A-85D9-41DD-86FC-5A5E00CB01EC}"/>
              </a:ext>
            </a:extLst>
          </p:cNvPr>
          <p:cNvSpPr>
            <a:spLocks noGrp="1"/>
          </p:cNvSpPr>
          <p:nvPr>
            <p:ph type="ctrTitle" hasCustomPrompt="1"/>
          </p:nvPr>
        </p:nvSpPr>
        <p:spPr>
          <a:xfrm>
            <a:off x="640080" y="1489130"/>
            <a:ext cx="10972800" cy="2223261"/>
          </a:xfrm>
        </p:spPr>
        <p:txBody>
          <a:bodyPr anchor="b">
            <a:normAutofit/>
          </a:bodyPr>
          <a:lstStyle>
            <a:lvl1pPr algn="l">
              <a:defRPr sz="5400" b="1">
                <a:solidFill>
                  <a:srgbClr val="002557"/>
                </a:solidFill>
                <a:latin typeface="Arial" panose="020B0604020202020204" pitchFamily="34" charset="0"/>
                <a:cs typeface="Arial" panose="020B0604020202020204" pitchFamily="34" charset="0"/>
              </a:defRPr>
            </a:lvl1pPr>
          </a:lstStyle>
          <a:p>
            <a:r>
              <a:rPr lang="en-US" dirty="0"/>
              <a:t>TITLE OF MODULE/LECTURE</a:t>
            </a:r>
          </a:p>
        </p:txBody>
      </p:sp>
      <p:sp>
        <p:nvSpPr>
          <p:cNvPr id="3" name="Subtitle 2">
            <a:extLst>
              <a:ext uri="{FF2B5EF4-FFF2-40B4-BE49-F238E27FC236}">
                <a16:creationId xmlns:a16="http://schemas.microsoft.com/office/drawing/2014/main" id="{144CC758-05CD-498C-B7EA-1421DD07FBAE}"/>
              </a:ext>
            </a:extLst>
          </p:cNvPr>
          <p:cNvSpPr>
            <a:spLocks noGrp="1"/>
          </p:cNvSpPr>
          <p:nvPr>
            <p:ph type="subTitle" idx="1"/>
          </p:nvPr>
        </p:nvSpPr>
        <p:spPr>
          <a:xfrm>
            <a:off x="640080" y="3797535"/>
            <a:ext cx="10972800" cy="948671"/>
          </a:xfrm>
        </p:spPr>
        <p:txBody>
          <a:bodyPr>
            <a:normAutofit/>
          </a:bodyPr>
          <a:lstStyle>
            <a:lvl1pPr marL="0" indent="0" algn="l">
              <a:buNone/>
              <a:defRPr sz="2800">
                <a:solidFill>
                  <a:srgbClr val="00255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Text Placeholder 8">
            <a:extLst>
              <a:ext uri="{FF2B5EF4-FFF2-40B4-BE49-F238E27FC236}">
                <a16:creationId xmlns:a16="http://schemas.microsoft.com/office/drawing/2014/main" id="{1D9F7408-FA39-411A-B427-9F7A5AE9AC1D}"/>
              </a:ext>
            </a:extLst>
          </p:cNvPr>
          <p:cNvSpPr>
            <a:spLocks noGrp="1"/>
          </p:cNvSpPr>
          <p:nvPr>
            <p:ph type="body" sz="quarter" idx="14" hasCustomPrompt="1"/>
          </p:nvPr>
        </p:nvSpPr>
        <p:spPr>
          <a:xfrm>
            <a:off x="640080" y="5142187"/>
            <a:ext cx="10972800" cy="594131"/>
          </a:xfrm>
        </p:spPr>
        <p:txBody>
          <a:bodyPr>
            <a:noAutofit/>
          </a:bodyPr>
          <a:lstStyle>
            <a:lvl1pPr marL="0" indent="0">
              <a:buFontTx/>
              <a:buNone/>
              <a:defRPr sz="2000">
                <a:solidFill>
                  <a:srgbClr val="002557"/>
                </a:solidFill>
              </a:defRPr>
            </a:lvl1pPr>
            <a:lvl2pPr marL="457200" indent="0">
              <a:buFontTx/>
              <a:buNone/>
              <a:defRPr sz="1400">
                <a:solidFill>
                  <a:schemeClr val="bg1"/>
                </a:solidFill>
              </a:defRPr>
            </a:lvl2pPr>
            <a:lvl3pPr marL="914400" indent="0">
              <a:buFontTx/>
              <a:buNone/>
              <a:defRPr sz="1400">
                <a:solidFill>
                  <a:schemeClr val="bg1"/>
                </a:solidFill>
              </a:defRPr>
            </a:lvl3pPr>
            <a:lvl4pPr marL="1371600" indent="0">
              <a:buFontTx/>
              <a:buNone/>
              <a:defRPr sz="1400">
                <a:solidFill>
                  <a:schemeClr val="bg1"/>
                </a:solidFill>
              </a:defRPr>
            </a:lvl4pPr>
            <a:lvl5pPr marL="1828800" indent="0">
              <a:buFontTx/>
              <a:buNone/>
              <a:defRPr sz="1400">
                <a:solidFill>
                  <a:schemeClr val="bg1"/>
                </a:solidFill>
              </a:defRPr>
            </a:lvl5pPr>
          </a:lstStyle>
          <a:p>
            <a:pPr lvl="0"/>
            <a:r>
              <a:rPr lang="en-US" dirty="0"/>
              <a:t>Click to Edit Speaker</a:t>
            </a:r>
          </a:p>
        </p:txBody>
      </p:sp>
      <p:pic>
        <p:nvPicPr>
          <p:cNvPr id="6" name="Picture 5">
            <a:extLst>
              <a:ext uri="{FF2B5EF4-FFF2-40B4-BE49-F238E27FC236}">
                <a16:creationId xmlns:a16="http://schemas.microsoft.com/office/drawing/2014/main" id="{567FB3A7-0AD3-4819-9FFB-85C98D4281E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40083" y="490957"/>
            <a:ext cx="2233778" cy="632904"/>
          </a:xfrm>
          <a:prstGeom prst="rect">
            <a:avLst/>
          </a:prstGeom>
        </p:spPr>
      </p:pic>
      <p:sp>
        <p:nvSpPr>
          <p:cNvPr id="8" name="Text Placeholder 4">
            <a:extLst>
              <a:ext uri="{FF2B5EF4-FFF2-40B4-BE49-F238E27FC236}">
                <a16:creationId xmlns:a16="http://schemas.microsoft.com/office/drawing/2014/main" id="{17D14182-7338-E24A-A336-65D15A265736}"/>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Tree>
    <p:extLst>
      <p:ext uri="{BB962C8B-B14F-4D97-AF65-F5344CB8AC3E}">
        <p14:creationId xmlns:p14="http://schemas.microsoft.com/office/powerpoint/2010/main" val="13134590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sldNum="0" hdr="0" ftr="0" dt="0"/>
</p:sldLayout>
</file>

<file path=ppt/slideLayouts/slideLayout35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dirty="0"/>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Tree>
    <p:extLst>
      <p:ext uri="{BB962C8B-B14F-4D97-AF65-F5344CB8AC3E}">
        <p14:creationId xmlns:p14="http://schemas.microsoft.com/office/powerpoint/2010/main" val="35019995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1.xml><?xml version="1.0" encoding="utf-8"?>
<p:sldLayout xmlns:a="http://schemas.openxmlformats.org/drawingml/2006/main" xmlns:r="http://schemas.openxmlformats.org/officeDocument/2006/relationships" xmlns:p="http://schemas.openxmlformats.org/presentationml/2006/main" showMasterSp="0" preserve="1" userDrawn="1">
  <p:cSld name="Section title">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354B21-5ACF-49E1-A84C-36FD8CEB4E8A}"/>
              </a:ext>
            </a:extLst>
          </p:cNvPr>
          <p:cNvSpPr>
            <a:spLocks noGrp="1"/>
          </p:cNvSpPr>
          <p:nvPr>
            <p:ph type="sldNum" sz="quarter" idx="12"/>
          </p:nvPr>
        </p:nvSpPr>
        <p:spPr/>
        <p:txBody>
          <a:bodyPr/>
          <a:lstStyle/>
          <a:p>
            <a:fld id="{BE33F7A0-71F0-446B-9DE8-6D75BE64EE0F}" type="slidenum">
              <a:rPr lang="en-US" smtClean="0"/>
              <a:t>‹#›</a:t>
            </a:fld>
            <a:endParaRPr lang="en-US"/>
          </a:p>
        </p:txBody>
      </p:sp>
      <p:sp>
        <p:nvSpPr>
          <p:cNvPr id="5" name="Title 1">
            <a:extLst>
              <a:ext uri="{FF2B5EF4-FFF2-40B4-BE49-F238E27FC236}">
                <a16:creationId xmlns:a16="http://schemas.microsoft.com/office/drawing/2014/main" id="{8157A794-B351-4E1D-AC06-88E609E324B6}"/>
              </a:ext>
            </a:extLst>
          </p:cNvPr>
          <p:cNvSpPr>
            <a:spLocks noGrp="1"/>
          </p:cNvSpPr>
          <p:nvPr>
            <p:ph type="ctrTitle" hasCustomPrompt="1"/>
          </p:nvPr>
        </p:nvSpPr>
        <p:spPr>
          <a:xfrm>
            <a:off x="667512" y="2257671"/>
            <a:ext cx="10972800" cy="1970998"/>
          </a:xfrm>
        </p:spPr>
        <p:txBody>
          <a:bodyPr anchor="ctr" anchorCtr="0">
            <a:normAutofit/>
          </a:bodyPr>
          <a:lstStyle>
            <a:lvl1pPr algn="l">
              <a:defRPr sz="4000" b="1">
                <a:solidFill>
                  <a:srgbClr val="002557"/>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7" name="Text Placeholder 4">
            <a:extLst>
              <a:ext uri="{FF2B5EF4-FFF2-40B4-BE49-F238E27FC236}">
                <a16:creationId xmlns:a16="http://schemas.microsoft.com/office/drawing/2014/main" id="{7CB67DAE-E1EF-8040-9240-16BFD8EDA7AE}"/>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Tree>
    <p:extLst>
      <p:ext uri="{BB962C8B-B14F-4D97-AF65-F5344CB8AC3E}">
        <p14:creationId xmlns:p14="http://schemas.microsoft.com/office/powerpoint/2010/main" val="14970471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354B21-5ACF-49E1-A84C-36FD8CEB4E8A}"/>
              </a:ext>
            </a:extLst>
          </p:cNvPr>
          <p:cNvSpPr>
            <a:spLocks noGrp="1"/>
          </p:cNvSpPr>
          <p:nvPr>
            <p:ph type="sldNum" sz="quarter" idx="12"/>
          </p:nvPr>
        </p:nvSpPr>
        <p:spPr/>
        <p:txBody>
          <a:bodyPr/>
          <a:lstStyle/>
          <a:p>
            <a:fld id="{BE33F7A0-71F0-446B-9DE8-6D75BE64EE0F}" type="slidenum">
              <a:rPr lang="en-US" smtClean="0"/>
              <a:t>‹#›</a:t>
            </a:fld>
            <a:endParaRPr lang="en-US"/>
          </a:p>
        </p:txBody>
      </p:sp>
      <p:sp>
        <p:nvSpPr>
          <p:cNvPr id="6" name="Text Placeholder 4">
            <a:extLst>
              <a:ext uri="{FF2B5EF4-FFF2-40B4-BE49-F238E27FC236}">
                <a16:creationId xmlns:a16="http://schemas.microsoft.com/office/drawing/2014/main" id="{90609FE5-2F18-684C-97F3-2F85F052DB04}"/>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Tree>
    <p:extLst>
      <p:ext uri="{BB962C8B-B14F-4D97-AF65-F5344CB8AC3E}">
        <p14:creationId xmlns:p14="http://schemas.microsoft.com/office/powerpoint/2010/main" val="14828846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3.xml><?xml version="1.0" encoding="utf-8"?>
<p:sldLayout xmlns:a="http://schemas.openxmlformats.org/drawingml/2006/main" xmlns:r="http://schemas.openxmlformats.org/officeDocument/2006/relationships" xmlns:p="http://schemas.openxmlformats.org/presentationml/2006/main" showMasterSp="0" userDrawn="1">
  <p:cSld name="Content">
    <p:spTree>
      <p:nvGrpSpPr>
        <p:cNvPr id="1" name=""/>
        <p:cNvGrpSpPr/>
        <p:nvPr/>
      </p:nvGrpSpPr>
      <p:grpSpPr>
        <a:xfrm>
          <a:off x="0" y="0"/>
          <a:ext cx="0" cy="0"/>
          <a:chOff x="0" y="0"/>
          <a:chExt cx="0" cy="0"/>
        </a:xfrm>
      </p:grpSpPr>
      <p:sp>
        <p:nvSpPr>
          <p:cNvPr id="4" name="Content Placeholder 3"/>
          <p:cNvSpPr>
            <a:spLocks noGrp="1"/>
          </p:cNvSpPr>
          <p:nvPr>
            <p:ph sz="quarter" idx="14"/>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hasCustomPrompt="1"/>
          </p:nvPr>
        </p:nvSpPr>
        <p:spPr>
          <a:xfrm>
            <a:off x="484717" y="607515"/>
            <a:ext cx="11222376" cy="636072"/>
          </a:xfrm>
        </p:spPr>
        <p:txBody>
          <a:bodyPr wrap="square" anchor="b">
            <a:spAutoFit/>
          </a:bodyPr>
          <a:lstStyle>
            <a:lvl1pPr>
              <a:defRPr spc="0" baseline="0"/>
            </a:lvl1pPr>
          </a:lstStyle>
          <a:p>
            <a:r>
              <a:rPr lang="en-US" dirty="0"/>
              <a:t>CLICK TO EDIT MASTER TITLE STYLE</a:t>
            </a:r>
          </a:p>
        </p:txBody>
      </p:sp>
    </p:spTree>
    <p:extLst>
      <p:ext uri="{BB962C8B-B14F-4D97-AF65-F5344CB8AC3E}">
        <p14:creationId xmlns:p14="http://schemas.microsoft.com/office/powerpoint/2010/main" val="4311752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4.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B76BC44-0BA7-2641-B695-1EEBAC49391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936" y="-9939"/>
            <a:ext cx="12223521" cy="1570383"/>
          </a:xfrm>
          <a:prstGeom prst="rect">
            <a:avLst/>
          </a:prstGeom>
        </p:spPr>
      </p:pic>
      <p:pic>
        <p:nvPicPr>
          <p:cNvPr id="10" name="Picture 9">
            <a:extLst>
              <a:ext uri="{FF2B5EF4-FFF2-40B4-BE49-F238E27FC236}">
                <a16:creationId xmlns:a16="http://schemas.microsoft.com/office/drawing/2014/main" id="{68F034C2-8D6D-904A-B3E9-9C8A2014CBE1}"/>
              </a:ext>
            </a:extLst>
          </p:cNvPr>
          <p:cNvPicPr>
            <a:picLocks noChangeAspect="1"/>
          </p:cNvPicPr>
          <p:nvPr userDrawn="1"/>
        </p:nvPicPr>
        <p:blipFill>
          <a:blip r:embed="rId3">
            <a:extLst>
              <a:ext uri="{28A0092B-C50C-407E-A947-70E740481C1C}">
                <a14:useLocalDpi xmlns:a14="http://schemas.microsoft.com/office/drawing/2010/main" val="0"/>
              </a:ext>
            </a:extLst>
          </a:blip>
          <a:srcRect l="4447" r="4447"/>
          <a:stretch/>
        </p:blipFill>
        <p:spPr>
          <a:xfrm>
            <a:off x="0" y="6323637"/>
            <a:ext cx="12192000" cy="534363"/>
          </a:xfrm>
          <a:prstGeom prst="rect">
            <a:avLst/>
          </a:prstGeom>
        </p:spPr>
      </p:pic>
      <p:pic>
        <p:nvPicPr>
          <p:cNvPr id="3" name="Picture 2">
            <a:extLst>
              <a:ext uri="{FF2B5EF4-FFF2-40B4-BE49-F238E27FC236}">
                <a16:creationId xmlns:a16="http://schemas.microsoft.com/office/drawing/2014/main" id="{FE404ADF-E5EE-CA4C-93E6-9DBE5F5370A1}"/>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289503" y="176289"/>
            <a:ext cx="4373949" cy="1205471"/>
          </a:xfrm>
          <a:prstGeom prst="rect">
            <a:avLst/>
          </a:prstGeom>
        </p:spPr>
      </p:pic>
    </p:spTree>
    <p:extLst>
      <p:ext uri="{BB962C8B-B14F-4D97-AF65-F5344CB8AC3E}">
        <p14:creationId xmlns:p14="http://schemas.microsoft.com/office/powerpoint/2010/main" val="12034204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showMasterSp="0" userDrawn="1">
  <p:cSld name="Subtitle and Content_Logo">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17022A7-4BA8-FCB7-5074-1B56CECD6DF8}"/>
              </a:ext>
            </a:extLst>
          </p:cNvPr>
          <p:cNvSpPr>
            <a:spLocks noGrp="1"/>
          </p:cNvSpPr>
          <p:nvPr>
            <p:ph sz="quarter" idx="10" hasCustomPrompt="1"/>
          </p:nvPr>
        </p:nvSpPr>
        <p:spPr>
          <a:xfrm>
            <a:off x="365127" y="2161309"/>
            <a:ext cx="11461749" cy="352829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ext Placeholder 5">
            <a:extLst>
              <a:ext uri="{FF2B5EF4-FFF2-40B4-BE49-F238E27FC236}">
                <a16:creationId xmlns:a16="http://schemas.microsoft.com/office/drawing/2014/main" id="{5FEF57AC-E6C8-F910-79ED-F76FB3BED986}"/>
              </a:ext>
            </a:extLst>
          </p:cNvPr>
          <p:cNvSpPr>
            <a:spLocks noGrp="1"/>
          </p:cNvSpPr>
          <p:nvPr>
            <p:ph type="body" sz="quarter" idx="11" hasCustomPrompt="1"/>
          </p:nvPr>
        </p:nvSpPr>
        <p:spPr>
          <a:xfrm>
            <a:off x="365127" y="1574801"/>
            <a:ext cx="11461749" cy="412751"/>
          </a:xfrm>
        </p:spPr>
        <p:txBody>
          <a:bodyPr/>
          <a:lstStyle>
            <a:lvl1pPr marL="0" indent="0">
              <a:buNone/>
              <a:defRPr b="1" i="0">
                <a:latin typeface="Century Gothic" panose="020B0502020202020204" pitchFamily="34" charset="0"/>
              </a:defRPr>
            </a:lvl1pPr>
          </a:lstStyle>
          <a:p>
            <a:pPr lvl="0"/>
            <a:r>
              <a:rPr lang="en-US" dirty="0"/>
              <a:t>CLICK TO EDIT MASTER TEXT STYLES</a:t>
            </a:r>
          </a:p>
        </p:txBody>
      </p:sp>
      <p:sp>
        <p:nvSpPr>
          <p:cNvPr id="2" name="Text Placeholder 3">
            <a:extLst>
              <a:ext uri="{FF2B5EF4-FFF2-40B4-BE49-F238E27FC236}">
                <a16:creationId xmlns:a16="http://schemas.microsoft.com/office/drawing/2014/main" id="{D30EA408-BDA5-1120-95AB-259BA4578D20}"/>
              </a:ext>
            </a:extLst>
          </p:cNvPr>
          <p:cNvSpPr>
            <a:spLocks noGrp="1"/>
          </p:cNvSpPr>
          <p:nvPr>
            <p:ph type="body" sz="quarter" idx="12" hasCustomPrompt="1"/>
          </p:nvPr>
        </p:nvSpPr>
        <p:spPr>
          <a:xfrm>
            <a:off x="365127" y="5833872"/>
            <a:ext cx="8821000" cy="493776"/>
          </a:xfrm>
        </p:spPr>
        <p:txBody>
          <a:bodyPr anchor="b"/>
          <a:lstStyle>
            <a:lvl1pPr marL="0" indent="0">
              <a:spcBef>
                <a:spcPts val="0"/>
              </a:spcBef>
              <a:spcAft>
                <a:spcPts val="0"/>
              </a:spcAft>
              <a:buNone/>
              <a:defRPr sz="900" b="0" i="1">
                <a:latin typeface="Century Gothic" panose="020B0502020202020204" pitchFamily="34" charset="0"/>
                <a:cs typeface="Arial" panose="020B0604020202020204" pitchFamily="34" charset="0"/>
              </a:defRPr>
            </a:lvl1pPr>
            <a:lvl2pPr marL="273361" indent="0">
              <a:buNone/>
              <a:defRPr/>
            </a:lvl2pPr>
            <a:lvl3pPr marL="548626" indent="0">
              <a:buNone/>
              <a:defRPr/>
            </a:lvl3pPr>
            <a:lvl4pPr marL="731502" indent="0">
              <a:buNone/>
              <a:defRPr/>
            </a:lvl4pPr>
            <a:lvl5pPr marL="914377" indent="0">
              <a:buNone/>
              <a:defRPr/>
            </a:lvl5pPr>
          </a:lstStyle>
          <a:p>
            <a:pPr lvl="0"/>
            <a:r>
              <a:rPr lang="en-US" dirty="0"/>
              <a:t>*Footnotes</a:t>
            </a:r>
          </a:p>
        </p:txBody>
      </p:sp>
      <p:sp>
        <p:nvSpPr>
          <p:cNvPr id="4" name="Title Placeholder 6">
            <a:extLst>
              <a:ext uri="{FF2B5EF4-FFF2-40B4-BE49-F238E27FC236}">
                <a16:creationId xmlns:a16="http://schemas.microsoft.com/office/drawing/2014/main" id="{3700745A-22BA-4BE9-1AAC-1A73B9321D04}"/>
              </a:ext>
            </a:extLst>
          </p:cNvPr>
          <p:cNvSpPr>
            <a:spLocks noGrp="1"/>
          </p:cNvSpPr>
          <p:nvPr>
            <p:ph type="title" hasCustomPrompt="1"/>
          </p:nvPr>
        </p:nvSpPr>
        <p:spPr>
          <a:xfrm>
            <a:off x="365126" y="365762"/>
            <a:ext cx="11461751" cy="507831"/>
          </a:xfrm>
          <a:prstGeom prst="rect">
            <a:avLst/>
          </a:prstGeom>
        </p:spPr>
        <p:txBody>
          <a:bodyPr vert="horz" wrap="square" lIns="0" tIns="0" rIns="0" bIns="0" rtlCol="0" anchor="t" anchorCtr="0">
            <a:spAutoFit/>
          </a:bodyPr>
          <a:lstStyle>
            <a:lvl1pPr>
              <a:defRPr sz="3300"/>
            </a:lvl1pPr>
          </a:lstStyle>
          <a:p>
            <a:r>
              <a:rPr lang="en-US" dirty="0"/>
              <a:t>Click To Edit Master Title Style</a:t>
            </a:r>
          </a:p>
        </p:txBody>
      </p:sp>
    </p:spTree>
    <p:custDataLst>
      <p:tags r:id="rId1"/>
    </p:custDataLst>
    <p:extLst>
      <p:ext uri="{BB962C8B-B14F-4D97-AF65-F5344CB8AC3E}">
        <p14:creationId xmlns:p14="http://schemas.microsoft.com/office/powerpoint/2010/main" val="27235834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6.xml><?xml version="1.0" encoding="utf-8"?>
<p:sldLayout xmlns:a="http://schemas.openxmlformats.org/drawingml/2006/main" xmlns:r="http://schemas.openxmlformats.org/officeDocument/2006/relationships" xmlns:p="http://schemas.openxmlformats.org/presentationml/2006/main" showMasterSp="0" type="blank">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240B99-41FC-FE49-B142-0E7669E75A9C}"/>
              </a:ext>
            </a:extLst>
          </p:cNvPr>
          <p:cNvSpPr>
            <a:spLocks noGrp="1"/>
          </p:cNvSpPr>
          <p:nvPr>
            <p:ph type="dt" sz="half" idx="10"/>
          </p:nvPr>
        </p:nvSpPr>
        <p:spPr/>
        <p:txBody>
          <a:bodyPr/>
          <a:lstStyle/>
          <a:p>
            <a:fld id="{98373EBA-D952-5647-8DCC-9A026B618F7D}" type="datetimeFigureOut">
              <a:rPr lang="en-US" smtClean="0"/>
              <a:t>5/30/26</a:t>
            </a:fld>
            <a:endParaRPr lang="en-US"/>
          </a:p>
        </p:txBody>
      </p:sp>
      <p:sp>
        <p:nvSpPr>
          <p:cNvPr id="3" name="Footer Placeholder 2">
            <a:extLst>
              <a:ext uri="{FF2B5EF4-FFF2-40B4-BE49-F238E27FC236}">
                <a16:creationId xmlns:a16="http://schemas.microsoft.com/office/drawing/2014/main" id="{BA9C433C-D591-AF4C-BAB4-E3DBE7DFB6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E5AA60-3205-BD4A-9745-C88DE58EC3CA}"/>
              </a:ext>
            </a:extLst>
          </p:cNvPr>
          <p:cNvSpPr>
            <a:spLocks noGrp="1"/>
          </p:cNvSpPr>
          <p:nvPr>
            <p:ph type="sldNum" sz="quarter" idx="12"/>
          </p:nvPr>
        </p:nvSpPr>
        <p:spPr/>
        <p:txBody>
          <a:bodyPr/>
          <a:lstStyle/>
          <a:p>
            <a:fld id="{13D18F99-39FD-114E-A8A7-A96C241B5C41}" type="slidenum">
              <a:rPr lang="en-US" smtClean="0"/>
              <a:t>‹#›</a:t>
            </a:fld>
            <a:endParaRPr lang="en-US"/>
          </a:p>
        </p:txBody>
      </p:sp>
    </p:spTree>
    <p:extLst>
      <p:ext uri="{BB962C8B-B14F-4D97-AF65-F5344CB8AC3E}">
        <p14:creationId xmlns:p14="http://schemas.microsoft.com/office/powerpoint/2010/main" val="37950748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304800" y="1246909"/>
            <a:ext cx="11582400" cy="5055651"/>
          </a:xfrm>
        </p:spPr>
        <p:txBody>
          <a:bodyPr/>
          <a:lstStyle>
            <a:lvl1pPr>
              <a:spcBef>
                <a:spcPts val="0"/>
              </a:spcBef>
              <a:spcAft>
                <a:spcPts val="600"/>
              </a:spcAft>
              <a:defRPr/>
            </a:lvl1pPr>
            <a:lvl2pPr>
              <a:spcBef>
                <a:spcPts val="0"/>
              </a:spcBef>
              <a:spcAft>
                <a:spcPts val="600"/>
              </a:spcAft>
              <a:defRPr/>
            </a:lvl2pPr>
            <a:lvl3pPr>
              <a:spcBef>
                <a:spcPts val="0"/>
              </a:spcBef>
              <a:spcAft>
                <a:spcPts val="600"/>
              </a:spcAft>
              <a:defRPr/>
            </a:lvl3pPr>
            <a:lvl4pPr>
              <a:spcBef>
                <a:spcPts val="0"/>
              </a:spcBef>
              <a:spcAft>
                <a:spcPts val="600"/>
              </a:spcAft>
              <a:defRPr/>
            </a:lvl4pPr>
            <a:lvl5pPr>
              <a:spcBef>
                <a:spcPts val="0"/>
              </a:spcBef>
              <a:spcAft>
                <a:spcPts val="600"/>
              </a:spcAf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4"/>
          <p:cNvSpPr>
            <a:spLocks noGrp="1"/>
          </p:cNvSpPr>
          <p:nvPr>
            <p:ph type="body" sz="quarter" idx="10" hasCustomPrompt="1"/>
          </p:nvPr>
        </p:nvSpPr>
        <p:spPr>
          <a:xfrm>
            <a:off x="304802" y="6233975"/>
            <a:ext cx="5507567" cy="487363"/>
          </a:xfrm>
        </p:spPr>
        <p:txBody>
          <a:bodyPr tIns="0" bIns="0" anchor="b"/>
          <a:lstStyle>
            <a:lvl1pPr marL="0" indent="0">
              <a:buNone/>
              <a:defRPr sz="1200"/>
            </a:lvl1pPr>
          </a:lstStyle>
          <a:p>
            <a:r>
              <a:rPr lang="en-GB" sz="1200" dirty="0"/>
              <a:t>Footnote text left aligned (Arial 12pt roman, black)</a:t>
            </a:r>
          </a:p>
        </p:txBody>
      </p:sp>
      <p:sp>
        <p:nvSpPr>
          <p:cNvPr id="5" name="Text Placeholder 4"/>
          <p:cNvSpPr>
            <a:spLocks noGrp="1"/>
          </p:cNvSpPr>
          <p:nvPr>
            <p:ph type="body" sz="quarter" idx="11" hasCustomPrompt="1"/>
          </p:nvPr>
        </p:nvSpPr>
        <p:spPr>
          <a:xfrm>
            <a:off x="6379634" y="6521313"/>
            <a:ext cx="5507567" cy="200025"/>
          </a:xfrm>
        </p:spPr>
        <p:txBody>
          <a:bodyPr tIns="0" bIns="0" anchor="b"/>
          <a:lstStyle>
            <a:lvl1pPr marL="0" indent="0" algn="r">
              <a:buNone/>
              <a:defRPr sz="1200" baseline="0"/>
            </a:lvl1pPr>
          </a:lstStyle>
          <a:p>
            <a:r>
              <a:rPr lang="en-GB" sz="1200" dirty="0"/>
              <a:t>Reference text right aligned (Arial 12pt roman, black)</a:t>
            </a:r>
          </a:p>
        </p:txBody>
      </p:sp>
      <p:sp>
        <p:nvSpPr>
          <p:cNvPr id="8" name="Slide Number Placeholder 5">
            <a:extLst>
              <a:ext uri="{FF2B5EF4-FFF2-40B4-BE49-F238E27FC236}">
                <a16:creationId xmlns:a16="http://schemas.microsoft.com/office/drawing/2014/main" id="{C7B7C12D-C078-4A6A-9A46-117F2CB93103}"/>
              </a:ext>
            </a:extLst>
          </p:cNvPr>
          <p:cNvSpPr txBox="1">
            <a:spLocks/>
          </p:cNvSpPr>
          <p:nvPr userDrawn="1"/>
        </p:nvSpPr>
        <p:spPr>
          <a:xfrm>
            <a:off x="11593484" y="6426260"/>
            <a:ext cx="598517" cy="365125"/>
          </a:xfrm>
          <a:prstGeom prst="rect">
            <a:avLst/>
          </a:prstGeom>
        </p:spPr>
        <p:txBody>
          <a:bodyPr vert="horz" lIns="91440" tIns="45720" rIns="91440" bIns="45720" rtlCol="0" anchor="b"/>
          <a:lstStyle>
            <a:defPPr>
              <a:defRPr lang="en-GB"/>
            </a:defPPr>
            <a:lvl1pPr algn="r" rtl="0" fontAlgn="base">
              <a:spcBef>
                <a:spcPct val="0"/>
              </a:spcBef>
              <a:spcAft>
                <a:spcPct val="0"/>
              </a:spcAft>
              <a:defRPr sz="1000" kern="1200">
                <a:solidFill>
                  <a:srgbClr val="17ACC8"/>
                </a:solidFill>
                <a:latin typeface="Arial" panose="020B0604020202020204" pitchFamily="34"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1C2912F7-087B-418C-A3FA-FA4636C6A3D8}"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17903654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matchingName="3_Title and Text" userDrawn="1">
  <p:cSld name="3_Title and Text">
    <p:spTree>
      <p:nvGrpSpPr>
        <p:cNvPr id="1" name="Shape 16"/>
        <p:cNvGrpSpPr/>
        <p:nvPr/>
      </p:nvGrpSpPr>
      <p:grpSpPr>
        <a:xfrm>
          <a:off x="0" y="0"/>
          <a:ext cx="0" cy="0"/>
          <a:chOff x="0" y="0"/>
          <a:chExt cx="0" cy="0"/>
        </a:xfrm>
      </p:grpSpPr>
      <p:sp>
        <p:nvSpPr>
          <p:cNvPr id="19" name="Google Shape;19;p14"/>
          <p:cNvSpPr txBox="1">
            <a:spLocks noGrp="1"/>
          </p:cNvSpPr>
          <p:nvPr>
            <p:ph type="subTitle" idx="2"/>
          </p:nvPr>
        </p:nvSpPr>
        <p:spPr>
          <a:xfrm>
            <a:off x="479999" y="944311"/>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3D9DA0"/>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13" name="Google Shape;18;p14">
            <a:extLst>
              <a:ext uri="{FF2B5EF4-FFF2-40B4-BE49-F238E27FC236}">
                <a16:creationId xmlns:a16="http://schemas.microsoft.com/office/drawing/2014/main" id="{329DFE97-3C37-2843-919B-76136B9C9557}"/>
              </a:ext>
            </a:extLst>
          </p:cNvPr>
          <p:cNvSpPr txBox="1">
            <a:spLocks noGrp="1"/>
          </p:cNvSpPr>
          <p:nvPr>
            <p:ph type="ctrTitle"/>
          </p:nvPr>
        </p:nvSpPr>
        <p:spPr>
          <a:xfrm>
            <a:off x="479999" y="368311"/>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026C72"/>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14" name="Google Shape;17;p14">
            <a:extLst>
              <a:ext uri="{FF2B5EF4-FFF2-40B4-BE49-F238E27FC236}">
                <a16:creationId xmlns:a16="http://schemas.microsoft.com/office/drawing/2014/main" id="{57D9B4DA-E208-4D4F-A1E1-2BB4BA0AFEC8}"/>
              </a:ext>
            </a:extLst>
          </p:cNvPr>
          <p:cNvSpPr txBox="1">
            <a:spLocks noGrp="1"/>
          </p:cNvSpPr>
          <p:nvPr>
            <p:ph type="body" idx="1"/>
          </p:nvPr>
        </p:nvSpPr>
        <p:spPr>
          <a:xfrm>
            <a:off x="500433" y="1730103"/>
            <a:ext cx="11213200" cy="4273005"/>
          </a:xfrm>
          <a:prstGeom prst="rect">
            <a:avLst/>
          </a:prstGeom>
          <a:noFill/>
          <a:ln>
            <a:noFill/>
          </a:ln>
        </p:spPr>
        <p:txBody>
          <a:bodyPr spcFirstLastPara="1" wrap="square" lIns="91425" tIns="45700" rIns="91425" bIns="45700" anchor="t" anchorCtr="0">
            <a:noAutofit/>
          </a:bodyPr>
          <a:lstStyle>
            <a:lvl1pPr marL="609585"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chemeClr val="tx1">
                    <a:lumMod val="75000"/>
                    <a:lumOff val="25000"/>
                  </a:schemeClr>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pic>
        <p:nvPicPr>
          <p:cNvPr id="8" name="Picture 7" descr="A picture containing text, clipart&#10;&#10;Description automatically generated">
            <a:extLst>
              <a:ext uri="{FF2B5EF4-FFF2-40B4-BE49-F238E27FC236}">
                <a16:creationId xmlns:a16="http://schemas.microsoft.com/office/drawing/2014/main" id="{C63D78F6-5649-4478-BA93-ED23F06DA231}"/>
              </a:ext>
            </a:extLst>
          </p:cNvPr>
          <p:cNvPicPr>
            <a:picLocks noChangeAspect="1"/>
          </p:cNvPicPr>
          <p:nvPr userDrawn="1"/>
        </p:nvPicPr>
        <p:blipFill>
          <a:blip r:embed="rId2"/>
          <a:stretch>
            <a:fillRect/>
          </a:stretch>
        </p:blipFill>
        <p:spPr>
          <a:xfrm>
            <a:off x="489667" y="6248189"/>
            <a:ext cx="1657927" cy="315572"/>
          </a:xfrm>
          <a:prstGeom prst="rect">
            <a:avLst/>
          </a:prstGeom>
        </p:spPr>
      </p:pic>
    </p:spTree>
    <p:extLst>
      <p:ext uri="{BB962C8B-B14F-4D97-AF65-F5344CB8AC3E}">
        <p14:creationId xmlns:p14="http://schemas.microsoft.com/office/powerpoint/2010/main" val="28041112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2" orient="horz" pos="2935">
          <p15:clr>
            <a:srgbClr val="FBAE40"/>
          </p15:clr>
        </p15:guide>
        <p15:guide id="3" orient="horz" pos="3094">
          <p15:clr>
            <a:srgbClr val="FBAE40"/>
          </p15:clr>
        </p15:guide>
        <p15:guide id="4" pos="226">
          <p15:clr>
            <a:srgbClr val="FBAE40"/>
          </p15:clr>
        </p15:guide>
        <p15:guide id="5" pos="5534">
          <p15:clr>
            <a:srgbClr val="FBAE40"/>
          </p15:clr>
        </p15:guide>
        <p15:guide id="6" orient="horz" pos="169">
          <p15:clr>
            <a:srgbClr val="FBAE40"/>
          </p15:clr>
        </p15:guide>
      </p15:sldGuideLst>
    </p:ext>
  </p:extLst>
</p:sldLayout>
</file>

<file path=ppt/slideLayouts/slideLayout359.xml><?xml version="1.0" encoding="utf-8"?>
<p:sldLayout xmlns:a="http://schemas.openxmlformats.org/drawingml/2006/main" xmlns:r="http://schemas.openxmlformats.org/officeDocument/2006/relationships" xmlns:p="http://schemas.openxmlformats.org/presentationml/2006/main" showMasterSp="0"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304800" y="1246909"/>
            <a:ext cx="11582400" cy="5055651"/>
          </a:xfrm>
        </p:spPr>
        <p:txBody>
          <a:bodyPr/>
          <a:lstStyle>
            <a:lvl1pPr>
              <a:spcBef>
                <a:spcPts val="0"/>
              </a:spcBef>
              <a:spcAft>
                <a:spcPts val="600"/>
              </a:spcAft>
              <a:defRPr/>
            </a:lvl1pPr>
            <a:lvl2pPr>
              <a:spcBef>
                <a:spcPts val="0"/>
              </a:spcBef>
              <a:spcAft>
                <a:spcPts val="600"/>
              </a:spcAft>
              <a:defRPr/>
            </a:lvl2pPr>
            <a:lvl3pPr>
              <a:spcBef>
                <a:spcPts val="0"/>
              </a:spcBef>
              <a:spcAft>
                <a:spcPts val="600"/>
              </a:spcAft>
              <a:defRPr/>
            </a:lvl3pPr>
            <a:lvl4pPr>
              <a:spcBef>
                <a:spcPts val="0"/>
              </a:spcBef>
              <a:spcAft>
                <a:spcPts val="600"/>
              </a:spcAft>
              <a:defRPr/>
            </a:lvl4pPr>
            <a:lvl5pPr>
              <a:spcBef>
                <a:spcPts val="0"/>
              </a:spcBef>
              <a:spcAft>
                <a:spcPts val="600"/>
              </a:spcAf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4"/>
          <p:cNvSpPr>
            <a:spLocks noGrp="1"/>
          </p:cNvSpPr>
          <p:nvPr>
            <p:ph type="body" sz="quarter" idx="10" hasCustomPrompt="1"/>
          </p:nvPr>
        </p:nvSpPr>
        <p:spPr>
          <a:xfrm>
            <a:off x="304802" y="6233975"/>
            <a:ext cx="5507567" cy="487363"/>
          </a:xfrm>
        </p:spPr>
        <p:txBody>
          <a:bodyPr tIns="0" bIns="0" anchor="b"/>
          <a:lstStyle>
            <a:lvl1pPr marL="0" indent="0">
              <a:buNone/>
              <a:defRPr sz="1200"/>
            </a:lvl1pPr>
          </a:lstStyle>
          <a:p>
            <a:r>
              <a:rPr lang="en-GB" sz="1200" dirty="0"/>
              <a:t>Footnote text left aligned (Arial 12pt roman, black)</a:t>
            </a:r>
          </a:p>
        </p:txBody>
      </p:sp>
      <p:sp>
        <p:nvSpPr>
          <p:cNvPr id="5" name="Text Placeholder 4"/>
          <p:cNvSpPr>
            <a:spLocks noGrp="1"/>
          </p:cNvSpPr>
          <p:nvPr>
            <p:ph type="body" sz="quarter" idx="11" hasCustomPrompt="1"/>
          </p:nvPr>
        </p:nvSpPr>
        <p:spPr>
          <a:xfrm>
            <a:off x="6379634" y="6521313"/>
            <a:ext cx="5507567" cy="200025"/>
          </a:xfrm>
        </p:spPr>
        <p:txBody>
          <a:bodyPr tIns="0" bIns="0" anchor="b"/>
          <a:lstStyle>
            <a:lvl1pPr marL="0" indent="0" algn="r">
              <a:buNone/>
              <a:defRPr sz="1200" baseline="0"/>
            </a:lvl1pPr>
          </a:lstStyle>
          <a:p>
            <a:r>
              <a:rPr lang="en-GB" sz="1200" dirty="0"/>
              <a:t>Reference text right aligned (Arial 12pt roman, black)</a:t>
            </a:r>
          </a:p>
        </p:txBody>
      </p:sp>
      <p:sp>
        <p:nvSpPr>
          <p:cNvPr id="8" name="Slide Number Placeholder 5">
            <a:extLst>
              <a:ext uri="{FF2B5EF4-FFF2-40B4-BE49-F238E27FC236}">
                <a16:creationId xmlns:a16="http://schemas.microsoft.com/office/drawing/2014/main" id="{C7B7C12D-C078-4A6A-9A46-117F2CB93103}"/>
              </a:ext>
            </a:extLst>
          </p:cNvPr>
          <p:cNvSpPr txBox="1">
            <a:spLocks/>
          </p:cNvSpPr>
          <p:nvPr userDrawn="1"/>
        </p:nvSpPr>
        <p:spPr>
          <a:xfrm>
            <a:off x="11593484" y="6426260"/>
            <a:ext cx="598517" cy="365125"/>
          </a:xfrm>
          <a:prstGeom prst="rect">
            <a:avLst/>
          </a:prstGeom>
        </p:spPr>
        <p:txBody>
          <a:bodyPr vert="horz" lIns="91440" tIns="45720" rIns="91440" bIns="45720" rtlCol="0" anchor="b"/>
          <a:lstStyle>
            <a:defPPr>
              <a:defRPr lang="en-GB"/>
            </a:defPPr>
            <a:lvl1pPr algn="r" rtl="0" fontAlgn="base">
              <a:spcBef>
                <a:spcPct val="0"/>
              </a:spcBef>
              <a:spcAft>
                <a:spcPct val="0"/>
              </a:spcAft>
              <a:defRPr sz="1000" kern="1200">
                <a:solidFill>
                  <a:srgbClr val="17ACC8"/>
                </a:solidFill>
                <a:latin typeface="Arial" panose="020B0604020202020204" pitchFamily="34"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1C2912F7-087B-418C-A3FA-FA4636C6A3D8}"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38965286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0.xml><?xml version="1.0" encoding="utf-8"?>
<p:sldLayout xmlns:a="http://schemas.openxmlformats.org/drawingml/2006/main" xmlns:r="http://schemas.openxmlformats.org/officeDocument/2006/relationships" xmlns:p="http://schemas.openxmlformats.org/presentationml/2006/main" type="title">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E4D4454-CDBB-3F91-7E3B-7A64B36C1B62}"/>
              </a:ext>
            </a:extLst>
          </p:cNvPr>
          <p:cNvSpPr>
            <a:spLocks noGrp="1"/>
          </p:cNvSpPr>
          <p:nvPr>
            <p:ph type="ctrTitle" hasCustomPrompt="1"/>
          </p:nvPr>
        </p:nvSpPr>
        <p:spPr>
          <a:xfrm>
            <a:off x="349321" y="523982"/>
            <a:ext cx="11383767" cy="648836"/>
          </a:xfrm>
        </p:spPr>
        <p:txBody>
          <a:bodyPr anchor="b">
            <a:normAutofit/>
          </a:bodyPr>
          <a:lstStyle>
            <a:lvl1pPr algn="l">
              <a:defRPr sz="3200" baseline="0"/>
            </a:lvl1pPr>
          </a:lstStyle>
          <a:p>
            <a:r>
              <a:rPr lang="it-IT" dirty="0"/>
              <a:t>Fare clic per modificare lo stile del titolo dello schema</a:t>
            </a:r>
          </a:p>
        </p:txBody>
      </p:sp>
      <p:sp>
        <p:nvSpPr>
          <p:cNvPr id="3" name="Sottotitolo 2">
            <a:extLst>
              <a:ext uri="{FF2B5EF4-FFF2-40B4-BE49-F238E27FC236}">
                <a16:creationId xmlns:a16="http://schemas.microsoft.com/office/drawing/2014/main" id="{12CB2184-A1A6-936D-6912-05EDF43587AD}"/>
              </a:ext>
            </a:extLst>
          </p:cNvPr>
          <p:cNvSpPr>
            <a:spLocks noGrp="1"/>
          </p:cNvSpPr>
          <p:nvPr>
            <p:ph type="subTitle" idx="1"/>
          </p:nvPr>
        </p:nvSpPr>
        <p:spPr>
          <a:xfrm>
            <a:off x="349321" y="2045110"/>
            <a:ext cx="11383767" cy="3749516"/>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dirty="0"/>
              <a:t>Fare clic per modificare lo stile del sottotitolo dello schema</a:t>
            </a:r>
          </a:p>
        </p:txBody>
      </p:sp>
    </p:spTree>
    <p:extLst>
      <p:ext uri="{BB962C8B-B14F-4D97-AF65-F5344CB8AC3E}">
        <p14:creationId xmlns:p14="http://schemas.microsoft.com/office/powerpoint/2010/main" val="16806633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61.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415B9E12-8F53-C74D-ACF6-5C5841BDF444}"/>
              </a:ext>
            </a:extLst>
          </p:cNvPr>
          <p:cNvGraphicFramePr>
            <a:graphicFrameLocks noChangeAspect="1"/>
          </p:cNvGraphicFramePr>
          <p:nvPr>
            <p:custDataLst>
              <p:tags r:id="rId1"/>
            </p:custDataLst>
            <p:extLst>
              <p:ext uri="{D42A27DB-BD31-4B8C-83A1-F6EECF244321}">
                <p14:modId xmlns:p14="http://schemas.microsoft.com/office/powerpoint/2010/main" val="3603574758"/>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8" name="Object 7" hidden="1">
                        <a:extLst>
                          <a:ext uri="{FF2B5EF4-FFF2-40B4-BE49-F238E27FC236}">
                            <a16:creationId xmlns:a16="http://schemas.microsoft.com/office/drawing/2014/main" id="{415B9E12-8F53-C74D-ACF6-5C5841BDF444}"/>
                          </a:ext>
                        </a:extLst>
                      </p:cNvPr>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2" name="Title 1"/>
          <p:cNvSpPr>
            <a:spLocks noGrp="1"/>
          </p:cNvSpPr>
          <p:nvPr>
            <p:ph type="title"/>
          </p:nvPr>
        </p:nvSpPr>
        <p:spPr/>
        <p:txBody>
          <a:bodyPr vert="horz"/>
          <a:lstStyle>
            <a:lvl1pPr>
              <a:defRPr sz="28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F8D8092-2468-D648-A089-3B1A9527298B}"/>
              </a:ext>
            </a:extLst>
          </p:cNvPr>
          <p:cNvSpPr>
            <a:spLocks noGrp="1"/>
          </p:cNvSpPr>
          <p:nvPr>
            <p:ph type="ftr" sz="quarter" idx="10"/>
          </p:nvPr>
        </p:nvSpPr>
        <p:spPr/>
        <p:txBody>
          <a:bodyPr/>
          <a:lstStyle>
            <a:lvl1pPr>
              <a:defRPr>
                <a:solidFill>
                  <a:schemeClr val="bg1">
                    <a:lumMod val="75000"/>
                  </a:schemeClr>
                </a:solidFill>
              </a:defRPr>
            </a:lvl1pPr>
          </a:lstStyle>
          <a:p>
            <a:endParaRPr lang="en-US"/>
          </a:p>
        </p:txBody>
      </p:sp>
      <p:sp>
        <p:nvSpPr>
          <p:cNvPr id="9" name="Slide Number Placeholder 8">
            <a:extLst>
              <a:ext uri="{FF2B5EF4-FFF2-40B4-BE49-F238E27FC236}">
                <a16:creationId xmlns:a16="http://schemas.microsoft.com/office/drawing/2014/main" id="{000755A1-263A-3047-860B-B811081C9CD1}"/>
              </a:ext>
            </a:extLst>
          </p:cNvPr>
          <p:cNvSpPr>
            <a:spLocks noGrp="1"/>
          </p:cNvSpPr>
          <p:nvPr>
            <p:ph type="sldNum" sz="quarter" idx="11"/>
          </p:nvPr>
        </p:nvSpPr>
        <p:spPr/>
        <p:txBody>
          <a:bodyPr/>
          <a:lstStyle>
            <a:lvl1pPr>
              <a:defRPr>
                <a:solidFill>
                  <a:schemeClr val="bg1">
                    <a:lumMod val="75000"/>
                  </a:schemeClr>
                </a:solidFill>
              </a:defRPr>
            </a:lvl1pPr>
          </a:lstStyle>
          <a:p>
            <a:fld id="{523A240F-EAFE-E84F-B44C-6D7A08E0E409}" type="slidenum">
              <a:rPr lang="en-US" smtClean="0"/>
              <a:t>‹#›</a:t>
            </a:fld>
            <a:endParaRPr lang="en-US"/>
          </a:p>
        </p:txBody>
      </p:sp>
      <p:sp>
        <p:nvSpPr>
          <p:cNvPr id="13" name="Text Placeholder 3">
            <a:extLst>
              <a:ext uri="{FF2B5EF4-FFF2-40B4-BE49-F238E27FC236}">
                <a16:creationId xmlns:a16="http://schemas.microsoft.com/office/drawing/2014/main" id="{5157959E-651B-B14F-BA5B-24DA1DB08587}"/>
              </a:ext>
            </a:extLst>
          </p:cNvPr>
          <p:cNvSpPr>
            <a:spLocks noGrp="1"/>
          </p:cNvSpPr>
          <p:nvPr>
            <p:ph type="body" sz="half" idx="2" hasCustomPrompt="1"/>
          </p:nvPr>
        </p:nvSpPr>
        <p:spPr>
          <a:xfrm>
            <a:off x="495514" y="6374651"/>
            <a:ext cx="7772400" cy="245223"/>
          </a:xfrm>
        </p:spPr>
        <p:txBody>
          <a:bodyPr anchor="b"/>
          <a:lstStyle>
            <a:lvl1pPr marL="0" indent="0">
              <a:buNone/>
              <a:defRPr sz="800">
                <a:solidFill>
                  <a:schemeClr val="bg1">
                    <a:lumMod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a footnote</a:t>
            </a:r>
          </a:p>
        </p:txBody>
      </p:sp>
    </p:spTree>
    <p:extLst>
      <p:ext uri="{BB962C8B-B14F-4D97-AF65-F5344CB8AC3E}">
        <p14:creationId xmlns:p14="http://schemas.microsoft.com/office/powerpoint/2010/main" val="31162632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3229924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5D6A-A399-464D-A5EE-2D65E950D528}"/>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0ADD0E8-A2B9-5E4A-9465-579EE1C1115A}"/>
              </a:ext>
            </a:extLst>
          </p:cNvPr>
          <p:cNvSpPr>
            <a:spLocks noGrp="1"/>
          </p:cNvSpPr>
          <p:nvPr>
            <p:ph sz="half" idx="1"/>
          </p:nvPr>
        </p:nvSpPr>
        <p:spPr>
          <a:xfrm>
            <a:off x="838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64DB30-6EEB-C446-8C7D-DEE402FD64A6}"/>
              </a:ext>
            </a:extLst>
          </p:cNvPr>
          <p:cNvSpPr>
            <a:spLocks noGrp="1"/>
          </p:cNvSpPr>
          <p:nvPr>
            <p:ph sz="half" idx="2"/>
          </p:nvPr>
        </p:nvSpPr>
        <p:spPr>
          <a:xfrm>
            <a:off x="6172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2621F08-E979-D347-95E6-FB5BAD3637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31530210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62C6-82B4-4441-A42F-DE146D4E4BA5}"/>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ED8B08F3-3272-0947-8A7B-A9A058C828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91719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EED6E6-A29B-C941-AABD-3BA21F137A62}"/>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5A1497BC-D4E2-FD4B-9587-17D862749362}"/>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20837319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20294461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5D6A-A399-464D-A5EE-2D65E950D528}"/>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0ADD0E8-A2B9-5E4A-9465-579EE1C1115A}"/>
              </a:ext>
            </a:extLst>
          </p:cNvPr>
          <p:cNvSpPr>
            <a:spLocks noGrp="1"/>
          </p:cNvSpPr>
          <p:nvPr>
            <p:ph sz="half" idx="1"/>
          </p:nvPr>
        </p:nvSpPr>
        <p:spPr>
          <a:xfrm>
            <a:off x="838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64DB30-6EEB-C446-8C7D-DEE402FD64A6}"/>
              </a:ext>
            </a:extLst>
          </p:cNvPr>
          <p:cNvSpPr>
            <a:spLocks noGrp="1"/>
          </p:cNvSpPr>
          <p:nvPr>
            <p:ph sz="half" idx="2"/>
          </p:nvPr>
        </p:nvSpPr>
        <p:spPr>
          <a:xfrm>
            <a:off x="6172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2621F08-E979-D347-95E6-FB5BAD3637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107696915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62C6-82B4-4441-A42F-DE146D4E4BA5}"/>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ED8B08F3-3272-0947-8A7B-A9A058C828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63625872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showMasterSp="0" preserve="1">
  <p:cSld name="1_Blan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EED6E6-A29B-C941-AABD-3BA21F137A62}"/>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5A1497BC-D4E2-FD4B-9587-17D862749362}"/>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18623751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B76BC44-0BA7-2641-B695-1EEBAC49391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936" y="-9939"/>
            <a:ext cx="12223521" cy="1570383"/>
          </a:xfrm>
          <a:prstGeom prst="rect">
            <a:avLst/>
          </a:prstGeom>
        </p:spPr>
      </p:pic>
      <p:pic>
        <p:nvPicPr>
          <p:cNvPr id="10" name="Picture 9">
            <a:extLst>
              <a:ext uri="{FF2B5EF4-FFF2-40B4-BE49-F238E27FC236}">
                <a16:creationId xmlns:a16="http://schemas.microsoft.com/office/drawing/2014/main" id="{68F034C2-8D6D-904A-B3E9-9C8A2014CBE1}"/>
              </a:ext>
            </a:extLst>
          </p:cNvPr>
          <p:cNvPicPr>
            <a:picLocks noChangeAspect="1"/>
          </p:cNvPicPr>
          <p:nvPr userDrawn="1"/>
        </p:nvPicPr>
        <p:blipFill>
          <a:blip r:embed="rId3">
            <a:extLst>
              <a:ext uri="{28A0092B-C50C-407E-A947-70E740481C1C}">
                <a14:useLocalDpi xmlns:a14="http://schemas.microsoft.com/office/drawing/2010/main" val="0"/>
              </a:ext>
            </a:extLst>
          </a:blip>
          <a:srcRect l="4447" r="4447"/>
          <a:stretch/>
        </p:blipFill>
        <p:spPr>
          <a:xfrm>
            <a:off x="0" y="6323637"/>
            <a:ext cx="12192000" cy="534363"/>
          </a:xfrm>
          <a:prstGeom prst="rect">
            <a:avLst/>
          </a:prstGeom>
        </p:spPr>
      </p:pic>
      <p:pic>
        <p:nvPicPr>
          <p:cNvPr id="3" name="Picture 2">
            <a:extLst>
              <a:ext uri="{FF2B5EF4-FFF2-40B4-BE49-F238E27FC236}">
                <a16:creationId xmlns:a16="http://schemas.microsoft.com/office/drawing/2014/main" id="{FE404ADF-E5EE-CA4C-93E6-9DBE5F5370A1}"/>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289503" y="176289"/>
            <a:ext cx="4373949" cy="1205471"/>
          </a:xfrm>
          <a:prstGeom prst="rect">
            <a:avLst/>
          </a:prstGeom>
        </p:spPr>
      </p:pic>
    </p:spTree>
    <p:extLst>
      <p:ext uri="{BB962C8B-B14F-4D97-AF65-F5344CB8AC3E}">
        <p14:creationId xmlns:p14="http://schemas.microsoft.com/office/powerpoint/2010/main" val="372039211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20719" y="1863759"/>
            <a:ext cx="5916688" cy="2220264"/>
          </a:xfrm>
        </p:spPr>
        <p:txBody>
          <a:bodyPr anchor="ctr">
            <a:noAutofit/>
          </a:bodyPr>
          <a:lstStyle>
            <a:lvl1pPr algn="r">
              <a:defRPr sz="5333" b="0">
                <a:solidFill>
                  <a:srgbClr val="093765"/>
                </a:solidFill>
                <a:latin typeface="Lexia" panose="02060604030504030204" pitchFamily="18" charset="77"/>
              </a:defRPr>
            </a:lvl1pPr>
          </a:lstStyle>
          <a:p>
            <a:r>
              <a:rPr lang="en-US" dirty="0"/>
              <a:t>Advances in the management of </a:t>
            </a:r>
            <a:br>
              <a:rPr lang="en-US" dirty="0"/>
            </a:br>
            <a:r>
              <a:rPr lang="en-US" dirty="0"/>
              <a:t>ES-SCLC with IO</a:t>
            </a:r>
          </a:p>
        </p:txBody>
      </p:sp>
      <p:sp>
        <p:nvSpPr>
          <p:cNvPr id="3" name="Subtitle 2"/>
          <p:cNvSpPr>
            <a:spLocks noGrp="1"/>
          </p:cNvSpPr>
          <p:nvPr>
            <p:ph type="subTitle" idx="1" hasCustomPrompt="1"/>
          </p:nvPr>
        </p:nvSpPr>
        <p:spPr>
          <a:xfrm>
            <a:off x="5828443" y="4593719"/>
            <a:ext cx="5708964" cy="644559"/>
          </a:xfrm>
        </p:spPr>
        <p:txBody>
          <a:bodyPr>
            <a:normAutofit/>
          </a:bodyPr>
          <a:lstStyle>
            <a:lvl1pPr marL="0" indent="0" algn="r">
              <a:buNone/>
              <a:defRPr sz="2400" b="1">
                <a:solidFill>
                  <a:srgbClr val="8E1862"/>
                </a:solidFill>
                <a:latin typeface="Helvetica" pitchFamily="2" charset="0"/>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1 March 2021, 14:00</a:t>
            </a:r>
          </a:p>
        </p:txBody>
      </p:sp>
      <p:sp>
        <p:nvSpPr>
          <p:cNvPr id="6" name="Slide Number Placeholder 5"/>
          <p:cNvSpPr>
            <a:spLocks noGrp="1"/>
          </p:cNvSpPr>
          <p:nvPr>
            <p:ph type="sldNum" sz="quarter" idx="12"/>
          </p:nvPr>
        </p:nvSpPr>
        <p:spPr/>
        <p:txBody>
          <a:bodyPr/>
          <a:lstStyle/>
          <a:p>
            <a:fld id="{94A139EE-BF29-4B50-8654-6EE113835483}" type="slidenum">
              <a:rPr lang="en-GB" smtClean="0"/>
              <a:t>‹#›</a:t>
            </a:fld>
            <a:endParaRPr lang="en-GB"/>
          </a:p>
        </p:txBody>
      </p:sp>
      <p:pic>
        <p:nvPicPr>
          <p:cNvPr id="5" name="Picture 4">
            <a:extLst>
              <a:ext uri="{FF2B5EF4-FFF2-40B4-BE49-F238E27FC236}">
                <a16:creationId xmlns:a16="http://schemas.microsoft.com/office/drawing/2014/main" id="{DDAC9865-4DB2-664F-BBAE-74D5D7383679}"/>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9512"/>
          <a:stretch/>
        </p:blipFill>
        <p:spPr>
          <a:xfrm>
            <a:off x="1" y="680932"/>
            <a:ext cx="5404312" cy="5496137"/>
          </a:xfrm>
          <a:prstGeom prst="rect">
            <a:avLst/>
          </a:prstGeom>
        </p:spPr>
      </p:pic>
      <p:pic>
        <p:nvPicPr>
          <p:cNvPr id="13" name="Picture 12">
            <a:extLst>
              <a:ext uri="{FF2B5EF4-FFF2-40B4-BE49-F238E27FC236}">
                <a16:creationId xmlns:a16="http://schemas.microsoft.com/office/drawing/2014/main" id="{4DD829B8-5FBA-A34D-8F6C-BEBF82E9305A}"/>
              </a:ext>
            </a:extLst>
          </p:cNvPr>
          <p:cNvPicPr>
            <a:picLocks noChangeAspect="1"/>
          </p:cNvPicPr>
          <p:nvPr userDrawn="1"/>
        </p:nvPicPr>
        <p:blipFill>
          <a:blip r:embed="rId3"/>
          <a:stretch>
            <a:fillRect/>
          </a:stretch>
        </p:blipFill>
        <p:spPr>
          <a:xfrm>
            <a:off x="8256661" y="126535"/>
            <a:ext cx="3466248" cy="1316395"/>
          </a:xfrm>
          <a:prstGeom prst="rect">
            <a:avLst/>
          </a:prstGeom>
        </p:spPr>
      </p:pic>
      <p:sp>
        <p:nvSpPr>
          <p:cNvPr id="11" name="Footer Placeholder 4">
            <a:extLst>
              <a:ext uri="{FF2B5EF4-FFF2-40B4-BE49-F238E27FC236}">
                <a16:creationId xmlns:a16="http://schemas.microsoft.com/office/drawing/2014/main" id="{AF2E5F64-A316-4F96-9851-B0F4D231B9C5}"/>
              </a:ext>
            </a:extLst>
          </p:cNvPr>
          <p:cNvSpPr>
            <a:spLocks noGrp="1"/>
          </p:cNvSpPr>
          <p:nvPr>
            <p:ph type="ftr" sz="quarter" idx="3"/>
          </p:nvPr>
        </p:nvSpPr>
        <p:spPr>
          <a:xfrm>
            <a:off x="373034" y="6438240"/>
            <a:ext cx="10622604" cy="365125"/>
          </a:xfrm>
          <a:prstGeom prst="rect">
            <a:avLst/>
          </a:prstGeom>
        </p:spPr>
        <p:txBody>
          <a:bodyPr vert="horz" lIns="91440" tIns="45720" rIns="91440" bIns="45720" rtlCol="0" anchor="b"/>
          <a:lstStyle>
            <a:lvl1pPr algn="l">
              <a:defRPr sz="933">
                <a:solidFill>
                  <a:srgbClr val="737373"/>
                </a:solidFill>
              </a:defRPr>
            </a:lvl1pPr>
          </a:lstStyle>
          <a:p>
            <a:endParaRPr lang="en-GB" dirty="0"/>
          </a:p>
        </p:txBody>
      </p:sp>
    </p:spTree>
    <p:extLst>
      <p:ext uri="{BB962C8B-B14F-4D97-AF65-F5344CB8AC3E}">
        <p14:creationId xmlns:p14="http://schemas.microsoft.com/office/powerpoint/2010/main" val="13864730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4"/>
                </a:solidFill>
              </a:defRPr>
            </a:lvl1pPr>
          </a:lstStyle>
          <a:p>
            <a:r>
              <a:rPr lang="en-US" dirty="0"/>
              <a:t>Click to edit Master title style</a:t>
            </a:r>
            <a:endParaRPr lang="en-GB" dirty="0"/>
          </a:p>
        </p:txBody>
      </p:sp>
      <p:sp>
        <p:nvSpPr>
          <p:cNvPr id="3" name="Content Placeholder 2"/>
          <p:cNvSpPr>
            <a:spLocks noGrp="1"/>
          </p:cNvSpPr>
          <p:nvPr>
            <p:ph idx="1"/>
          </p:nvPr>
        </p:nvSpPr>
        <p:spPr/>
        <p:txBody>
          <a:bodyPr>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lvl1pPr>
              <a:defRPr sz="933"/>
            </a:lvl1pPr>
          </a:lstStyle>
          <a:p>
            <a:endParaRPr lang="en-GB" dirty="0"/>
          </a:p>
        </p:txBody>
      </p:sp>
      <p:sp>
        <p:nvSpPr>
          <p:cNvPr id="6" name="Slide Number Placeholder 5"/>
          <p:cNvSpPr>
            <a:spLocks noGrp="1"/>
          </p:cNvSpPr>
          <p:nvPr>
            <p:ph type="sldNum" sz="quarter" idx="12"/>
          </p:nvPr>
        </p:nvSpPr>
        <p:spPr/>
        <p:txBody>
          <a:bodyPr/>
          <a:lstStyle/>
          <a:p>
            <a:fld id="{E5D46D4E-4729-4A5A-970B-E6C2E86D9A60}" type="slidenum">
              <a:rPr lang="en-GB" smtClean="0"/>
              <a:t>‹#›</a:t>
            </a:fld>
            <a:endParaRPr lang="en-GB"/>
          </a:p>
        </p:txBody>
      </p:sp>
      <p:pic>
        <p:nvPicPr>
          <p:cNvPr id="9" name="Picture 8">
            <a:extLst>
              <a:ext uri="{FF2B5EF4-FFF2-40B4-BE49-F238E27FC236}">
                <a16:creationId xmlns:a16="http://schemas.microsoft.com/office/drawing/2014/main" id="{A566A58F-61F6-B14F-A1D1-5686FF43EFA0}"/>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Tree>
    <p:extLst>
      <p:ext uri="{BB962C8B-B14F-4D97-AF65-F5344CB8AC3E}">
        <p14:creationId xmlns:p14="http://schemas.microsoft.com/office/powerpoint/2010/main" val="22533353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67451" y="3767771"/>
            <a:ext cx="7455936" cy="1362075"/>
          </a:xfrm>
        </p:spPr>
        <p:txBody>
          <a:bodyPr anchor="t">
            <a:noAutofit/>
          </a:bodyPr>
          <a:lstStyle>
            <a:lvl1pPr algn="r">
              <a:defRPr sz="3200" b="1" cap="none">
                <a:solidFill>
                  <a:schemeClr val="accent4"/>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4567449" y="5214423"/>
            <a:ext cx="7455937" cy="657285"/>
          </a:xfrm>
        </p:spPr>
        <p:txBody>
          <a:bodyPr anchor="b">
            <a:noAutofit/>
          </a:bodyPr>
          <a:lstStyle>
            <a:lvl1pPr marL="0" indent="0" algn="r">
              <a:buNone/>
              <a:defRPr sz="2400" b="1">
                <a:solidFill>
                  <a:schemeClr val="tx2"/>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94A139EE-BF29-4B50-8654-6EE113835483}" type="slidenum">
              <a:rPr lang="en-GB" smtClean="0"/>
              <a:pPr/>
              <a:t>‹#›</a:t>
            </a:fld>
            <a:endParaRPr lang="en-GB"/>
          </a:p>
        </p:txBody>
      </p:sp>
      <p:pic>
        <p:nvPicPr>
          <p:cNvPr id="8" name="Picture 7">
            <a:extLst>
              <a:ext uri="{FF2B5EF4-FFF2-40B4-BE49-F238E27FC236}">
                <a16:creationId xmlns:a16="http://schemas.microsoft.com/office/drawing/2014/main" id="{09555259-A3AF-F14B-AE63-61218DD07ACE}"/>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pic>
        <p:nvPicPr>
          <p:cNvPr id="9" name="Picture 8">
            <a:extLst>
              <a:ext uri="{FF2B5EF4-FFF2-40B4-BE49-F238E27FC236}">
                <a16:creationId xmlns:a16="http://schemas.microsoft.com/office/drawing/2014/main" id="{76C29496-8351-1E46-8ECC-17F958C24F35}"/>
              </a:ext>
            </a:extLst>
          </p:cNvPr>
          <p:cNvPicPr>
            <a:picLocks noChangeAspect="1"/>
          </p:cNvPicPr>
          <p:nvPr userDrawn="1"/>
        </p:nvPicPr>
        <p:blipFill rotWithShape="1">
          <a:blip r:embed="rId3" cstate="print">
            <a:alphaModFix/>
            <a:extLst>
              <a:ext uri="{28A0092B-C50C-407E-A947-70E740481C1C}">
                <a14:useLocalDpi xmlns:a14="http://schemas.microsoft.com/office/drawing/2010/main" val="0"/>
              </a:ext>
            </a:extLst>
          </a:blip>
          <a:srcRect l="39422"/>
          <a:stretch/>
        </p:blipFill>
        <p:spPr>
          <a:xfrm>
            <a:off x="0" y="809301"/>
            <a:ext cx="4476464" cy="6048700"/>
          </a:xfrm>
          <a:prstGeom prst="rect">
            <a:avLst/>
          </a:prstGeom>
        </p:spPr>
      </p:pic>
    </p:spTree>
    <p:extLst>
      <p:ext uri="{BB962C8B-B14F-4D97-AF65-F5344CB8AC3E}">
        <p14:creationId xmlns:p14="http://schemas.microsoft.com/office/powerpoint/2010/main" val="39429710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GB" dirty="0"/>
          </a:p>
        </p:txBody>
      </p:sp>
      <p:sp>
        <p:nvSpPr>
          <p:cNvPr id="3" name="Content Placeholder 2"/>
          <p:cNvSpPr>
            <a:spLocks noGrp="1"/>
          </p:cNvSpPr>
          <p:nvPr>
            <p:ph sz="half" idx="1"/>
          </p:nvPr>
        </p:nvSpPr>
        <p:spPr>
          <a:xfrm>
            <a:off x="373034" y="1615192"/>
            <a:ext cx="5513700" cy="3394075"/>
          </a:xfrm>
        </p:spPr>
        <p:txBody>
          <a:bodyPr>
            <a:normAutofit/>
          </a:bodyPr>
          <a:lstStyle>
            <a:lvl1pPr>
              <a:defRPr sz="2667">
                <a:solidFill>
                  <a:schemeClr val="tx1"/>
                </a:solidFill>
              </a:defRPr>
            </a:lvl1pPr>
            <a:lvl2pPr>
              <a:defRPr sz="2400">
                <a:solidFill>
                  <a:schemeClr val="tx1"/>
                </a:solidFill>
              </a:defRPr>
            </a:lvl2pPr>
            <a:lvl3pPr>
              <a:defRPr sz="2133">
                <a:solidFill>
                  <a:schemeClr val="tx1"/>
                </a:solidFill>
              </a:defRPr>
            </a:lvl3pPr>
            <a:lvl4pPr>
              <a:defRPr sz="1867">
                <a:solidFill>
                  <a:schemeClr val="tx1"/>
                </a:solidFill>
              </a:defRPr>
            </a:lvl4pPr>
            <a:lvl5pPr>
              <a:defRPr sz="1867">
                <a:solidFill>
                  <a:schemeClr val="tx1"/>
                </a:solidFill>
              </a:defRPr>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068701" y="1615192"/>
            <a:ext cx="5513700" cy="3394075"/>
          </a:xfrm>
        </p:spPr>
        <p:txBody>
          <a:bodyPr>
            <a:normAutofit/>
          </a:bodyPr>
          <a:lstStyle>
            <a:lvl1pPr>
              <a:defRPr sz="2667">
                <a:solidFill>
                  <a:schemeClr val="tx1"/>
                </a:solidFill>
              </a:defRPr>
            </a:lvl1pPr>
            <a:lvl2pPr>
              <a:defRPr sz="2400">
                <a:solidFill>
                  <a:schemeClr val="tx1"/>
                </a:solidFill>
              </a:defRPr>
            </a:lvl2pPr>
            <a:lvl3pPr>
              <a:defRPr sz="2133">
                <a:solidFill>
                  <a:schemeClr val="tx1"/>
                </a:solidFill>
              </a:defRPr>
            </a:lvl3pPr>
            <a:lvl4pPr>
              <a:defRPr sz="1867">
                <a:solidFill>
                  <a:schemeClr val="tx1"/>
                </a:solidFill>
              </a:defRPr>
            </a:lvl4pPr>
            <a:lvl5pPr>
              <a:defRPr sz="1867">
                <a:solidFill>
                  <a:schemeClr val="tx1"/>
                </a:solidFill>
              </a:defRPr>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Slide Number Placeholder 6"/>
          <p:cNvSpPr>
            <a:spLocks noGrp="1"/>
          </p:cNvSpPr>
          <p:nvPr>
            <p:ph type="sldNum" sz="quarter" idx="12"/>
          </p:nvPr>
        </p:nvSpPr>
        <p:spPr/>
        <p:txBody>
          <a:bodyPr/>
          <a:lstStyle/>
          <a:p>
            <a:fld id="{E5D46D4E-4729-4A5A-970B-E6C2E86D9A60}" type="slidenum">
              <a:rPr lang="en-GB" smtClean="0"/>
              <a:t>‹#›</a:t>
            </a:fld>
            <a:endParaRPr lang="en-GB"/>
          </a:p>
        </p:txBody>
      </p:sp>
      <p:pic>
        <p:nvPicPr>
          <p:cNvPr id="11" name="Picture 10">
            <a:extLst>
              <a:ext uri="{FF2B5EF4-FFF2-40B4-BE49-F238E27FC236}">
                <a16:creationId xmlns:a16="http://schemas.microsoft.com/office/drawing/2014/main" id="{2B132D76-ECAD-8542-96F3-5139FBE4F3B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
        <p:nvSpPr>
          <p:cNvPr id="9" name="Title Placeholder 1">
            <a:extLst>
              <a:ext uri="{FF2B5EF4-FFF2-40B4-BE49-F238E27FC236}">
                <a16:creationId xmlns:a16="http://schemas.microsoft.com/office/drawing/2014/main" id="{504B3C2B-3E75-4630-8240-956FAA63CB79}"/>
              </a:ext>
            </a:extLst>
          </p:cNvPr>
          <p:cNvSpPr>
            <a:spLocks noGrp="1"/>
          </p:cNvSpPr>
          <p:nvPr>
            <p:ph type="title"/>
          </p:nvPr>
        </p:nvSpPr>
        <p:spPr>
          <a:xfrm>
            <a:off x="373034" y="152191"/>
            <a:ext cx="9084473" cy="1143000"/>
          </a:xfrm>
          <a:prstGeom prst="rect">
            <a:avLst/>
          </a:prstGeom>
        </p:spPr>
        <p:txBody>
          <a:bodyPr vert="horz" lIns="91440" tIns="45720" rIns="91440" bIns="45720" rtlCol="0" anchor="b">
            <a:normAutofit/>
          </a:bodyPr>
          <a:lstStyle/>
          <a:p>
            <a:r>
              <a:rPr lang="en-US" dirty="0"/>
              <a:t>Click to edit Master title style</a:t>
            </a:r>
            <a:endParaRPr lang="en-GB" dirty="0"/>
          </a:p>
        </p:txBody>
      </p:sp>
    </p:spTree>
    <p:extLst>
      <p:ext uri="{BB962C8B-B14F-4D97-AF65-F5344CB8AC3E}">
        <p14:creationId xmlns:p14="http://schemas.microsoft.com/office/powerpoint/2010/main" val="36208358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8" name="Footer Placeholder 7"/>
          <p:cNvSpPr>
            <a:spLocks noGrp="1"/>
          </p:cNvSpPr>
          <p:nvPr>
            <p:ph type="ftr" sz="quarter" idx="11"/>
          </p:nvPr>
        </p:nvSpPr>
        <p:spPr/>
        <p:txBody>
          <a:bodyPr/>
          <a:lstStyle/>
          <a:p>
            <a:endParaRPr lang="en-GB" dirty="0"/>
          </a:p>
        </p:txBody>
      </p:sp>
      <p:sp>
        <p:nvSpPr>
          <p:cNvPr id="3" name="Text Placeholder 2"/>
          <p:cNvSpPr>
            <a:spLocks noGrp="1"/>
          </p:cNvSpPr>
          <p:nvPr>
            <p:ph type="body" idx="1"/>
          </p:nvPr>
        </p:nvSpPr>
        <p:spPr>
          <a:xfrm>
            <a:off x="373035" y="1485208"/>
            <a:ext cx="5486404" cy="639763"/>
          </a:xfrm>
        </p:spPr>
        <p:txBody>
          <a:bodyPr anchor="b">
            <a:noAutofit/>
          </a:bodyPr>
          <a:lstStyle>
            <a:lvl1pPr marL="0" indent="0">
              <a:buNone/>
              <a:defRPr sz="24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373035" y="2124969"/>
            <a:ext cx="5486404" cy="3951288"/>
          </a:xfrm>
        </p:spPr>
        <p:txBody>
          <a:bodyPr>
            <a:normAutofit/>
          </a:bodyPr>
          <a:lstStyle>
            <a:lvl1pPr>
              <a:defRPr sz="2400">
                <a:solidFill>
                  <a:schemeClr val="tx1"/>
                </a:solidFill>
              </a:defRPr>
            </a:lvl1pPr>
            <a:lvl2pPr>
              <a:defRPr sz="2133">
                <a:solidFill>
                  <a:schemeClr val="tx1"/>
                </a:solidFill>
              </a:defRPr>
            </a:lvl2pPr>
            <a:lvl3pPr>
              <a:defRPr sz="1867">
                <a:solidFill>
                  <a:schemeClr val="tx1"/>
                </a:solidFill>
              </a:defRPr>
            </a:lvl3pPr>
            <a:lvl4pPr>
              <a:defRPr sz="1600">
                <a:solidFill>
                  <a:schemeClr val="tx1"/>
                </a:solidFill>
              </a:defRPr>
            </a:lvl4pPr>
            <a:lvl5pPr>
              <a:defRPr sz="1600">
                <a:solidFill>
                  <a:schemeClr val="tx1"/>
                </a:solidFill>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6096001" y="1485208"/>
            <a:ext cx="5486404" cy="639763"/>
          </a:xfrm>
        </p:spPr>
        <p:txBody>
          <a:bodyPr anchor="b">
            <a:noAutofit/>
          </a:bodyPr>
          <a:lstStyle>
            <a:lvl1pPr marL="0" indent="0">
              <a:buNone/>
              <a:defRPr sz="24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096001" y="2124969"/>
            <a:ext cx="5486404" cy="3951288"/>
          </a:xfrm>
        </p:spPr>
        <p:txBody>
          <a:bodyPr>
            <a:normAutofit/>
          </a:bodyPr>
          <a:lstStyle>
            <a:lvl1pPr>
              <a:defRPr sz="2400">
                <a:solidFill>
                  <a:schemeClr val="tx1"/>
                </a:solidFill>
              </a:defRPr>
            </a:lvl1pPr>
            <a:lvl2pPr>
              <a:defRPr sz="2133">
                <a:solidFill>
                  <a:schemeClr val="tx1"/>
                </a:solidFill>
              </a:defRPr>
            </a:lvl2pPr>
            <a:lvl3pPr>
              <a:defRPr sz="1867">
                <a:solidFill>
                  <a:schemeClr val="tx1"/>
                </a:solidFill>
              </a:defRPr>
            </a:lvl3pPr>
            <a:lvl4pPr>
              <a:defRPr sz="1600">
                <a:solidFill>
                  <a:schemeClr val="tx1"/>
                </a:solidFill>
              </a:defRPr>
            </a:lvl4pPr>
            <a:lvl5pPr>
              <a:defRPr sz="1600">
                <a:solidFill>
                  <a:schemeClr val="tx1"/>
                </a:solidFill>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Slide Number Placeholder 8"/>
          <p:cNvSpPr>
            <a:spLocks noGrp="1"/>
          </p:cNvSpPr>
          <p:nvPr>
            <p:ph type="sldNum" sz="quarter" idx="12"/>
          </p:nvPr>
        </p:nvSpPr>
        <p:spPr/>
        <p:txBody>
          <a:bodyPr/>
          <a:lstStyle/>
          <a:p>
            <a:fld id="{E5D46D4E-4729-4A5A-970B-E6C2E86D9A60}" type="slidenum">
              <a:rPr lang="en-GB" smtClean="0"/>
              <a:t>‹#›</a:t>
            </a:fld>
            <a:endParaRPr lang="en-GB"/>
          </a:p>
        </p:txBody>
      </p:sp>
      <p:pic>
        <p:nvPicPr>
          <p:cNvPr id="13" name="Picture 12">
            <a:extLst>
              <a:ext uri="{FF2B5EF4-FFF2-40B4-BE49-F238E27FC236}">
                <a16:creationId xmlns:a16="http://schemas.microsoft.com/office/drawing/2014/main" id="{E8F1E379-F29E-404D-BBB1-AAF56A7387C8}"/>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
        <p:nvSpPr>
          <p:cNvPr id="11" name="Title Placeholder 1">
            <a:extLst>
              <a:ext uri="{FF2B5EF4-FFF2-40B4-BE49-F238E27FC236}">
                <a16:creationId xmlns:a16="http://schemas.microsoft.com/office/drawing/2014/main" id="{FBD61F27-4457-43A5-A72A-7E3525EC1553}"/>
              </a:ext>
            </a:extLst>
          </p:cNvPr>
          <p:cNvSpPr>
            <a:spLocks noGrp="1"/>
          </p:cNvSpPr>
          <p:nvPr>
            <p:ph type="title"/>
          </p:nvPr>
        </p:nvSpPr>
        <p:spPr>
          <a:xfrm>
            <a:off x="373034" y="152191"/>
            <a:ext cx="9093183" cy="1143000"/>
          </a:xfrm>
          <a:prstGeom prst="rect">
            <a:avLst/>
          </a:prstGeom>
        </p:spPr>
        <p:txBody>
          <a:bodyPr vert="horz" lIns="91440" tIns="45720" rIns="91440" bIns="45720" rtlCol="0" anchor="b">
            <a:normAutofit/>
          </a:bodyPr>
          <a:lstStyle/>
          <a:p>
            <a:r>
              <a:rPr lang="en-US" dirty="0"/>
              <a:t>Click to edit Master title style</a:t>
            </a:r>
            <a:endParaRPr lang="en-GB" dirty="0"/>
          </a:p>
        </p:txBody>
      </p:sp>
    </p:spTree>
    <p:extLst>
      <p:ext uri="{BB962C8B-B14F-4D97-AF65-F5344CB8AC3E}">
        <p14:creationId xmlns:p14="http://schemas.microsoft.com/office/powerpoint/2010/main" val="108565596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5D46D4E-4729-4A5A-970B-E6C2E86D9A60}" type="slidenum">
              <a:rPr lang="en-GB" smtClean="0"/>
              <a:t>‹#›</a:t>
            </a:fld>
            <a:endParaRPr lang="en-GB"/>
          </a:p>
        </p:txBody>
      </p:sp>
      <p:pic>
        <p:nvPicPr>
          <p:cNvPr id="9" name="Picture 8">
            <a:extLst>
              <a:ext uri="{FF2B5EF4-FFF2-40B4-BE49-F238E27FC236}">
                <a16:creationId xmlns:a16="http://schemas.microsoft.com/office/drawing/2014/main" id="{73A6B461-9325-A744-B497-DB70A3D2F514}"/>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
        <p:nvSpPr>
          <p:cNvPr id="6" name="Title Placeholder 1">
            <a:extLst>
              <a:ext uri="{FF2B5EF4-FFF2-40B4-BE49-F238E27FC236}">
                <a16:creationId xmlns:a16="http://schemas.microsoft.com/office/drawing/2014/main" id="{BC883723-7403-400E-986F-23B3562DC823}"/>
              </a:ext>
            </a:extLst>
          </p:cNvPr>
          <p:cNvSpPr>
            <a:spLocks noGrp="1"/>
          </p:cNvSpPr>
          <p:nvPr>
            <p:ph type="title"/>
          </p:nvPr>
        </p:nvSpPr>
        <p:spPr>
          <a:xfrm>
            <a:off x="373034" y="152191"/>
            <a:ext cx="9093183" cy="1143000"/>
          </a:xfrm>
          <a:prstGeom prst="rect">
            <a:avLst/>
          </a:prstGeom>
        </p:spPr>
        <p:txBody>
          <a:bodyPr vert="horz" lIns="91440" tIns="45720" rIns="91440" bIns="45720" rtlCol="0" anchor="b">
            <a:normAutofit/>
          </a:bodyPr>
          <a:lstStyle/>
          <a:p>
            <a:r>
              <a:rPr lang="en-US" dirty="0"/>
              <a:t>Click to edit Master title style</a:t>
            </a:r>
            <a:endParaRPr lang="en-GB" dirty="0"/>
          </a:p>
        </p:txBody>
      </p:sp>
    </p:spTree>
    <p:extLst>
      <p:ext uri="{BB962C8B-B14F-4D97-AF65-F5344CB8AC3E}">
        <p14:creationId xmlns:p14="http://schemas.microsoft.com/office/powerpoint/2010/main" val="274093589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5D46D4E-4729-4A5A-970B-E6C2E86D9A60}" type="slidenum">
              <a:rPr lang="en-GB" smtClean="0"/>
              <a:t>‹#›</a:t>
            </a:fld>
            <a:endParaRPr lang="en-GB"/>
          </a:p>
        </p:txBody>
      </p:sp>
      <p:pic>
        <p:nvPicPr>
          <p:cNvPr id="5" name="Picture 4">
            <a:extLst>
              <a:ext uri="{FF2B5EF4-FFF2-40B4-BE49-F238E27FC236}">
                <a16:creationId xmlns:a16="http://schemas.microsoft.com/office/drawing/2014/main" id="{20CD3118-9295-40A2-B050-9A7BFCDFF3BC}"/>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Tree>
    <p:extLst>
      <p:ext uri="{BB962C8B-B14F-4D97-AF65-F5344CB8AC3E}">
        <p14:creationId xmlns:p14="http://schemas.microsoft.com/office/powerpoint/2010/main" val="11556308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7" name="Text Placeholder 6"/>
          <p:cNvSpPr>
            <a:spLocks noGrp="1"/>
          </p:cNvSpPr>
          <p:nvPr>
            <p:ph type="body" sz="quarter" idx="13" hasCustomPrompt="1"/>
          </p:nvPr>
        </p:nvSpPr>
        <p:spPr>
          <a:xfrm>
            <a:off x="457200" y="5851603"/>
            <a:ext cx="9855200" cy="1005840"/>
          </a:xfrm>
        </p:spPr>
        <p:txBody>
          <a:bodyPr anchor="b">
            <a:noAutofit/>
          </a:bodyPr>
          <a:lstStyle>
            <a:lvl1pPr marL="0" indent="0">
              <a:spcBef>
                <a:spcPts val="0"/>
              </a:spcBef>
              <a:buNone/>
              <a:defRPr sz="900"/>
            </a:lvl1pPr>
            <a:lvl2pPr marL="228589" indent="0">
              <a:buNone/>
              <a:defRPr sz="1000"/>
            </a:lvl2pPr>
            <a:lvl3pPr marL="457178" indent="0">
              <a:buNone/>
              <a:defRPr sz="1000"/>
            </a:lvl3pPr>
            <a:lvl4pPr marL="685766" indent="0">
              <a:buNone/>
              <a:defRPr sz="1000"/>
            </a:lvl4pPr>
            <a:lvl5pPr marL="914354" indent="0">
              <a:buNone/>
              <a:defRPr sz="1000"/>
            </a:lvl5pPr>
          </a:lstStyle>
          <a:p>
            <a:pPr lvl="0"/>
            <a:r>
              <a:rPr lang="en-US" dirty="0"/>
              <a:t>Reference(s)</a:t>
            </a:r>
          </a:p>
        </p:txBody>
      </p:sp>
      <p:pic>
        <p:nvPicPr>
          <p:cNvPr id="4" name="Picture 3">
            <a:extLst>
              <a:ext uri="{FF2B5EF4-FFF2-40B4-BE49-F238E27FC236}">
                <a16:creationId xmlns:a16="http://schemas.microsoft.com/office/drawing/2014/main" id="{E3BBD0B1-8A2C-41C2-BD6F-70F11A807F47}"/>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Tree>
    <p:extLst>
      <p:ext uri="{BB962C8B-B14F-4D97-AF65-F5344CB8AC3E}">
        <p14:creationId xmlns:p14="http://schemas.microsoft.com/office/powerpoint/2010/main" val="114883528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572">
          <p15:clr>
            <a:srgbClr val="FBAE40"/>
          </p15:clr>
        </p15:guide>
        <p15:guide id="2" pos="3840">
          <p15:clr>
            <a:srgbClr val="FBAE40"/>
          </p15:clr>
        </p15:guide>
        <p15:guide id="3" pos="347">
          <p15:clr>
            <a:srgbClr val="FBAE40"/>
          </p15:clr>
        </p15:guide>
      </p15:sldGuideLst>
    </p:ext>
  </p:extLst>
</p:sldLayout>
</file>

<file path=ppt/slideLayouts/slideLayout379.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7" name="Text Placeholder 6"/>
          <p:cNvSpPr>
            <a:spLocks noGrp="1"/>
          </p:cNvSpPr>
          <p:nvPr>
            <p:ph type="body" sz="quarter" idx="13" hasCustomPrompt="1"/>
          </p:nvPr>
        </p:nvSpPr>
        <p:spPr>
          <a:xfrm>
            <a:off x="457200" y="5851603"/>
            <a:ext cx="9855200" cy="1005840"/>
          </a:xfrm>
        </p:spPr>
        <p:txBody>
          <a:bodyPr anchor="b">
            <a:noAutofit/>
          </a:bodyPr>
          <a:lstStyle>
            <a:lvl1pPr marL="0" indent="0">
              <a:spcBef>
                <a:spcPts val="0"/>
              </a:spcBef>
              <a:buNone/>
              <a:defRPr sz="900"/>
            </a:lvl1pPr>
            <a:lvl2pPr marL="228589" indent="0">
              <a:buNone/>
              <a:defRPr sz="1000"/>
            </a:lvl2pPr>
            <a:lvl3pPr marL="457178" indent="0">
              <a:buNone/>
              <a:defRPr sz="1000"/>
            </a:lvl3pPr>
            <a:lvl4pPr marL="685766" indent="0">
              <a:buNone/>
              <a:defRPr sz="1000"/>
            </a:lvl4pPr>
            <a:lvl5pPr marL="914354" indent="0">
              <a:buNone/>
              <a:defRPr sz="1000"/>
            </a:lvl5pPr>
          </a:lstStyle>
          <a:p>
            <a:pPr lvl="0"/>
            <a:r>
              <a:rPr lang="en-US" dirty="0"/>
              <a:t>Reference(s)</a:t>
            </a:r>
          </a:p>
        </p:txBody>
      </p:sp>
      <p:pic>
        <p:nvPicPr>
          <p:cNvPr id="4" name="Picture 3">
            <a:extLst>
              <a:ext uri="{FF2B5EF4-FFF2-40B4-BE49-F238E27FC236}">
                <a16:creationId xmlns:a16="http://schemas.microsoft.com/office/drawing/2014/main" id="{A3521487-88D0-4BC5-B68F-5F1AD847B954}"/>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Tree>
    <p:extLst>
      <p:ext uri="{BB962C8B-B14F-4D97-AF65-F5344CB8AC3E}">
        <p14:creationId xmlns:p14="http://schemas.microsoft.com/office/powerpoint/2010/main" val="31460527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572">
          <p15:clr>
            <a:srgbClr val="FBAE40"/>
          </p15:clr>
        </p15:guide>
        <p15:guide id="2" pos="3840">
          <p15:clr>
            <a:srgbClr val="FBAE40"/>
          </p15:clr>
        </p15:guide>
        <p15:guide id="3" pos="347">
          <p15:clr>
            <a:srgbClr val="FBAE40"/>
          </p15:clr>
        </p15:guide>
      </p15:sldGuideLst>
    </p:ext>
  </p:extLst>
</p:sldLayout>
</file>

<file path=ppt/slideLayouts/slideLayout380.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8" name="Text Placeholder 7"/>
          <p:cNvSpPr>
            <a:spLocks noGrp="1"/>
          </p:cNvSpPr>
          <p:nvPr>
            <p:ph type="body" sz="quarter" idx="13" hasCustomPrompt="1"/>
          </p:nvPr>
        </p:nvSpPr>
        <p:spPr>
          <a:xfrm>
            <a:off x="457200" y="6152225"/>
            <a:ext cx="9855200" cy="705219"/>
          </a:xfrm>
        </p:spPr>
        <p:txBody>
          <a:bodyPr anchor="b">
            <a:normAutofit/>
          </a:bodyPr>
          <a:lstStyle>
            <a:lvl1pPr marL="0" indent="0">
              <a:spcBef>
                <a:spcPts val="0"/>
              </a:spcBef>
              <a:buNone/>
              <a:defRPr sz="900"/>
            </a:lvl1pPr>
            <a:lvl2pPr marL="228589" indent="0">
              <a:buNone/>
              <a:defRPr/>
            </a:lvl2pPr>
            <a:lvl3pPr marL="457178" indent="0">
              <a:buNone/>
              <a:defRPr/>
            </a:lvl3pPr>
            <a:lvl4pPr marL="685766" indent="0">
              <a:buNone/>
              <a:defRPr/>
            </a:lvl4pPr>
            <a:lvl5pPr marL="914354" indent="0">
              <a:buNone/>
              <a:defRPr/>
            </a:lvl5pPr>
          </a:lstStyle>
          <a:p>
            <a:pPr lvl="0"/>
            <a:r>
              <a:rPr lang="en-US" dirty="0"/>
              <a:t>Reference(s)</a:t>
            </a:r>
          </a:p>
        </p:txBody>
      </p:sp>
      <p:sp>
        <p:nvSpPr>
          <p:cNvPr id="3" name="Content Placeholder 2"/>
          <p:cNvSpPr>
            <a:spLocks noGrp="1"/>
          </p:cNvSpPr>
          <p:nvPr>
            <p:ph idx="1"/>
          </p:nvPr>
        </p:nvSpPr>
        <p:spPr>
          <a:xfrm>
            <a:off x="457200" y="1377283"/>
            <a:ext cx="1127760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5" name="Picture 4">
            <a:extLst>
              <a:ext uri="{FF2B5EF4-FFF2-40B4-BE49-F238E27FC236}">
                <a16:creationId xmlns:a16="http://schemas.microsoft.com/office/drawing/2014/main" id="{D1ADC204-9127-41AE-BFC3-FBF215A8A66E}"/>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00" r="1"/>
          <a:stretch/>
        </p:blipFill>
        <p:spPr>
          <a:xfrm>
            <a:off x="10487025" y="136524"/>
            <a:ext cx="1543520" cy="1248483"/>
          </a:xfrm>
          <a:prstGeom prst="rect">
            <a:avLst/>
          </a:prstGeom>
        </p:spPr>
      </p:pic>
    </p:spTree>
    <p:extLst>
      <p:ext uri="{BB962C8B-B14F-4D97-AF65-F5344CB8AC3E}">
        <p14:creationId xmlns:p14="http://schemas.microsoft.com/office/powerpoint/2010/main" val="10722543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72">
          <p15:clr>
            <a:srgbClr val="FBAE40"/>
          </p15:clr>
        </p15:guide>
        <p15:guide id="4" pos="347">
          <p15:clr>
            <a:srgbClr val="FBAE40"/>
          </p15:clr>
        </p15:guide>
      </p15:sldGuideLst>
    </p:ext>
  </p:extLst>
</p:sldLayout>
</file>

<file path=ppt/slideLayouts/slideLayout381.xml><?xml version="1.0" encoding="utf-8"?>
<p:sldLayout xmlns:a="http://schemas.openxmlformats.org/drawingml/2006/main" xmlns:r="http://schemas.openxmlformats.org/officeDocument/2006/relationships" xmlns:p="http://schemas.openxmlformats.org/presentationml/2006/main" showMasterSp="0" userDrawn="1">
  <p:cSld name="Slide Content and Title Only">
    <p:spTree>
      <p:nvGrpSpPr>
        <p:cNvPr id="1" name=""/>
        <p:cNvGrpSpPr/>
        <p:nvPr/>
      </p:nvGrpSpPr>
      <p:grpSpPr>
        <a:xfrm>
          <a:off x="0" y="0"/>
          <a:ext cx="0" cy="0"/>
          <a:chOff x="0" y="0"/>
          <a:chExt cx="0" cy="0"/>
        </a:xfrm>
      </p:grpSpPr>
      <p:sp>
        <p:nvSpPr>
          <p:cNvPr id="10" name="Title 8">
            <a:extLst>
              <a:ext uri="{FF2B5EF4-FFF2-40B4-BE49-F238E27FC236}">
                <a16:creationId xmlns:a16="http://schemas.microsoft.com/office/drawing/2014/main" id="{F1705897-58F5-4463-B995-8A72CCB97EEC}"/>
              </a:ext>
            </a:extLst>
          </p:cNvPr>
          <p:cNvSpPr>
            <a:spLocks noGrp="1"/>
          </p:cNvSpPr>
          <p:nvPr>
            <p:ph type="title" hasCustomPrompt="1"/>
          </p:nvPr>
        </p:nvSpPr>
        <p:spPr>
          <a:xfrm>
            <a:off x="316801" y="192000"/>
            <a:ext cx="11566167" cy="672000"/>
          </a:xfrm>
          <a:prstGeom prst="rect">
            <a:avLst/>
          </a:prstGeom>
        </p:spPr>
        <p:txBody>
          <a:bodyPr vert="horz"/>
          <a:lstStyle>
            <a:lvl1pPr algn="l">
              <a:defRPr sz="3200" b="1" baseline="0">
                <a:solidFill>
                  <a:schemeClr val="tx2"/>
                </a:solidFill>
                <a:latin typeface="Arial" pitchFamily="34" charset="0"/>
                <a:cs typeface="Arial" pitchFamily="34" charset="0"/>
              </a:defRPr>
            </a:lvl1pPr>
          </a:lstStyle>
          <a:p>
            <a:r>
              <a:rPr lang="en-GB" noProof="0" dirty="0"/>
              <a:t>Click to add divider title</a:t>
            </a:r>
          </a:p>
        </p:txBody>
      </p:sp>
      <p:pic>
        <p:nvPicPr>
          <p:cNvPr id="12" name="Picture 11" descr="AZ_SYMBOL_RGB.jpg">
            <a:extLst>
              <a:ext uri="{FF2B5EF4-FFF2-40B4-BE49-F238E27FC236}">
                <a16:creationId xmlns:a16="http://schemas.microsoft.com/office/drawing/2014/main" id="{F758C4BA-7BE0-42A3-9A3D-0ACD551E89B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254128" y="5997127"/>
            <a:ext cx="604800" cy="696215"/>
          </a:xfrm>
          <a:prstGeom prst="rect">
            <a:avLst/>
          </a:prstGeom>
        </p:spPr>
      </p:pic>
      <p:sp>
        <p:nvSpPr>
          <p:cNvPr id="5" name="Content Placeholder 2">
            <a:extLst>
              <a:ext uri="{FF2B5EF4-FFF2-40B4-BE49-F238E27FC236}">
                <a16:creationId xmlns:a16="http://schemas.microsoft.com/office/drawing/2014/main" id="{8EBF1F15-D385-4523-BBEF-2DA7B0673F45}"/>
              </a:ext>
            </a:extLst>
          </p:cNvPr>
          <p:cNvSpPr>
            <a:spLocks noGrp="1"/>
          </p:cNvSpPr>
          <p:nvPr>
            <p:ph idx="16" hasCustomPrompt="1"/>
          </p:nvPr>
        </p:nvSpPr>
        <p:spPr>
          <a:xfrm>
            <a:off x="316801" y="1163700"/>
            <a:ext cx="11566167" cy="4722751"/>
          </a:xfrm>
          <a:prstGeom prst="rect">
            <a:avLst/>
          </a:prstGeom>
        </p:spPr>
        <p:txBody>
          <a:bodyPr/>
          <a:lstStyle>
            <a:lvl1pPr marL="239989" indent="-239989">
              <a:lnSpc>
                <a:spcPct val="100000"/>
              </a:lnSpc>
              <a:spcBef>
                <a:spcPts val="0"/>
              </a:spcBef>
              <a:buClr>
                <a:srgbClr val="830051"/>
              </a:buClr>
              <a:buFont typeface="Arial" pitchFamily="34" charset="0"/>
              <a:buChar char="•"/>
              <a:defRPr sz="2400">
                <a:solidFill>
                  <a:schemeClr val="tx1"/>
                </a:solidFill>
                <a:latin typeface="Arial" pitchFamily="34" charset="0"/>
                <a:cs typeface="Arial" pitchFamily="34" charset="0"/>
              </a:defRPr>
            </a:lvl1pPr>
            <a:lvl2pPr marL="719965" indent="-239989">
              <a:lnSpc>
                <a:spcPct val="100000"/>
              </a:lnSpc>
              <a:spcBef>
                <a:spcPts val="0"/>
              </a:spcBef>
              <a:defRPr sz="2400" baseline="0">
                <a:solidFill>
                  <a:schemeClr val="tx1"/>
                </a:solidFill>
                <a:latin typeface="Arial" pitchFamily="34" charset="0"/>
                <a:cs typeface="Arial" pitchFamily="34" charset="0"/>
              </a:defRPr>
            </a:lvl2pPr>
            <a:lvl3pPr>
              <a:defRPr sz="1867" baseline="0">
                <a:latin typeface="Arial" pitchFamily="34" charset="0"/>
                <a:cs typeface="Arial" pitchFamily="34" charset="0"/>
              </a:defRPr>
            </a:lvl3pPr>
            <a:lvl4pPr marL="830358" indent="-239989">
              <a:defRPr sz="1867">
                <a:latin typeface="Arial" pitchFamily="34" charset="0"/>
                <a:cs typeface="Arial" pitchFamily="34" charset="0"/>
              </a:defRPr>
            </a:lvl4pPr>
            <a:lvl5pPr marL="830358">
              <a:defRPr sz="1867">
                <a:latin typeface="Arial" pitchFamily="34" charset="0"/>
                <a:cs typeface="Arial" pitchFamily="34" charset="0"/>
              </a:defRPr>
            </a:lvl5pPr>
            <a:lvl6pPr>
              <a:defRPr>
                <a:latin typeface="Arial" pitchFamily="34" charset="0"/>
                <a:cs typeface="Arial" pitchFamily="34" charset="0"/>
              </a:defRPr>
            </a:lvl6pPr>
          </a:lstStyle>
          <a:p>
            <a:r>
              <a:rPr lang="en-GB" noProof="0" dirty="0"/>
              <a:t>First level</a:t>
            </a:r>
          </a:p>
          <a:p>
            <a:pPr lvl="1"/>
            <a:r>
              <a:rPr lang="en-GB" noProof="0" dirty="0"/>
              <a:t>Second level</a:t>
            </a:r>
          </a:p>
          <a:p>
            <a:pPr lvl="1"/>
            <a:r>
              <a:rPr lang="en-GB" noProof="0" dirty="0"/>
              <a:t>Third level</a:t>
            </a:r>
          </a:p>
          <a:p>
            <a:pPr lvl="1"/>
            <a:r>
              <a:rPr lang="en-GB" noProof="0" dirty="0"/>
              <a:t>Fourth level</a:t>
            </a:r>
          </a:p>
        </p:txBody>
      </p:sp>
      <p:sp>
        <p:nvSpPr>
          <p:cNvPr id="2" name="TextBox 1">
            <a:extLst>
              <a:ext uri="{FF2B5EF4-FFF2-40B4-BE49-F238E27FC236}">
                <a16:creationId xmlns:a16="http://schemas.microsoft.com/office/drawing/2014/main" id="{890FD348-7AC9-4BAC-B41E-0EB71B8646C3}"/>
              </a:ext>
            </a:extLst>
          </p:cNvPr>
          <p:cNvSpPr txBox="1"/>
          <p:nvPr userDrawn="1"/>
        </p:nvSpPr>
        <p:spPr>
          <a:xfrm>
            <a:off x="0" y="6595848"/>
            <a:ext cx="12192000" cy="235898"/>
          </a:xfrm>
          <a:prstGeom prst="rect">
            <a:avLst/>
          </a:prstGeom>
          <a:noFill/>
        </p:spPr>
        <p:txBody>
          <a:bodyPr wrap="square" rtlCol="0">
            <a:spAutoFit/>
          </a:bodyPr>
          <a:lstStyle/>
          <a:p>
            <a:pPr algn="ctr"/>
            <a:r>
              <a:rPr lang="en-US" sz="933" dirty="0"/>
              <a:t>Proprietary and Confidential AstraZeneca 2020. For Advisory Board use only. This information is not to be shared, distributed or discussed outside of the Advisory Board.</a:t>
            </a:r>
          </a:p>
        </p:txBody>
      </p:sp>
      <p:sp>
        <p:nvSpPr>
          <p:cNvPr id="3" name="TextBox 2">
            <a:extLst>
              <a:ext uri="{FF2B5EF4-FFF2-40B4-BE49-F238E27FC236}">
                <a16:creationId xmlns:a16="http://schemas.microsoft.com/office/drawing/2014/main" id="{8B29A1DC-769B-4296-92B9-BB66CB938978}"/>
              </a:ext>
            </a:extLst>
          </p:cNvPr>
          <p:cNvSpPr txBox="1"/>
          <p:nvPr userDrawn="1"/>
        </p:nvSpPr>
        <p:spPr>
          <a:xfrm>
            <a:off x="96418" y="6638378"/>
            <a:ext cx="1867289" cy="235898"/>
          </a:xfrm>
          <a:prstGeom prst="rect">
            <a:avLst/>
          </a:prstGeom>
          <a:noFill/>
        </p:spPr>
        <p:txBody>
          <a:bodyPr wrap="square" lIns="0" rtlCol="0" anchor="b" anchorCtr="0">
            <a:spAutoFit/>
          </a:bodyPr>
          <a:lstStyle/>
          <a:p>
            <a:pPr algn="l"/>
            <a:fld id="{A924764E-9051-47B8-AD64-407BA7C89294}" type="slidenum">
              <a:rPr lang="en-US" sz="933" kern="1200" smtClean="0">
                <a:solidFill>
                  <a:srgbClr val="000000"/>
                </a:solidFill>
                <a:latin typeface="+mn-lt"/>
                <a:ea typeface="+mn-ea"/>
                <a:cs typeface="Arial" pitchFamily="34" charset="0"/>
              </a:rPr>
              <a:pPr algn="l"/>
              <a:t>‹#›</a:t>
            </a:fld>
            <a:endParaRPr lang="en-US" sz="933" kern="1200" dirty="0">
              <a:solidFill>
                <a:srgbClr val="000000"/>
              </a:solidFill>
              <a:latin typeface="+mn-lt"/>
              <a:ea typeface="+mn-ea"/>
              <a:cs typeface="Arial" pitchFamily="34" charset="0"/>
            </a:endParaRPr>
          </a:p>
        </p:txBody>
      </p:sp>
    </p:spTree>
    <p:extLst>
      <p:ext uri="{BB962C8B-B14F-4D97-AF65-F5344CB8AC3E}">
        <p14:creationId xmlns:p14="http://schemas.microsoft.com/office/powerpoint/2010/main" val="740252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2.xml><?xml version="1.0" encoding="utf-8"?>
<p:sldLayout xmlns:a="http://schemas.openxmlformats.org/drawingml/2006/main" xmlns:r="http://schemas.openxmlformats.org/officeDocument/2006/relationships" xmlns:p="http://schemas.openxmlformats.org/presentationml/2006/main" showMasterSp="0" type="obj">
  <p:cSld name="3_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610E3B"/>
                </a:solidFill>
                <a:latin typeface="Arial Narrow"/>
                <a:cs typeface="Arial Narro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334750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3.xml><?xml version="1.0" encoding="utf-8"?>
<p:sldLayout xmlns:a="http://schemas.openxmlformats.org/drawingml/2006/main" xmlns:r="http://schemas.openxmlformats.org/officeDocument/2006/relationships" xmlns:p="http://schemas.openxmlformats.org/presentationml/2006/main" showMasterSp="0" preserve="1" userDrawn="1">
  <p:cSld name="Title Slide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E7A-85D9-41DD-86FC-5A5E00CB01EC}"/>
              </a:ext>
            </a:extLst>
          </p:cNvPr>
          <p:cNvSpPr>
            <a:spLocks noGrp="1"/>
          </p:cNvSpPr>
          <p:nvPr>
            <p:ph type="ctrTitle" hasCustomPrompt="1"/>
          </p:nvPr>
        </p:nvSpPr>
        <p:spPr>
          <a:xfrm>
            <a:off x="300037" y="1489130"/>
            <a:ext cx="11591925" cy="2223261"/>
          </a:xfrm>
        </p:spPr>
        <p:txBody>
          <a:bodyPr anchor="b">
            <a:normAutofit/>
          </a:bodyPr>
          <a:lstStyle>
            <a:lvl1pPr algn="l">
              <a:defRPr sz="5400" b="1">
                <a:solidFill>
                  <a:srgbClr val="002557"/>
                </a:solidFill>
                <a:latin typeface="Arial" panose="020B0604020202020204" pitchFamily="34" charset="0"/>
                <a:cs typeface="Arial" panose="020B0604020202020204" pitchFamily="34" charset="0"/>
              </a:defRPr>
            </a:lvl1pPr>
          </a:lstStyle>
          <a:p>
            <a:r>
              <a:rPr lang="en-US" dirty="0"/>
              <a:t>TITLE OF MODULE/LECTURE</a:t>
            </a:r>
          </a:p>
        </p:txBody>
      </p:sp>
      <p:sp>
        <p:nvSpPr>
          <p:cNvPr id="3" name="Subtitle 2">
            <a:extLst>
              <a:ext uri="{FF2B5EF4-FFF2-40B4-BE49-F238E27FC236}">
                <a16:creationId xmlns:a16="http://schemas.microsoft.com/office/drawing/2014/main" id="{144CC758-05CD-498C-B7EA-1421DD07FBAE}"/>
              </a:ext>
            </a:extLst>
          </p:cNvPr>
          <p:cNvSpPr>
            <a:spLocks noGrp="1"/>
          </p:cNvSpPr>
          <p:nvPr>
            <p:ph type="subTitle" idx="1"/>
          </p:nvPr>
        </p:nvSpPr>
        <p:spPr>
          <a:xfrm>
            <a:off x="300037" y="3797535"/>
            <a:ext cx="11591925" cy="948671"/>
          </a:xfrm>
        </p:spPr>
        <p:txBody>
          <a:bodyPr>
            <a:normAutofit/>
          </a:bodyPr>
          <a:lstStyle>
            <a:lvl1pPr marL="0" indent="0" algn="l">
              <a:buNone/>
              <a:defRPr sz="2800">
                <a:solidFill>
                  <a:srgbClr val="00255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Text Placeholder 8">
            <a:extLst>
              <a:ext uri="{FF2B5EF4-FFF2-40B4-BE49-F238E27FC236}">
                <a16:creationId xmlns:a16="http://schemas.microsoft.com/office/drawing/2014/main" id="{1D9F7408-FA39-411A-B427-9F7A5AE9AC1D}"/>
              </a:ext>
            </a:extLst>
          </p:cNvPr>
          <p:cNvSpPr>
            <a:spLocks noGrp="1"/>
          </p:cNvSpPr>
          <p:nvPr>
            <p:ph type="body" sz="quarter" idx="14" hasCustomPrompt="1"/>
          </p:nvPr>
        </p:nvSpPr>
        <p:spPr>
          <a:xfrm>
            <a:off x="300037" y="5142187"/>
            <a:ext cx="11591925" cy="594131"/>
          </a:xfrm>
        </p:spPr>
        <p:txBody>
          <a:bodyPr>
            <a:noAutofit/>
          </a:bodyPr>
          <a:lstStyle>
            <a:lvl1pPr marL="0" indent="0">
              <a:buFontTx/>
              <a:buNone/>
              <a:defRPr sz="2000">
                <a:solidFill>
                  <a:srgbClr val="002557"/>
                </a:solidFill>
              </a:defRPr>
            </a:lvl1pPr>
            <a:lvl2pPr marL="457200" indent="0">
              <a:buFontTx/>
              <a:buNone/>
              <a:defRPr sz="1400">
                <a:solidFill>
                  <a:schemeClr val="bg1"/>
                </a:solidFill>
              </a:defRPr>
            </a:lvl2pPr>
            <a:lvl3pPr marL="914400" indent="0">
              <a:buFontTx/>
              <a:buNone/>
              <a:defRPr sz="1400">
                <a:solidFill>
                  <a:schemeClr val="bg1"/>
                </a:solidFill>
              </a:defRPr>
            </a:lvl3pPr>
            <a:lvl4pPr marL="1371600" indent="0">
              <a:buFontTx/>
              <a:buNone/>
              <a:defRPr sz="1400">
                <a:solidFill>
                  <a:schemeClr val="bg1"/>
                </a:solidFill>
              </a:defRPr>
            </a:lvl4pPr>
            <a:lvl5pPr marL="1828800" indent="0">
              <a:buFontTx/>
              <a:buNone/>
              <a:defRPr sz="1400">
                <a:solidFill>
                  <a:schemeClr val="bg1"/>
                </a:solidFill>
              </a:defRPr>
            </a:lvl5pPr>
          </a:lstStyle>
          <a:p>
            <a:pPr lvl="0"/>
            <a:r>
              <a:rPr lang="en-US" dirty="0"/>
              <a:t>Click to Edit Speaker</a:t>
            </a:r>
          </a:p>
        </p:txBody>
      </p:sp>
      <p:pic>
        <p:nvPicPr>
          <p:cNvPr id="6" name="Picture 5">
            <a:extLst>
              <a:ext uri="{FF2B5EF4-FFF2-40B4-BE49-F238E27FC236}">
                <a16:creationId xmlns:a16="http://schemas.microsoft.com/office/drawing/2014/main" id="{567FB3A7-0AD3-4819-9FFB-85C98D4281E8}"/>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640083" y="490957"/>
            <a:ext cx="2233778" cy="632904"/>
          </a:xfrm>
          <a:prstGeom prst="rect">
            <a:avLst/>
          </a:prstGeom>
        </p:spPr>
      </p:pic>
      <p:sp>
        <p:nvSpPr>
          <p:cNvPr id="8" name="Text Placeholder 4">
            <a:extLst>
              <a:ext uri="{FF2B5EF4-FFF2-40B4-BE49-F238E27FC236}">
                <a16:creationId xmlns:a16="http://schemas.microsoft.com/office/drawing/2014/main" id="{17D14182-7338-E24A-A336-65D15A265736}"/>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
        <p:nvSpPr>
          <p:cNvPr id="4" name="Slide Number Placeholder 6">
            <a:extLst>
              <a:ext uri="{FF2B5EF4-FFF2-40B4-BE49-F238E27FC236}">
                <a16:creationId xmlns:a16="http://schemas.microsoft.com/office/drawing/2014/main" id="{662EAA1E-350A-1AE9-D784-49CDC4CD8F9A}"/>
              </a:ext>
            </a:extLst>
          </p:cNvPr>
          <p:cNvSpPr>
            <a:spLocks noGrp="1"/>
          </p:cNvSpPr>
          <p:nvPr>
            <p:ph type="sldNum" sz="quarter" idx="4"/>
          </p:nvPr>
        </p:nvSpPr>
        <p:spPr>
          <a:xfrm>
            <a:off x="11317857" y="-5224"/>
            <a:ext cx="574106" cy="365125"/>
          </a:xfrm>
          <a:prstGeom prst="rect">
            <a:avLst/>
          </a:prstGeom>
        </p:spPr>
        <p:txBody>
          <a:bodyPr anchor="b"/>
          <a:lstStyle>
            <a:lvl1pPr algn="r" defTabSz="914400" fontAlgn="auto">
              <a:spcBef>
                <a:spcPts val="0"/>
              </a:spcBef>
              <a:spcAft>
                <a:spcPts val="0"/>
              </a:spcAft>
              <a:defRPr sz="1200">
                <a:solidFill>
                  <a:schemeClr val="tx1"/>
                </a:solidFill>
                <a:ea typeface="+mn-ea"/>
              </a:defRPr>
            </a:lvl1pPr>
          </a:lstStyle>
          <a:p>
            <a:pPr>
              <a:defRPr/>
            </a:pPr>
            <a:fld id="{4B8B4A8A-1121-483C-86FC-27031977109E}" type="slidenum">
              <a:rPr lang="en-US" smtClean="0"/>
              <a:pPr>
                <a:defRPr/>
              </a:pPr>
              <a:t>‹#›</a:t>
            </a:fld>
            <a:endParaRPr lang="en-US" dirty="0"/>
          </a:p>
        </p:txBody>
      </p:sp>
    </p:spTree>
    <p:extLst>
      <p:ext uri="{BB962C8B-B14F-4D97-AF65-F5344CB8AC3E}">
        <p14:creationId xmlns:p14="http://schemas.microsoft.com/office/powerpoint/2010/main" val="2143357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lIns="0" rIns="0"/>
          <a:lstStyle/>
          <a:p>
            <a:r>
              <a:rPr lang="en-US" dirty="0"/>
              <a:t>Click to edit Master title style</a:t>
            </a:r>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300038" y="890627"/>
            <a:ext cx="11591924" cy="4631285"/>
          </a:xfrm>
        </p:spPr>
        <p:txBody>
          <a:bodyPr lIns="0" rIns="0"/>
          <a:lstStyle>
            <a:lvl2pPr marL="541338" indent="-274638">
              <a:buFont typeface="Arial" panose="020B0604020202020204" pitchFamily="34" charset="0"/>
              <a:buChar char="‒"/>
              <a:defRPr/>
            </a:lvl2pPr>
          </a:lstStyle>
          <a:p>
            <a:pPr lvl="0"/>
            <a:r>
              <a:rPr lang="en-US" dirty="0"/>
              <a:t>Click to edit Master text styles</a:t>
            </a:r>
          </a:p>
          <a:p>
            <a:pPr lvl="1"/>
            <a:r>
              <a:rPr lang="en-US" dirty="0"/>
              <a:t>Second level</a:t>
            </a:r>
          </a:p>
          <a:p>
            <a:pPr lvl="2"/>
            <a:r>
              <a:rPr lang="en-US" dirty="0"/>
              <a:t>Third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
        <p:nvSpPr>
          <p:cNvPr id="10" name="Text Placeholder 9">
            <a:extLst>
              <a:ext uri="{FF2B5EF4-FFF2-40B4-BE49-F238E27FC236}">
                <a16:creationId xmlns:a16="http://schemas.microsoft.com/office/drawing/2014/main" id="{52A10601-35E8-6ED7-85B8-39EA00BA3BF8}"/>
              </a:ext>
            </a:extLst>
          </p:cNvPr>
          <p:cNvSpPr>
            <a:spLocks noGrp="1"/>
          </p:cNvSpPr>
          <p:nvPr>
            <p:ph type="body" sz="quarter" idx="17"/>
          </p:nvPr>
        </p:nvSpPr>
        <p:spPr>
          <a:xfrm>
            <a:off x="300036" y="6051603"/>
            <a:ext cx="11591925" cy="153888"/>
          </a:xfrm>
        </p:spPr>
        <p:txBody>
          <a:bodyPr lIns="0" tIns="0" rIns="0" bIns="0" anchor="b" anchorCtr="0">
            <a:spAutoFit/>
          </a:bodyPr>
          <a:lstStyle>
            <a:lvl1pPr marL="0" indent="0">
              <a:spcBef>
                <a:spcPts val="0"/>
              </a:spcBef>
              <a:buNone/>
              <a:defRPr sz="1000">
                <a:solidFill>
                  <a:schemeClr val="tx1">
                    <a:lumMod val="65000"/>
                    <a:lumOff val="35000"/>
                  </a:schemeClr>
                </a:solidFill>
              </a:defRPr>
            </a:lvl1pPr>
          </a:lstStyle>
          <a:p>
            <a:pPr lvl="0"/>
            <a:endParaRPr lang="en-SG" dirty="0"/>
          </a:p>
        </p:txBody>
      </p:sp>
      <p:sp>
        <p:nvSpPr>
          <p:cNvPr id="3" name="Slide Number Placeholder 6">
            <a:extLst>
              <a:ext uri="{FF2B5EF4-FFF2-40B4-BE49-F238E27FC236}">
                <a16:creationId xmlns:a16="http://schemas.microsoft.com/office/drawing/2014/main" id="{E29F740A-CF01-9750-B35A-D0C31E79F1B1}"/>
              </a:ext>
            </a:extLst>
          </p:cNvPr>
          <p:cNvSpPr>
            <a:spLocks noGrp="1"/>
          </p:cNvSpPr>
          <p:nvPr>
            <p:ph type="sldNum" sz="quarter" idx="4"/>
          </p:nvPr>
        </p:nvSpPr>
        <p:spPr>
          <a:xfrm>
            <a:off x="11317857" y="-5224"/>
            <a:ext cx="574106" cy="365125"/>
          </a:xfrm>
          <a:prstGeom prst="rect">
            <a:avLst/>
          </a:prstGeom>
        </p:spPr>
        <p:txBody>
          <a:bodyPr anchor="b"/>
          <a:lstStyle>
            <a:lvl1pPr algn="r" defTabSz="914400" fontAlgn="auto">
              <a:spcBef>
                <a:spcPts val="0"/>
              </a:spcBef>
              <a:spcAft>
                <a:spcPts val="0"/>
              </a:spcAft>
              <a:defRPr sz="1200">
                <a:solidFill>
                  <a:schemeClr val="tx1"/>
                </a:solidFill>
                <a:ea typeface="+mn-ea"/>
              </a:defRPr>
            </a:lvl1pPr>
          </a:lstStyle>
          <a:p>
            <a:pPr>
              <a:defRPr/>
            </a:pPr>
            <a:fld id="{4B8B4A8A-1121-483C-86FC-27031977109E}" type="slidenum">
              <a:rPr lang="en-US" smtClean="0"/>
              <a:pPr>
                <a:defRPr/>
              </a:pPr>
              <a:t>‹#›</a:t>
            </a:fld>
            <a:endParaRPr lang="en-US" dirty="0"/>
          </a:p>
        </p:txBody>
      </p:sp>
    </p:spTree>
    <p:extLst>
      <p:ext uri="{BB962C8B-B14F-4D97-AF65-F5344CB8AC3E}">
        <p14:creationId xmlns:p14="http://schemas.microsoft.com/office/powerpoint/2010/main" val="34685041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3484">
          <p15:clr>
            <a:srgbClr val="FBAE40"/>
          </p15:clr>
        </p15:guide>
      </p15:sldGuideLst>
    </p:ext>
  </p:extLst>
</p:sldLayout>
</file>

<file path=ppt/slideLayouts/slideLayout385.xml><?xml version="1.0" encoding="utf-8"?>
<p:sldLayout xmlns:a="http://schemas.openxmlformats.org/drawingml/2006/main" xmlns:r="http://schemas.openxmlformats.org/officeDocument/2006/relationships" xmlns:p="http://schemas.openxmlformats.org/presentationml/2006/main" showMasterSp="0" preserve="1" userDrawn="1">
  <p:cSld name="Section titl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157A794-B351-4E1D-AC06-88E609E324B6}"/>
              </a:ext>
            </a:extLst>
          </p:cNvPr>
          <p:cNvSpPr>
            <a:spLocks noGrp="1"/>
          </p:cNvSpPr>
          <p:nvPr>
            <p:ph type="ctrTitle" hasCustomPrompt="1"/>
          </p:nvPr>
        </p:nvSpPr>
        <p:spPr>
          <a:xfrm>
            <a:off x="667512" y="2257671"/>
            <a:ext cx="10972800" cy="1970998"/>
          </a:xfrm>
        </p:spPr>
        <p:txBody>
          <a:bodyPr anchor="ctr" anchorCtr="0">
            <a:normAutofit/>
          </a:bodyPr>
          <a:lstStyle>
            <a:lvl1pPr algn="l">
              <a:defRPr sz="4000" b="1">
                <a:solidFill>
                  <a:srgbClr val="002557"/>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7" name="Text Placeholder 4">
            <a:extLst>
              <a:ext uri="{FF2B5EF4-FFF2-40B4-BE49-F238E27FC236}">
                <a16:creationId xmlns:a16="http://schemas.microsoft.com/office/drawing/2014/main" id="{7CB67DAE-E1EF-8040-9240-16BFD8EDA7AE}"/>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
        <p:nvSpPr>
          <p:cNvPr id="2" name="Slide Number Placeholder 6">
            <a:extLst>
              <a:ext uri="{FF2B5EF4-FFF2-40B4-BE49-F238E27FC236}">
                <a16:creationId xmlns:a16="http://schemas.microsoft.com/office/drawing/2014/main" id="{D1BB57BC-B42A-5686-FA75-7760ACDF7F15}"/>
              </a:ext>
            </a:extLst>
          </p:cNvPr>
          <p:cNvSpPr>
            <a:spLocks noGrp="1"/>
          </p:cNvSpPr>
          <p:nvPr>
            <p:ph type="sldNum" sz="quarter" idx="4"/>
          </p:nvPr>
        </p:nvSpPr>
        <p:spPr>
          <a:xfrm>
            <a:off x="11317857" y="-5224"/>
            <a:ext cx="574106" cy="365125"/>
          </a:xfrm>
          <a:prstGeom prst="rect">
            <a:avLst/>
          </a:prstGeom>
        </p:spPr>
        <p:txBody>
          <a:bodyPr anchor="b"/>
          <a:lstStyle>
            <a:lvl1pPr algn="r" defTabSz="914400" fontAlgn="auto">
              <a:spcBef>
                <a:spcPts val="0"/>
              </a:spcBef>
              <a:spcAft>
                <a:spcPts val="0"/>
              </a:spcAft>
              <a:defRPr sz="1200">
                <a:solidFill>
                  <a:schemeClr val="tx1"/>
                </a:solidFill>
                <a:ea typeface="+mn-ea"/>
              </a:defRPr>
            </a:lvl1pPr>
          </a:lstStyle>
          <a:p>
            <a:pPr>
              <a:defRPr/>
            </a:pPr>
            <a:fld id="{4B8B4A8A-1121-483C-86FC-27031977109E}" type="slidenum">
              <a:rPr lang="en-US" smtClean="0"/>
              <a:pPr>
                <a:defRPr/>
              </a:pPr>
              <a:t>‹#›</a:t>
            </a:fld>
            <a:endParaRPr lang="en-US" dirty="0"/>
          </a:p>
        </p:txBody>
      </p:sp>
    </p:spTree>
    <p:extLst>
      <p:ext uri="{BB962C8B-B14F-4D97-AF65-F5344CB8AC3E}">
        <p14:creationId xmlns:p14="http://schemas.microsoft.com/office/powerpoint/2010/main" val="28048188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6.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90609FE5-2F18-684C-97F3-2F85F052DB04}"/>
              </a:ext>
            </a:extLst>
          </p:cNvPr>
          <p:cNvSpPr>
            <a:spLocks noGrp="1"/>
          </p:cNvSpPr>
          <p:nvPr>
            <p:ph type="body" sz="quarter" idx="15" hasCustomPrompt="1"/>
          </p:nvPr>
        </p:nvSpPr>
        <p:spPr>
          <a:xfrm>
            <a:off x="3324404" y="6271847"/>
            <a:ext cx="5852160" cy="281354"/>
          </a:xfrm>
        </p:spPr>
        <p:txBody>
          <a:bodyPr lIns="0" tIns="0" rIns="0" bIns="0" anchor="b" anchorCtr="0">
            <a:noAutofit/>
          </a:bodyPr>
          <a:lstStyle>
            <a:lvl1pPr marL="0" indent="0">
              <a:spcBef>
                <a:spcPts val="0"/>
              </a:spcBef>
              <a:buFontTx/>
              <a:buNone/>
              <a:defRPr sz="1000">
                <a:solidFill>
                  <a:srgbClr val="002557"/>
                </a:solidFill>
              </a:defRPr>
            </a:lvl1pPr>
            <a:lvl2pPr>
              <a:defRPr sz="900">
                <a:solidFill>
                  <a:srgbClr val="002557"/>
                </a:solidFill>
              </a:defRPr>
            </a:lvl2pPr>
            <a:lvl3pPr>
              <a:defRPr sz="900">
                <a:solidFill>
                  <a:srgbClr val="002557"/>
                </a:solidFill>
              </a:defRPr>
            </a:lvl3pPr>
            <a:lvl4pPr>
              <a:defRPr sz="900">
                <a:solidFill>
                  <a:srgbClr val="002557"/>
                </a:solidFill>
              </a:defRPr>
            </a:lvl4pPr>
            <a:lvl5pPr>
              <a:defRPr sz="900">
                <a:solidFill>
                  <a:srgbClr val="002557"/>
                </a:solidFill>
              </a:defRPr>
            </a:lvl5pPr>
          </a:lstStyle>
          <a:p>
            <a:pPr lvl="0"/>
            <a:r>
              <a:rPr lang="en-US" dirty="0"/>
              <a:t>Insert Speaker Name and Title</a:t>
            </a:r>
          </a:p>
        </p:txBody>
      </p:sp>
      <p:sp>
        <p:nvSpPr>
          <p:cNvPr id="2" name="Slide Number Placeholder 6">
            <a:extLst>
              <a:ext uri="{FF2B5EF4-FFF2-40B4-BE49-F238E27FC236}">
                <a16:creationId xmlns:a16="http://schemas.microsoft.com/office/drawing/2014/main" id="{57E9C873-837F-4F16-790D-5D3757AF21A0}"/>
              </a:ext>
            </a:extLst>
          </p:cNvPr>
          <p:cNvSpPr>
            <a:spLocks noGrp="1"/>
          </p:cNvSpPr>
          <p:nvPr>
            <p:ph type="sldNum" sz="quarter" idx="4"/>
          </p:nvPr>
        </p:nvSpPr>
        <p:spPr>
          <a:xfrm>
            <a:off x="11317857" y="-5224"/>
            <a:ext cx="574106" cy="365125"/>
          </a:xfrm>
          <a:prstGeom prst="rect">
            <a:avLst/>
          </a:prstGeom>
        </p:spPr>
        <p:txBody>
          <a:bodyPr anchor="b"/>
          <a:lstStyle>
            <a:lvl1pPr algn="r" defTabSz="914400" fontAlgn="auto">
              <a:spcBef>
                <a:spcPts val="0"/>
              </a:spcBef>
              <a:spcAft>
                <a:spcPts val="0"/>
              </a:spcAft>
              <a:defRPr sz="1200">
                <a:solidFill>
                  <a:schemeClr val="tx1"/>
                </a:solidFill>
                <a:ea typeface="+mn-ea"/>
              </a:defRPr>
            </a:lvl1pPr>
          </a:lstStyle>
          <a:p>
            <a:pPr>
              <a:defRPr/>
            </a:pPr>
            <a:fld id="{4B8B4A8A-1121-483C-86FC-27031977109E}" type="slidenum">
              <a:rPr lang="en-US" smtClean="0"/>
              <a:pPr>
                <a:defRPr/>
              </a:pPr>
              <a:t>‹#›</a:t>
            </a:fld>
            <a:endParaRPr lang="en-US" dirty="0"/>
          </a:p>
        </p:txBody>
      </p:sp>
    </p:spTree>
    <p:extLst>
      <p:ext uri="{BB962C8B-B14F-4D97-AF65-F5344CB8AC3E}">
        <p14:creationId xmlns:p14="http://schemas.microsoft.com/office/powerpoint/2010/main" val="28010045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2BFBE-7880-594F-E60D-4A072BA20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F0103DE-4A42-E707-A412-1D53BBAC77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713F3F3-E8C7-A8AD-85C8-D23F7AACF48D}"/>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8406BEED-6C9B-25BA-C102-839C549782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B393CA-BA6C-DAA6-3E38-A79A67094F52}"/>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34691942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5653-9FC2-EE28-585D-989075B7A7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632267-5759-EFF6-0834-F744AEADA0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A39D9E-7127-CA69-0443-8B2DF313A89E}"/>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C6BDDBA0-E3E5-6F94-1446-8C7EAFD289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644331-9FD0-D217-6FC7-04BAD197F7DF}"/>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9021062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F9C4F-65AA-AC90-00E6-E293045722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707EC4-B5E6-7C1D-7DB0-67436E1AB3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58247F-8F96-ECD8-8BDF-AFFCCF8C0A40}"/>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927FDE8C-CFA7-3EE5-42C5-12E5E45DC3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2B88B-F314-3B5E-5D06-02862A666963}"/>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9514285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418C-6DFB-A4C1-BCA5-95A52F8BEF4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CAB55C5-9F4A-31FB-D824-0E157D9D10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4CDA9C-F412-17B0-C27D-A29CF90570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E995FEC-5934-EC27-5880-CA1409DCC502}"/>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6" name="Footer Placeholder 5">
            <a:extLst>
              <a:ext uri="{FF2B5EF4-FFF2-40B4-BE49-F238E27FC236}">
                <a16:creationId xmlns:a16="http://schemas.microsoft.com/office/drawing/2014/main" id="{3D0A87C1-934E-33C9-82EE-9FD83412A0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504D61-2AC0-7211-39D1-14A29DBA6788}"/>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19226437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31C3C-2F55-CC75-BD90-FF831D60DEC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8529990-5CFC-AF99-597F-0BE35F992A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EA1BB8-90E7-79EC-F824-E40A33ACEF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95476E-605F-B4F5-FDEA-36D5D8BEC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9B8CDA-78B0-28A6-DEBE-24BB3CD694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154367B-16E1-77A2-265C-5D507A9FEA58}"/>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8" name="Footer Placeholder 7">
            <a:extLst>
              <a:ext uri="{FF2B5EF4-FFF2-40B4-BE49-F238E27FC236}">
                <a16:creationId xmlns:a16="http://schemas.microsoft.com/office/drawing/2014/main" id="{FB867247-B99E-94B5-0CE2-8C507E1B96A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78E30E-058B-4C3D-BCE0-D649CDA4139A}"/>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94475613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7350-F436-943E-DD2D-E2A033524E5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7C0651A-E9D2-E522-65FD-BD6758C5DB76}"/>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4" name="Footer Placeholder 3">
            <a:extLst>
              <a:ext uri="{FF2B5EF4-FFF2-40B4-BE49-F238E27FC236}">
                <a16:creationId xmlns:a16="http://schemas.microsoft.com/office/drawing/2014/main" id="{5A9313A9-85C8-C94F-035C-E2750AB25A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24DA11-9C39-E106-4D8A-ABB3ECC531DE}"/>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1204592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AD8966-3528-EDC5-B8DC-9E6D4EA0E37A}"/>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3" name="Footer Placeholder 2">
            <a:extLst>
              <a:ext uri="{FF2B5EF4-FFF2-40B4-BE49-F238E27FC236}">
                <a16:creationId xmlns:a16="http://schemas.microsoft.com/office/drawing/2014/main" id="{5B3BF939-A3E9-299C-6F33-BC81FAFCE7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5C1F293-3686-DC7C-81E6-0A28053121D4}"/>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17594690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B9D33-7155-1275-C54C-E2CF755CF3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5197ADE-7C4C-40D0-F718-CD9281E5E7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8A87619-97F8-1FF6-CD9C-1E3263DDB0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70916F-7704-A5EA-9695-A5B682C8B702}"/>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6" name="Footer Placeholder 5">
            <a:extLst>
              <a:ext uri="{FF2B5EF4-FFF2-40B4-BE49-F238E27FC236}">
                <a16:creationId xmlns:a16="http://schemas.microsoft.com/office/drawing/2014/main" id="{203822CC-F183-C86E-EBD7-3BF641F6B9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C90E1E-5BC5-1744-BD76-C353096C3F29}"/>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9273759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12486-3F95-DAF4-64CC-DDF23E43D4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A9775A1-55D4-5D46-AD1A-517C056463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56203A-2DCE-BBBA-5F20-F473DC3DC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C550D2-4A46-2688-3DC0-92E1326390CD}"/>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6" name="Footer Placeholder 5">
            <a:extLst>
              <a:ext uri="{FF2B5EF4-FFF2-40B4-BE49-F238E27FC236}">
                <a16:creationId xmlns:a16="http://schemas.microsoft.com/office/drawing/2014/main" id="{26CFDB31-CBDA-9E8A-D7FD-7099CEE3EE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5963BD-5E63-6289-842A-DA6DEEF55AEF}"/>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68068651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278CD-E8EF-1FAA-48A7-D5E922A7E00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B258F74-9227-6852-BFAF-3056CF18EE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4586FA-F72A-72DC-28FD-E6804776DB60}"/>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37B9BFB9-6B0D-514B-A8D9-6BD3B4DA14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8EBB2-774B-7839-8D95-5578C2672270}"/>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18953104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FF263C-ADDC-22A5-0DB6-9791C78C41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295EFF7-D88F-1DA7-9C6A-60D4F7935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FF41E9-501E-2599-ADBB-E2E2F68D698F}"/>
              </a:ext>
            </a:extLst>
          </p:cNvPr>
          <p:cNvSpPr>
            <a:spLocks noGrp="1"/>
          </p:cNvSpPr>
          <p:nvPr>
            <p:ph type="dt" sz="half" idx="10"/>
          </p:nvPr>
        </p:nvSpPr>
        <p:spPr/>
        <p:txBody>
          <a:body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18BE7964-6455-455B-C4EB-02279D90EB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EE497-1C24-60AD-8AFC-E0102077719B}"/>
              </a:ext>
            </a:extLst>
          </p:cNvPr>
          <p:cNvSpPr>
            <a:spLocks noGrp="1"/>
          </p:cNvSpPr>
          <p:nvPr>
            <p:ph type="sldNum" sz="quarter" idx="12"/>
          </p:nvPr>
        </p:nvSpPr>
        <p:spPr/>
        <p:txBody>
          <a:bodyPr/>
          <a:lstStyle/>
          <a:p>
            <a:fld id="{2F708D0D-789B-4849-8779-F074629DF5A2}" type="slidenum">
              <a:rPr lang="en-US" smtClean="0"/>
              <a:t>‹#›</a:t>
            </a:fld>
            <a:endParaRPr lang="en-US"/>
          </a:p>
        </p:txBody>
      </p:sp>
    </p:spTree>
    <p:extLst>
      <p:ext uri="{BB962C8B-B14F-4D97-AF65-F5344CB8AC3E}">
        <p14:creationId xmlns:p14="http://schemas.microsoft.com/office/powerpoint/2010/main" val="26043857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8" name="Rectangle 7"/>
          <p:cNvSpPr/>
          <p:nvPr userDrawn="1"/>
        </p:nvSpPr>
        <p:spPr>
          <a:xfrm>
            <a:off x="0" y="0"/>
            <a:ext cx="12192000" cy="3669546"/>
          </a:xfrm>
          <a:prstGeom prst="rect">
            <a:avLst/>
          </a:prstGeom>
          <a:solidFill>
            <a:srgbClr val="003A70"/>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sz="1800" dirty="0">
              <a:ln>
                <a:noFill/>
              </a:ln>
            </a:endParaRPr>
          </a:p>
        </p:txBody>
      </p:sp>
      <p:sp>
        <p:nvSpPr>
          <p:cNvPr id="9" name="Title 1"/>
          <p:cNvSpPr>
            <a:spLocks noGrp="1"/>
          </p:cNvSpPr>
          <p:nvPr>
            <p:ph type="ctrTitle"/>
          </p:nvPr>
        </p:nvSpPr>
        <p:spPr>
          <a:xfrm>
            <a:off x="914400" y="2556469"/>
            <a:ext cx="10363200" cy="556359"/>
          </a:xfrm>
        </p:spPr>
        <p:txBody>
          <a:bodyPr>
            <a:normAutofit/>
          </a:bodyPr>
          <a:lstStyle>
            <a:lvl1pPr algn="l">
              <a:defRPr sz="3200" b="1" i="0">
                <a:solidFill>
                  <a:srgbClr val="FFFFFF"/>
                </a:solidFill>
                <a:latin typeface="Arial"/>
              </a:defRPr>
            </a:lvl1pPr>
          </a:lstStyle>
          <a:p>
            <a:r>
              <a:rPr lang="en-US" dirty="0"/>
              <a:t>Click to edit Master title style</a:t>
            </a:r>
          </a:p>
        </p:txBody>
      </p:sp>
      <p:sp>
        <p:nvSpPr>
          <p:cNvPr id="10" name="Subtitle 2"/>
          <p:cNvSpPr>
            <a:spLocks noGrp="1"/>
          </p:cNvSpPr>
          <p:nvPr>
            <p:ph type="subTitle" idx="1"/>
          </p:nvPr>
        </p:nvSpPr>
        <p:spPr>
          <a:xfrm>
            <a:off x="914400" y="3075942"/>
            <a:ext cx="10363200" cy="593607"/>
          </a:xfrm>
        </p:spPr>
        <p:txBody>
          <a:bodyPr>
            <a:normAutofit/>
          </a:bodyPr>
          <a:lstStyle>
            <a:lvl1pPr marL="0" indent="0" algn="l">
              <a:buNone/>
              <a:defRPr sz="3200">
                <a:solidFill>
                  <a:srgbClr val="FFFFFF"/>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Text Placeholder 11"/>
          <p:cNvSpPr>
            <a:spLocks noGrp="1"/>
          </p:cNvSpPr>
          <p:nvPr>
            <p:ph type="body" sz="quarter" idx="10" hasCustomPrompt="1"/>
          </p:nvPr>
        </p:nvSpPr>
        <p:spPr>
          <a:xfrm>
            <a:off x="977905" y="3907760"/>
            <a:ext cx="4519083" cy="889000"/>
          </a:xfrm>
        </p:spPr>
        <p:txBody>
          <a:bodyPr>
            <a:normAutofit/>
          </a:bodyPr>
          <a:lstStyle>
            <a:lvl1pPr marL="0" indent="0">
              <a:buFontTx/>
              <a:buNone/>
              <a:defRPr sz="2000" baseline="0">
                <a:solidFill>
                  <a:srgbClr val="003A70"/>
                </a:solidFill>
                <a:latin typeface="Arial"/>
              </a:defRPr>
            </a:lvl1pPr>
          </a:lstStyle>
          <a:p>
            <a:pPr lvl="0"/>
            <a:r>
              <a:rPr lang="en-US"/>
              <a:t>Month day, year</a:t>
            </a:r>
            <a:endParaRPr lang="en-US" dirty="0"/>
          </a:p>
        </p:txBody>
      </p:sp>
      <p:cxnSp>
        <p:nvCxnSpPr>
          <p:cNvPr id="7" name="Straight Connector 6"/>
          <p:cNvCxnSpPr/>
          <p:nvPr userDrawn="1"/>
        </p:nvCxnSpPr>
        <p:spPr>
          <a:xfrm>
            <a:off x="0" y="3685878"/>
            <a:ext cx="12192000" cy="0"/>
          </a:xfrm>
          <a:prstGeom prst="line">
            <a:avLst/>
          </a:prstGeom>
          <a:ln>
            <a:solidFill>
              <a:srgbClr val="84BD00"/>
            </a:solidFill>
          </a:ln>
        </p:spPr>
        <p:style>
          <a:lnRef idx="1">
            <a:schemeClr val="dk1"/>
          </a:lnRef>
          <a:fillRef idx="0">
            <a:schemeClr val="dk1"/>
          </a:fillRef>
          <a:effectRef idx="0">
            <a:schemeClr val="dk1"/>
          </a:effectRef>
          <a:fontRef idx="minor">
            <a:schemeClr val="tx1"/>
          </a:fontRef>
        </p:style>
      </p:cxnSp>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b="7184"/>
          <a:stretch/>
        </p:blipFill>
        <p:spPr>
          <a:xfrm>
            <a:off x="9863938" y="532055"/>
            <a:ext cx="1658927" cy="1972797"/>
          </a:xfrm>
          <a:prstGeom prst="rect">
            <a:avLst/>
          </a:prstGeom>
        </p:spPr>
      </p:pic>
    </p:spTree>
    <p:extLst>
      <p:ext uri="{BB962C8B-B14F-4D97-AF65-F5344CB8AC3E}">
        <p14:creationId xmlns:p14="http://schemas.microsoft.com/office/powerpoint/2010/main" val="100568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userDrawn="1">
  <p:cSld name="Title Slide 1">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200" y="438151"/>
            <a:ext cx="5486400" cy="2021680"/>
          </a:xfrm>
        </p:spPr>
        <p:txBody>
          <a:bodyPr anchor="t">
            <a:normAutofit/>
          </a:bodyPr>
          <a:lstStyle>
            <a:lvl1pPr algn="l">
              <a:lnSpc>
                <a:spcPct val="100000"/>
              </a:lnSpc>
              <a:defRPr sz="4200" b="0"/>
            </a:lvl1pPr>
          </a:lstStyle>
          <a:p>
            <a:r>
              <a:rPr lang="en-GB"/>
              <a:t>Title of presentation </a:t>
            </a:r>
            <a:br>
              <a:rPr lang="en-GB"/>
            </a:br>
            <a:r>
              <a:rPr lang="en-GB"/>
              <a:t>runs here to three </a:t>
            </a:r>
            <a:br>
              <a:rPr lang="en-GB"/>
            </a:br>
            <a:r>
              <a:rPr lang="en-GB"/>
              <a:t>lines maximum.</a:t>
            </a:r>
          </a:p>
        </p:txBody>
      </p:sp>
      <p:sp>
        <p:nvSpPr>
          <p:cNvPr id="13" name="Picture Placeholder 18"/>
          <p:cNvSpPr>
            <a:spLocks noGrp="1"/>
          </p:cNvSpPr>
          <p:nvPr>
            <p:ph type="pic" sz="quarter" idx="18"/>
          </p:nvPr>
        </p:nvSpPr>
        <p:spPr>
          <a:xfrm>
            <a:off x="4846864" y="713792"/>
            <a:ext cx="7041381" cy="6144208"/>
          </a:xfrm>
          <a:custGeom>
            <a:avLst/>
            <a:gdLst>
              <a:gd name="connsiteX0" fmla="*/ 3430441 w 6045868"/>
              <a:gd name="connsiteY0" fmla="*/ 2862537 h 5275538"/>
              <a:gd name="connsiteX1" fmla="*/ 2093766 w 6045868"/>
              <a:gd name="connsiteY1" fmla="*/ 2862537 h 5275538"/>
              <a:gd name="connsiteX2" fmla="*/ 3430441 w 6045868"/>
              <a:gd name="connsiteY2" fmla="*/ 2862537 h 5275538"/>
              <a:gd name="connsiteX3" fmla="*/ 3204964 w 6045868"/>
              <a:gd name="connsiteY3" fmla="*/ 394 h 5275538"/>
              <a:gd name="connsiteX4" fmla="*/ 3896883 w 6045868"/>
              <a:gd name="connsiteY4" fmla="*/ 225029 h 5275538"/>
              <a:gd name="connsiteX5" fmla="*/ 4187007 w 6045868"/>
              <a:gd name="connsiteY5" fmla="*/ 566759 h 5275538"/>
              <a:gd name="connsiteX6" fmla="*/ 5898272 w 6045868"/>
              <a:gd name="connsiteY6" fmla="*/ 3468404 h 5275538"/>
              <a:gd name="connsiteX7" fmla="*/ 5819510 w 6045868"/>
              <a:gd name="connsiteY7" fmla="*/ 4686587 h 5275538"/>
              <a:gd name="connsiteX8" fmla="*/ 5284323 w 6045868"/>
              <a:gd name="connsiteY8" fmla="*/ 5061283 h 5275538"/>
              <a:gd name="connsiteX9" fmla="*/ 4561840 w 6045868"/>
              <a:gd name="connsiteY9" fmla="*/ 5275538 h 5275538"/>
              <a:gd name="connsiteX10" fmla="*/ 691240 w 6045868"/>
              <a:gd name="connsiteY10" fmla="*/ 5275538 h 5275538"/>
              <a:gd name="connsiteX11" fmla="*/ 667327 w 6045868"/>
              <a:gd name="connsiteY11" fmla="*/ 5198417 h 5275538"/>
              <a:gd name="connsiteX12" fmla="*/ 27036 w 6045868"/>
              <a:gd name="connsiteY12" fmla="*/ 2304652 h 5275538"/>
              <a:gd name="connsiteX13" fmla="*/ 227903 w 6045868"/>
              <a:gd name="connsiteY13" fmla="*/ 1383477 h 5275538"/>
              <a:gd name="connsiteX14" fmla="*/ 659649 w 6045868"/>
              <a:gd name="connsiteY14" fmla="*/ 1045994 h 5275538"/>
              <a:gd name="connsiteX15" fmla="*/ 2780464 w 6045868"/>
              <a:gd name="connsiteY15" fmla="*/ 96714 h 5275538"/>
              <a:gd name="connsiteX16" fmla="*/ 3204964 w 6045868"/>
              <a:gd name="connsiteY16" fmla="*/ 394 h 5275538"/>
              <a:gd name="connsiteX0" fmla="*/ 3204964 w 6045868"/>
              <a:gd name="connsiteY0" fmla="*/ 394 h 5275538"/>
              <a:gd name="connsiteX1" fmla="*/ 3896883 w 6045868"/>
              <a:gd name="connsiteY1" fmla="*/ 225029 h 5275538"/>
              <a:gd name="connsiteX2" fmla="*/ 4187007 w 6045868"/>
              <a:gd name="connsiteY2" fmla="*/ 566759 h 5275538"/>
              <a:gd name="connsiteX3" fmla="*/ 5898272 w 6045868"/>
              <a:gd name="connsiteY3" fmla="*/ 3468404 h 5275538"/>
              <a:gd name="connsiteX4" fmla="*/ 5819510 w 6045868"/>
              <a:gd name="connsiteY4" fmla="*/ 4686587 h 5275538"/>
              <a:gd name="connsiteX5" fmla="*/ 5284323 w 6045868"/>
              <a:gd name="connsiteY5" fmla="*/ 5061283 h 5275538"/>
              <a:gd name="connsiteX6" fmla="*/ 4561840 w 6045868"/>
              <a:gd name="connsiteY6" fmla="*/ 5275538 h 5275538"/>
              <a:gd name="connsiteX7" fmla="*/ 691240 w 6045868"/>
              <a:gd name="connsiteY7" fmla="*/ 5275538 h 5275538"/>
              <a:gd name="connsiteX8" fmla="*/ 667327 w 6045868"/>
              <a:gd name="connsiteY8" fmla="*/ 5198417 h 5275538"/>
              <a:gd name="connsiteX9" fmla="*/ 27036 w 6045868"/>
              <a:gd name="connsiteY9" fmla="*/ 2304652 h 5275538"/>
              <a:gd name="connsiteX10" fmla="*/ 227903 w 6045868"/>
              <a:gd name="connsiteY10" fmla="*/ 1383477 h 5275538"/>
              <a:gd name="connsiteX11" fmla="*/ 659649 w 6045868"/>
              <a:gd name="connsiteY11" fmla="*/ 1045994 h 5275538"/>
              <a:gd name="connsiteX12" fmla="*/ 2780464 w 6045868"/>
              <a:gd name="connsiteY12" fmla="*/ 96714 h 5275538"/>
              <a:gd name="connsiteX13" fmla="*/ 3204964 w 6045868"/>
              <a:gd name="connsiteY13" fmla="*/ 394 h 5275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45868" h="5275538">
                <a:moveTo>
                  <a:pt x="3204964" y="394"/>
                </a:moveTo>
                <a:cubicBezTo>
                  <a:pt x="3447514" y="-6075"/>
                  <a:pt x="3692594" y="66964"/>
                  <a:pt x="3896883" y="225029"/>
                </a:cubicBezTo>
                <a:cubicBezTo>
                  <a:pt x="4023622" y="323093"/>
                  <a:pt x="4116390" y="437506"/>
                  <a:pt x="4187007" y="566759"/>
                </a:cubicBezTo>
                <a:lnTo>
                  <a:pt x="5898272" y="3468404"/>
                </a:lnTo>
                <a:cubicBezTo>
                  <a:pt x="6113769" y="3837670"/>
                  <a:pt x="6098097" y="4326531"/>
                  <a:pt x="5819510" y="4686587"/>
                </a:cubicBezTo>
                <a:cubicBezTo>
                  <a:pt x="5680218" y="4866614"/>
                  <a:pt x="5486050" y="4993517"/>
                  <a:pt x="5284323" y="5061283"/>
                </a:cubicBezTo>
                <a:lnTo>
                  <a:pt x="4561840" y="5275538"/>
                </a:lnTo>
                <a:lnTo>
                  <a:pt x="691240" y="5275538"/>
                </a:lnTo>
                <a:lnTo>
                  <a:pt x="667327" y="5198417"/>
                </a:lnTo>
                <a:lnTo>
                  <a:pt x="27036" y="2304652"/>
                </a:lnTo>
                <a:cubicBezTo>
                  <a:pt x="-42596" y="1994949"/>
                  <a:pt x="21544" y="1650183"/>
                  <a:pt x="227903" y="1383477"/>
                </a:cubicBezTo>
                <a:cubicBezTo>
                  <a:pt x="346560" y="1230120"/>
                  <a:pt x="494922" y="1121063"/>
                  <a:pt x="659649" y="1045994"/>
                </a:cubicBezTo>
                <a:lnTo>
                  <a:pt x="2780464" y="96714"/>
                </a:lnTo>
                <a:cubicBezTo>
                  <a:pt x="2914815" y="36779"/>
                  <a:pt x="3059434" y="4275"/>
                  <a:pt x="3204964" y="394"/>
                </a:cubicBezTo>
                <a:close/>
              </a:path>
            </a:pathLst>
          </a:custGeom>
        </p:spPr>
        <p:txBody>
          <a:bodyPr anchor="ctr"/>
          <a:lstStyle>
            <a:lvl1pPr marL="0" indent="0" algn="ctr">
              <a:buNone/>
              <a:defRPr/>
            </a:lvl1pPr>
          </a:lstStyle>
          <a:p>
            <a:r>
              <a:rPr lang="en-US"/>
              <a:t>Drag picture to placeholder or click icon to add</a:t>
            </a:r>
            <a:endParaRPr lang="en-GB"/>
          </a:p>
        </p:txBody>
      </p:sp>
      <p:sp>
        <p:nvSpPr>
          <p:cNvPr id="19" name="Subtitle 2"/>
          <p:cNvSpPr>
            <a:spLocks noGrp="1"/>
          </p:cNvSpPr>
          <p:nvPr>
            <p:ph type="subTitle" idx="1"/>
          </p:nvPr>
        </p:nvSpPr>
        <p:spPr>
          <a:xfrm>
            <a:off x="457200" y="2705990"/>
            <a:ext cx="5105400" cy="1655763"/>
          </a:xfrm>
        </p:spPr>
        <p:txBody>
          <a:bodyPr>
            <a:normAutofit/>
          </a:bodyPr>
          <a:lstStyle>
            <a:lvl1pPr marL="0" indent="0" algn="l">
              <a:buNone/>
              <a:defRPr sz="160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323875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0.xml><?xml version="1.0" encoding="utf-8"?>
<p:sldLayout xmlns:a="http://schemas.openxmlformats.org/drawingml/2006/main" xmlns:r="http://schemas.openxmlformats.org/officeDocument/2006/relationships" xmlns:p="http://schemas.openxmlformats.org/presentationml/2006/main" userDrawn="1">
  <p:cSld name="Background Slide">
    <p:spTree>
      <p:nvGrpSpPr>
        <p:cNvPr id="1" name=""/>
        <p:cNvGrpSpPr/>
        <p:nvPr/>
      </p:nvGrpSpPr>
      <p:grpSpPr>
        <a:xfrm>
          <a:off x="0" y="0"/>
          <a:ext cx="0" cy="0"/>
          <a:chOff x="0" y="0"/>
          <a:chExt cx="0" cy="0"/>
        </a:xfrm>
      </p:grpSpPr>
      <p:sp>
        <p:nvSpPr>
          <p:cNvPr id="12" name="Content Placeholder 2"/>
          <p:cNvSpPr>
            <a:spLocks noGrp="1"/>
          </p:cNvSpPr>
          <p:nvPr>
            <p:ph idx="1"/>
          </p:nvPr>
        </p:nvSpPr>
        <p:spPr>
          <a:xfrm>
            <a:off x="838200" y="292231"/>
            <a:ext cx="10515600" cy="5884732"/>
          </a:xfrm>
        </p:spPr>
        <p:txBody>
          <a:bodyPr>
            <a:normAutofit/>
          </a:bodyPr>
          <a:lstStyle>
            <a:lvl1pPr marL="0" indent="0">
              <a:buNone/>
              <a:defRPr sz="2400" b="1">
                <a:solidFill>
                  <a:srgbClr val="071D49"/>
                </a:solidFill>
                <a:latin typeface="Arial" panose="020B0604020202020204" pitchFamily="34" charset="0"/>
                <a:cs typeface="Arial" panose="020B0604020202020204" pitchFamily="34" charset="0"/>
              </a:defRPr>
            </a:lvl1pPr>
            <a:lvl2pPr marL="168275" indent="-168275">
              <a:buClr>
                <a:srgbClr val="071D49"/>
              </a:buClr>
              <a:defRPr sz="2000">
                <a:latin typeface="Arial" panose="020B0604020202020204" pitchFamily="34" charset="0"/>
                <a:cs typeface="Arial" panose="020B0604020202020204" pitchFamily="34" charset="0"/>
              </a:defRPr>
            </a:lvl2pPr>
            <a:lvl3pPr marL="514350" indent="-168275">
              <a:buClr>
                <a:srgbClr val="081538"/>
              </a:buClr>
              <a:buFont typeface="Arial" panose="020B0604020202020204" pitchFamily="34" charset="0"/>
              <a:buChar char="−"/>
              <a:defRPr sz="2000">
                <a:latin typeface="Arial" panose="020B0604020202020204" pitchFamily="34" charset="0"/>
                <a:cs typeface="Arial" panose="020B0604020202020204" pitchFamily="34" charset="0"/>
              </a:defRPr>
            </a:lvl3pPr>
            <a:lvl4pPr marL="860425" indent="-177800">
              <a:buClr>
                <a:srgbClr val="081538"/>
              </a:buClr>
              <a:buFont typeface="Arial" panose="020B0604020202020204" pitchFamily="34" charset="0"/>
              <a:buChar char="−"/>
              <a:defRPr sz="2000">
                <a:latin typeface="Arial" panose="020B0604020202020204" pitchFamily="34" charset="0"/>
                <a:cs typeface="Arial" panose="020B0604020202020204" pitchFamily="34" charset="0"/>
              </a:defRPr>
            </a:lvl4pPr>
            <a:lvl5pPr marL="1144588" indent="-176213">
              <a:buClr>
                <a:srgbClr val="081538"/>
              </a:buClr>
              <a:buFont typeface="Arial" panose="020B0604020202020204" pitchFamily="34" charset="0"/>
              <a:buChar char="−"/>
              <a:defRPr sz="20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233981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360E8-895C-3596-4C66-7F4AE04218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788B979-5E2A-0ACB-8F39-F1E24AB3BC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7F127C3-CB59-EEB3-CDD4-8F2F7EBF3971}"/>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B80AA76B-A8BA-19CB-15A8-85E51454BE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E2A63-A7B2-6A9A-9992-60C48CA6654F}"/>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21426998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050F0-B38F-5451-2469-EEB52DDC77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9664D-8421-F551-3009-56071CC047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0B1967-CD43-1565-5ADA-0F13F6E244AA}"/>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D635E44A-9714-4984-CFAD-7A2FF6ED7C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476607-235C-E3E5-E1CF-E1F844804051}"/>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9440605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99F1D-7034-2D4E-9933-EF1B4D0684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73E1AA-CDD9-E29D-7BE2-FCAA3B6C23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FBA2D9-4ADE-23EB-2F05-4E8B0F9F90A9}"/>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719A1906-1574-1D25-7FF2-E8A0CE194F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686D23-6B69-6FD3-9015-924B1773B66C}"/>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1927364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79B27-AEE3-4EAE-2031-2D9B97BC5A0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B67A0C-6214-86AD-D88D-7D55DA02EB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E8409D0-4405-E66F-DC62-21572D4464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5522C50-0489-E76B-5BCF-06C46C07F4D2}"/>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6" name="Footer Placeholder 5">
            <a:extLst>
              <a:ext uri="{FF2B5EF4-FFF2-40B4-BE49-F238E27FC236}">
                <a16:creationId xmlns:a16="http://schemas.microsoft.com/office/drawing/2014/main" id="{BC94F2F7-E4CE-577C-64C7-DE09D83E3D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E0DEE5-3148-B740-2452-AA38203A900F}"/>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0253545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4200-0FE5-E0E4-5CB7-99AE29E10C6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EEDA8F-E2EC-CB0F-C021-4E2AEF44CC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D47F10-08E2-E3BF-D5B3-E02466BCCC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2510E19-9F13-1798-E20A-786388F20E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7710F5-69D7-23FD-8B22-B3FC7BEE87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F8E902A-6EC5-B531-BFD0-14E2F4C6E5D6}"/>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8" name="Footer Placeholder 7">
            <a:extLst>
              <a:ext uri="{FF2B5EF4-FFF2-40B4-BE49-F238E27FC236}">
                <a16:creationId xmlns:a16="http://schemas.microsoft.com/office/drawing/2014/main" id="{A1B0E8E3-B84A-A14F-5E1B-F8A6804EDD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CB8847-5C33-3B76-0088-09FB0F5A4EB5}"/>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7879911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D2F3-B9FA-7F8F-6DAE-74D7D5BE005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FE9689-6523-D781-86FB-B6FABDEE41AC}"/>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4" name="Footer Placeholder 3">
            <a:extLst>
              <a:ext uri="{FF2B5EF4-FFF2-40B4-BE49-F238E27FC236}">
                <a16:creationId xmlns:a16="http://schemas.microsoft.com/office/drawing/2014/main" id="{C766734D-903A-0B25-0358-77B7D4A843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E0D7A3-D029-09EB-BCC5-36C749CB4A26}"/>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99244518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744633-FC9A-54E6-7447-FF64EAAD8028}"/>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3" name="Footer Placeholder 2">
            <a:extLst>
              <a:ext uri="{FF2B5EF4-FFF2-40B4-BE49-F238E27FC236}">
                <a16:creationId xmlns:a16="http://schemas.microsoft.com/office/drawing/2014/main" id="{DC70CE0B-DA3F-AEA3-A845-83A1C11CF9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444718C-1D1A-F05C-413F-92873359B8E5}"/>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12697556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17761-B46E-8F18-779A-06A2D8E815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14D2153-CBF1-13E8-00F1-2461E5205A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15E47D9-C12A-50EE-EE3F-C89BADD1EB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DC72E4-B925-F4DA-3BD7-EF90049E39AB}"/>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6" name="Footer Placeholder 5">
            <a:extLst>
              <a:ext uri="{FF2B5EF4-FFF2-40B4-BE49-F238E27FC236}">
                <a16:creationId xmlns:a16="http://schemas.microsoft.com/office/drawing/2014/main" id="{A5532DBE-3317-C65D-5AA0-ABC1F35B91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D81141-6448-C576-24A2-57ACDAB1144F}"/>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151272277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992D5-439F-3DB3-0DEE-C6E38FE8BA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5D6F78-EB09-BAFC-8398-6201C484AC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13AEE35-9D92-AAEC-4A34-E91B6A2FE1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211879-433C-CE69-6326-E6EB78E093D0}"/>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6" name="Footer Placeholder 5">
            <a:extLst>
              <a:ext uri="{FF2B5EF4-FFF2-40B4-BE49-F238E27FC236}">
                <a16:creationId xmlns:a16="http://schemas.microsoft.com/office/drawing/2014/main" id="{75637371-3861-FBC2-44C4-ECD8C75932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1D8F75-60C4-22AA-171F-CE72B42C0BE4}"/>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12761193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E03A3-98AB-623F-5136-1BF764A33E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F78BEA-210A-9CC1-B9A9-D55E423378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B15D4E-B426-AE5D-A994-D9A1C6AA6970}"/>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97272817-90B5-B665-CC8D-2DA94E1B55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FF88A-F562-E715-BAD9-9D9F07F090C9}"/>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6429832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ABD8C2-6F3F-6BC3-89EC-64E8D64DEB3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F5CA77-2438-95EE-7630-FC80208396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A870ED-1905-A268-7B15-1D0438EC87EF}"/>
              </a:ext>
            </a:extLst>
          </p:cNvPr>
          <p:cNvSpPr>
            <a:spLocks noGrp="1"/>
          </p:cNvSpPr>
          <p:nvPr>
            <p:ph type="dt" sz="half" idx="10"/>
          </p:nvPr>
        </p:nvSpPr>
        <p:spPr/>
        <p:txBody>
          <a:body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CF16C38B-C3EB-06A9-88B6-AD38A217C6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F65D98-7F87-FBD4-17E1-72926C17C4B1}"/>
              </a:ext>
            </a:extLst>
          </p:cNvPr>
          <p:cNvSpPr>
            <a:spLocks noGrp="1"/>
          </p:cNvSpPr>
          <p:nvPr>
            <p:ph type="sldNum" sz="quarter" idx="12"/>
          </p:nvPr>
        </p:nvSpPr>
        <p:spPr/>
        <p:txBody>
          <a:bodyPr/>
          <a:lstStyle/>
          <a:p>
            <a:fld id="{155C4BE0-4832-DC4D-9845-562E0BD53E9A}" type="slidenum">
              <a:rPr lang="en-US" smtClean="0"/>
              <a:t>‹#›</a:t>
            </a:fld>
            <a:endParaRPr lang="en-US"/>
          </a:p>
        </p:txBody>
      </p:sp>
    </p:spTree>
    <p:extLst>
      <p:ext uri="{BB962C8B-B14F-4D97-AF65-F5344CB8AC3E}">
        <p14:creationId xmlns:p14="http://schemas.microsoft.com/office/powerpoint/2010/main" val="39113786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userDrawn="1">
  <p:cSld name="Title with Photo">
    <p:spTree>
      <p:nvGrpSpPr>
        <p:cNvPr id="1" name=""/>
        <p:cNvGrpSpPr/>
        <p:nvPr/>
      </p:nvGrpSpPr>
      <p:grpSpPr>
        <a:xfrm>
          <a:off x="0" y="0"/>
          <a:ext cx="0" cy="0"/>
          <a:chOff x="0" y="0"/>
          <a:chExt cx="0" cy="0"/>
        </a:xfrm>
      </p:grpSpPr>
      <p:sp>
        <p:nvSpPr>
          <p:cNvPr id="2" name="Title 1"/>
          <p:cNvSpPr>
            <a:spLocks noGrp="1"/>
          </p:cNvSpPr>
          <p:nvPr>
            <p:ph type="ctrTitle"/>
          </p:nvPr>
        </p:nvSpPr>
        <p:spPr>
          <a:xfrm>
            <a:off x="1250674" y="2528783"/>
            <a:ext cx="3056283" cy="1801235"/>
          </a:xfrm>
          <a:noFill/>
        </p:spPr>
        <p:txBody>
          <a:bodyPr anchor="ctr">
            <a:normAutofit/>
          </a:bodyPr>
          <a:lstStyle>
            <a:lvl1pPr algn="l">
              <a:lnSpc>
                <a:spcPct val="80000"/>
              </a:lnSpc>
              <a:defRPr sz="4500">
                <a:solidFill>
                  <a:srgbClr val="FFFFFF"/>
                </a:solidFill>
              </a:defRPr>
            </a:lvl1pPr>
          </a:lstStyle>
          <a:p>
            <a:r>
              <a:rPr lang="en-US" dirty="0"/>
              <a:t>Click to edit Master title style</a:t>
            </a:r>
          </a:p>
        </p:txBody>
      </p:sp>
      <p:sp>
        <p:nvSpPr>
          <p:cNvPr id="5" name="Picture Placeholder 4"/>
          <p:cNvSpPr>
            <a:spLocks noGrp="1"/>
          </p:cNvSpPr>
          <p:nvPr>
            <p:ph type="pic" sz="quarter" idx="10"/>
          </p:nvPr>
        </p:nvSpPr>
        <p:spPr>
          <a:xfrm>
            <a:off x="0" y="0"/>
            <a:ext cx="12192000" cy="5234609"/>
          </a:xfrm>
          <a:solidFill>
            <a:schemeClr val="bg2"/>
          </a:solidFill>
        </p:spPr>
        <p:txBody>
          <a:bodyPr vert="horz" lIns="0" tIns="0" rIns="0" bIns="0" rtlCol="0">
            <a:normAutofit/>
          </a:bodyPr>
          <a:lstStyle>
            <a:lvl1pPr>
              <a:defRPr lang="en-US" sz="1000"/>
            </a:lvl1pPr>
          </a:lstStyle>
          <a:p>
            <a:pPr lvl="0"/>
            <a:endParaRPr lang="en-US"/>
          </a:p>
        </p:txBody>
      </p:sp>
      <p:sp>
        <p:nvSpPr>
          <p:cNvPr id="3" name="Subtitle 2"/>
          <p:cNvSpPr>
            <a:spLocks noGrp="1"/>
          </p:cNvSpPr>
          <p:nvPr>
            <p:ph type="subTitle" idx="1"/>
          </p:nvPr>
        </p:nvSpPr>
        <p:spPr>
          <a:xfrm>
            <a:off x="1250674" y="5234609"/>
            <a:ext cx="3591339" cy="1318591"/>
          </a:xfrm>
          <a:solidFill>
            <a:srgbClr val="FFFFFF">
              <a:alpha val="50196"/>
            </a:srgbClr>
          </a:solidFill>
          <a:ln>
            <a:noFill/>
          </a:ln>
        </p:spPr>
        <p:txBody>
          <a:bodyPr lIns="274320" anchor="ctr">
            <a:normAutofit/>
          </a:bodyPr>
          <a:lstStyle>
            <a:lvl1pPr marL="0" indent="0" algn="l">
              <a:buNone/>
              <a:defRPr sz="1800">
                <a:solidFill>
                  <a:srgbClr val="1B3768"/>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6" name="Text Placeholder 5"/>
          <p:cNvSpPr>
            <a:spLocks noGrp="1"/>
          </p:cNvSpPr>
          <p:nvPr>
            <p:ph type="body" sz="quarter" idx="11"/>
          </p:nvPr>
        </p:nvSpPr>
        <p:spPr>
          <a:xfrm>
            <a:off x="1527858" y="3773348"/>
            <a:ext cx="3079067" cy="1226916"/>
          </a:xfrm>
        </p:spPr>
        <p:txBody>
          <a:bodyPr anchor="b"/>
          <a:lstStyle>
            <a:lvl1pPr>
              <a:defRPr baseline="0">
                <a:solidFill>
                  <a:srgbClr val="FFFFFF"/>
                </a:solidFill>
              </a:defRPr>
            </a:lvl1pPr>
          </a:lstStyle>
          <a:p>
            <a:pPr lvl="0"/>
            <a:r>
              <a:rPr lang="en-US" dirty="0"/>
              <a:t>Click to edit Master text styles</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6203889" y="5328424"/>
            <a:ext cx="4931797" cy="573870"/>
          </a:xfrm>
          <a:prstGeom prst="rect">
            <a:avLst/>
          </a:prstGeom>
        </p:spPr>
      </p:pic>
      <p:pic>
        <p:nvPicPr>
          <p:cNvPr id="10" name="Picture 2" descr="https://medicine.yale.edu/ipc/what/identity/YSM_Shield_CMYK_49074_284_6437_v4.jpg">
            <a:extLst>
              <a:ext uri="{FF2B5EF4-FFF2-40B4-BE49-F238E27FC236}">
                <a16:creationId xmlns:a16="http://schemas.microsoft.com/office/drawing/2014/main" id="{150AEFBF-AE49-492E-8540-928B7462AEE4}"/>
              </a:ext>
            </a:extLst>
          </p:cNvPr>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7589877" y="6087874"/>
            <a:ext cx="349286" cy="43706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s://medicine.yale.edu/ipc/what/identity/YSM_YaleBlue_CMYK_49073_284_6437_v4.jpg">
            <a:extLst>
              <a:ext uri="{FF2B5EF4-FFF2-40B4-BE49-F238E27FC236}">
                <a16:creationId xmlns:a16="http://schemas.microsoft.com/office/drawing/2014/main" id="{C3888090-1427-469D-9538-45922DEBBF09}"/>
              </a:ext>
            </a:extLst>
          </p:cNvPr>
          <p:cNvPicPr>
            <a:picLocks noChangeAspect="1" noChangeArrowheads="1"/>
          </p:cNvPicPr>
          <p:nvPr userDrawn="1"/>
        </p:nvPicPr>
        <p:blipFill>
          <a:blip r:embed="rId4" cstate="print">
            <a:extLst>
              <a:ext uri="{28A0092B-C50C-407E-A947-70E740481C1C}">
                <a14:useLocalDpi xmlns:a14="http://schemas.microsoft.com/office/drawing/2010/main"/>
              </a:ext>
            </a:extLst>
          </a:blip>
          <a:srcRect/>
          <a:stretch>
            <a:fillRect/>
          </a:stretch>
        </p:blipFill>
        <p:spPr bwMode="auto">
          <a:xfrm>
            <a:off x="8042834" y="6224717"/>
            <a:ext cx="2541973" cy="187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3587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ext>
  </p:extLst>
</p:sldLayout>
</file>

<file path=ppt/slideLayouts/slideLayout413.xml><?xml version="1.0" encoding="utf-8"?>
<p:sldLayout xmlns:a="http://schemas.openxmlformats.org/drawingml/2006/main" xmlns:r="http://schemas.openxmlformats.org/officeDocument/2006/relationships" xmlns:p="http://schemas.openxmlformats.org/presentationml/2006/main" showMasterSp="0" userDrawn="1">
  <p:cSld name="Title Slide 1">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200" y="438151"/>
            <a:ext cx="5486400" cy="2021680"/>
          </a:xfrm>
        </p:spPr>
        <p:txBody>
          <a:bodyPr anchor="t">
            <a:normAutofit/>
          </a:bodyPr>
          <a:lstStyle>
            <a:lvl1pPr algn="l">
              <a:lnSpc>
                <a:spcPct val="100000"/>
              </a:lnSpc>
              <a:defRPr sz="4200" b="0"/>
            </a:lvl1pPr>
          </a:lstStyle>
          <a:p>
            <a:r>
              <a:rPr lang="en-GB"/>
              <a:t>Title of presentation </a:t>
            </a:r>
            <a:br>
              <a:rPr lang="en-GB"/>
            </a:br>
            <a:r>
              <a:rPr lang="en-GB"/>
              <a:t>runs here to three </a:t>
            </a:r>
            <a:br>
              <a:rPr lang="en-GB"/>
            </a:br>
            <a:r>
              <a:rPr lang="en-GB"/>
              <a:t>lines maximum.</a:t>
            </a:r>
          </a:p>
        </p:txBody>
      </p:sp>
      <p:sp>
        <p:nvSpPr>
          <p:cNvPr id="13" name="Picture Placeholder 18"/>
          <p:cNvSpPr>
            <a:spLocks noGrp="1"/>
          </p:cNvSpPr>
          <p:nvPr>
            <p:ph type="pic" sz="quarter" idx="18"/>
          </p:nvPr>
        </p:nvSpPr>
        <p:spPr>
          <a:xfrm>
            <a:off x="4846864" y="713792"/>
            <a:ext cx="7041381" cy="6144208"/>
          </a:xfrm>
          <a:custGeom>
            <a:avLst/>
            <a:gdLst>
              <a:gd name="connsiteX0" fmla="*/ 3430441 w 6045868"/>
              <a:gd name="connsiteY0" fmla="*/ 2862537 h 5275538"/>
              <a:gd name="connsiteX1" fmla="*/ 2093766 w 6045868"/>
              <a:gd name="connsiteY1" fmla="*/ 2862537 h 5275538"/>
              <a:gd name="connsiteX2" fmla="*/ 3430441 w 6045868"/>
              <a:gd name="connsiteY2" fmla="*/ 2862537 h 5275538"/>
              <a:gd name="connsiteX3" fmla="*/ 3204964 w 6045868"/>
              <a:gd name="connsiteY3" fmla="*/ 394 h 5275538"/>
              <a:gd name="connsiteX4" fmla="*/ 3896883 w 6045868"/>
              <a:gd name="connsiteY4" fmla="*/ 225029 h 5275538"/>
              <a:gd name="connsiteX5" fmla="*/ 4187007 w 6045868"/>
              <a:gd name="connsiteY5" fmla="*/ 566759 h 5275538"/>
              <a:gd name="connsiteX6" fmla="*/ 5898272 w 6045868"/>
              <a:gd name="connsiteY6" fmla="*/ 3468404 h 5275538"/>
              <a:gd name="connsiteX7" fmla="*/ 5819510 w 6045868"/>
              <a:gd name="connsiteY7" fmla="*/ 4686587 h 5275538"/>
              <a:gd name="connsiteX8" fmla="*/ 5284323 w 6045868"/>
              <a:gd name="connsiteY8" fmla="*/ 5061283 h 5275538"/>
              <a:gd name="connsiteX9" fmla="*/ 4561840 w 6045868"/>
              <a:gd name="connsiteY9" fmla="*/ 5275538 h 5275538"/>
              <a:gd name="connsiteX10" fmla="*/ 691240 w 6045868"/>
              <a:gd name="connsiteY10" fmla="*/ 5275538 h 5275538"/>
              <a:gd name="connsiteX11" fmla="*/ 667327 w 6045868"/>
              <a:gd name="connsiteY11" fmla="*/ 5198417 h 5275538"/>
              <a:gd name="connsiteX12" fmla="*/ 27036 w 6045868"/>
              <a:gd name="connsiteY12" fmla="*/ 2304652 h 5275538"/>
              <a:gd name="connsiteX13" fmla="*/ 227903 w 6045868"/>
              <a:gd name="connsiteY13" fmla="*/ 1383477 h 5275538"/>
              <a:gd name="connsiteX14" fmla="*/ 659649 w 6045868"/>
              <a:gd name="connsiteY14" fmla="*/ 1045994 h 5275538"/>
              <a:gd name="connsiteX15" fmla="*/ 2780464 w 6045868"/>
              <a:gd name="connsiteY15" fmla="*/ 96714 h 5275538"/>
              <a:gd name="connsiteX16" fmla="*/ 3204964 w 6045868"/>
              <a:gd name="connsiteY16" fmla="*/ 394 h 5275538"/>
              <a:gd name="connsiteX0" fmla="*/ 3204964 w 6045868"/>
              <a:gd name="connsiteY0" fmla="*/ 394 h 5275538"/>
              <a:gd name="connsiteX1" fmla="*/ 3896883 w 6045868"/>
              <a:gd name="connsiteY1" fmla="*/ 225029 h 5275538"/>
              <a:gd name="connsiteX2" fmla="*/ 4187007 w 6045868"/>
              <a:gd name="connsiteY2" fmla="*/ 566759 h 5275538"/>
              <a:gd name="connsiteX3" fmla="*/ 5898272 w 6045868"/>
              <a:gd name="connsiteY3" fmla="*/ 3468404 h 5275538"/>
              <a:gd name="connsiteX4" fmla="*/ 5819510 w 6045868"/>
              <a:gd name="connsiteY4" fmla="*/ 4686587 h 5275538"/>
              <a:gd name="connsiteX5" fmla="*/ 5284323 w 6045868"/>
              <a:gd name="connsiteY5" fmla="*/ 5061283 h 5275538"/>
              <a:gd name="connsiteX6" fmla="*/ 4561840 w 6045868"/>
              <a:gd name="connsiteY6" fmla="*/ 5275538 h 5275538"/>
              <a:gd name="connsiteX7" fmla="*/ 691240 w 6045868"/>
              <a:gd name="connsiteY7" fmla="*/ 5275538 h 5275538"/>
              <a:gd name="connsiteX8" fmla="*/ 667327 w 6045868"/>
              <a:gd name="connsiteY8" fmla="*/ 5198417 h 5275538"/>
              <a:gd name="connsiteX9" fmla="*/ 27036 w 6045868"/>
              <a:gd name="connsiteY9" fmla="*/ 2304652 h 5275538"/>
              <a:gd name="connsiteX10" fmla="*/ 227903 w 6045868"/>
              <a:gd name="connsiteY10" fmla="*/ 1383477 h 5275538"/>
              <a:gd name="connsiteX11" fmla="*/ 659649 w 6045868"/>
              <a:gd name="connsiteY11" fmla="*/ 1045994 h 5275538"/>
              <a:gd name="connsiteX12" fmla="*/ 2780464 w 6045868"/>
              <a:gd name="connsiteY12" fmla="*/ 96714 h 5275538"/>
              <a:gd name="connsiteX13" fmla="*/ 3204964 w 6045868"/>
              <a:gd name="connsiteY13" fmla="*/ 394 h 5275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45868" h="5275538">
                <a:moveTo>
                  <a:pt x="3204964" y="394"/>
                </a:moveTo>
                <a:cubicBezTo>
                  <a:pt x="3447514" y="-6075"/>
                  <a:pt x="3692594" y="66964"/>
                  <a:pt x="3896883" y="225029"/>
                </a:cubicBezTo>
                <a:cubicBezTo>
                  <a:pt x="4023622" y="323093"/>
                  <a:pt x="4116390" y="437506"/>
                  <a:pt x="4187007" y="566759"/>
                </a:cubicBezTo>
                <a:lnTo>
                  <a:pt x="5898272" y="3468404"/>
                </a:lnTo>
                <a:cubicBezTo>
                  <a:pt x="6113769" y="3837670"/>
                  <a:pt x="6098097" y="4326531"/>
                  <a:pt x="5819510" y="4686587"/>
                </a:cubicBezTo>
                <a:cubicBezTo>
                  <a:pt x="5680218" y="4866614"/>
                  <a:pt x="5486050" y="4993517"/>
                  <a:pt x="5284323" y="5061283"/>
                </a:cubicBezTo>
                <a:lnTo>
                  <a:pt x="4561840" y="5275538"/>
                </a:lnTo>
                <a:lnTo>
                  <a:pt x="691240" y="5275538"/>
                </a:lnTo>
                <a:lnTo>
                  <a:pt x="667327" y="5198417"/>
                </a:lnTo>
                <a:lnTo>
                  <a:pt x="27036" y="2304652"/>
                </a:lnTo>
                <a:cubicBezTo>
                  <a:pt x="-42596" y="1994949"/>
                  <a:pt x="21544" y="1650183"/>
                  <a:pt x="227903" y="1383477"/>
                </a:cubicBezTo>
                <a:cubicBezTo>
                  <a:pt x="346560" y="1230120"/>
                  <a:pt x="494922" y="1121063"/>
                  <a:pt x="659649" y="1045994"/>
                </a:cubicBezTo>
                <a:lnTo>
                  <a:pt x="2780464" y="96714"/>
                </a:lnTo>
                <a:cubicBezTo>
                  <a:pt x="2914815" y="36779"/>
                  <a:pt x="3059434" y="4275"/>
                  <a:pt x="3204964" y="394"/>
                </a:cubicBezTo>
                <a:close/>
              </a:path>
            </a:pathLst>
          </a:custGeom>
        </p:spPr>
        <p:txBody>
          <a:bodyPr anchor="ctr"/>
          <a:lstStyle>
            <a:lvl1pPr marL="0" indent="0" algn="ctr">
              <a:buNone/>
              <a:defRPr/>
            </a:lvl1pPr>
          </a:lstStyle>
          <a:p>
            <a:r>
              <a:rPr lang="en-US"/>
              <a:t>Drag picture to placeholder or click icon to add</a:t>
            </a:r>
            <a:endParaRPr lang="en-GB"/>
          </a:p>
        </p:txBody>
      </p:sp>
      <p:sp>
        <p:nvSpPr>
          <p:cNvPr id="19" name="Subtitle 2"/>
          <p:cNvSpPr>
            <a:spLocks noGrp="1"/>
          </p:cNvSpPr>
          <p:nvPr>
            <p:ph type="subTitle" idx="1"/>
          </p:nvPr>
        </p:nvSpPr>
        <p:spPr>
          <a:xfrm>
            <a:off x="457200" y="2705990"/>
            <a:ext cx="5105400" cy="1655763"/>
          </a:xfrm>
        </p:spPr>
        <p:txBody>
          <a:bodyPr>
            <a:normAutofit/>
          </a:bodyPr>
          <a:lstStyle>
            <a:lvl1pPr marL="0" indent="0" algn="l">
              <a:buNone/>
              <a:defRPr sz="160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2672954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4.xml><?xml version="1.0" encoding="utf-8"?>
<p:sldLayout xmlns:a="http://schemas.openxmlformats.org/drawingml/2006/main" xmlns:r="http://schemas.openxmlformats.org/officeDocument/2006/relationships" xmlns:p="http://schemas.openxmlformats.org/presentationml/2006/main" userDrawn="1">
  <p:cSld name="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BAE6AD-B7D4-B04A-86FE-7779FC9A234F}"/>
              </a:ext>
            </a:extLst>
          </p:cNvPr>
          <p:cNvPicPr>
            <a:picLocks noChangeAspect="1"/>
          </p:cNvPicPr>
          <p:nvPr userDrawn="1"/>
        </p:nvPicPr>
        <p:blipFill>
          <a:blip r:embed="rId2"/>
          <a:stretch>
            <a:fillRect/>
          </a:stretch>
        </p:blipFill>
        <p:spPr>
          <a:xfrm>
            <a:off x="11765651" y="6408817"/>
            <a:ext cx="206592" cy="275456"/>
          </a:xfrm>
          <a:prstGeom prst="rect">
            <a:avLst/>
          </a:prstGeom>
        </p:spPr>
      </p:pic>
      <p:sp>
        <p:nvSpPr>
          <p:cNvPr id="4" name="Content Placeholder 3"/>
          <p:cNvSpPr>
            <a:spLocks noGrp="1"/>
          </p:cNvSpPr>
          <p:nvPr>
            <p:ph sz="quarter" idx="10" hasCustomPrompt="1"/>
          </p:nvPr>
        </p:nvSpPr>
        <p:spPr>
          <a:xfrm>
            <a:off x="596899" y="1825097"/>
            <a:ext cx="11007725" cy="4359803"/>
          </a:xfrm>
        </p:spPr>
        <p:txBody>
          <a:bodyPr rIns="0"/>
          <a:lstStyle>
            <a:lvl1pPr>
              <a:lnSpc>
                <a:spcPct val="100000"/>
              </a:lnSpc>
              <a:spcBef>
                <a:spcPts val="0"/>
              </a:spcBef>
              <a:spcAft>
                <a:spcPts val="600"/>
              </a:spcAft>
              <a:defRPr/>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itle 4"/>
          <p:cNvSpPr>
            <a:spLocks noGrp="1"/>
          </p:cNvSpPr>
          <p:nvPr>
            <p:ph type="title"/>
          </p:nvPr>
        </p:nvSpPr>
        <p:spPr>
          <a:xfrm>
            <a:off x="596899" y="136731"/>
            <a:ext cx="11007726" cy="1093408"/>
          </a:xfrm>
        </p:spPr>
        <p:txBody>
          <a:bodyPr rIns="0"/>
          <a:lstStyle>
            <a:lvl1pPr>
              <a:defRPr b="1"/>
            </a:lvl1pPr>
          </a:lstStyle>
          <a:p>
            <a:r>
              <a:rPr lang="en-US"/>
              <a:t>Click to edit Master title style</a:t>
            </a:r>
          </a:p>
        </p:txBody>
      </p:sp>
      <p:sp>
        <p:nvSpPr>
          <p:cNvPr id="12" name="Slide Number Placeholder 9">
            <a:extLst>
              <a:ext uri="{FF2B5EF4-FFF2-40B4-BE49-F238E27FC236}">
                <a16:creationId xmlns:a16="http://schemas.microsoft.com/office/drawing/2014/main" id="{63D5ADE7-7134-4598-B2FA-AF90440036A4}"/>
              </a:ext>
            </a:extLst>
          </p:cNvPr>
          <p:cNvSpPr>
            <a:spLocks noGrp="1"/>
          </p:cNvSpPr>
          <p:nvPr>
            <p:ph type="sldNum" sz="quarter" idx="12"/>
          </p:nvPr>
        </p:nvSpPr>
        <p:spPr>
          <a:xfrm>
            <a:off x="211016" y="6442999"/>
            <a:ext cx="376360" cy="291492"/>
          </a:xfrm>
          <a:prstGeom prst="rect">
            <a:avLst/>
          </a:prstGeom>
        </p:spPr>
        <p:txBody>
          <a:bodyPr vert="horz" lIns="0" tIns="45720" rIns="0" bIns="45720" rtlCol="0" anchor="b"/>
          <a:lstStyle>
            <a:lvl1pPr>
              <a:defRPr lang="en-US" sz="1000" smtClean="0">
                <a:solidFill>
                  <a:schemeClr val="bg2"/>
                </a:solidFill>
                <a:latin typeface="+mj-lt"/>
              </a:defRPr>
            </a:lvl1pPr>
          </a:lstStyle>
          <a:p>
            <a:fld id="{4BEAA09E-D67E-864E-8466-C38E88600C4F}" type="slidenum">
              <a:rPr lang="en-GB" smtClean="0"/>
              <a:pPr/>
              <a:t>‹#›</a:t>
            </a:fld>
            <a:endParaRPr lang="en-GB"/>
          </a:p>
        </p:txBody>
      </p:sp>
      <p:sp>
        <p:nvSpPr>
          <p:cNvPr id="13" name="Footer Placeholder 8">
            <a:extLst>
              <a:ext uri="{FF2B5EF4-FFF2-40B4-BE49-F238E27FC236}">
                <a16:creationId xmlns:a16="http://schemas.microsoft.com/office/drawing/2014/main" id="{261A62FF-BE64-40E7-B334-9966898C002C}"/>
              </a:ext>
            </a:extLst>
          </p:cNvPr>
          <p:cNvSpPr>
            <a:spLocks noGrp="1"/>
          </p:cNvSpPr>
          <p:nvPr>
            <p:ph type="ftr" sz="quarter" idx="3"/>
          </p:nvPr>
        </p:nvSpPr>
        <p:spPr>
          <a:xfrm>
            <a:off x="587375" y="6442999"/>
            <a:ext cx="8719448" cy="291492"/>
          </a:xfrm>
          <a:prstGeom prst="rect">
            <a:avLst/>
          </a:prstGeom>
        </p:spPr>
        <p:txBody>
          <a:bodyPr vert="horz" lIns="0" tIns="45720" rIns="0" bIns="45720" rtlCol="0" anchor="b"/>
          <a:lstStyle>
            <a:lvl1pPr algn="l">
              <a:defRPr sz="800">
                <a:solidFill>
                  <a:schemeClr val="tx1"/>
                </a:solidFill>
                <a:latin typeface="+mn-lt"/>
              </a:defRPr>
            </a:lvl1pPr>
          </a:lstStyle>
          <a:p>
            <a:r>
              <a:rPr lang="en-US"/>
              <a:t>Footnotes</a:t>
            </a:r>
          </a:p>
        </p:txBody>
      </p:sp>
      <p:sp>
        <p:nvSpPr>
          <p:cNvPr id="8" name="TextBox 7">
            <a:extLst>
              <a:ext uri="{FF2B5EF4-FFF2-40B4-BE49-F238E27FC236}">
                <a16:creationId xmlns:a16="http://schemas.microsoft.com/office/drawing/2014/main" id="{B77C70F4-E9A2-408A-B2F6-AE338E2D7060}"/>
              </a:ext>
            </a:extLst>
          </p:cNvPr>
          <p:cNvSpPr txBox="1"/>
          <p:nvPr userDrawn="1"/>
        </p:nvSpPr>
        <p:spPr>
          <a:xfrm>
            <a:off x="9942596" y="6459380"/>
            <a:ext cx="1734051" cy="246221"/>
          </a:xfrm>
          <a:prstGeom prst="rect">
            <a:avLst/>
          </a:prstGeom>
          <a:noFill/>
        </p:spPr>
        <p:txBody>
          <a:bodyPr wrap="square">
            <a:spAutoFit/>
          </a:bodyPr>
          <a:lstStyle/>
          <a:p>
            <a:pPr lvl="0"/>
            <a:r>
              <a:rPr lang="en-US" sz="1000" dirty="0">
                <a:solidFill>
                  <a:schemeClr val="bg1">
                    <a:lumMod val="50000"/>
                  </a:schemeClr>
                </a:solidFill>
              </a:rPr>
              <a:t>External Reactive Use</a:t>
            </a:r>
          </a:p>
        </p:txBody>
      </p:sp>
    </p:spTree>
    <p:extLst>
      <p:ext uri="{BB962C8B-B14F-4D97-AF65-F5344CB8AC3E}">
        <p14:creationId xmlns:p14="http://schemas.microsoft.com/office/powerpoint/2010/main" val="5642196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5.xml><?xml version="1.0" encoding="utf-8"?>
<p:sldLayout xmlns:a="http://schemas.openxmlformats.org/drawingml/2006/main" xmlns:r="http://schemas.openxmlformats.org/officeDocument/2006/relationships" xmlns:p="http://schemas.openxmlformats.org/presentationml/2006/main" matchingName="3_Title and Text" userDrawn="1">
  <p:cSld name="3_Title and Text">
    <p:spTree>
      <p:nvGrpSpPr>
        <p:cNvPr id="1" name="Shape 16"/>
        <p:cNvGrpSpPr/>
        <p:nvPr/>
      </p:nvGrpSpPr>
      <p:grpSpPr>
        <a:xfrm>
          <a:off x="0" y="0"/>
          <a:ext cx="0" cy="0"/>
          <a:chOff x="0" y="0"/>
          <a:chExt cx="0" cy="0"/>
        </a:xfrm>
      </p:grpSpPr>
      <p:sp>
        <p:nvSpPr>
          <p:cNvPr id="19" name="Google Shape;19;p14"/>
          <p:cNvSpPr txBox="1">
            <a:spLocks noGrp="1"/>
          </p:cNvSpPr>
          <p:nvPr>
            <p:ph type="subTitle" idx="2"/>
          </p:nvPr>
        </p:nvSpPr>
        <p:spPr>
          <a:xfrm>
            <a:off x="479999" y="1222992"/>
            <a:ext cx="11213200" cy="6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533"/>
              </a:spcBef>
              <a:spcAft>
                <a:spcPts val="0"/>
              </a:spcAft>
              <a:buClr>
                <a:srgbClr val="05416B"/>
              </a:buClr>
              <a:buSzPts val="700"/>
              <a:buFont typeface="Noto Sans Symbols"/>
              <a:buNone/>
              <a:defRPr sz="2667" b="0" i="0" u="none" strike="noStrike" cap="none">
                <a:solidFill>
                  <a:srgbClr val="05416B"/>
                </a:solidFill>
                <a:latin typeface="Arial Narrow"/>
                <a:ea typeface="Arial Narrow"/>
                <a:cs typeface="Arial Narrow"/>
                <a:sym typeface="Arial Narrow"/>
              </a:defRPr>
            </a:lvl1pPr>
            <a:lvl2pPr marR="0" lvl="1"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2pPr>
            <a:lvl3pPr marR="0" lvl="2" algn="l" rtl="0">
              <a:lnSpc>
                <a:spcPct val="100000"/>
              </a:lnSpc>
              <a:spcBef>
                <a:spcPts val="427"/>
              </a:spcBef>
              <a:spcAft>
                <a:spcPts val="0"/>
              </a:spcAft>
              <a:buClr>
                <a:schemeClr val="dk1"/>
              </a:buClr>
              <a:buSzPts val="560"/>
              <a:buFont typeface="Noto Sans Symbols"/>
              <a:buNone/>
              <a:defRPr sz="2133" b="0" i="0" u="none" strike="noStrike" cap="none">
                <a:solidFill>
                  <a:srgbClr val="888888"/>
                </a:solidFill>
                <a:latin typeface="Arial Narrow"/>
                <a:ea typeface="Arial Narrow"/>
                <a:cs typeface="Arial Narrow"/>
                <a:sym typeface="Arial Narrow"/>
              </a:defRPr>
            </a:lvl3pPr>
            <a:lvl4pPr marR="0" lvl="3"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4pPr>
            <a:lvl5pPr marR="0" lvl="4"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5pPr>
            <a:lvl6pPr marR="0" lvl="5"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6pPr>
            <a:lvl7pPr marR="0" lvl="6"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7pPr>
            <a:lvl8pPr marR="0" lvl="7"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8pPr>
            <a:lvl9pPr marR="0" lvl="8" algn="l"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Arial Narrow"/>
                <a:ea typeface="Arial Narrow"/>
                <a:cs typeface="Arial Narrow"/>
                <a:sym typeface="Arial Narrow"/>
              </a:defRPr>
            </a:lvl9pPr>
          </a:lstStyle>
          <a:p>
            <a:endParaRPr/>
          </a:p>
        </p:txBody>
      </p:sp>
      <p:sp>
        <p:nvSpPr>
          <p:cNvPr id="5" name="TextBox 4">
            <a:extLst>
              <a:ext uri="{FF2B5EF4-FFF2-40B4-BE49-F238E27FC236}">
                <a16:creationId xmlns:a16="http://schemas.microsoft.com/office/drawing/2014/main" id="{D1D0B917-7AEC-4D84-A351-D9D66AC4FB77}"/>
              </a:ext>
            </a:extLst>
          </p:cNvPr>
          <p:cNvSpPr txBox="1"/>
          <p:nvPr userDrawn="1"/>
        </p:nvSpPr>
        <p:spPr>
          <a:xfrm>
            <a:off x="5844953" y="6402717"/>
            <a:ext cx="6005160" cy="184666"/>
          </a:xfrm>
          <a:prstGeom prst="rect">
            <a:avLst/>
          </a:prstGeom>
          <a:noFill/>
        </p:spPr>
        <p:txBody>
          <a:bodyPr wrap="square" lIns="0" tIns="0" rIns="120000" bIns="0" rtlCol="0">
            <a:spAutoFit/>
          </a:bodyPr>
          <a:lstStyle/>
          <a:p>
            <a:pPr marL="0" marR="0" lvl="0" indent="0" algn="r" defTabSz="1219170" rtl="0" eaLnBrk="1" fontAlgn="auto" latinLnBrk="0" hangingPunct="1">
              <a:lnSpc>
                <a:spcPct val="100000"/>
              </a:lnSpc>
              <a:spcBef>
                <a:spcPts val="0"/>
              </a:spcBef>
              <a:spcAft>
                <a:spcPts val="0"/>
              </a:spcAft>
              <a:buClr>
                <a:srgbClr val="000000"/>
              </a:buClr>
              <a:buSzTx/>
              <a:buFont typeface="Arial"/>
              <a:buNone/>
              <a:tabLst/>
              <a:defRPr/>
            </a:pPr>
            <a:r>
              <a:rPr lang="en-US" sz="1200" b="0" i="0" dirty="0">
                <a:solidFill>
                  <a:srgbClr val="D79D41"/>
                </a:solidFill>
                <a:effectLst/>
                <a:latin typeface="Arial Narrow" panose="020B0606020202030204" pitchFamily="34" charset="0"/>
              </a:rPr>
              <a:t>Content of this presentation is copyright</a:t>
            </a:r>
            <a:r>
              <a:rPr lang="en-CH" sz="1200" b="0" i="0" dirty="0">
                <a:solidFill>
                  <a:srgbClr val="D79D41"/>
                </a:solidFill>
                <a:effectLst/>
                <a:latin typeface="Arial Narrow" panose="020B0606020202030204" pitchFamily="34" charset="0"/>
              </a:rPr>
              <a:t> </a:t>
            </a:r>
            <a:r>
              <a:rPr lang="en-US" sz="1200" b="0" i="0" dirty="0">
                <a:solidFill>
                  <a:srgbClr val="D79D41"/>
                </a:solidFill>
                <a:effectLst/>
                <a:latin typeface="Arial Narrow" panose="020B0606020202030204" pitchFamily="34" charset="0"/>
              </a:rPr>
              <a:t>and responsibility of the author. Permission is required for re-use</a:t>
            </a:r>
            <a:r>
              <a:rPr lang="en-CH" sz="1200" b="0" i="0" dirty="0">
                <a:solidFill>
                  <a:srgbClr val="D79D41"/>
                </a:solidFill>
                <a:effectLst/>
                <a:latin typeface="Arial Narrow" panose="020B0606020202030204" pitchFamily="34" charset="0"/>
              </a:rPr>
              <a:t>.</a:t>
            </a:r>
            <a:endParaRPr lang="en-US" sz="1200" b="0" i="0" dirty="0">
              <a:solidFill>
                <a:srgbClr val="D79D41"/>
              </a:solidFill>
              <a:effectLst/>
              <a:latin typeface="Arial Narrow" panose="020B0606020202030204" pitchFamily="34" charset="0"/>
            </a:endParaRPr>
          </a:p>
        </p:txBody>
      </p:sp>
      <p:sp>
        <p:nvSpPr>
          <p:cNvPr id="13" name="Google Shape;18;p14">
            <a:extLst>
              <a:ext uri="{FF2B5EF4-FFF2-40B4-BE49-F238E27FC236}">
                <a16:creationId xmlns:a16="http://schemas.microsoft.com/office/drawing/2014/main" id="{329DFE97-3C37-2843-919B-76136B9C9557}"/>
              </a:ext>
            </a:extLst>
          </p:cNvPr>
          <p:cNvSpPr txBox="1">
            <a:spLocks noGrp="1"/>
          </p:cNvSpPr>
          <p:nvPr>
            <p:ph type="ctrTitle"/>
          </p:nvPr>
        </p:nvSpPr>
        <p:spPr>
          <a:xfrm>
            <a:off x="479999" y="646992"/>
            <a:ext cx="11213020" cy="576000"/>
          </a:xfrm>
          <a:prstGeom prst="rect">
            <a:avLst/>
          </a:prstGeom>
          <a:noFill/>
          <a:ln>
            <a:noFill/>
          </a:ln>
        </p:spPr>
        <p:txBody>
          <a:bodyPr spcFirstLastPara="1" wrap="square" lIns="91425" tIns="45700" rIns="91425" bIns="45700" anchor="t" anchorCtr="0">
            <a:noAutofit/>
          </a:bodyPr>
          <a:lstStyle>
            <a:lvl1pPr marR="0" lvl="0" algn="l" rtl="0">
              <a:lnSpc>
                <a:spcPct val="80000"/>
              </a:lnSpc>
              <a:spcBef>
                <a:spcPts val="0"/>
              </a:spcBef>
              <a:spcAft>
                <a:spcPts val="0"/>
              </a:spcAft>
              <a:buClr>
                <a:srgbClr val="05416B"/>
              </a:buClr>
              <a:buSzPts val="1400"/>
              <a:buFont typeface="Arial"/>
              <a:buNone/>
              <a:defRPr sz="3733" b="1" i="0" u="none" strike="noStrike" cap="none">
                <a:solidFill>
                  <a:srgbClr val="2867AE"/>
                </a:solidFill>
                <a:latin typeface="Arial Narrow"/>
                <a:ea typeface="Arial Narrow"/>
                <a:cs typeface="Arial Narrow"/>
                <a:sym typeface="Arial Narrow"/>
              </a:defRPr>
            </a:lvl1pPr>
            <a:lvl2pPr marR="0" lvl="1"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2pPr>
            <a:lvl3pPr marR="0" lvl="2"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3pPr>
            <a:lvl4pPr marR="0" lvl="3"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4pPr>
            <a:lvl5pPr marR="0" lvl="4"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5pPr>
            <a:lvl6pPr marR="0" lvl="5"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6pPr>
            <a:lvl7pPr marR="0" lvl="6"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7pPr>
            <a:lvl8pPr marR="0" lvl="7"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8pPr>
            <a:lvl9pPr marR="0" lvl="8" algn="l" rtl="0">
              <a:lnSpc>
                <a:spcPct val="100000"/>
              </a:lnSpc>
              <a:spcBef>
                <a:spcPts val="0"/>
              </a:spcBef>
              <a:spcAft>
                <a:spcPts val="0"/>
              </a:spcAft>
              <a:buClr>
                <a:srgbClr val="000000"/>
              </a:buClr>
              <a:buSzPts val="1400"/>
              <a:buFont typeface="Arial"/>
              <a:buNone/>
              <a:defRPr sz="5333" b="1" i="0" u="none" strike="noStrike" cap="none">
                <a:solidFill>
                  <a:srgbClr val="81104F"/>
                </a:solidFill>
                <a:latin typeface="Arial Narrow"/>
                <a:ea typeface="Arial Narrow"/>
                <a:cs typeface="Arial Narrow"/>
                <a:sym typeface="Arial Narrow"/>
              </a:defRPr>
            </a:lvl9pPr>
          </a:lstStyle>
          <a:p>
            <a:endParaRPr/>
          </a:p>
        </p:txBody>
      </p:sp>
      <p:sp>
        <p:nvSpPr>
          <p:cNvPr id="14" name="Google Shape;17;p14">
            <a:extLst>
              <a:ext uri="{FF2B5EF4-FFF2-40B4-BE49-F238E27FC236}">
                <a16:creationId xmlns:a16="http://schemas.microsoft.com/office/drawing/2014/main" id="{57D9B4DA-E208-4D4F-A1E1-2BB4BA0AFEC8}"/>
              </a:ext>
            </a:extLst>
          </p:cNvPr>
          <p:cNvSpPr txBox="1">
            <a:spLocks noGrp="1"/>
          </p:cNvSpPr>
          <p:nvPr>
            <p:ph type="body" idx="1"/>
          </p:nvPr>
        </p:nvSpPr>
        <p:spPr>
          <a:xfrm>
            <a:off x="489667" y="2152433"/>
            <a:ext cx="11213200" cy="3600000"/>
          </a:xfrm>
          <a:prstGeom prst="rect">
            <a:avLst/>
          </a:prstGeom>
          <a:noFill/>
          <a:ln>
            <a:noFill/>
          </a:ln>
        </p:spPr>
        <p:txBody>
          <a:bodyPr spcFirstLastPara="1" wrap="square" lIns="91425" tIns="45700" rIns="91425" bIns="45700" anchor="t" anchorCtr="0">
            <a:noAutofit/>
          </a:bodyPr>
          <a:lstStyle>
            <a:lvl1pPr marL="609585" marR="0" lvl="0" indent="-304792" algn="l" rtl="0">
              <a:lnSpc>
                <a:spcPct val="100000"/>
              </a:lnSpc>
              <a:spcBef>
                <a:spcPts val="427"/>
              </a:spcBef>
              <a:spcAft>
                <a:spcPts val="0"/>
              </a:spcAft>
              <a:buClr>
                <a:srgbClr val="05416B"/>
              </a:buClr>
              <a:buSzPts val="1600"/>
              <a:buFont typeface="Noto Sans Symbols"/>
              <a:buNone/>
              <a:defRPr sz="2133" b="0" i="0" u="none" strike="noStrike" cap="none">
                <a:solidFill>
                  <a:srgbClr val="05416B"/>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endParaRPr/>
          </a:p>
        </p:txBody>
      </p:sp>
      <p:sp>
        <p:nvSpPr>
          <p:cNvPr id="10" name="Google Shape;17;p14">
            <a:extLst>
              <a:ext uri="{FF2B5EF4-FFF2-40B4-BE49-F238E27FC236}">
                <a16:creationId xmlns:a16="http://schemas.microsoft.com/office/drawing/2014/main" id="{32714771-AEB2-FE40-AD3E-E93DB8F4ADCD}"/>
              </a:ext>
            </a:extLst>
          </p:cNvPr>
          <p:cNvSpPr txBox="1">
            <a:spLocks noGrp="1"/>
          </p:cNvSpPr>
          <p:nvPr>
            <p:ph type="body" idx="12" hasCustomPrompt="1"/>
          </p:nvPr>
        </p:nvSpPr>
        <p:spPr>
          <a:xfrm>
            <a:off x="2360388" y="6340049"/>
            <a:ext cx="3201037" cy="240833"/>
          </a:xfrm>
          <a:prstGeom prst="rect">
            <a:avLst/>
          </a:prstGeom>
          <a:noFill/>
          <a:ln>
            <a:noFill/>
          </a:ln>
        </p:spPr>
        <p:txBody>
          <a:bodyPr spcFirstLastPara="1" vert="horz" wrap="square" lIns="0" tIns="0" rIns="0" bIns="0" anchor="ctr" anchorCtr="0">
            <a:spAutoFit/>
          </a:bodyPr>
          <a:lstStyle>
            <a:lvl1pPr marL="609585" marR="0" lvl="0" indent="-304792" algn="l" rtl="0">
              <a:lnSpc>
                <a:spcPct val="100000"/>
              </a:lnSpc>
              <a:spcBef>
                <a:spcPts val="427"/>
              </a:spcBef>
              <a:spcAft>
                <a:spcPts val="0"/>
              </a:spcAft>
              <a:buClr>
                <a:srgbClr val="05416B"/>
              </a:buClr>
              <a:buSzPts val="1600"/>
              <a:buFont typeface="Noto Sans Symbols"/>
              <a:buNone/>
              <a:defRPr sz="1200" b="1" i="0" u="none" strike="noStrike" cap="none">
                <a:solidFill>
                  <a:srgbClr val="D79D41"/>
                </a:solidFill>
                <a:latin typeface="Arial Narrow"/>
                <a:ea typeface="Arial Narrow"/>
                <a:cs typeface="Arial Narrow"/>
                <a:sym typeface="Arial Narrow"/>
              </a:defRPr>
            </a:lvl1pPr>
            <a:lvl2pPr marL="1219170" marR="0" lvl="1"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2pPr>
            <a:lvl3pPr marL="1828754" marR="0" lvl="2" indent="-440256" algn="l" rtl="0">
              <a:lnSpc>
                <a:spcPct val="100000"/>
              </a:lnSpc>
              <a:spcBef>
                <a:spcPts val="427"/>
              </a:spcBef>
              <a:spcAft>
                <a:spcPts val="0"/>
              </a:spcAft>
              <a:buClr>
                <a:srgbClr val="05416B"/>
              </a:buClr>
              <a:buSzPts val="1600"/>
              <a:buFont typeface="Noto Sans Symbols"/>
              <a:buChar char="◆"/>
              <a:defRPr sz="2133" b="0" i="0" u="none" strike="noStrike" cap="none">
                <a:solidFill>
                  <a:srgbClr val="05416B"/>
                </a:solidFill>
                <a:latin typeface="Arial Narrow"/>
                <a:ea typeface="Arial Narrow"/>
                <a:cs typeface="Arial Narrow"/>
                <a:sym typeface="Arial Narrow"/>
              </a:defRPr>
            </a:lvl3pPr>
            <a:lvl4pPr marL="2438339" marR="0" lvl="3"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4pPr>
            <a:lvl5pPr marL="3047924" marR="0" lvl="4"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5pPr>
            <a:lvl6pPr marL="3657509" marR="0" lvl="5"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6pPr>
            <a:lvl7pPr marL="4267093" marR="0" lvl="6"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7pPr>
            <a:lvl8pPr marL="4876678" marR="0" lvl="7"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8pPr>
            <a:lvl9pPr marL="5486263" marR="0" lvl="8" indent="-440256" algn="l" rtl="0">
              <a:lnSpc>
                <a:spcPct val="100000"/>
              </a:lnSpc>
              <a:spcBef>
                <a:spcPts val="533"/>
              </a:spcBef>
              <a:spcAft>
                <a:spcPts val="0"/>
              </a:spcAft>
              <a:buClr>
                <a:srgbClr val="05416B"/>
              </a:buClr>
              <a:buSzPts val="1600"/>
              <a:buFont typeface="Arial"/>
              <a:buChar char="●"/>
              <a:defRPr sz="2133" b="0" i="0" u="none" strike="noStrike" cap="none">
                <a:solidFill>
                  <a:srgbClr val="05416B"/>
                </a:solidFill>
                <a:latin typeface="Arial Narrow"/>
                <a:ea typeface="Arial Narrow"/>
                <a:cs typeface="Arial Narrow"/>
                <a:sym typeface="Arial Narrow"/>
              </a:defRPr>
            </a:lvl9pPr>
          </a:lstStyle>
          <a:p>
            <a:r>
              <a:rPr lang="fr-CH" dirty="0" err="1"/>
              <a:t>Add</a:t>
            </a:r>
            <a:r>
              <a:rPr lang="fr-CH" dirty="0"/>
              <a:t> </a:t>
            </a:r>
            <a:r>
              <a:rPr lang="fr-CH" dirty="0" err="1"/>
              <a:t>name</a:t>
            </a:r>
            <a:r>
              <a:rPr lang="fr-CH" dirty="0"/>
              <a:t> of </a:t>
            </a:r>
            <a:r>
              <a:rPr lang="fr-CH" dirty="0" err="1"/>
              <a:t>presenter</a:t>
            </a:r>
            <a:r>
              <a:rPr lang="fr-CH" dirty="0"/>
              <a:t> </a:t>
            </a:r>
            <a:r>
              <a:rPr lang="fr-CH" dirty="0" err="1"/>
              <a:t>here</a:t>
            </a:r>
            <a:endParaRPr dirty="0"/>
          </a:p>
        </p:txBody>
      </p:sp>
      <p:pic>
        <p:nvPicPr>
          <p:cNvPr id="8" name="Picture 7">
            <a:extLst>
              <a:ext uri="{FF2B5EF4-FFF2-40B4-BE49-F238E27FC236}">
                <a16:creationId xmlns:a16="http://schemas.microsoft.com/office/drawing/2014/main" id="{E5447CB9-6489-4CA7-B0F4-BE2F567B79F6}"/>
              </a:ext>
            </a:extLst>
          </p:cNvPr>
          <p:cNvPicPr>
            <a:picLocks noChangeAspect="1"/>
          </p:cNvPicPr>
          <p:nvPr userDrawn="1"/>
        </p:nvPicPr>
        <p:blipFill>
          <a:blip r:embed="rId2"/>
          <a:stretch>
            <a:fillRect/>
          </a:stretch>
        </p:blipFill>
        <p:spPr>
          <a:xfrm>
            <a:off x="478367" y="6225715"/>
            <a:ext cx="1659092" cy="333781"/>
          </a:xfrm>
          <a:prstGeom prst="rect">
            <a:avLst/>
          </a:prstGeom>
        </p:spPr>
      </p:pic>
    </p:spTree>
    <p:extLst>
      <p:ext uri="{BB962C8B-B14F-4D97-AF65-F5344CB8AC3E}">
        <p14:creationId xmlns:p14="http://schemas.microsoft.com/office/powerpoint/2010/main" val="39378570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2" orient="horz" pos="2935">
          <p15:clr>
            <a:srgbClr val="FBAE40"/>
          </p15:clr>
        </p15:guide>
        <p15:guide id="3" orient="horz" pos="3094">
          <p15:clr>
            <a:srgbClr val="FBAE40"/>
          </p15:clr>
        </p15:guide>
        <p15:guide id="4" pos="226">
          <p15:clr>
            <a:srgbClr val="FBAE40"/>
          </p15:clr>
        </p15:guide>
        <p15:guide id="5" pos="5534">
          <p15:clr>
            <a:srgbClr val="FBAE40"/>
          </p15:clr>
        </p15:guide>
      </p15:sldGuideLst>
    </p:ext>
  </p:extLst>
</p:sldLayout>
</file>

<file path=ppt/slideLayouts/slideLayout416.xml><?xml version="1.0" encoding="utf-8"?>
<p:sldLayout xmlns:a="http://schemas.openxmlformats.org/drawingml/2006/main" xmlns:r="http://schemas.openxmlformats.org/officeDocument/2006/relationships" xmlns:p="http://schemas.openxmlformats.org/presentationml/2006/main" userDrawn="1">
  <p:cSld name="Title Content 1">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614B2-559B-184B-B4AB-E4D44F989B40}"/>
              </a:ext>
            </a:extLst>
          </p:cNvPr>
          <p:cNvSpPr>
            <a:spLocks noGrp="1"/>
          </p:cNvSpPr>
          <p:nvPr>
            <p:ph idx="1"/>
          </p:nvPr>
        </p:nvSpPr>
        <p:spPr>
          <a:xfrm>
            <a:off x="587505" y="1981201"/>
            <a:ext cx="11223699" cy="3814763"/>
          </a:xfrm>
        </p:spPr>
        <p:txBody>
          <a:bodyPr/>
          <a:lstStyle>
            <a:lvl1pPr>
              <a:defRPr b="0" i="0">
                <a:solidFill>
                  <a:schemeClr val="tx2"/>
                </a:solidFill>
              </a:defRPr>
            </a:lvl1pPr>
            <a:lvl2pPr>
              <a:defRPr b="0" i="0">
                <a:solidFill>
                  <a:schemeClr val="tx2"/>
                </a:solidFill>
              </a:defRPr>
            </a:lvl2pPr>
            <a:lvl3pPr>
              <a:defRPr b="0" i="0">
                <a:solidFill>
                  <a:schemeClr val="tx2"/>
                </a:solidFill>
              </a:defRPr>
            </a:lvl3pPr>
          </a:lstStyle>
          <a:p>
            <a:pPr lvl="0"/>
            <a:r>
              <a:rPr lang="en-US"/>
              <a:t>Click to edit Master text styles</a:t>
            </a:r>
          </a:p>
          <a:p>
            <a:pPr lvl="1"/>
            <a:r>
              <a:rPr lang="en-US"/>
              <a:t>Second level</a:t>
            </a:r>
          </a:p>
          <a:p>
            <a:pPr lvl="2"/>
            <a:r>
              <a:rPr lang="en-US"/>
              <a:t>Third level</a:t>
            </a:r>
          </a:p>
        </p:txBody>
      </p:sp>
      <p:sp>
        <p:nvSpPr>
          <p:cNvPr id="6" name="Slide Number Placeholder 5">
            <a:extLst>
              <a:ext uri="{FF2B5EF4-FFF2-40B4-BE49-F238E27FC236}">
                <a16:creationId xmlns:a16="http://schemas.microsoft.com/office/drawing/2014/main" id="{B2F71542-F23C-1D48-8B1E-99B3FF14E7E9}"/>
              </a:ext>
            </a:extLst>
          </p:cNvPr>
          <p:cNvSpPr>
            <a:spLocks noGrp="1"/>
          </p:cNvSpPr>
          <p:nvPr>
            <p:ph type="sldNum" sz="quarter" idx="12"/>
          </p:nvPr>
        </p:nvSpPr>
        <p:spPr/>
        <p:txBody>
          <a:bodyPr/>
          <a:lstStyle>
            <a:lvl1pPr>
              <a:defRPr b="1" i="0"/>
            </a:lvl1pPr>
          </a:lstStyle>
          <a:p>
            <a:fld id="{ADF47F33-A6FB-104F-B7B6-A071B92B8E18}" type="slidenum">
              <a:rPr lang="en-US" smtClean="0"/>
              <a:pPr/>
              <a:t>‹#›</a:t>
            </a:fld>
            <a:endParaRPr lang="en-US"/>
          </a:p>
        </p:txBody>
      </p:sp>
      <p:sp>
        <p:nvSpPr>
          <p:cNvPr id="4" name="Title 3">
            <a:extLst>
              <a:ext uri="{FF2B5EF4-FFF2-40B4-BE49-F238E27FC236}">
                <a16:creationId xmlns:a16="http://schemas.microsoft.com/office/drawing/2014/main" id="{5564C93A-D4E6-594C-A056-2E2CE0B89B89}"/>
              </a:ext>
            </a:extLst>
          </p:cNvPr>
          <p:cNvSpPr>
            <a:spLocks noGrp="1"/>
          </p:cNvSpPr>
          <p:nvPr>
            <p:ph type="title" hasCustomPrompt="1"/>
          </p:nvPr>
        </p:nvSpPr>
        <p:spPr/>
        <p:txBody>
          <a:bodyPr/>
          <a:lstStyle>
            <a:lvl1pPr>
              <a:defRPr b="1" i="0"/>
            </a:lvl1pPr>
          </a:lstStyle>
          <a:p>
            <a:r>
              <a:rPr lang="en-US"/>
              <a:t>Master Layout: Title Content 1</a:t>
            </a:r>
          </a:p>
        </p:txBody>
      </p:sp>
      <p:sp>
        <p:nvSpPr>
          <p:cNvPr id="2" name="Footer Placeholder 1">
            <a:extLst>
              <a:ext uri="{FF2B5EF4-FFF2-40B4-BE49-F238E27FC236}">
                <a16:creationId xmlns:a16="http://schemas.microsoft.com/office/drawing/2014/main" id="{5C7CE48A-7BDA-174A-AD28-635D3E2C81F5}"/>
              </a:ext>
            </a:extLst>
          </p:cNvPr>
          <p:cNvSpPr>
            <a:spLocks noGrp="1"/>
          </p:cNvSpPr>
          <p:nvPr>
            <p:ph type="ftr" sz="quarter" idx="13"/>
          </p:nvPr>
        </p:nvSpPr>
        <p:spPr/>
        <p:txBody>
          <a:bodyPr/>
          <a:lstStyle>
            <a:lvl1pPr algn="l">
              <a:defRPr/>
            </a:lvl1pPr>
          </a:lstStyle>
          <a:p>
            <a:r>
              <a:rPr lang="en-US"/>
              <a:t>|  Proprietary and confidential</a:t>
            </a:r>
          </a:p>
        </p:txBody>
      </p:sp>
    </p:spTree>
    <p:extLst>
      <p:ext uri="{BB962C8B-B14F-4D97-AF65-F5344CB8AC3E}">
        <p14:creationId xmlns:p14="http://schemas.microsoft.com/office/powerpoint/2010/main" val="27394178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0" name="Picture 9" descr="A close-up of a cancer research poster&#10;&#10;AI-generated content may be incorrect.">
            <a:extLst>
              <a:ext uri="{FF2B5EF4-FFF2-40B4-BE49-F238E27FC236}">
                <a16:creationId xmlns:a16="http://schemas.microsoft.com/office/drawing/2014/main" id="{150FF575-1B51-3A7A-E022-7B892AA263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0214562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3" name="Picture 2" descr="A close-up of a purple and blue light&#10;&#10;AI-generated content may be incorrect.">
            <a:extLst>
              <a:ext uri="{FF2B5EF4-FFF2-40B4-BE49-F238E27FC236}">
                <a16:creationId xmlns:a16="http://schemas.microsoft.com/office/drawing/2014/main" id="{2ACBD246-0B61-9337-244C-BF7D4F6FCEE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465482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10" name="Picture 9" descr="A close-up of a white background&#10;&#10;AI-generated content may be incorrect.">
            <a:extLst>
              <a:ext uri="{FF2B5EF4-FFF2-40B4-BE49-F238E27FC236}">
                <a16:creationId xmlns:a16="http://schemas.microsoft.com/office/drawing/2014/main" id="{DB95912A-CE70-2974-E13D-3EBD0F9D6DD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Content Placeholder 2">
            <a:extLst>
              <a:ext uri="{FF2B5EF4-FFF2-40B4-BE49-F238E27FC236}">
                <a16:creationId xmlns:a16="http://schemas.microsoft.com/office/drawing/2014/main" id="{EEFF8F6F-CD57-4A4C-A46C-F178B7473D93}"/>
              </a:ext>
            </a:extLst>
          </p:cNvPr>
          <p:cNvSpPr>
            <a:spLocks noGrp="1"/>
          </p:cNvSpPr>
          <p:nvPr>
            <p:ph idx="1"/>
          </p:nvPr>
        </p:nvSpPr>
        <p:spPr>
          <a:xfrm>
            <a:off x="508000" y="1454311"/>
            <a:ext cx="10972800" cy="4525963"/>
          </a:xfrm>
          <a:prstGeom prst="rect">
            <a:avLst/>
          </a:prstGeom>
        </p:spPr>
        <p:txBody>
          <a:bodyPr/>
          <a:lstStyle>
            <a:lvl1pPr marL="457189" indent="-457189">
              <a:lnSpc>
                <a:spcPct val="100000"/>
              </a:lnSpc>
              <a:spcBef>
                <a:spcPts val="1200"/>
              </a:spcBef>
              <a:buClr>
                <a:srgbClr val="4DAF46"/>
              </a:buClr>
              <a:buFont typeface="Wingdings" pitchFamily="2" charset="2"/>
              <a:buChar char="§"/>
              <a:defRPr sz="2933">
                <a:latin typeface="Arial" panose="020B0604020202020204" pitchFamily="34" charset="0"/>
                <a:cs typeface="Arial" panose="020B0604020202020204" pitchFamily="34" charset="0"/>
              </a:defRPr>
            </a:lvl1pPr>
            <a:lvl2pPr marL="990575" indent="-380990">
              <a:lnSpc>
                <a:spcPct val="100000"/>
              </a:lnSpc>
              <a:spcBef>
                <a:spcPts val="1200"/>
              </a:spcBef>
              <a:buClr>
                <a:srgbClr val="4DAF46"/>
              </a:buClr>
              <a:buFont typeface="Arial" panose="020B0604020202020204" pitchFamily="34" charset="0"/>
              <a:buChar char="•"/>
              <a:defRPr sz="2667">
                <a:latin typeface="Arial" panose="020B0604020202020204" pitchFamily="34" charset="0"/>
                <a:cs typeface="Arial" panose="020B0604020202020204" pitchFamily="34" charset="0"/>
              </a:defRPr>
            </a:lvl2pPr>
            <a:lvl3pPr marL="1676358" indent="-457189">
              <a:lnSpc>
                <a:spcPct val="100000"/>
              </a:lnSpc>
              <a:spcBef>
                <a:spcPts val="1200"/>
              </a:spcBef>
              <a:buClr>
                <a:srgbClr val="4DAF46"/>
              </a:buClr>
              <a:buFont typeface="Wingdings" pitchFamily="2" charset="2"/>
              <a:buChar char="q"/>
              <a:defRPr sz="2400">
                <a:latin typeface="Arial" panose="020B0604020202020204" pitchFamily="34" charset="0"/>
                <a:cs typeface="Arial" panose="020B0604020202020204" pitchFamily="34" charset="0"/>
              </a:defRPr>
            </a:lvl3pPr>
            <a:lvl4pPr marL="2133547" indent="-304792">
              <a:lnSpc>
                <a:spcPct val="100000"/>
              </a:lnSpc>
              <a:spcBef>
                <a:spcPts val="1200"/>
              </a:spcBef>
              <a:buClr>
                <a:srgbClr val="4DAF46"/>
              </a:buClr>
              <a:buSzPct val="100000"/>
              <a:buFont typeface="Courier New" panose="02070309020205020404" pitchFamily="49" charset="0"/>
              <a:buChar char="o"/>
              <a:defRPr sz="2133">
                <a:latin typeface="Arial" panose="020B0604020202020204" pitchFamily="34" charset="0"/>
                <a:cs typeface="Arial" panose="020B0604020202020204" pitchFamily="34" charset="0"/>
              </a:defRPr>
            </a:lvl4pPr>
            <a:lvl5pPr marL="2743131" indent="-304792">
              <a:lnSpc>
                <a:spcPct val="100000"/>
              </a:lnSpc>
              <a:spcBef>
                <a:spcPts val="1200"/>
              </a:spcBef>
              <a:buClr>
                <a:srgbClr val="4DAF46"/>
              </a:buClr>
              <a:buSzPct val="100000"/>
              <a:buFont typeface="Lucida Grande"/>
              <a:buChar char="-"/>
              <a:defRPr sz="1867">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D3A0CC44-D3C5-4A46-ACF1-ADFBA933B2AE}"/>
              </a:ext>
            </a:extLst>
          </p:cNvPr>
          <p:cNvSpPr>
            <a:spLocks noGrp="1"/>
          </p:cNvSpPr>
          <p:nvPr>
            <p:ph type="title"/>
          </p:nvPr>
        </p:nvSpPr>
        <p:spPr>
          <a:xfrm>
            <a:off x="505097" y="13431"/>
            <a:ext cx="9413260" cy="1126307"/>
          </a:xfrm>
          <a:prstGeom prst="rect">
            <a:avLst/>
          </a:prstGeom>
        </p:spPr>
        <p:txBody>
          <a:bodyPr tIns="0" bIns="0" anchor="ctr" anchorCtr="0"/>
          <a:lstStyle>
            <a:lvl1pPr algn="l">
              <a:defRPr sz="3200" b="1" i="0">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257466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D922F32C-1691-A3B4-82D4-305C07DE9677}"/>
              </a:ext>
            </a:extLst>
          </p:cNvPr>
          <p:cNvPicPr>
            <a:picLocks noChangeAspect="1"/>
          </p:cNvPicPr>
          <p:nvPr userDrawn="1"/>
        </p:nvPicPr>
        <p:blipFill>
          <a:blip r:embed="rId2"/>
          <a:stretch>
            <a:fillRect/>
          </a:stretch>
        </p:blipFill>
        <p:spPr>
          <a:xfrm>
            <a:off x="0" y="0"/>
            <a:ext cx="12358363" cy="6951579"/>
          </a:xfrm>
          <a:prstGeom prst="rect">
            <a:avLst/>
          </a:prstGeom>
        </p:spPr>
      </p:pic>
      <p:sp>
        <p:nvSpPr>
          <p:cNvPr id="5" name="Content Placeholder 2">
            <a:extLst>
              <a:ext uri="{FF2B5EF4-FFF2-40B4-BE49-F238E27FC236}">
                <a16:creationId xmlns:a16="http://schemas.microsoft.com/office/drawing/2014/main" id="{EEFF8F6F-CD57-4A4C-A46C-F178B7473D93}"/>
              </a:ext>
            </a:extLst>
          </p:cNvPr>
          <p:cNvSpPr>
            <a:spLocks noGrp="1"/>
          </p:cNvSpPr>
          <p:nvPr>
            <p:ph idx="1"/>
          </p:nvPr>
        </p:nvSpPr>
        <p:spPr>
          <a:xfrm>
            <a:off x="508000" y="1454311"/>
            <a:ext cx="10972800" cy="4525963"/>
          </a:xfrm>
          <a:prstGeom prst="rect">
            <a:avLst/>
          </a:prstGeom>
        </p:spPr>
        <p:txBody>
          <a:bodyPr/>
          <a:lstStyle>
            <a:lvl1pPr marL="457189" indent="-457189">
              <a:lnSpc>
                <a:spcPct val="100000"/>
              </a:lnSpc>
              <a:spcBef>
                <a:spcPts val="1200"/>
              </a:spcBef>
              <a:buClr>
                <a:srgbClr val="4DAF46"/>
              </a:buClr>
              <a:buFont typeface="Wingdings" pitchFamily="2" charset="2"/>
              <a:buChar char="§"/>
              <a:defRPr sz="2933">
                <a:latin typeface="Arial" panose="020B0604020202020204" pitchFamily="34" charset="0"/>
                <a:cs typeface="Arial" panose="020B0604020202020204" pitchFamily="34" charset="0"/>
              </a:defRPr>
            </a:lvl1pPr>
            <a:lvl2pPr marL="990575" indent="-380990">
              <a:lnSpc>
                <a:spcPct val="100000"/>
              </a:lnSpc>
              <a:spcBef>
                <a:spcPts val="1200"/>
              </a:spcBef>
              <a:buClr>
                <a:srgbClr val="4DAF46"/>
              </a:buClr>
              <a:buFont typeface="Arial" panose="020B0604020202020204" pitchFamily="34" charset="0"/>
              <a:buChar char="•"/>
              <a:defRPr sz="2667">
                <a:latin typeface="Arial" panose="020B0604020202020204" pitchFamily="34" charset="0"/>
                <a:cs typeface="Arial" panose="020B0604020202020204" pitchFamily="34" charset="0"/>
              </a:defRPr>
            </a:lvl2pPr>
            <a:lvl3pPr marL="1676358" indent="-457189">
              <a:lnSpc>
                <a:spcPct val="100000"/>
              </a:lnSpc>
              <a:spcBef>
                <a:spcPts val="1200"/>
              </a:spcBef>
              <a:buClr>
                <a:srgbClr val="4DAF46"/>
              </a:buClr>
              <a:buFont typeface="Wingdings" pitchFamily="2" charset="2"/>
              <a:buChar char="q"/>
              <a:defRPr sz="2400">
                <a:latin typeface="Arial" panose="020B0604020202020204" pitchFamily="34" charset="0"/>
                <a:cs typeface="Arial" panose="020B0604020202020204" pitchFamily="34" charset="0"/>
              </a:defRPr>
            </a:lvl3pPr>
            <a:lvl4pPr marL="2133547" indent="-304792">
              <a:lnSpc>
                <a:spcPct val="100000"/>
              </a:lnSpc>
              <a:spcBef>
                <a:spcPts val="1200"/>
              </a:spcBef>
              <a:buClr>
                <a:srgbClr val="4DAF46"/>
              </a:buClr>
              <a:buSzPct val="100000"/>
              <a:buFont typeface="Courier New" panose="02070309020205020404" pitchFamily="49" charset="0"/>
              <a:buChar char="o"/>
              <a:defRPr sz="2133">
                <a:latin typeface="Arial" panose="020B0604020202020204" pitchFamily="34" charset="0"/>
                <a:cs typeface="Arial" panose="020B0604020202020204" pitchFamily="34" charset="0"/>
              </a:defRPr>
            </a:lvl4pPr>
            <a:lvl5pPr marL="2743131" indent="-304792">
              <a:lnSpc>
                <a:spcPct val="100000"/>
              </a:lnSpc>
              <a:spcBef>
                <a:spcPts val="1200"/>
              </a:spcBef>
              <a:buClr>
                <a:srgbClr val="4DAF46"/>
              </a:buClr>
              <a:buSzPct val="100000"/>
              <a:buFont typeface="Lucida Grande"/>
              <a:buChar char="-"/>
              <a:defRPr sz="1867">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D3A0CC44-D3C5-4A46-ACF1-ADFBA933B2AE}"/>
              </a:ext>
            </a:extLst>
          </p:cNvPr>
          <p:cNvSpPr>
            <a:spLocks noGrp="1"/>
          </p:cNvSpPr>
          <p:nvPr>
            <p:ph type="title"/>
          </p:nvPr>
        </p:nvSpPr>
        <p:spPr>
          <a:xfrm>
            <a:off x="505097" y="13431"/>
            <a:ext cx="9413260" cy="1126307"/>
          </a:xfrm>
          <a:prstGeom prst="rect">
            <a:avLst/>
          </a:prstGeom>
        </p:spPr>
        <p:txBody>
          <a:bodyPr tIns="0" bIns="0" anchor="ctr" anchorCtr="0"/>
          <a:lstStyle>
            <a:lvl1pPr algn="l">
              <a:defRPr sz="3200" b="1" i="0">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2853489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3" descr="Cover_bkg_FullName.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hasCustomPrompt="1"/>
          </p:nvPr>
        </p:nvSpPr>
        <p:spPr>
          <a:xfrm>
            <a:off x="1222294" y="2355140"/>
            <a:ext cx="8641268" cy="1470025"/>
          </a:xfrm>
        </p:spPr>
        <p:txBody>
          <a:bodyPr anchor="b">
            <a:noAutofit/>
          </a:bodyPr>
          <a:lstStyle>
            <a:lvl1pPr algn="l">
              <a:lnSpc>
                <a:spcPct val="80000"/>
              </a:lnSpc>
              <a:defRPr sz="8000" b="1" i="0" baseline="0">
                <a:solidFill>
                  <a:schemeClr val="bg1"/>
                </a:solidFill>
                <a:latin typeface="Arial-BoldMT"/>
                <a:cs typeface="Arial-BoldMT"/>
              </a:defRPr>
            </a:lvl1pPr>
          </a:lstStyle>
          <a:p>
            <a:r>
              <a:rPr lang="en-US"/>
              <a:t>Headline</a:t>
            </a:r>
          </a:p>
        </p:txBody>
      </p:sp>
      <p:sp>
        <p:nvSpPr>
          <p:cNvPr id="3" name="Subtitle 2"/>
          <p:cNvSpPr>
            <a:spLocks noGrp="1"/>
          </p:cNvSpPr>
          <p:nvPr>
            <p:ph type="subTitle" idx="1" hasCustomPrompt="1"/>
          </p:nvPr>
        </p:nvSpPr>
        <p:spPr>
          <a:xfrm>
            <a:off x="1222293" y="3723370"/>
            <a:ext cx="8534400" cy="688511"/>
          </a:xfrm>
        </p:spPr>
        <p:txBody>
          <a:bodyPr>
            <a:normAutofit/>
          </a:bodyPr>
          <a:lstStyle>
            <a:lvl1pPr marL="0" indent="0" algn="l">
              <a:buNone/>
              <a:defRPr sz="2000" b="1" i="0" baseline="0">
                <a:solidFill>
                  <a:srgbClr val="FDB713"/>
                </a:solidFill>
                <a:latin typeface="Arial-BoldMT"/>
                <a:cs typeface="Arial-BoldM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Subhead</a:t>
            </a:r>
          </a:p>
        </p:txBody>
      </p:sp>
    </p:spTree>
    <p:extLst>
      <p:ext uri="{BB962C8B-B14F-4D97-AF65-F5344CB8AC3E}">
        <p14:creationId xmlns:p14="http://schemas.microsoft.com/office/powerpoint/2010/main" val="37558920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tIns="0" bIns="0"/>
          <a:lstStyle/>
          <a:p>
            <a:r>
              <a:rPr lang="en-US"/>
              <a:t>Click to edit Master title style</a:t>
            </a:r>
          </a:p>
        </p:txBody>
      </p:sp>
      <p:sp>
        <p:nvSpPr>
          <p:cNvPr id="3" name="Content Placeholder 2"/>
          <p:cNvSpPr>
            <a:spLocks noGrp="1"/>
          </p:cNvSpPr>
          <p:nvPr>
            <p:ph idx="1"/>
          </p:nvPr>
        </p:nvSpPr>
        <p:spPr/>
        <p:txBody>
          <a:bodyPr/>
          <a:lstStyle>
            <a:lvl1pPr>
              <a:lnSpc>
                <a:spcPct val="90000"/>
              </a:lnSpc>
              <a:defRPr/>
            </a:lvl1pPr>
            <a:lvl2pPr>
              <a:lnSpc>
                <a:spcPct val="90000"/>
              </a:lnSpc>
              <a:defRPr sz="2000">
                <a:latin typeface="Arial"/>
                <a:cs typeface="Arial"/>
              </a:defRPr>
            </a:lvl2pPr>
            <a:lvl3pPr>
              <a:lnSpc>
                <a:spcPct val="90000"/>
              </a:lnSpc>
              <a:defRPr/>
            </a:lvl3pPr>
            <a:lvl4pPr>
              <a:lnSpc>
                <a:spcPct val="90000"/>
              </a:lnSpc>
              <a:defRPr/>
            </a:lvl4pPr>
            <a:lvl5pPr>
              <a:lnSpc>
                <a:spcPct val="9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7"/>
          <p:cNvSpPr>
            <a:spLocks noGrp="1"/>
          </p:cNvSpPr>
          <p:nvPr>
            <p:ph sz="quarter" idx="10"/>
          </p:nvPr>
        </p:nvSpPr>
        <p:spPr>
          <a:xfrm>
            <a:off x="1275557" y="2282646"/>
            <a:ext cx="9709617" cy="457200"/>
          </a:xfrm>
        </p:spPr>
        <p:txBody>
          <a:bodyPr tIns="0" bIns="0" anchor="t"/>
          <a:lstStyle>
            <a:lvl1pPr>
              <a:defRPr b="1">
                <a:solidFill>
                  <a:srgbClr val="A2B526"/>
                </a:solidFill>
              </a:defRPr>
            </a:lvl1pPr>
          </a:lstStyle>
          <a:p>
            <a:pPr lvl="0"/>
            <a:r>
              <a:rPr lang="en-US"/>
              <a:t>Click to edit Master text styles</a:t>
            </a:r>
          </a:p>
        </p:txBody>
      </p:sp>
    </p:spTree>
    <p:extLst>
      <p:ext uri="{BB962C8B-B14F-4D97-AF65-F5344CB8AC3E}">
        <p14:creationId xmlns:p14="http://schemas.microsoft.com/office/powerpoint/2010/main" val="13970578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5252" y="337119"/>
            <a:ext cx="10019672" cy="1945529"/>
          </a:xfrm>
        </p:spPr>
        <p:txBody>
          <a:bodyPr tIns="0" bIns="0" anchor="b"/>
          <a:lstStyle>
            <a:lvl1pPr algn="l">
              <a:defRPr sz="6500" b="1" cap="none"/>
            </a:lvl1pPr>
          </a:lstStyle>
          <a:p>
            <a:r>
              <a:rPr lang="en-US"/>
              <a:t>Click to edit Master title style</a:t>
            </a:r>
          </a:p>
        </p:txBody>
      </p:sp>
      <p:sp>
        <p:nvSpPr>
          <p:cNvPr id="3" name="Text Placeholder 2"/>
          <p:cNvSpPr>
            <a:spLocks noGrp="1"/>
          </p:cNvSpPr>
          <p:nvPr>
            <p:ph type="body" idx="1"/>
          </p:nvPr>
        </p:nvSpPr>
        <p:spPr>
          <a:xfrm>
            <a:off x="1275252" y="2818245"/>
            <a:ext cx="9585309"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275252" y="5936346"/>
            <a:ext cx="1724731" cy="365125"/>
          </a:xfrm>
          <a:prstGeom prst="rect">
            <a:avLst/>
          </a:prstGeom>
        </p:spPr>
        <p:txBody>
          <a:bodyPr/>
          <a:lstStyle>
            <a:lvl1pPr>
              <a:defRPr>
                <a:solidFill>
                  <a:srgbClr val="989EA3"/>
                </a:solidFill>
              </a:defRPr>
            </a:lvl1pPr>
          </a:lstStyle>
          <a:p>
            <a:fld id="{A3F11EEC-60B6-DF4B-A821-B910872C5F64}" type="datetimeFigureOut">
              <a:rPr lang="en-US" smtClean="0"/>
              <a:pPr/>
              <a:t>5/30/26</a:t>
            </a:fld>
            <a:endParaRPr lang="en-US"/>
          </a:p>
        </p:txBody>
      </p:sp>
      <p:sp>
        <p:nvSpPr>
          <p:cNvPr id="5" name="Footer Placeholder 4"/>
          <p:cNvSpPr>
            <a:spLocks noGrp="1"/>
          </p:cNvSpPr>
          <p:nvPr>
            <p:ph type="ftr" sz="quarter" idx="11"/>
          </p:nvPr>
        </p:nvSpPr>
        <p:spPr>
          <a:xfrm>
            <a:off x="3020889" y="5936346"/>
            <a:ext cx="6156755" cy="365125"/>
          </a:xfrm>
          <a:prstGeom prst="rect">
            <a:avLst/>
          </a:prstGeom>
        </p:spPr>
        <p:txBody>
          <a:bodyPr/>
          <a:lstStyle>
            <a:lvl1pPr algn="ctr">
              <a:defRPr>
                <a:solidFill>
                  <a:srgbClr val="989EA3"/>
                </a:solidFill>
              </a:defRPr>
            </a:lvl1pPr>
          </a:lstStyle>
          <a:p>
            <a:endParaRPr lang="en-US"/>
          </a:p>
        </p:txBody>
      </p:sp>
      <p:sp>
        <p:nvSpPr>
          <p:cNvPr id="6" name="Slide Number Placeholder 5"/>
          <p:cNvSpPr>
            <a:spLocks noGrp="1"/>
          </p:cNvSpPr>
          <p:nvPr>
            <p:ph type="sldNum" sz="quarter" idx="12"/>
          </p:nvPr>
        </p:nvSpPr>
        <p:spPr>
          <a:xfrm>
            <a:off x="9177646" y="5936346"/>
            <a:ext cx="1682916" cy="365125"/>
          </a:xfrm>
          <a:prstGeom prst="rect">
            <a:avLst/>
          </a:prstGeom>
        </p:spPr>
        <p:txBody>
          <a:bodyPr/>
          <a:lstStyle>
            <a:lvl1pPr algn="r">
              <a:defRPr>
                <a:solidFill>
                  <a:srgbClr val="989EA3"/>
                </a:solidFill>
              </a:defRPr>
            </a:lvl1pPr>
          </a:lstStyle>
          <a:p>
            <a:fld id="{C2F1CAA2-7C6D-8F48-BAEE-2DAFD071A580}" type="slidenum">
              <a:rPr lang="en-US" smtClean="0"/>
              <a:pPr/>
              <a:t>‹#›</a:t>
            </a:fld>
            <a:endParaRPr lang="en-US"/>
          </a:p>
        </p:txBody>
      </p:sp>
      <p:sp>
        <p:nvSpPr>
          <p:cNvPr id="7"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Tree>
    <p:extLst>
      <p:ext uri="{BB962C8B-B14F-4D97-AF65-F5344CB8AC3E}">
        <p14:creationId xmlns:p14="http://schemas.microsoft.com/office/powerpoint/2010/main" val="102468423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tIns="0" bIns="0"/>
          <a:lstStyle/>
          <a:p>
            <a:r>
              <a:rPr lang="en-US"/>
              <a:t>Click to edit Master title style</a:t>
            </a:r>
          </a:p>
        </p:txBody>
      </p:sp>
      <p:sp>
        <p:nvSpPr>
          <p:cNvPr id="3" name="Text Placeholder 2"/>
          <p:cNvSpPr>
            <a:spLocks noGrp="1"/>
          </p:cNvSpPr>
          <p:nvPr>
            <p:ph type="body" idx="1"/>
          </p:nvPr>
        </p:nvSpPr>
        <p:spPr>
          <a:xfrm>
            <a:off x="1275253" y="2818245"/>
            <a:ext cx="4620183"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
        <p:nvSpPr>
          <p:cNvPr id="5" name="Text Placeholder 2"/>
          <p:cNvSpPr>
            <a:spLocks noGrp="1"/>
          </p:cNvSpPr>
          <p:nvPr>
            <p:ph type="body" idx="14"/>
          </p:nvPr>
        </p:nvSpPr>
        <p:spPr>
          <a:xfrm>
            <a:off x="6239795" y="2825387"/>
            <a:ext cx="4620768"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831011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75253" y="2818246"/>
            <a:ext cx="4620183" cy="2959801"/>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
        <p:nvSpPr>
          <p:cNvPr id="5" name="Text Placeholder 2"/>
          <p:cNvSpPr>
            <a:spLocks noGrp="1"/>
          </p:cNvSpPr>
          <p:nvPr>
            <p:ph type="body" idx="14"/>
          </p:nvPr>
        </p:nvSpPr>
        <p:spPr>
          <a:xfrm>
            <a:off x="6239795" y="2825388"/>
            <a:ext cx="4620768" cy="2952659"/>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3"/>
          <p:cNvSpPr>
            <a:spLocks noGrp="1"/>
          </p:cNvSpPr>
          <p:nvPr>
            <p:ph type="dt" sz="half" idx="10"/>
          </p:nvPr>
        </p:nvSpPr>
        <p:spPr>
          <a:xfrm>
            <a:off x="1275252" y="5936346"/>
            <a:ext cx="1724731" cy="365125"/>
          </a:xfrm>
          <a:prstGeom prst="rect">
            <a:avLst/>
          </a:prstGeom>
        </p:spPr>
        <p:txBody>
          <a:bodyPr/>
          <a:lstStyle>
            <a:lvl1pPr>
              <a:defRPr>
                <a:solidFill>
                  <a:srgbClr val="989EA3"/>
                </a:solidFill>
              </a:defRPr>
            </a:lvl1pPr>
          </a:lstStyle>
          <a:p>
            <a:fld id="{A3F11EEC-60B6-DF4B-A821-B910872C5F64}" type="datetimeFigureOut">
              <a:rPr lang="en-US" smtClean="0"/>
              <a:pPr/>
              <a:t>5/30/26</a:t>
            </a:fld>
            <a:endParaRPr lang="en-US"/>
          </a:p>
        </p:txBody>
      </p:sp>
      <p:sp>
        <p:nvSpPr>
          <p:cNvPr id="7" name="Footer Placeholder 4"/>
          <p:cNvSpPr>
            <a:spLocks noGrp="1"/>
          </p:cNvSpPr>
          <p:nvPr>
            <p:ph type="ftr" sz="quarter" idx="11"/>
          </p:nvPr>
        </p:nvSpPr>
        <p:spPr>
          <a:xfrm>
            <a:off x="3020889" y="5936346"/>
            <a:ext cx="6156755" cy="365125"/>
          </a:xfrm>
          <a:prstGeom prst="rect">
            <a:avLst/>
          </a:prstGeom>
        </p:spPr>
        <p:txBody>
          <a:bodyPr/>
          <a:lstStyle>
            <a:lvl1pPr algn="ctr">
              <a:defRPr>
                <a:solidFill>
                  <a:srgbClr val="989EA3"/>
                </a:solidFill>
              </a:defRPr>
            </a:lvl1pPr>
          </a:lstStyle>
          <a:p>
            <a:endParaRPr lang="en-US"/>
          </a:p>
        </p:txBody>
      </p:sp>
      <p:sp>
        <p:nvSpPr>
          <p:cNvPr id="8" name="Slide Number Placeholder 5"/>
          <p:cNvSpPr>
            <a:spLocks noGrp="1"/>
          </p:cNvSpPr>
          <p:nvPr>
            <p:ph type="sldNum" sz="quarter" idx="12"/>
          </p:nvPr>
        </p:nvSpPr>
        <p:spPr>
          <a:xfrm>
            <a:off x="9177646" y="5936346"/>
            <a:ext cx="1682916" cy="365125"/>
          </a:xfrm>
          <a:prstGeom prst="rect">
            <a:avLst/>
          </a:prstGeom>
        </p:spPr>
        <p:txBody>
          <a:bodyPr/>
          <a:lstStyle>
            <a:lvl1pPr algn="r">
              <a:defRPr>
                <a:solidFill>
                  <a:srgbClr val="989EA3"/>
                </a:solidFill>
              </a:defRPr>
            </a:lvl1pPr>
          </a:lstStyle>
          <a:p>
            <a:fld id="{C2F1CAA2-7C6D-8F48-BAEE-2DAFD071A580}" type="slidenum">
              <a:rPr lang="en-US" smtClean="0"/>
              <a:pPr/>
              <a:t>‹#›</a:t>
            </a:fld>
            <a:endParaRPr lang="en-US"/>
          </a:p>
        </p:txBody>
      </p:sp>
    </p:spTree>
    <p:extLst>
      <p:ext uri="{BB962C8B-B14F-4D97-AF65-F5344CB8AC3E}">
        <p14:creationId xmlns:p14="http://schemas.microsoft.com/office/powerpoint/2010/main" val="212218566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1" descr="Closing_bkg_FullName.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421363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tIns="0" bIns="0"/>
          <a:lstStyle>
            <a:lvl1pPr>
              <a:defRPr>
                <a:solidFill>
                  <a:srgbClr val="303B42"/>
                </a:solidFill>
              </a:defRPr>
            </a:lvl1pPr>
          </a:lstStyle>
          <a:p>
            <a:r>
              <a:rPr lang="en-US"/>
              <a:t>Click to edit Master title style</a:t>
            </a:r>
          </a:p>
        </p:txBody>
      </p:sp>
      <p:sp>
        <p:nvSpPr>
          <p:cNvPr id="3" name="Content Placeholder 2"/>
          <p:cNvSpPr>
            <a:spLocks noGrp="1"/>
          </p:cNvSpPr>
          <p:nvPr>
            <p:ph idx="1"/>
          </p:nvPr>
        </p:nvSpPr>
        <p:spPr/>
        <p:txBody>
          <a:bodyPr/>
          <a:lstStyle>
            <a:lvl1pPr>
              <a:lnSpc>
                <a:spcPct val="90000"/>
              </a:lnSpc>
              <a:defRPr/>
            </a:lvl1pPr>
            <a:lvl2pPr>
              <a:lnSpc>
                <a:spcPct val="90000"/>
              </a:lnSpc>
              <a:defRPr sz="2000">
                <a:latin typeface="Arial"/>
                <a:cs typeface="Arial"/>
              </a:defRPr>
            </a:lvl2pPr>
            <a:lvl3pPr>
              <a:lnSpc>
                <a:spcPct val="90000"/>
              </a:lnSpc>
              <a:defRPr/>
            </a:lvl3pPr>
            <a:lvl4pPr>
              <a:lnSpc>
                <a:spcPct val="90000"/>
              </a:lnSpc>
              <a:defRPr/>
            </a:lvl4pPr>
            <a:lvl5pPr>
              <a:lnSpc>
                <a:spcPct val="9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7"/>
          <p:cNvSpPr>
            <a:spLocks noGrp="1"/>
          </p:cNvSpPr>
          <p:nvPr>
            <p:ph sz="quarter" idx="10"/>
          </p:nvPr>
        </p:nvSpPr>
        <p:spPr>
          <a:xfrm>
            <a:off x="1275557" y="2282646"/>
            <a:ext cx="9709617" cy="457200"/>
          </a:xfrm>
        </p:spPr>
        <p:txBody>
          <a:bodyPr tIns="0" bIns="0" anchor="t"/>
          <a:lstStyle>
            <a:lvl1pPr>
              <a:defRPr b="1">
                <a:solidFill>
                  <a:srgbClr val="A2B526"/>
                </a:solidFill>
              </a:defRPr>
            </a:lvl1pPr>
          </a:lstStyle>
          <a:p>
            <a:pPr lvl="0"/>
            <a:r>
              <a:rPr lang="en-US"/>
              <a:t>Click to edit Master text styles</a:t>
            </a:r>
          </a:p>
        </p:txBody>
      </p:sp>
    </p:spTree>
    <p:extLst>
      <p:ext uri="{BB962C8B-B14F-4D97-AF65-F5344CB8AC3E}">
        <p14:creationId xmlns:p14="http://schemas.microsoft.com/office/powerpoint/2010/main" val="42841884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5252" y="337119"/>
            <a:ext cx="10019672" cy="1945529"/>
          </a:xfrm>
        </p:spPr>
        <p:txBody>
          <a:bodyPr tIns="0" bIns="0" anchor="b"/>
          <a:lstStyle>
            <a:lvl1pPr algn="l">
              <a:defRPr sz="6500" b="1" cap="none"/>
            </a:lvl1pPr>
          </a:lstStyle>
          <a:p>
            <a:r>
              <a:rPr lang="en-US"/>
              <a:t>Click to edit Master title style</a:t>
            </a:r>
          </a:p>
        </p:txBody>
      </p:sp>
      <p:sp>
        <p:nvSpPr>
          <p:cNvPr id="3" name="Text Placeholder 2"/>
          <p:cNvSpPr>
            <a:spLocks noGrp="1"/>
          </p:cNvSpPr>
          <p:nvPr>
            <p:ph type="body" idx="1"/>
          </p:nvPr>
        </p:nvSpPr>
        <p:spPr>
          <a:xfrm>
            <a:off x="1275252" y="2818245"/>
            <a:ext cx="9585309"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275252" y="5936346"/>
            <a:ext cx="1724731" cy="365125"/>
          </a:xfrm>
          <a:prstGeom prst="rect">
            <a:avLst/>
          </a:prstGeom>
        </p:spPr>
        <p:txBody>
          <a:bodyPr/>
          <a:lstStyle>
            <a:lvl1pPr>
              <a:defRPr>
                <a:solidFill>
                  <a:srgbClr val="989EA3"/>
                </a:solidFill>
              </a:defRPr>
            </a:lvl1pPr>
          </a:lstStyle>
          <a:p>
            <a:fld id="{A3F11EEC-60B6-DF4B-A821-B910872C5F64}" type="datetimeFigureOut">
              <a:rPr lang="en-US" smtClean="0"/>
              <a:pPr/>
              <a:t>5/30/26</a:t>
            </a:fld>
            <a:endParaRPr lang="en-US"/>
          </a:p>
        </p:txBody>
      </p:sp>
      <p:sp>
        <p:nvSpPr>
          <p:cNvPr id="5" name="Footer Placeholder 4"/>
          <p:cNvSpPr>
            <a:spLocks noGrp="1"/>
          </p:cNvSpPr>
          <p:nvPr>
            <p:ph type="ftr" sz="quarter" idx="11"/>
          </p:nvPr>
        </p:nvSpPr>
        <p:spPr>
          <a:xfrm>
            <a:off x="3020889" y="5936346"/>
            <a:ext cx="6156755" cy="365125"/>
          </a:xfrm>
          <a:prstGeom prst="rect">
            <a:avLst/>
          </a:prstGeom>
        </p:spPr>
        <p:txBody>
          <a:bodyPr/>
          <a:lstStyle>
            <a:lvl1pPr algn="ctr">
              <a:defRPr>
                <a:solidFill>
                  <a:srgbClr val="989EA3"/>
                </a:solidFill>
              </a:defRPr>
            </a:lvl1pPr>
          </a:lstStyle>
          <a:p>
            <a:endParaRPr lang="en-US"/>
          </a:p>
        </p:txBody>
      </p:sp>
      <p:sp>
        <p:nvSpPr>
          <p:cNvPr id="6" name="Slide Number Placeholder 5"/>
          <p:cNvSpPr>
            <a:spLocks noGrp="1"/>
          </p:cNvSpPr>
          <p:nvPr>
            <p:ph type="sldNum" sz="quarter" idx="12"/>
          </p:nvPr>
        </p:nvSpPr>
        <p:spPr>
          <a:xfrm>
            <a:off x="9177646" y="5936346"/>
            <a:ext cx="1682916" cy="365125"/>
          </a:xfrm>
          <a:prstGeom prst="rect">
            <a:avLst/>
          </a:prstGeom>
        </p:spPr>
        <p:txBody>
          <a:bodyPr/>
          <a:lstStyle>
            <a:lvl1pPr algn="r">
              <a:defRPr>
                <a:solidFill>
                  <a:srgbClr val="989EA3"/>
                </a:solidFill>
              </a:defRPr>
            </a:lvl1pPr>
          </a:lstStyle>
          <a:p>
            <a:fld id="{C2F1CAA2-7C6D-8F48-BAEE-2DAFD071A580}" type="slidenum">
              <a:rPr lang="en-US" smtClean="0"/>
              <a:pPr/>
              <a:t>‹#›</a:t>
            </a:fld>
            <a:endParaRPr lang="en-US"/>
          </a:p>
        </p:txBody>
      </p:sp>
      <p:sp>
        <p:nvSpPr>
          <p:cNvPr id="7"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Tree>
    <p:extLst>
      <p:ext uri="{BB962C8B-B14F-4D97-AF65-F5344CB8AC3E}">
        <p14:creationId xmlns:p14="http://schemas.microsoft.com/office/powerpoint/2010/main" val="294618496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tIns="0" bIns="0"/>
          <a:lstStyle/>
          <a:p>
            <a:r>
              <a:rPr lang="en-US"/>
              <a:t>Click to edit Master title style</a:t>
            </a:r>
          </a:p>
        </p:txBody>
      </p:sp>
      <p:sp>
        <p:nvSpPr>
          <p:cNvPr id="3" name="Text Placeholder 2"/>
          <p:cNvSpPr>
            <a:spLocks noGrp="1"/>
          </p:cNvSpPr>
          <p:nvPr>
            <p:ph type="body" idx="1"/>
          </p:nvPr>
        </p:nvSpPr>
        <p:spPr>
          <a:xfrm>
            <a:off x="1275253" y="2818245"/>
            <a:ext cx="4620183"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
        <p:nvSpPr>
          <p:cNvPr id="5" name="Text Placeholder 2"/>
          <p:cNvSpPr>
            <a:spLocks noGrp="1"/>
          </p:cNvSpPr>
          <p:nvPr>
            <p:ph type="body" idx="14"/>
          </p:nvPr>
        </p:nvSpPr>
        <p:spPr>
          <a:xfrm>
            <a:off x="6239795" y="2825387"/>
            <a:ext cx="4620768" cy="3118100"/>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150271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75253" y="2818246"/>
            <a:ext cx="4620183" cy="2959801"/>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Content Placeholder 7"/>
          <p:cNvSpPr>
            <a:spLocks noGrp="1"/>
          </p:cNvSpPr>
          <p:nvPr>
            <p:ph sz="quarter" idx="13"/>
          </p:nvPr>
        </p:nvSpPr>
        <p:spPr>
          <a:xfrm>
            <a:off x="1275254" y="2282646"/>
            <a:ext cx="9585309" cy="457200"/>
          </a:xfrm>
        </p:spPr>
        <p:txBody>
          <a:bodyPr tIns="0" bIns="0" anchor="t"/>
          <a:lstStyle>
            <a:lvl1pPr>
              <a:defRPr b="1">
                <a:solidFill>
                  <a:srgbClr val="A2B526"/>
                </a:solidFill>
              </a:defRPr>
            </a:lvl1pPr>
          </a:lstStyle>
          <a:p>
            <a:pPr lvl="0"/>
            <a:r>
              <a:rPr lang="en-US"/>
              <a:t>Click to edit Master text styles</a:t>
            </a:r>
          </a:p>
        </p:txBody>
      </p:sp>
      <p:sp>
        <p:nvSpPr>
          <p:cNvPr id="5" name="Text Placeholder 2"/>
          <p:cNvSpPr>
            <a:spLocks noGrp="1"/>
          </p:cNvSpPr>
          <p:nvPr>
            <p:ph type="body" idx="14"/>
          </p:nvPr>
        </p:nvSpPr>
        <p:spPr>
          <a:xfrm>
            <a:off x="6239795" y="2825388"/>
            <a:ext cx="4620768" cy="2952659"/>
          </a:xfrm>
        </p:spPr>
        <p:txBody>
          <a:bodyPr anchor="t"/>
          <a:lstStyle>
            <a:lvl1pPr marL="0" indent="0">
              <a:buNone/>
              <a:defRPr sz="2000" b="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3"/>
          <p:cNvSpPr>
            <a:spLocks noGrp="1"/>
          </p:cNvSpPr>
          <p:nvPr>
            <p:ph type="dt" sz="half" idx="10"/>
          </p:nvPr>
        </p:nvSpPr>
        <p:spPr>
          <a:xfrm>
            <a:off x="1275252" y="5936346"/>
            <a:ext cx="1724731" cy="365125"/>
          </a:xfrm>
          <a:prstGeom prst="rect">
            <a:avLst/>
          </a:prstGeom>
        </p:spPr>
        <p:txBody>
          <a:bodyPr/>
          <a:lstStyle>
            <a:lvl1pPr>
              <a:defRPr>
                <a:solidFill>
                  <a:srgbClr val="989EA3"/>
                </a:solidFill>
              </a:defRPr>
            </a:lvl1pPr>
          </a:lstStyle>
          <a:p>
            <a:fld id="{A3F11EEC-60B6-DF4B-A821-B910872C5F64}" type="datetimeFigureOut">
              <a:rPr lang="en-US" smtClean="0"/>
              <a:pPr/>
              <a:t>5/30/26</a:t>
            </a:fld>
            <a:endParaRPr lang="en-US"/>
          </a:p>
        </p:txBody>
      </p:sp>
      <p:sp>
        <p:nvSpPr>
          <p:cNvPr id="7" name="Footer Placeholder 4"/>
          <p:cNvSpPr>
            <a:spLocks noGrp="1"/>
          </p:cNvSpPr>
          <p:nvPr>
            <p:ph type="ftr" sz="quarter" idx="11"/>
          </p:nvPr>
        </p:nvSpPr>
        <p:spPr>
          <a:xfrm>
            <a:off x="3020889" y="5936346"/>
            <a:ext cx="6156755" cy="365125"/>
          </a:xfrm>
          <a:prstGeom prst="rect">
            <a:avLst/>
          </a:prstGeom>
        </p:spPr>
        <p:txBody>
          <a:bodyPr/>
          <a:lstStyle>
            <a:lvl1pPr algn="ctr">
              <a:defRPr>
                <a:solidFill>
                  <a:srgbClr val="989EA3"/>
                </a:solidFill>
              </a:defRPr>
            </a:lvl1pPr>
          </a:lstStyle>
          <a:p>
            <a:endParaRPr lang="en-US"/>
          </a:p>
        </p:txBody>
      </p:sp>
      <p:sp>
        <p:nvSpPr>
          <p:cNvPr id="8" name="Slide Number Placeholder 5"/>
          <p:cNvSpPr>
            <a:spLocks noGrp="1"/>
          </p:cNvSpPr>
          <p:nvPr>
            <p:ph type="sldNum" sz="quarter" idx="12"/>
          </p:nvPr>
        </p:nvSpPr>
        <p:spPr>
          <a:xfrm>
            <a:off x="9177646" y="5936346"/>
            <a:ext cx="1682916" cy="365125"/>
          </a:xfrm>
          <a:prstGeom prst="rect">
            <a:avLst/>
          </a:prstGeom>
        </p:spPr>
        <p:txBody>
          <a:bodyPr/>
          <a:lstStyle>
            <a:lvl1pPr algn="r">
              <a:defRPr>
                <a:solidFill>
                  <a:srgbClr val="989EA3"/>
                </a:solidFill>
              </a:defRPr>
            </a:lvl1pPr>
          </a:lstStyle>
          <a:p>
            <a:fld id="{C2F1CAA2-7C6D-8F48-BAEE-2DAFD071A580}" type="slidenum">
              <a:rPr lang="en-US" smtClean="0"/>
              <a:pPr/>
              <a:t>‹#›</a:t>
            </a:fld>
            <a:endParaRPr lang="en-US"/>
          </a:p>
        </p:txBody>
      </p:sp>
    </p:spTree>
    <p:extLst>
      <p:ext uri="{BB962C8B-B14F-4D97-AF65-F5344CB8AC3E}">
        <p14:creationId xmlns:p14="http://schemas.microsoft.com/office/powerpoint/2010/main" val="19524663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1.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75555" y="395832"/>
            <a:ext cx="10141903" cy="1288590"/>
          </a:xfrm>
        </p:spPr>
        <p:txBody>
          <a:bodyPr/>
          <a:lstStyle>
            <a:lvl1pPr algn="ctr">
              <a:defRPr sz="4400"/>
            </a:lvl1pPr>
          </a:lstStyle>
          <a:p>
            <a:r>
              <a:rPr lang="en-US"/>
              <a:t>Click to edit Master title style</a:t>
            </a:r>
          </a:p>
        </p:txBody>
      </p:sp>
      <p:sp>
        <p:nvSpPr>
          <p:cNvPr id="3" name="Content Placeholder 2"/>
          <p:cNvSpPr>
            <a:spLocks noGrp="1"/>
          </p:cNvSpPr>
          <p:nvPr>
            <p:ph idx="1"/>
          </p:nvPr>
        </p:nvSpPr>
        <p:spPr/>
        <p:txBody>
          <a:bodyPr/>
          <a:lstStyle>
            <a:lvl1pPr marL="457200" indent="-457200">
              <a:buFont typeface="Arial" panose="020B0604020202020204" pitchFamily="34" charset="0"/>
              <a:buChar char="•"/>
              <a:defRPr sz="2800">
                <a:latin typeface="Arial" panose="020B0604020202020204" pitchFamily="34" charset="0"/>
                <a:cs typeface="Arial" panose="020B0604020202020204" pitchFamily="34" charset="0"/>
              </a:defRPr>
            </a:lvl1pPr>
            <a:lvl2pPr>
              <a:defRPr sz="2400">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sz="1800">
                <a:latin typeface="Arial" panose="020B0604020202020204" pitchFamily="34" charset="0"/>
                <a:cs typeface="Arial" panose="020B0604020202020204" pitchFamily="34" charset="0"/>
              </a:defRPr>
            </a:lvl4pPr>
            <a:lvl5pPr>
              <a:defRPr sz="16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2"/>
            <a:ext cx="2743200" cy="365125"/>
          </a:xfrm>
          <a:prstGeom prst="rect">
            <a:avLst/>
          </a:prstGeom>
        </p:spPr>
        <p:txBody>
          <a:bodyPr/>
          <a:lstStyle>
            <a:lvl1pPr>
              <a:defRPr sz="1400">
                <a:latin typeface="Arial" panose="020B0604020202020204" pitchFamily="34" charset="0"/>
                <a:cs typeface="Arial" panose="020B0604020202020204" pitchFamily="34" charset="0"/>
              </a:defRPr>
            </a:lvl1pPr>
          </a:lstStyle>
          <a:p>
            <a:fld id="{B61BEF0D-F0BB-DE4B-95CE-6DB70DBA9567}" type="datetimeFigureOut">
              <a:rPr lang="en-US" smtClean="0"/>
              <a:pPr/>
              <a:t>5/30/26</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lvl1pPr>
              <a:defRPr sz="1400">
                <a:latin typeface="Arial" panose="020B0604020202020204" pitchFamily="34" charset="0"/>
                <a:cs typeface="Arial" panose="020B0604020202020204" pitchFamily="34" charset="0"/>
              </a:defRPr>
            </a:lvl1pPr>
          </a:lstStyle>
          <a:p>
            <a:pPr>
              <a:defRPr/>
            </a:pPr>
            <a:r>
              <a:rPr lang="en-US"/>
              <a:t>University of Nebraska Medical Center</a:t>
            </a:r>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lvl1pPr>
              <a:defRPr sz="1400">
                <a:latin typeface="Arial" panose="020B0604020202020204" pitchFamily="34" charset="0"/>
                <a:cs typeface="Arial" panose="020B0604020202020204" pitchFamily="34" charset="0"/>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9788301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endParaRPr lang="en-US"/>
          </a:p>
        </p:txBody>
      </p:sp>
      <p:sp>
        <p:nvSpPr>
          <p:cNvPr id="5" name="Date Placeholder 4"/>
          <p:cNvSpPr>
            <a:spLocks noGrp="1"/>
          </p:cNvSpPr>
          <p:nvPr>
            <p:ph type="dt" sz="half" idx="10"/>
          </p:nvPr>
        </p:nvSpPr>
        <p:spPr>
          <a:xfrm>
            <a:off x="914400" y="6248400"/>
            <a:ext cx="2540000" cy="457200"/>
          </a:xfrm>
        </p:spPr>
        <p:txBody>
          <a:bodyPr/>
          <a:lstStyle>
            <a:lvl1pPr>
              <a:defRPr/>
            </a:lvl1pPr>
          </a:lstStyle>
          <a:p>
            <a:endParaRPr 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8737600" y="6248400"/>
            <a:ext cx="2540000" cy="457200"/>
          </a:xfrm>
        </p:spPr>
        <p:txBody>
          <a:bodyPr/>
          <a:lstStyle>
            <a:lvl1pPr>
              <a:defRPr/>
            </a:lvl1pPr>
          </a:lstStyle>
          <a:p>
            <a:fld id="{FF393943-E8D7-4F44-9458-BDD230658529}" type="slidenum">
              <a:rPr lang="en-US"/>
              <a:pPr/>
              <a:t>‹#›</a:t>
            </a:fld>
            <a:endParaRPr lang="en-US"/>
          </a:p>
        </p:txBody>
      </p:sp>
    </p:spTree>
    <p:extLst>
      <p:ext uri="{BB962C8B-B14F-4D97-AF65-F5344CB8AC3E}">
        <p14:creationId xmlns:p14="http://schemas.microsoft.com/office/powerpoint/2010/main" val="216767786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a:extLst>
              <a:ext uri="{FF2B5EF4-FFF2-40B4-BE49-F238E27FC236}">
                <a16:creationId xmlns:a16="http://schemas.microsoft.com/office/drawing/2014/main" id="{FD086DCB-1245-4B0F-B0EC-1F2779055003}"/>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7">
            <a:extLst>
              <a:ext uri="{FF2B5EF4-FFF2-40B4-BE49-F238E27FC236}">
                <a16:creationId xmlns:a16="http://schemas.microsoft.com/office/drawing/2014/main" id="{78F69646-9306-4B90-A3A6-18C29323C14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EB7DE836-9980-48C2-B0BB-2450CA86742E}"/>
              </a:ext>
            </a:extLst>
          </p:cNvPr>
          <p:cNvSpPr>
            <a:spLocks noGrp="1" noChangeArrowheads="1"/>
          </p:cNvSpPr>
          <p:nvPr>
            <p:ph type="sldNum" sz="quarter" idx="12"/>
          </p:nvPr>
        </p:nvSpPr>
        <p:spPr>
          <a:ln/>
        </p:spPr>
        <p:txBody>
          <a:bodyPr/>
          <a:lstStyle>
            <a:lvl1pPr>
              <a:defRPr/>
            </a:lvl1pPr>
          </a:lstStyle>
          <a:p>
            <a:fld id="{9E23FFD0-4239-44C3-8670-DEF97B5EF717}" type="slidenum">
              <a:rPr lang="en-US" altLang="en-US"/>
              <a:pPr/>
              <a:t>‹#›</a:t>
            </a:fld>
            <a:endParaRPr lang="en-US" altLang="en-US"/>
          </a:p>
        </p:txBody>
      </p:sp>
    </p:spTree>
    <p:extLst>
      <p:ext uri="{BB962C8B-B14F-4D97-AF65-F5344CB8AC3E}">
        <p14:creationId xmlns:p14="http://schemas.microsoft.com/office/powerpoint/2010/main" val="17768873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279648876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5D6A-A399-464D-A5EE-2D65E950D528}"/>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0ADD0E8-A2B9-5E4A-9465-579EE1C1115A}"/>
              </a:ext>
            </a:extLst>
          </p:cNvPr>
          <p:cNvSpPr>
            <a:spLocks noGrp="1"/>
          </p:cNvSpPr>
          <p:nvPr>
            <p:ph sz="half" idx="1"/>
          </p:nvPr>
        </p:nvSpPr>
        <p:spPr>
          <a:xfrm>
            <a:off x="838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64DB30-6EEB-C446-8C7D-DEE402FD64A6}"/>
              </a:ext>
            </a:extLst>
          </p:cNvPr>
          <p:cNvSpPr>
            <a:spLocks noGrp="1"/>
          </p:cNvSpPr>
          <p:nvPr>
            <p:ph sz="half" idx="2"/>
          </p:nvPr>
        </p:nvSpPr>
        <p:spPr>
          <a:xfrm>
            <a:off x="6172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2621F08-E979-D347-95E6-FB5BAD3637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143876176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62C6-82B4-4441-A42F-DE146D4E4BA5}"/>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ED8B08F3-3272-0947-8A7B-A9A058C828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38547634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7.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EED6E6-A29B-C941-AABD-3BA21F137A62}"/>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5A1497BC-D4E2-FD4B-9587-17D862749362}"/>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31996068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8.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9D79-BE32-E440-8D9E-61C4FAAED0D4}"/>
              </a:ext>
            </a:extLst>
          </p:cNvPr>
          <p:cNvSpPr>
            <a:spLocks noGrp="1"/>
          </p:cNvSpPr>
          <p:nvPr>
            <p:ph type="title" hasCustomPrompt="1"/>
          </p:nvPr>
        </p:nvSpPr>
        <p:spPr>
          <a:xfrm>
            <a:off x="266002" y="-134695"/>
            <a:ext cx="10467191" cy="132556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DB8843EF-E5BA-6C4F-8A29-F1F49B759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BBDF6DF-6078-CC4C-8573-C5C4334C2D09}"/>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415195498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39.xml><?xml version="1.0" encoding="utf-8"?>
<p:sldLayout xmlns:a="http://schemas.openxmlformats.org/drawingml/2006/main" xmlns:r="http://schemas.openxmlformats.org/officeDocument/2006/relationships" xmlns:p="http://schemas.openxmlformats.org/presentationml/2006/main" showMasterSp="0"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5D6A-A399-464D-A5EE-2D65E950D528}"/>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0ADD0E8-A2B9-5E4A-9465-579EE1C1115A}"/>
              </a:ext>
            </a:extLst>
          </p:cNvPr>
          <p:cNvSpPr>
            <a:spLocks noGrp="1"/>
          </p:cNvSpPr>
          <p:nvPr>
            <p:ph sz="half" idx="1"/>
          </p:nvPr>
        </p:nvSpPr>
        <p:spPr>
          <a:xfrm>
            <a:off x="838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64DB30-6EEB-C446-8C7D-DEE402FD64A6}"/>
              </a:ext>
            </a:extLst>
          </p:cNvPr>
          <p:cNvSpPr>
            <a:spLocks noGrp="1"/>
          </p:cNvSpPr>
          <p:nvPr>
            <p:ph sz="half" idx="2"/>
          </p:nvPr>
        </p:nvSpPr>
        <p:spPr>
          <a:xfrm>
            <a:off x="6172200" y="162913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2621F08-E979-D347-95E6-FB5BAD3637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262412994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62C6-82B4-4441-A42F-DE146D4E4BA5}"/>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ED8B08F3-3272-0947-8A7B-A9A058C82837}"/>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14502279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preserve="1">
  <p:cSld name="1_Blan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EED6E6-A29B-C941-AABD-3BA21F137A62}"/>
              </a:ext>
            </a:extLst>
          </p:cNvPr>
          <p:cNvSpPr>
            <a:spLocks noGrp="1"/>
          </p:cNvSpPr>
          <p:nvPr>
            <p:ph type="title" hasCustomPrompt="1"/>
          </p:nvPr>
        </p:nvSpPr>
        <p:spPr/>
        <p:txBody>
          <a:bodyPr>
            <a:normAutofit/>
          </a:bodyPr>
          <a:lstStyle>
            <a:lvl1pPr>
              <a:defRPr sz="3600"/>
            </a:lvl1pPr>
          </a:lstStyle>
          <a:p>
            <a:r>
              <a:rPr lang="en-US" dirty="0"/>
              <a:t>CLICK TO EDIT MASTER TITLE STYLE</a:t>
            </a:r>
          </a:p>
        </p:txBody>
      </p:sp>
      <p:sp>
        <p:nvSpPr>
          <p:cNvPr id="6" name="Slide Number Placeholder 5">
            <a:extLst>
              <a:ext uri="{FF2B5EF4-FFF2-40B4-BE49-F238E27FC236}">
                <a16:creationId xmlns:a16="http://schemas.microsoft.com/office/drawing/2014/main" id="{5A1497BC-D4E2-FD4B-9587-17D862749362}"/>
              </a:ext>
            </a:extLst>
          </p:cNvPr>
          <p:cNvSpPr>
            <a:spLocks noGrp="1"/>
          </p:cNvSpPr>
          <p:nvPr>
            <p:ph type="sldNum" sz="quarter" idx="10"/>
          </p:nvPr>
        </p:nvSpPr>
        <p:spPr/>
        <p:txBody>
          <a:body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36479964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25585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26" Type="http://schemas.openxmlformats.org/officeDocument/2006/relationships/theme" Target="../theme/theme2.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slideLayout" Target="../slideLayouts/slideLayout49.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 Id="rId27"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theme" Target="../theme/theme3.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theme" Target="../theme/theme4.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96.xml"/><Relationship Id="rId7" Type="http://schemas.openxmlformats.org/officeDocument/2006/relationships/image" Target="../media/image25.png"/><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theme" Target="../theme/theme6.xml"/><Relationship Id="rId5" Type="http://schemas.openxmlformats.org/officeDocument/2006/relationships/slideLayout" Target="../slideLayouts/slideLayout98.xml"/><Relationship Id="rId4" Type="http://schemas.openxmlformats.org/officeDocument/2006/relationships/slideLayout" Target="../slideLayouts/slideLayout9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slideLayout" Target="../slideLayouts/slideLayout124.xml"/><Relationship Id="rId18" Type="http://schemas.openxmlformats.org/officeDocument/2006/relationships/slideLayout" Target="../slideLayouts/slideLayout129.xml"/><Relationship Id="rId26" Type="http://schemas.openxmlformats.org/officeDocument/2006/relationships/theme" Target="../theme/theme8.xml"/><Relationship Id="rId3" Type="http://schemas.openxmlformats.org/officeDocument/2006/relationships/slideLayout" Target="../slideLayouts/slideLayout114.xml"/><Relationship Id="rId21" Type="http://schemas.openxmlformats.org/officeDocument/2006/relationships/slideLayout" Target="../slideLayouts/slideLayout132.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17" Type="http://schemas.openxmlformats.org/officeDocument/2006/relationships/slideLayout" Target="../slideLayouts/slideLayout128.xml"/><Relationship Id="rId25" Type="http://schemas.openxmlformats.org/officeDocument/2006/relationships/slideLayout" Target="../slideLayouts/slideLayout136.xml"/><Relationship Id="rId2" Type="http://schemas.openxmlformats.org/officeDocument/2006/relationships/slideLayout" Target="../slideLayouts/slideLayout113.xml"/><Relationship Id="rId16" Type="http://schemas.openxmlformats.org/officeDocument/2006/relationships/slideLayout" Target="../slideLayouts/slideLayout127.xml"/><Relationship Id="rId20" Type="http://schemas.openxmlformats.org/officeDocument/2006/relationships/slideLayout" Target="../slideLayouts/slideLayout131.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24" Type="http://schemas.openxmlformats.org/officeDocument/2006/relationships/slideLayout" Target="../slideLayouts/slideLayout135.xml"/><Relationship Id="rId5" Type="http://schemas.openxmlformats.org/officeDocument/2006/relationships/slideLayout" Target="../slideLayouts/slideLayout116.xml"/><Relationship Id="rId15" Type="http://schemas.openxmlformats.org/officeDocument/2006/relationships/slideLayout" Target="../slideLayouts/slideLayout126.xml"/><Relationship Id="rId23" Type="http://schemas.openxmlformats.org/officeDocument/2006/relationships/slideLayout" Target="../slideLayouts/slideLayout134.xml"/><Relationship Id="rId10" Type="http://schemas.openxmlformats.org/officeDocument/2006/relationships/slideLayout" Target="../slideLayouts/slideLayout121.xml"/><Relationship Id="rId19" Type="http://schemas.openxmlformats.org/officeDocument/2006/relationships/slideLayout" Target="../slideLayouts/slideLayout130.xml"/><Relationship Id="rId4" Type="http://schemas.openxmlformats.org/officeDocument/2006/relationships/slideLayout" Target="../slideLayouts/slideLayout115.xml"/><Relationship Id="rId9" Type="http://schemas.openxmlformats.org/officeDocument/2006/relationships/slideLayout" Target="../slideLayouts/slideLayout120.xml"/><Relationship Id="rId14" Type="http://schemas.openxmlformats.org/officeDocument/2006/relationships/slideLayout" Target="../slideLayouts/slideLayout125.xml"/><Relationship Id="rId22" Type="http://schemas.openxmlformats.org/officeDocument/2006/relationships/slideLayout" Target="../slideLayouts/slideLayout133.xml"/><Relationship Id="rId27" Type="http://schemas.openxmlformats.org/officeDocument/2006/relationships/image" Target="../media/image28.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44.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theme" Target="../theme/theme9.xml"/><Relationship Id="rId2" Type="http://schemas.openxmlformats.org/officeDocument/2006/relationships/slideLayout" Target="../slideLayouts/slideLayout138.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0" Type="http://schemas.openxmlformats.org/officeDocument/2006/relationships/slideLayout" Target="../slideLayouts/slideLayout146.xml"/><Relationship Id="rId4" Type="http://schemas.openxmlformats.org/officeDocument/2006/relationships/slideLayout" Target="../slideLayouts/slideLayout140.xml"/><Relationship Id="rId9" Type="http://schemas.openxmlformats.org/officeDocument/2006/relationships/slideLayout" Target="../slideLayouts/slideLayout14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55.xml"/><Relationship Id="rId13" Type="http://schemas.openxmlformats.org/officeDocument/2006/relationships/theme" Target="../theme/theme10.xml"/><Relationship Id="rId3" Type="http://schemas.openxmlformats.org/officeDocument/2006/relationships/slideLayout" Target="../slideLayouts/slideLayout150.xml"/><Relationship Id="rId7" Type="http://schemas.openxmlformats.org/officeDocument/2006/relationships/slideLayout" Target="../slideLayouts/slideLayout154.xml"/><Relationship Id="rId12" Type="http://schemas.openxmlformats.org/officeDocument/2006/relationships/slideLayout" Target="../slideLayouts/slideLayout159.xml"/><Relationship Id="rId2" Type="http://schemas.openxmlformats.org/officeDocument/2006/relationships/slideLayout" Target="../slideLayouts/slideLayout149.xml"/><Relationship Id="rId1" Type="http://schemas.openxmlformats.org/officeDocument/2006/relationships/slideLayout" Target="../slideLayouts/slideLayout148.xml"/><Relationship Id="rId6" Type="http://schemas.openxmlformats.org/officeDocument/2006/relationships/slideLayout" Target="../slideLayouts/slideLayout153.xml"/><Relationship Id="rId11" Type="http://schemas.openxmlformats.org/officeDocument/2006/relationships/slideLayout" Target="../slideLayouts/slideLayout158.xml"/><Relationship Id="rId5" Type="http://schemas.openxmlformats.org/officeDocument/2006/relationships/slideLayout" Target="../slideLayouts/slideLayout152.xml"/><Relationship Id="rId10" Type="http://schemas.openxmlformats.org/officeDocument/2006/relationships/slideLayout" Target="../slideLayouts/slideLayout157.xml"/><Relationship Id="rId4" Type="http://schemas.openxmlformats.org/officeDocument/2006/relationships/slideLayout" Target="../slideLayouts/slideLayout151.xml"/><Relationship Id="rId9" Type="http://schemas.openxmlformats.org/officeDocument/2006/relationships/slideLayout" Target="../slideLayouts/slideLayout156.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7.xml"/><Relationship Id="rId3" Type="http://schemas.openxmlformats.org/officeDocument/2006/relationships/slideLayout" Target="../slideLayouts/slideLayout162.xml"/><Relationship Id="rId7" Type="http://schemas.openxmlformats.org/officeDocument/2006/relationships/slideLayout" Target="../slideLayouts/slideLayout166.xml"/><Relationship Id="rId12" Type="http://schemas.openxmlformats.org/officeDocument/2006/relationships/theme" Target="../theme/theme11.xml"/><Relationship Id="rId2" Type="http://schemas.openxmlformats.org/officeDocument/2006/relationships/slideLayout" Target="../slideLayouts/slideLayout161.xml"/><Relationship Id="rId1" Type="http://schemas.openxmlformats.org/officeDocument/2006/relationships/slideLayout" Target="../slideLayouts/slideLayout160.xml"/><Relationship Id="rId6" Type="http://schemas.openxmlformats.org/officeDocument/2006/relationships/slideLayout" Target="../slideLayouts/slideLayout165.xml"/><Relationship Id="rId11" Type="http://schemas.openxmlformats.org/officeDocument/2006/relationships/slideLayout" Target="../slideLayouts/slideLayout170.xml"/><Relationship Id="rId5" Type="http://schemas.openxmlformats.org/officeDocument/2006/relationships/slideLayout" Target="../slideLayouts/slideLayout164.xml"/><Relationship Id="rId10" Type="http://schemas.openxmlformats.org/officeDocument/2006/relationships/slideLayout" Target="../slideLayouts/slideLayout169.xml"/><Relationship Id="rId4" Type="http://schemas.openxmlformats.org/officeDocument/2006/relationships/slideLayout" Target="../slideLayouts/slideLayout163.xml"/><Relationship Id="rId9" Type="http://schemas.openxmlformats.org/officeDocument/2006/relationships/slideLayout" Target="../slideLayouts/slideLayout168.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8.xml"/><Relationship Id="rId13" Type="http://schemas.openxmlformats.org/officeDocument/2006/relationships/slideLayout" Target="../slideLayouts/slideLayout183.xml"/><Relationship Id="rId18" Type="http://schemas.openxmlformats.org/officeDocument/2006/relationships/slideLayout" Target="../slideLayouts/slideLayout188.xml"/><Relationship Id="rId26" Type="http://schemas.openxmlformats.org/officeDocument/2006/relationships/image" Target="../media/image42.png"/><Relationship Id="rId3" Type="http://schemas.openxmlformats.org/officeDocument/2006/relationships/slideLayout" Target="../slideLayouts/slideLayout173.xml"/><Relationship Id="rId21" Type="http://schemas.openxmlformats.org/officeDocument/2006/relationships/slideLayout" Target="../slideLayouts/slideLayout191.xml"/><Relationship Id="rId7" Type="http://schemas.openxmlformats.org/officeDocument/2006/relationships/slideLayout" Target="../slideLayouts/slideLayout177.xml"/><Relationship Id="rId12" Type="http://schemas.openxmlformats.org/officeDocument/2006/relationships/slideLayout" Target="../slideLayouts/slideLayout182.xml"/><Relationship Id="rId17" Type="http://schemas.openxmlformats.org/officeDocument/2006/relationships/slideLayout" Target="../slideLayouts/slideLayout187.xml"/><Relationship Id="rId25" Type="http://schemas.openxmlformats.org/officeDocument/2006/relationships/theme" Target="../theme/theme12.xml"/><Relationship Id="rId2" Type="http://schemas.openxmlformats.org/officeDocument/2006/relationships/slideLayout" Target="../slideLayouts/slideLayout172.xml"/><Relationship Id="rId16" Type="http://schemas.openxmlformats.org/officeDocument/2006/relationships/slideLayout" Target="../slideLayouts/slideLayout186.xml"/><Relationship Id="rId20" Type="http://schemas.openxmlformats.org/officeDocument/2006/relationships/slideLayout" Target="../slideLayouts/slideLayout190.xml"/><Relationship Id="rId1" Type="http://schemas.openxmlformats.org/officeDocument/2006/relationships/slideLayout" Target="../slideLayouts/slideLayout171.xml"/><Relationship Id="rId6" Type="http://schemas.openxmlformats.org/officeDocument/2006/relationships/slideLayout" Target="../slideLayouts/slideLayout176.xml"/><Relationship Id="rId11" Type="http://schemas.openxmlformats.org/officeDocument/2006/relationships/slideLayout" Target="../slideLayouts/slideLayout181.xml"/><Relationship Id="rId24" Type="http://schemas.openxmlformats.org/officeDocument/2006/relationships/slideLayout" Target="../slideLayouts/slideLayout194.xml"/><Relationship Id="rId5" Type="http://schemas.openxmlformats.org/officeDocument/2006/relationships/slideLayout" Target="../slideLayouts/slideLayout175.xml"/><Relationship Id="rId15" Type="http://schemas.openxmlformats.org/officeDocument/2006/relationships/slideLayout" Target="../slideLayouts/slideLayout185.xml"/><Relationship Id="rId23" Type="http://schemas.openxmlformats.org/officeDocument/2006/relationships/slideLayout" Target="../slideLayouts/slideLayout193.xml"/><Relationship Id="rId10" Type="http://schemas.openxmlformats.org/officeDocument/2006/relationships/slideLayout" Target="../slideLayouts/slideLayout180.xml"/><Relationship Id="rId19" Type="http://schemas.openxmlformats.org/officeDocument/2006/relationships/slideLayout" Target="../slideLayouts/slideLayout189.xml"/><Relationship Id="rId4" Type="http://schemas.openxmlformats.org/officeDocument/2006/relationships/slideLayout" Target="../slideLayouts/slideLayout174.xml"/><Relationship Id="rId9" Type="http://schemas.openxmlformats.org/officeDocument/2006/relationships/slideLayout" Target="../slideLayouts/slideLayout179.xml"/><Relationship Id="rId14" Type="http://schemas.openxmlformats.org/officeDocument/2006/relationships/slideLayout" Target="../slideLayouts/slideLayout184.xml"/><Relationship Id="rId22" Type="http://schemas.openxmlformats.org/officeDocument/2006/relationships/slideLayout" Target="../slideLayouts/slideLayout19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02.xml"/><Relationship Id="rId13" Type="http://schemas.openxmlformats.org/officeDocument/2006/relationships/slideLayout" Target="../slideLayouts/slideLayout207.xml"/><Relationship Id="rId18" Type="http://schemas.openxmlformats.org/officeDocument/2006/relationships/slideLayout" Target="../slideLayouts/slideLayout212.xml"/><Relationship Id="rId26" Type="http://schemas.openxmlformats.org/officeDocument/2006/relationships/theme" Target="../theme/theme13.xml"/><Relationship Id="rId3" Type="http://schemas.openxmlformats.org/officeDocument/2006/relationships/slideLayout" Target="../slideLayouts/slideLayout197.xml"/><Relationship Id="rId21" Type="http://schemas.openxmlformats.org/officeDocument/2006/relationships/slideLayout" Target="../slideLayouts/slideLayout215.xml"/><Relationship Id="rId7" Type="http://schemas.openxmlformats.org/officeDocument/2006/relationships/slideLayout" Target="../slideLayouts/slideLayout201.xml"/><Relationship Id="rId12" Type="http://schemas.openxmlformats.org/officeDocument/2006/relationships/slideLayout" Target="../slideLayouts/slideLayout206.xml"/><Relationship Id="rId17" Type="http://schemas.openxmlformats.org/officeDocument/2006/relationships/slideLayout" Target="../slideLayouts/slideLayout211.xml"/><Relationship Id="rId25" Type="http://schemas.openxmlformats.org/officeDocument/2006/relationships/slideLayout" Target="../slideLayouts/slideLayout219.xml"/><Relationship Id="rId2" Type="http://schemas.openxmlformats.org/officeDocument/2006/relationships/slideLayout" Target="../slideLayouts/slideLayout196.xml"/><Relationship Id="rId16" Type="http://schemas.openxmlformats.org/officeDocument/2006/relationships/slideLayout" Target="../slideLayouts/slideLayout210.xml"/><Relationship Id="rId20" Type="http://schemas.openxmlformats.org/officeDocument/2006/relationships/slideLayout" Target="../slideLayouts/slideLayout214.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24" Type="http://schemas.openxmlformats.org/officeDocument/2006/relationships/slideLayout" Target="../slideLayouts/slideLayout218.xml"/><Relationship Id="rId5" Type="http://schemas.openxmlformats.org/officeDocument/2006/relationships/slideLayout" Target="../slideLayouts/slideLayout199.xml"/><Relationship Id="rId15" Type="http://schemas.openxmlformats.org/officeDocument/2006/relationships/slideLayout" Target="../slideLayouts/slideLayout209.xml"/><Relationship Id="rId23" Type="http://schemas.openxmlformats.org/officeDocument/2006/relationships/slideLayout" Target="../slideLayouts/slideLayout217.xml"/><Relationship Id="rId10" Type="http://schemas.openxmlformats.org/officeDocument/2006/relationships/slideLayout" Target="../slideLayouts/slideLayout204.xml"/><Relationship Id="rId19" Type="http://schemas.openxmlformats.org/officeDocument/2006/relationships/slideLayout" Target="../slideLayouts/slideLayout213.xml"/><Relationship Id="rId4" Type="http://schemas.openxmlformats.org/officeDocument/2006/relationships/slideLayout" Target="../slideLayouts/slideLayout198.xml"/><Relationship Id="rId9" Type="http://schemas.openxmlformats.org/officeDocument/2006/relationships/slideLayout" Target="../slideLayouts/slideLayout203.xml"/><Relationship Id="rId14" Type="http://schemas.openxmlformats.org/officeDocument/2006/relationships/slideLayout" Target="../slideLayouts/slideLayout208.xml"/><Relationship Id="rId22" Type="http://schemas.openxmlformats.org/officeDocument/2006/relationships/slideLayout" Target="../slideLayouts/slideLayout216.xml"/><Relationship Id="rId27" Type="http://schemas.openxmlformats.org/officeDocument/2006/relationships/image" Target="../media/image1.png"/></Relationships>
</file>

<file path=ppt/slideMasters/_rels/slideMaster1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jpeg"/><Relationship Id="rId7" Type="http://schemas.openxmlformats.org/officeDocument/2006/relationships/image" Target="../media/image47.jpeg"/><Relationship Id="rId2" Type="http://schemas.openxmlformats.org/officeDocument/2006/relationships/theme" Target="../theme/theme14.xml"/><Relationship Id="rId1" Type="http://schemas.openxmlformats.org/officeDocument/2006/relationships/slideLayout" Target="../slideLayouts/slideLayout220.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 Id="rId9" Type="http://schemas.openxmlformats.org/officeDocument/2006/relationships/image" Target="../media/image49.png"/></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223.xml"/><Relationship Id="rId2" Type="http://schemas.openxmlformats.org/officeDocument/2006/relationships/slideLayout" Target="../slideLayouts/slideLayout222.xml"/><Relationship Id="rId1" Type="http://schemas.openxmlformats.org/officeDocument/2006/relationships/slideLayout" Target="../slideLayouts/slideLayout221.xml"/><Relationship Id="rId5" Type="http://schemas.openxmlformats.org/officeDocument/2006/relationships/image" Target="../media/image50.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image" Target="../media/image53.emf"/><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image" Target="../media/image52.png"/><Relationship Id="rId5" Type="http://schemas.openxmlformats.org/officeDocument/2006/relationships/slideLayout" Target="../slideLayouts/slideLayout228.xml"/><Relationship Id="rId10" Type="http://schemas.openxmlformats.org/officeDocument/2006/relationships/image" Target="../media/image51.jpeg"/><Relationship Id="rId4" Type="http://schemas.openxmlformats.org/officeDocument/2006/relationships/slideLayout" Target="../slideLayouts/slideLayout227.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39.xml"/><Relationship Id="rId13" Type="http://schemas.openxmlformats.org/officeDocument/2006/relationships/image" Target="../media/image54.jpeg"/><Relationship Id="rId3" Type="http://schemas.openxmlformats.org/officeDocument/2006/relationships/slideLayout" Target="../slideLayouts/slideLayout234.xml"/><Relationship Id="rId7" Type="http://schemas.openxmlformats.org/officeDocument/2006/relationships/slideLayout" Target="../slideLayouts/slideLayout238.xml"/><Relationship Id="rId12" Type="http://schemas.openxmlformats.org/officeDocument/2006/relationships/theme" Target="../theme/theme17.xml"/><Relationship Id="rId2" Type="http://schemas.openxmlformats.org/officeDocument/2006/relationships/slideLayout" Target="../slideLayouts/slideLayout233.xml"/><Relationship Id="rId1" Type="http://schemas.openxmlformats.org/officeDocument/2006/relationships/slideLayout" Target="../slideLayouts/slideLayout232.xml"/><Relationship Id="rId6" Type="http://schemas.openxmlformats.org/officeDocument/2006/relationships/slideLayout" Target="../slideLayouts/slideLayout237.xml"/><Relationship Id="rId11" Type="http://schemas.openxmlformats.org/officeDocument/2006/relationships/slideLayout" Target="../slideLayouts/slideLayout242.xml"/><Relationship Id="rId5" Type="http://schemas.openxmlformats.org/officeDocument/2006/relationships/slideLayout" Target="../slideLayouts/slideLayout236.xml"/><Relationship Id="rId10" Type="http://schemas.openxmlformats.org/officeDocument/2006/relationships/slideLayout" Target="../slideLayouts/slideLayout241.xml"/><Relationship Id="rId4" Type="http://schemas.openxmlformats.org/officeDocument/2006/relationships/slideLayout" Target="../slideLayouts/slideLayout235.xml"/><Relationship Id="rId9" Type="http://schemas.openxmlformats.org/officeDocument/2006/relationships/slideLayout" Target="../slideLayouts/slideLayout240.xml"/><Relationship Id="rId14" Type="http://schemas.openxmlformats.org/officeDocument/2006/relationships/image" Target="../media/image55.png"/></Relationships>
</file>

<file path=ppt/slideMasters/_rels/slideMaster18.xml.rels><?xml version="1.0" encoding="UTF-8" standalone="yes"?>
<Relationships xmlns="http://schemas.openxmlformats.org/package/2006/relationships"><Relationship Id="rId13" Type="http://schemas.openxmlformats.org/officeDocument/2006/relationships/slideLayout" Target="../slideLayouts/slideLayout255.xml"/><Relationship Id="rId18" Type="http://schemas.openxmlformats.org/officeDocument/2006/relationships/slideLayout" Target="../slideLayouts/slideLayout260.xml"/><Relationship Id="rId26" Type="http://schemas.openxmlformats.org/officeDocument/2006/relationships/slideLayout" Target="../slideLayouts/slideLayout268.xml"/><Relationship Id="rId21" Type="http://schemas.openxmlformats.org/officeDocument/2006/relationships/slideLayout" Target="../slideLayouts/slideLayout263.xml"/><Relationship Id="rId34" Type="http://schemas.openxmlformats.org/officeDocument/2006/relationships/slideLayout" Target="../slideLayouts/slideLayout276.xml"/><Relationship Id="rId7" Type="http://schemas.openxmlformats.org/officeDocument/2006/relationships/slideLayout" Target="../slideLayouts/slideLayout249.xml"/><Relationship Id="rId12" Type="http://schemas.openxmlformats.org/officeDocument/2006/relationships/slideLayout" Target="../slideLayouts/slideLayout254.xml"/><Relationship Id="rId17" Type="http://schemas.openxmlformats.org/officeDocument/2006/relationships/slideLayout" Target="../slideLayouts/slideLayout259.xml"/><Relationship Id="rId25" Type="http://schemas.openxmlformats.org/officeDocument/2006/relationships/slideLayout" Target="../slideLayouts/slideLayout267.xml"/><Relationship Id="rId33" Type="http://schemas.openxmlformats.org/officeDocument/2006/relationships/slideLayout" Target="../slideLayouts/slideLayout275.xml"/><Relationship Id="rId2" Type="http://schemas.openxmlformats.org/officeDocument/2006/relationships/slideLayout" Target="../slideLayouts/slideLayout244.xml"/><Relationship Id="rId16" Type="http://schemas.openxmlformats.org/officeDocument/2006/relationships/slideLayout" Target="../slideLayouts/slideLayout258.xml"/><Relationship Id="rId20" Type="http://schemas.openxmlformats.org/officeDocument/2006/relationships/slideLayout" Target="../slideLayouts/slideLayout262.xml"/><Relationship Id="rId29" Type="http://schemas.openxmlformats.org/officeDocument/2006/relationships/slideLayout" Target="../slideLayouts/slideLayout271.xml"/><Relationship Id="rId1" Type="http://schemas.openxmlformats.org/officeDocument/2006/relationships/slideLayout" Target="../slideLayouts/slideLayout243.xml"/><Relationship Id="rId6" Type="http://schemas.openxmlformats.org/officeDocument/2006/relationships/slideLayout" Target="../slideLayouts/slideLayout248.xml"/><Relationship Id="rId11" Type="http://schemas.openxmlformats.org/officeDocument/2006/relationships/slideLayout" Target="../slideLayouts/slideLayout253.xml"/><Relationship Id="rId24" Type="http://schemas.openxmlformats.org/officeDocument/2006/relationships/slideLayout" Target="../slideLayouts/slideLayout266.xml"/><Relationship Id="rId32" Type="http://schemas.openxmlformats.org/officeDocument/2006/relationships/slideLayout" Target="../slideLayouts/slideLayout274.xml"/><Relationship Id="rId37" Type="http://schemas.openxmlformats.org/officeDocument/2006/relationships/theme" Target="../theme/theme18.xml"/><Relationship Id="rId5" Type="http://schemas.openxmlformats.org/officeDocument/2006/relationships/slideLayout" Target="../slideLayouts/slideLayout247.xml"/><Relationship Id="rId15" Type="http://schemas.openxmlformats.org/officeDocument/2006/relationships/slideLayout" Target="../slideLayouts/slideLayout257.xml"/><Relationship Id="rId23" Type="http://schemas.openxmlformats.org/officeDocument/2006/relationships/slideLayout" Target="../slideLayouts/slideLayout265.xml"/><Relationship Id="rId28" Type="http://schemas.openxmlformats.org/officeDocument/2006/relationships/slideLayout" Target="../slideLayouts/slideLayout270.xml"/><Relationship Id="rId36" Type="http://schemas.openxmlformats.org/officeDocument/2006/relationships/slideLayout" Target="../slideLayouts/slideLayout278.xml"/><Relationship Id="rId10" Type="http://schemas.openxmlformats.org/officeDocument/2006/relationships/slideLayout" Target="../slideLayouts/slideLayout252.xml"/><Relationship Id="rId19" Type="http://schemas.openxmlformats.org/officeDocument/2006/relationships/slideLayout" Target="../slideLayouts/slideLayout261.xml"/><Relationship Id="rId31" Type="http://schemas.openxmlformats.org/officeDocument/2006/relationships/slideLayout" Target="../slideLayouts/slideLayout273.xml"/><Relationship Id="rId4" Type="http://schemas.openxmlformats.org/officeDocument/2006/relationships/slideLayout" Target="../slideLayouts/slideLayout246.xml"/><Relationship Id="rId9" Type="http://schemas.openxmlformats.org/officeDocument/2006/relationships/slideLayout" Target="../slideLayouts/slideLayout251.xml"/><Relationship Id="rId14" Type="http://schemas.openxmlformats.org/officeDocument/2006/relationships/slideLayout" Target="../slideLayouts/slideLayout256.xml"/><Relationship Id="rId22" Type="http://schemas.openxmlformats.org/officeDocument/2006/relationships/slideLayout" Target="../slideLayouts/slideLayout264.xml"/><Relationship Id="rId27" Type="http://schemas.openxmlformats.org/officeDocument/2006/relationships/slideLayout" Target="../slideLayouts/slideLayout269.xml"/><Relationship Id="rId30" Type="http://schemas.openxmlformats.org/officeDocument/2006/relationships/slideLayout" Target="../slideLayouts/slideLayout272.xml"/><Relationship Id="rId35" Type="http://schemas.openxmlformats.org/officeDocument/2006/relationships/slideLayout" Target="../slideLayouts/slideLayout277.xml"/><Relationship Id="rId8" Type="http://schemas.openxmlformats.org/officeDocument/2006/relationships/slideLayout" Target="../slideLayouts/slideLayout250.xml"/><Relationship Id="rId3" Type="http://schemas.openxmlformats.org/officeDocument/2006/relationships/slideLayout" Target="../slideLayouts/slideLayout24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86.xml"/><Relationship Id="rId3" Type="http://schemas.openxmlformats.org/officeDocument/2006/relationships/slideLayout" Target="../slideLayouts/slideLayout281.xml"/><Relationship Id="rId7" Type="http://schemas.openxmlformats.org/officeDocument/2006/relationships/slideLayout" Target="../slideLayouts/slideLayout285.xml"/><Relationship Id="rId2" Type="http://schemas.openxmlformats.org/officeDocument/2006/relationships/slideLayout" Target="../slideLayouts/slideLayout280.xml"/><Relationship Id="rId1" Type="http://schemas.openxmlformats.org/officeDocument/2006/relationships/slideLayout" Target="../slideLayouts/slideLayout279.xml"/><Relationship Id="rId6" Type="http://schemas.openxmlformats.org/officeDocument/2006/relationships/slideLayout" Target="../slideLayouts/slideLayout284.xml"/><Relationship Id="rId11" Type="http://schemas.openxmlformats.org/officeDocument/2006/relationships/theme" Target="../theme/theme19.xml"/><Relationship Id="rId5" Type="http://schemas.openxmlformats.org/officeDocument/2006/relationships/slideLayout" Target="../slideLayouts/slideLayout283.xml"/><Relationship Id="rId10" Type="http://schemas.openxmlformats.org/officeDocument/2006/relationships/slideLayout" Target="../slideLayouts/slideLayout288.xml"/><Relationship Id="rId4" Type="http://schemas.openxmlformats.org/officeDocument/2006/relationships/slideLayout" Target="../slideLayouts/slideLayout282.xml"/><Relationship Id="rId9" Type="http://schemas.openxmlformats.org/officeDocument/2006/relationships/slideLayout" Target="../slideLayouts/slideLayout287.xml"/></Relationships>
</file>

<file path=ppt/slideMasters/_rels/slideMaster20.xml.rels><?xml version="1.0" encoding="UTF-8" standalone="yes"?>
<Relationships xmlns="http://schemas.openxmlformats.org/package/2006/relationships"><Relationship Id="rId13" Type="http://schemas.openxmlformats.org/officeDocument/2006/relationships/slideLayout" Target="../slideLayouts/slideLayout301.xml"/><Relationship Id="rId18" Type="http://schemas.openxmlformats.org/officeDocument/2006/relationships/slideLayout" Target="../slideLayouts/slideLayout306.xml"/><Relationship Id="rId26" Type="http://schemas.openxmlformats.org/officeDocument/2006/relationships/slideLayout" Target="../slideLayouts/slideLayout314.xml"/><Relationship Id="rId39" Type="http://schemas.openxmlformats.org/officeDocument/2006/relationships/slideLayout" Target="../slideLayouts/slideLayout327.xml"/><Relationship Id="rId21" Type="http://schemas.openxmlformats.org/officeDocument/2006/relationships/slideLayout" Target="../slideLayouts/slideLayout309.xml"/><Relationship Id="rId34" Type="http://schemas.openxmlformats.org/officeDocument/2006/relationships/slideLayout" Target="../slideLayouts/slideLayout322.xml"/><Relationship Id="rId42" Type="http://schemas.openxmlformats.org/officeDocument/2006/relationships/slideLayout" Target="../slideLayouts/slideLayout330.xml"/><Relationship Id="rId47" Type="http://schemas.openxmlformats.org/officeDocument/2006/relationships/slideLayout" Target="../slideLayouts/slideLayout335.xml"/><Relationship Id="rId50" Type="http://schemas.openxmlformats.org/officeDocument/2006/relationships/slideLayout" Target="../slideLayouts/slideLayout338.xml"/><Relationship Id="rId55" Type="http://schemas.openxmlformats.org/officeDocument/2006/relationships/slideLayout" Target="../slideLayouts/slideLayout343.xml"/><Relationship Id="rId7" Type="http://schemas.openxmlformats.org/officeDocument/2006/relationships/slideLayout" Target="../slideLayouts/slideLayout295.xml"/><Relationship Id="rId2" Type="http://schemas.openxmlformats.org/officeDocument/2006/relationships/slideLayout" Target="../slideLayouts/slideLayout290.xml"/><Relationship Id="rId16" Type="http://schemas.openxmlformats.org/officeDocument/2006/relationships/slideLayout" Target="../slideLayouts/slideLayout304.xml"/><Relationship Id="rId29" Type="http://schemas.openxmlformats.org/officeDocument/2006/relationships/slideLayout" Target="../slideLayouts/slideLayout317.xml"/><Relationship Id="rId11" Type="http://schemas.openxmlformats.org/officeDocument/2006/relationships/slideLayout" Target="../slideLayouts/slideLayout299.xml"/><Relationship Id="rId24" Type="http://schemas.openxmlformats.org/officeDocument/2006/relationships/slideLayout" Target="../slideLayouts/slideLayout312.xml"/><Relationship Id="rId32" Type="http://schemas.openxmlformats.org/officeDocument/2006/relationships/slideLayout" Target="../slideLayouts/slideLayout320.xml"/><Relationship Id="rId37" Type="http://schemas.openxmlformats.org/officeDocument/2006/relationships/slideLayout" Target="../slideLayouts/slideLayout325.xml"/><Relationship Id="rId40" Type="http://schemas.openxmlformats.org/officeDocument/2006/relationships/slideLayout" Target="../slideLayouts/slideLayout328.xml"/><Relationship Id="rId45" Type="http://schemas.openxmlformats.org/officeDocument/2006/relationships/slideLayout" Target="../slideLayouts/slideLayout333.xml"/><Relationship Id="rId53" Type="http://schemas.openxmlformats.org/officeDocument/2006/relationships/slideLayout" Target="../slideLayouts/slideLayout341.xml"/><Relationship Id="rId58" Type="http://schemas.openxmlformats.org/officeDocument/2006/relationships/slideLayout" Target="../slideLayouts/slideLayout346.xml"/><Relationship Id="rId5" Type="http://schemas.openxmlformats.org/officeDocument/2006/relationships/slideLayout" Target="../slideLayouts/slideLayout293.xml"/><Relationship Id="rId61" Type="http://schemas.openxmlformats.org/officeDocument/2006/relationships/theme" Target="../theme/theme20.xml"/><Relationship Id="rId19" Type="http://schemas.openxmlformats.org/officeDocument/2006/relationships/slideLayout" Target="../slideLayouts/slideLayout307.xml"/><Relationship Id="rId14" Type="http://schemas.openxmlformats.org/officeDocument/2006/relationships/slideLayout" Target="../slideLayouts/slideLayout302.xml"/><Relationship Id="rId22" Type="http://schemas.openxmlformats.org/officeDocument/2006/relationships/slideLayout" Target="../slideLayouts/slideLayout310.xml"/><Relationship Id="rId27" Type="http://schemas.openxmlformats.org/officeDocument/2006/relationships/slideLayout" Target="../slideLayouts/slideLayout315.xml"/><Relationship Id="rId30" Type="http://schemas.openxmlformats.org/officeDocument/2006/relationships/slideLayout" Target="../slideLayouts/slideLayout318.xml"/><Relationship Id="rId35" Type="http://schemas.openxmlformats.org/officeDocument/2006/relationships/slideLayout" Target="../slideLayouts/slideLayout323.xml"/><Relationship Id="rId43" Type="http://schemas.openxmlformats.org/officeDocument/2006/relationships/slideLayout" Target="../slideLayouts/slideLayout331.xml"/><Relationship Id="rId48" Type="http://schemas.openxmlformats.org/officeDocument/2006/relationships/slideLayout" Target="../slideLayouts/slideLayout336.xml"/><Relationship Id="rId56" Type="http://schemas.openxmlformats.org/officeDocument/2006/relationships/slideLayout" Target="../slideLayouts/slideLayout344.xml"/><Relationship Id="rId8" Type="http://schemas.openxmlformats.org/officeDocument/2006/relationships/slideLayout" Target="../slideLayouts/slideLayout296.xml"/><Relationship Id="rId51" Type="http://schemas.openxmlformats.org/officeDocument/2006/relationships/slideLayout" Target="../slideLayouts/slideLayout339.xml"/><Relationship Id="rId3" Type="http://schemas.openxmlformats.org/officeDocument/2006/relationships/slideLayout" Target="../slideLayouts/slideLayout291.xml"/><Relationship Id="rId12" Type="http://schemas.openxmlformats.org/officeDocument/2006/relationships/slideLayout" Target="../slideLayouts/slideLayout300.xml"/><Relationship Id="rId17" Type="http://schemas.openxmlformats.org/officeDocument/2006/relationships/slideLayout" Target="../slideLayouts/slideLayout305.xml"/><Relationship Id="rId25" Type="http://schemas.openxmlformats.org/officeDocument/2006/relationships/slideLayout" Target="../slideLayouts/slideLayout313.xml"/><Relationship Id="rId33" Type="http://schemas.openxmlformats.org/officeDocument/2006/relationships/slideLayout" Target="../slideLayouts/slideLayout321.xml"/><Relationship Id="rId38" Type="http://schemas.openxmlformats.org/officeDocument/2006/relationships/slideLayout" Target="../slideLayouts/slideLayout326.xml"/><Relationship Id="rId46" Type="http://schemas.openxmlformats.org/officeDocument/2006/relationships/slideLayout" Target="../slideLayouts/slideLayout334.xml"/><Relationship Id="rId59" Type="http://schemas.openxmlformats.org/officeDocument/2006/relationships/slideLayout" Target="../slideLayouts/slideLayout347.xml"/><Relationship Id="rId20" Type="http://schemas.openxmlformats.org/officeDocument/2006/relationships/slideLayout" Target="../slideLayouts/slideLayout308.xml"/><Relationship Id="rId41" Type="http://schemas.openxmlformats.org/officeDocument/2006/relationships/slideLayout" Target="../slideLayouts/slideLayout329.xml"/><Relationship Id="rId54" Type="http://schemas.openxmlformats.org/officeDocument/2006/relationships/slideLayout" Target="../slideLayouts/slideLayout342.xml"/><Relationship Id="rId62" Type="http://schemas.openxmlformats.org/officeDocument/2006/relationships/image" Target="../media/image63.png"/><Relationship Id="rId1" Type="http://schemas.openxmlformats.org/officeDocument/2006/relationships/slideLayout" Target="../slideLayouts/slideLayout289.xml"/><Relationship Id="rId6" Type="http://schemas.openxmlformats.org/officeDocument/2006/relationships/slideLayout" Target="../slideLayouts/slideLayout294.xml"/><Relationship Id="rId15" Type="http://schemas.openxmlformats.org/officeDocument/2006/relationships/slideLayout" Target="../slideLayouts/slideLayout303.xml"/><Relationship Id="rId23" Type="http://schemas.openxmlformats.org/officeDocument/2006/relationships/slideLayout" Target="../slideLayouts/slideLayout311.xml"/><Relationship Id="rId28" Type="http://schemas.openxmlformats.org/officeDocument/2006/relationships/slideLayout" Target="../slideLayouts/slideLayout316.xml"/><Relationship Id="rId36" Type="http://schemas.openxmlformats.org/officeDocument/2006/relationships/slideLayout" Target="../slideLayouts/slideLayout324.xml"/><Relationship Id="rId49" Type="http://schemas.openxmlformats.org/officeDocument/2006/relationships/slideLayout" Target="../slideLayouts/slideLayout337.xml"/><Relationship Id="rId57" Type="http://schemas.openxmlformats.org/officeDocument/2006/relationships/slideLayout" Target="../slideLayouts/slideLayout345.xml"/><Relationship Id="rId10" Type="http://schemas.openxmlformats.org/officeDocument/2006/relationships/slideLayout" Target="../slideLayouts/slideLayout298.xml"/><Relationship Id="rId31" Type="http://schemas.openxmlformats.org/officeDocument/2006/relationships/slideLayout" Target="../slideLayouts/slideLayout319.xml"/><Relationship Id="rId44" Type="http://schemas.openxmlformats.org/officeDocument/2006/relationships/slideLayout" Target="../slideLayouts/slideLayout332.xml"/><Relationship Id="rId52" Type="http://schemas.openxmlformats.org/officeDocument/2006/relationships/slideLayout" Target="../slideLayouts/slideLayout340.xml"/><Relationship Id="rId60" Type="http://schemas.openxmlformats.org/officeDocument/2006/relationships/slideLayout" Target="../slideLayouts/slideLayout34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6.xml"/><Relationship Id="rId13" Type="http://schemas.openxmlformats.org/officeDocument/2006/relationships/slideLayout" Target="../slideLayouts/slideLayout361.xml"/><Relationship Id="rId3" Type="http://schemas.openxmlformats.org/officeDocument/2006/relationships/slideLayout" Target="../slideLayouts/slideLayout351.xml"/><Relationship Id="rId7" Type="http://schemas.openxmlformats.org/officeDocument/2006/relationships/slideLayout" Target="../slideLayouts/slideLayout355.xml"/><Relationship Id="rId12" Type="http://schemas.openxmlformats.org/officeDocument/2006/relationships/slideLayout" Target="../slideLayouts/slideLayout360.xml"/><Relationship Id="rId2" Type="http://schemas.openxmlformats.org/officeDocument/2006/relationships/slideLayout" Target="../slideLayouts/slideLayout350.xml"/><Relationship Id="rId1" Type="http://schemas.openxmlformats.org/officeDocument/2006/relationships/slideLayout" Target="../slideLayouts/slideLayout349.xml"/><Relationship Id="rId6" Type="http://schemas.openxmlformats.org/officeDocument/2006/relationships/slideLayout" Target="../slideLayouts/slideLayout354.xml"/><Relationship Id="rId11" Type="http://schemas.openxmlformats.org/officeDocument/2006/relationships/slideLayout" Target="../slideLayouts/slideLayout359.xml"/><Relationship Id="rId5" Type="http://schemas.openxmlformats.org/officeDocument/2006/relationships/slideLayout" Target="../slideLayouts/slideLayout353.xml"/><Relationship Id="rId15" Type="http://schemas.openxmlformats.org/officeDocument/2006/relationships/image" Target="../media/image76.jpg"/><Relationship Id="rId10" Type="http://schemas.openxmlformats.org/officeDocument/2006/relationships/slideLayout" Target="../slideLayouts/slideLayout358.xml"/><Relationship Id="rId4" Type="http://schemas.openxmlformats.org/officeDocument/2006/relationships/slideLayout" Target="../slideLayouts/slideLayout352.xml"/><Relationship Id="rId9" Type="http://schemas.openxmlformats.org/officeDocument/2006/relationships/slideLayout" Target="../slideLayouts/slideLayout357.xml"/><Relationship Id="rId14" Type="http://schemas.openxmlformats.org/officeDocument/2006/relationships/theme" Target="../theme/theme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69.xml"/><Relationship Id="rId3" Type="http://schemas.openxmlformats.org/officeDocument/2006/relationships/slideLayout" Target="../slideLayouts/slideLayout364.xml"/><Relationship Id="rId7" Type="http://schemas.openxmlformats.org/officeDocument/2006/relationships/slideLayout" Target="../slideLayouts/slideLayout368.xml"/><Relationship Id="rId12" Type="http://schemas.openxmlformats.org/officeDocument/2006/relationships/image" Target="../media/image83.png"/><Relationship Id="rId2" Type="http://schemas.openxmlformats.org/officeDocument/2006/relationships/slideLayout" Target="../slideLayouts/slideLayout363.xml"/><Relationship Id="rId1" Type="http://schemas.openxmlformats.org/officeDocument/2006/relationships/slideLayout" Target="../slideLayouts/slideLayout362.xml"/><Relationship Id="rId6" Type="http://schemas.openxmlformats.org/officeDocument/2006/relationships/slideLayout" Target="../slideLayouts/slideLayout367.xml"/><Relationship Id="rId11" Type="http://schemas.openxmlformats.org/officeDocument/2006/relationships/image" Target="../media/image82.png"/><Relationship Id="rId5" Type="http://schemas.openxmlformats.org/officeDocument/2006/relationships/slideLayout" Target="../slideLayouts/slideLayout366.xml"/><Relationship Id="rId10" Type="http://schemas.openxmlformats.org/officeDocument/2006/relationships/theme" Target="../theme/theme22.xml"/><Relationship Id="rId4" Type="http://schemas.openxmlformats.org/officeDocument/2006/relationships/slideLayout" Target="../slideLayouts/slideLayout365.xml"/><Relationship Id="rId9" Type="http://schemas.openxmlformats.org/officeDocument/2006/relationships/slideLayout" Target="../slideLayouts/slideLayout370.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378.xml"/><Relationship Id="rId13" Type="http://schemas.openxmlformats.org/officeDocument/2006/relationships/theme" Target="../theme/theme23.xml"/><Relationship Id="rId3" Type="http://schemas.openxmlformats.org/officeDocument/2006/relationships/slideLayout" Target="../slideLayouts/slideLayout373.xml"/><Relationship Id="rId7" Type="http://schemas.openxmlformats.org/officeDocument/2006/relationships/slideLayout" Target="../slideLayouts/slideLayout377.xml"/><Relationship Id="rId12" Type="http://schemas.openxmlformats.org/officeDocument/2006/relationships/slideLayout" Target="../slideLayouts/slideLayout382.xml"/><Relationship Id="rId2" Type="http://schemas.openxmlformats.org/officeDocument/2006/relationships/slideLayout" Target="../slideLayouts/slideLayout372.xml"/><Relationship Id="rId1" Type="http://schemas.openxmlformats.org/officeDocument/2006/relationships/slideLayout" Target="../slideLayouts/slideLayout371.xml"/><Relationship Id="rId6" Type="http://schemas.openxmlformats.org/officeDocument/2006/relationships/slideLayout" Target="../slideLayouts/slideLayout376.xml"/><Relationship Id="rId11" Type="http://schemas.openxmlformats.org/officeDocument/2006/relationships/slideLayout" Target="../slideLayouts/slideLayout381.xml"/><Relationship Id="rId5" Type="http://schemas.openxmlformats.org/officeDocument/2006/relationships/slideLayout" Target="../slideLayouts/slideLayout375.xml"/><Relationship Id="rId10" Type="http://schemas.openxmlformats.org/officeDocument/2006/relationships/slideLayout" Target="../slideLayouts/slideLayout380.xml"/><Relationship Id="rId4" Type="http://schemas.openxmlformats.org/officeDocument/2006/relationships/slideLayout" Target="../slideLayouts/slideLayout374.xml"/><Relationship Id="rId9" Type="http://schemas.openxmlformats.org/officeDocument/2006/relationships/slideLayout" Target="../slideLayouts/slideLayout379.xml"/><Relationship Id="rId14" Type="http://schemas.openxmlformats.org/officeDocument/2006/relationships/image" Target="../media/image84.png"/></Relationships>
</file>

<file path=ppt/slideMasters/_rels/slideMaster24.xml.rels><?xml version="1.0" encoding="UTF-8" standalone="yes"?>
<Relationships xmlns="http://schemas.openxmlformats.org/package/2006/relationships"><Relationship Id="rId3" Type="http://schemas.openxmlformats.org/officeDocument/2006/relationships/slideLayout" Target="../slideLayouts/slideLayout385.xml"/><Relationship Id="rId2" Type="http://schemas.openxmlformats.org/officeDocument/2006/relationships/slideLayout" Target="../slideLayouts/slideLayout384.xml"/><Relationship Id="rId1" Type="http://schemas.openxmlformats.org/officeDocument/2006/relationships/slideLayout" Target="../slideLayouts/slideLayout383.xml"/><Relationship Id="rId6" Type="http://schemas.openxmlformats.org/officeDocument/2006/relationships/image" Target="../media/image88.jpeg"/><Relationship Id="rId5" Type="http://schemas.openxmlformats.org/officeDocument/2006/relationships/theme" Target="../theme/theme24.xml"/><Relationship Id="rId4" Type="http://schemas.openxmlformats.org/officeDocument/2006/relationships/slideLayout" Target="../slideLayouts/slideLayout386.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394.xml"/><Relationship Id="rId13" Type="http://schemas.openxmlformats.org/officeDocument/2006/relationships/slideLayout" Target="../slideLayouts/slideLayout399.xml"/><Relationship Id="rId3" Type="http://schemas.openxmlformats.org/officeDocument/2006/relationships/slideLayout" Target="../slideLayouts/slideLayout389.xml"/><Relationship Id="rId7" Type="http://schemas.openxmlformats.org/officeDocument/2006/relationships/slideLayout" Target="../slideLayouts/slideLayout393.xml"/><Relationship Id="rId12" Type="http://schemas.openxmlformats.org/officeDocument/2006/relationships/slideLayout" Target="../slideLayouts/slideLayout398.xml"/><Relationship Id="rId2" Type="http://schemas.openxmlformats.org/officeDocument/2006/relationships/slideLayout" Target="../slideLayouts/slideLayout388.xml"/><Relationship Id="rId1" Type="http://schemas.openxmlformats.org/officeDocument/2006/relationships/slideLayout" Target="../slideLayouts/slideLayout387.xml"/><Relationship Id="rId6" Type="http://schemas.openxmlformats.org/officeDocument/2006/relationships/slideLayout" Target="../slideLayouts/slideLayout392.xml"/><Relationship Id="rId11" Type="http://schemas.openxmlformats.org/officeDocument/2006/relationships/slideLayout" Target="../slideLayouts/slideLayout397.xml"/><Relationship Id="rId5" Type="http://schemas.openxmlformats.org/officeDocument/2006/relationships/slideLayout" Target="../slideLayouts/slideLayout391.xml"/><Relationship Id="rId15" Type="http://schemas.openxmlformats.org/officeDocument/2006/relationships/theme" Target="../theme/theme25.xml"/><Relationship Id="rId10" Type="http://schemas.openxmlformats.org/officeDocument/2006/relationships/slideLayout" Target="../slideLayouts/slideLayout396.xml"/><Relationship Id="rId4" Type="http://schemas.openxmlformats.org/officeDocument/2006/relationships/slideLayout" Target="../slideLayouts/slideLayout390.xml"/><Relationship Id="rId9" Type="http://schemas.openxmlformats.org/officeDocument/2006/relationships/slideLayout" Target="../slideLayouts/slideLayout395.xml"/><Relationship Id="rId14" Type="http://schemas.openxmlformats.org/officeDocument/2006/relationships/slideLayout" Target="../slideLayouts/slideLayout400.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408.xml"/><Relationship Id="rId13" Type="http://schemas.openxmlformats.org/officeDocument/2006/relationships/slideLayout" Target="../slideLayouts/slideLayout413.xml"/><Relationship Id="rId3" Type="http://schemas.openxmlformats.org/officeDocument/2006/relationships/slideLayout" Target="../slideLayouts/slideLayout403.xml"/><Relationship Id="rId7" Type="http://schemas.openxmlformats.org/officeDocument/2006/relationships/slideLayout" Target="../slideLayouts/slideLayout407.xml"/><Relationship Id="rId12" Type="http://schemas.openxmlformats.org/officeDocument/2006/relationships/slideLayout" Target="../slideLayouts/slideLayout412.xml"/><Relationship Id="rId17" Type="http://schemas.openxmlformats.org/officeDocument/2006/relationships/theme" Target="../theme/theme26.xml"/><Relationship Id="rId2" Type="http://schemas.openxmlformats.org/officeDocument/2006/relationships/slideLayout" Target="../slideLayouts/slideLayout402.xml"/><Relationship Id="rId16" Type="http://schemas.openxmlformats.org/officeDocument/2006/relationships/slideLayout" Target="../slideLayouts/slideLayout416.xml"/><Relationship Id="rId1" Type="http://schemas.openxmlformats.org/officeDocument/2006/relationships/slideLayout" Target="../slideLayouts/slideLayout401.xml"/><Relationship Id="rId6" Type="http://schemas.openxmlformats.org/officeDocument/2006/relationships/slideLayout" Target="../slideLayouts/slideLayout406.xml"/><Relationship Id="rId11" Type="http://schemas.openxmlformats.org/officeDocument/2006/relationships/slideLayout" Target="../slideLayouts/slideLayout411.xml"/><Relationship Id="rId5" Type="http://schemas.openxmlformats.org/officeDocument/2006/relationships/slideLayout" Target="../slideLayouts/slideLayout405.xml"/><Relationship Id="rId15" Type="http://schemas.openxmlformats.org/officeDocument/2006/relationships/slideLayout" Target="../slideLayouts/slideLayout415.xml"/><Relationship Id="rId10" Type="http://schemas.openxmlformats.org/officeDocument/2006/relationships/slideLayout" Target="../slideLayouts/slideLayout410.xml"/><Relationship Id="rId4" Type="http://schemas.openxmlformats.org/officeDocument/2006/relationships/slideLayout" Target="../slideLayouts/slideLayout404.xml"/><Relationship Id="rId9" Type="http://schemas.openxmlformats.org/officeDocument/2006/relationships/slideLayout" Target="../slideLayouts/slideLayout409.xml"/><Relationship Id="rId14" Type="http://schemas.openxmlformats.org/officeDocument/2006/relationships/slideLayout" Target="../slideLayouts/slideLayout414.xml"/></Relationships>
</file>

<file path=ppt/slideMasters/_rels/slideMaster27.xml.rels><?xml version="1.0" encoding="UTF-8" standalone="yes"?>
<Relationships xmlns="http://schemas.openxmlformats.org/package/2006/relationships"><Relationship Id="rId3" Type="http://schemas.openxmlformats.org/officeDocument/2006/relationships/slideLayout" Target="../slideLayouts/slideLayout419.xml"/><Relationship Id="rId2" Type="http://schemas.openxmlformats.org/officeDocument/2006/relationships/slideLayout" Target="../slideLayouts/slideLayout418.xml"/><Relationship Id="rId1" Type="http://schemas.openxmlformats.org/officeDocument/2006/relationships/slideLayout" Target="../slideLayouts/slideLayout417.xml"/><Relationship Id="rId5" Type="http://schemas.openxmlformats.org/officeDocument/2006/relationships/theme" Target="../theme/theme27.xml"/><Relationship Id="rId4" Type="http://schemas.openxmlformats.org/officeDocument/2006/relationships/slideLayout" Target="../slideLayouts/slideLayout420.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428.xml"/><Relationship Id="rId13" Type="http://schemas.openxmlformats.org/officeDocument/2006/relationships/slideLayout" Target="../slideLayouts/slideLayout433.xml"/><Relationship Id="rId3" Type="http://schemas.openxmlformats.org/officeDocument/2006/relationships/slideLayout" Target="../slideLayouts/slideLayout423.xml"/><Relationship Id="rId7" Type="http://schemas.openxmlformats.org/officeDocument/2006/relationships/slideLayout" Target="../slideLayouts/slideLayout427.xml"/><Relationship Id="rId12" Type="http://schemas.openxmlformats.org/officeDocument/2006/relationships/slideLayout" Target="../slideLayouts/slideLayout432.xml"/><Relationship Id="rId2" Type="http://schemas.openxmlformats.org/officeDocument/2006/relationships/slideLayout" Target="../slideLayouts/slideLayout422.xml"/><Relationship Id="rId16" Type="http://schemas.openxmlformats.org/officeDocument/2006/relationships/image" Target="../media/image101.jpeg"/><Relationship Id="rId1" Type="http://schemas.openxmlformats.org/officeDocument/2006/relationships/slideLayout" Target="../slideLayouts/slideLayout421.xml"/><Relationship Id="rId6" Type="http://schemas.openxmlformats.org/officeDocument/2006/relationships/slideLayout" Target="../slideLayouts/slideLayout426.xml"/><Relationship Id="rId11" Type="http://schemas.openxmlformats.org/officeDocument/2006/relationships/slideLayout" Target="../slideLayouts/slideLayout431.xml"/><Relationship Id="rId5" Type="http://schemas.openxmlformats.org/officeDocument/2006/relationships/slideLayout" Target="../slideLayouts/slideLayout425.xml"/><Relationship Id="rId15" Type="http://schemas.openxmlformats.org/officeDocument/2006/relationships/image" Target="../media/image100.jpeg"/><Relationship Id="rId10" Type="http://schemas.openxmlformats.org/officeDocument/2006/relationships/slideLayout" Target="../slideLayouts/slideLayout430.xml"/><Relationship Id="rId4" Type="http://schemas.openxmlformats.org/officeDocument/2006/relationships/slideLayout" Target="../slideLayouts/slideLayout424.xml"/><Relationship Id="rId9" Type="http://schemas.openxmlformats.org/officeDocument/2006/relationships/slideLayout" Target="../slideLayouts/slideLayout429.xml"/><Relationship Id="rId14" Type="http://schemas.openxmlformats.org/officeDocument/2006/relationships/theme" Target="../theme/theme2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441.xml"/><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image" Target="../media/image83.png"/><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image" Target="../media/image82.png"/><Relationship Id="rId5" Type="http://schemas.openxmlformats.org/officeDocument/2006/relationships/slideLayout" Target="../slideLayouts/slideLayout438.xml"/><Relationship Id="rId10" Type="http://schemas.openxmlformats.org/officeDocument/2006/relationships/theme" Target="../theme/theme29.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444743874"/>
      </p:ext>
    </p:extLst>
  </p:cSld>
  <p:clrMap bg1="lt1" tx1="dk1" bg2="lt2" tx2="dk2" accent1="accent1" accent2="accent2" accent3="accent3" accent4="accent4" accent5="accent5" accent6="accent6" hlink="hlink" folHlink="folHlink"/>
  <p:sldLayoutIdLst>
    <p:sldLayoutId id="2147484509" r:id="rId1"/>
    <p:sldLayoutId id="2147484510" r:id="rId2"/>
    <p:sldLayoutId id="2147484511" r:id="rId3"/>
    <p:sldLayoutId id="2147484512" r:id="rId4"/>
    <p:sldLayoutId id="2147484513" r:id="rId5"/>
    <p:sldLayoutId id="2147484514" r:id="rId6"/>
    <p:sldLayoutId id="2147484515" r:id="rId7"/>
    <p:sldLayoutId id="2147484516" r:id="rId8"/>
    <p:sldLayoutId id="2147484517" r:id="rId9"/>
    <p:sldLayoutId id="2147484518" r:id="rId10"/>
    <p:sldLayoutId id="2147484519" r:id="rId11"/>
    <p:sldLayoutId id="2147484520" r:id="rId12"/>
    <p:sldLayoutId id="2147484521" r:id="rId13"/>
    <p:sldLayoutId id="2147484522" r:id="rId14"/>
    <p:sldLayoutId id="2147484523" r:id="rId15"/>
    <p:sldLayoutId id="2147484524" r:id="rId16"/>
    <p:sldLayoutId id="2147484525" r:id="rId17"/>
    <p:sldLayoutId id="2147484544" r:id="rId18"/>
    <p:sldLayoutId id="2147484545" r:id="rId19"/>
    <p:sldLayoutId id="2147484546" r:id="rId20"/>
    <p:sldLayoutId id="2147484547" r:id="rId21"/>
    <p:sldLayoutId id="2147484548" r:id="rId22"/>
    <p:sldLayoutId id="2147484549" r:id="rId23"/>
    <p:sldLayoutId id="2147484550" r:id="rId2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85479" y="6134301"/>
            <a:ext cx="2389449" cy="563910"/>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3205297584"/>
      </p:ext>
    </p:extLst>
  </p:cSld>
  <p:clrMap bg1="lt1" tx1="dk1" bg2="lt2" tx2="dk2" accent1="accent1" accent2="accent2" accent3="accent3" accent4="accent4" accent5="accent5" accent6="accent6" hlink="hlink" folHlink="folHlink"/>
  <p:sldLayoutIdLst>
    <p:sldLayoutId id="2147484592" r:id="rId1"/>
    <p:sldLayoutId id="2147484593" r:id="rId2"/>
    <p:sldLayoutId id="2147484594" r:id="rId3"/>
    <p:sldLayoutId id="2147484595" r:id="rId4"/>
    <p:sldLayoutId id="2147484596" r:id="rId5"/>
    <p:sldLayoutId id="2147484597" r:id="rId6"/>
    <p:sldLayoutId id="2147484598" r:id="rId7"/>
    <p:sldLayoutId id="2147484599" r:id="rId8"/>
    <p:sldLayoutId id="2147484600" r:id="rId9"/>
    <p:sldLayoutId id="2147484601" r:id="rId10"/>
    <p:sldLayoutId id="2147484602" r:id="rId11"/>
    <p:sldLayoutId id="2147484603" r:id="rId12"/>
    <p:sldLayoutId id="2147484604" r:id="rId13"/>
    <p:sldLayoutId id="2147484605" r:id="rId14"/>
    <p:sldLayoutId id="2147484606" r:id="rId15"/>
    <p:sldLayoutId id="2147484607" r:id="rId16"/>
    <p:sldLayoutId id="2147484608" r:id="rId17"/>
    <p:sldLayoutId id="2147484609" r:id="rId18"/>
    <p:sldLayoutId id="2147484610" r:id="rId19"/>
    <p:sldLayoutId id="2147484611" r:id="rId20"/>
    <p:sldLayoutId id="2147484612" r:id="rId21"/>
    <p:sldLayoutId id="2147484613" r:id="rId22"/>
    <p:sldLayoutId id="2147484614" r:id="rId23"/>
    <p:sldLayoutId id="2147484615" r:id="rId24"/>
    <p:sldLayoutId id="2147484616" r:id="rId25"/>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28099894"/>
      </p:ext>
    </p:extLst>
  </p:cSld>
  <p:clrMap bg1="lt1" tx1="dk1" bg2="lt2" tx2="dk2" accent1="accent1" accent2="accent2" accent3="accent3" accent4="accent4" accent5="accent5" accent6="accent6" hlink="hlink" folHlink="folHlink"/>
  <p:sldLayoutIdLst>
    <p:sldLayoutId id="2147484618" r:id="rId1"/>
    <p:sldLayoutId id="2147484619" r:id="rId2"/>
    <p:sldLayoutId id="2147484620" r:id="rId3"/>
    <p:sldLayoutId id="2147484621" r:id="rId4"/>
    <p:sldLayoutId id="2147484622" r:id="rId5"/>
    <p:sldLayoutId id="2147484623" r:id="rId6"/>
    <p:sldLayoutId id="2147484624" r:id="rId7"/>
    <p:sldLayoutId id="2147484625" r:id="rId8"/>
    <p:sldLayoutId id="2147484626" r:id="rId9"/>
    <p:sldLayoutId id="2147484627" r:id="rId10"/>
    <p:sldLayoutId id="2147484628" r:id="rId11"/>
    <p:sldLayoutId id="2147484629" r:id="rId12"/>
    <p:sldLayoutId id="2147484630" r:id="rId13"/>
    <p:sldLayoutId id="2147484631" r:id="rId14"/>
    <p:sldLayoutId id="2147484632" r:id="rId15"/>
    <p:sldLayoutId id="2147484633" r:id="rId16"/>
    <p:sldLayoutId id="2147484634" r:id="rId17"/>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72533" y="414014"/>
            <a:ext cx="10972800" cy="9800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title style</a:t>
            </a:r>
          </a:p>
        </p:txBody>
      </p:sp>
      <p:sp>
        <p:nvSpPr>
          <p:cNvPr id="1027" name="Rectangle 3"/>
          <p:cNvSpPr>
            <a:spLocks noGrp="1" noChangeArrowheads="1"/>
          </p:cNvSpPr>
          <p:nvPr>
            <p:ph type="body" idx="1"/>
          </p:nvPr>
        </p:nvSpPr>
        <p:spPr bwMode="auto">
          <a:xfrm>
            <a:off x="372533" y="1578854"/>
            <a:ext cx="10972800" cy="41338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
          <p:cNvSpPr>
            <a:spLocks noGrp="1"/>
          </p:cNvSpPr>
          <p:nvPr>
            <p:ph type="sldNum" sz="quarter" idx="4"/>
          </p:nvPr>
        </p:nvSpPr>
        <p:spPr>
          <a:xfrm>
            <a:off x="36083" y="6493759"/>
            <a:ext cx="981752" cy="366183"/>
          </a:xfrm>
          <a:prstGeom prst="rect">
            <a:avLst/>
          </a:prstGeom>
        </p:spPr>
        <p:txBody>
          <a:bodyPr vert="horz" lIns="91440" tIns="45720" rIns="91440" bIns="45720" rtlCol="0" anchor="b" anchorCtr="0"/>
          <a:lstStyle>
            <a:lvl1pPr>
              <a:defRPr lang="en-US" sz="1000" smtClean="0">
                <a:solidFill>
                  <a:schemeClr val="tx2">
                    <a:lumMod val="60000"/>
                    <a:lumOff val="40000"/>
                  </a:schemeClr>
                </a:solidFill>
              </a:defRPr>
            </a:lvl1pPr>
          </a:lstStyle>
          <a:p>
            <a:fld id="{3C956E73-2E7A-40C4-98E5-5009DBC8D49F}" type="slidenum">
              <a:rPr lang="en-US" smtClean="0"/>
              <a:pPr/>
              <a:t>‹#›</a:t>
            </a:fld>
            <a:endParaRPr lang="en-US" dirty="0"/>
          </a:p>
        </p:txBody>
      </p:sp>
    </p:spTree>
    <p:extLst>
      <p:ext uri="{BB962C8B-B14F-4D97-AF65-F5344CB8AC3E}">
        <p14:creationId xmlns:p14="http://schemas.microsoft.com/office/powerpoint/2010/main" val="2976190950"/>
      </p:ext>
    </p:extLst>
  </p:cSld>
  <p:clrMap bg1="lt1" tx1="dk1" bg2="lt2" tx2="dk2" accent1="accent1" accent2="accent2" accent3="accent3" accent4="accent4" accent5="accent5" accent6="accent6" hlink="hlink" folHlink="folHlink"/>
  <p:sldLayoutIdLst>
    <p:sldLayoutId id="2147484735" r:id="rId1"/>
    <p:sldLayoutId id="2147484736" r:id="rId2"/>
    <p:sldLayoutId id="2147484737" r:id="rId3"/>
    <p:sldLayoutId id="2147484738" r:id="rId4"/>
    <p:sldLayoutId id="2147484739" r:id="rId5"/>
    <p:sldLayoutId id="2147484740" r:id="rId6"/>
    <p:sldLayoutId id="2147484741" r:id="rId7"/>
    <p:sldLayoutId id="2147484742" r:id="rId8"/>
    <p:sldLayoutId id="2147484743" r:id="rId9"/>
    <p:sldLayoutId id="2147484744" r:id="rId10"/>
    <p:sldLayoutId id="2147484745" r:id="rId11"/>
    <p:sldLayoutId id="2147484746" r:id="rId12"/>
    <p:sldLayoutId id="2147484747" r:id="rId13"/>
    <p:sldLayoutId id="2147484748" r:id="rId1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ftr="0" dt="0"/>
  <p:txStyles>
    <p:titleStyle>
      <a:lvl1pPr algn="l" rtl="0" fontAlgn="base">
        <a:lnSpc>
          <a:spcPct val="85000"/>
        </a:lnSpc>
        <a:spcBef>
          <a:spcPct val="0"/>
        </a:spcBef>
        <a:spcAft>
          <a:spcPct val="0"/>
        </a:spcAft>
        <a:defRPr sz="3467">
          <a:solidFill>
            <a:schemeClr val="accent1"/>
          </a:solidFill>
          <a:latin typeface="+mj-lt"/>
          <a:ea typeface="+mj-ea"/>
          <a:cs typeface="+mj-cs"/>
        </a:defRPr>
      </a:lvl1pPr>
      <a:lvl2pPr algn="l" rtl="0" fontAlgn="base">
        <a:lnSpc>
          <a:spcPct val="85000"/>
        </a:lnSpc>
        <a:spcBef>
          <a:spcPct val="0"/>
        </a:spcBef>
        <a:spcAft>
          <a:spcPct val="0"/>
        </a:spcAft>
        <a:defRPr sz="3200">
          <a:solidFill>
            <a:schemeClr val="tx1"/>
          </a:solidFill>
          <a:latin typeface="Arial" charset="0"/>
        </a:defRPr>
      </a:lvl2pPr>
      <a:lvl3pPr algn="l" rtl="0" fontAlgn="base">
        <a:lnSpc>
          <a:spcPct val="85000"/>
        </a:lnSpc>
        <a:spcBef>
          <a:spcPct val="0"/>
        </a:spcBef>
        <a:spcAft>
          <a:spcPct val="0"/>
        </a:spcAft>
        <a:defRPr sz="3200">
          <a:solidFill>
            <a:schemeClr val="tx1"/>
          </a:solidFill>
          <a:latin typeface="Arial" charset="0"/>
        </a:defRPr>
      </a:lvl3pPr>
      <a:lvl4pPr algn="l" rtl="0" fontAlgn="base">
        <a:lnSpc>
          <a:spcPct val="85000"/>
        </a:lnSpc>
        <a:spcBef>
          <a:spcPct val="0"/>
        </a:spcBef>
        <a:spcAft>
          <a:spcPct val="0"/>
        </a:spcAft>
        <a:defRPr sz="3200">
          <a:solidFill>
            <a:schemeClr val="tx1"/>
          </a:solidFill>
          <a:latin typeface="Arial" charset="0"/>
        </a:defRPr>
      </a:lvl4pPr>
      <a:lvl5pPr algn="l" rtl="0" fontAlgn="base">
        <a:lnSpc>
          <a:spcPct val="85000"/>
        </a:lnSpc>
        <a:spcBef>
          <a:spcPct val="0"/>
        </a:spcBef>
        <a:spcAft>
          <a:spcPct val="0"/>
        </a:spcAft>
        <a:defRPr sz="3200">
          <a:solidFill>
            <a:schemeClr val="tx1"/>
          </a:solidFill>
          <a:latin typeface="Arial" charset="0"/>
        </a:defRPr>
      </a:lvl5pPr>
      <a:lvl6pPr marL="457167" algn="l" rtl="0" eaLnBrk="1" fontAlgn="base" hangingPunct="1">
        <a:lnSpc>
          <a:spcPct val="85000"/>
        </a:lnSpc>
        <a:spcBef>
          <a:spcPct val="0"/>
        </a:spcBef>
        <a:spcAft>
          <a:spcPct val="0"/>
        </a:spcAft>
        <a:defRPr sz="3200">
          <a:solidFill>
            <a:schemeClr val="tx2"/>
          </a:solidFill>
          <a:latin typeface="Arial" charset="0"/>
        </a:defRPr>
      </a:lvl6pPr>
      <a:lvl7pPr marL="914332" algn="l" rtl="0" eaLnBrk="1" fontAlgn="base" hangingPunct="1">
        <a:lnSpc>
          <a:spcPct val="85000"/>
        </a:lnSpc>
        <a:spcBef>
          <a:spcPct val="0"/>
        </a:spcBef>
        <a:spcAft>
          <a:spcPct val="0"/>
        </a:spcAft>
        <a:defRPr sz="3200">
          <a:solidFill>
            <a:schemeClr val="tx2"/>
          </a:solidFill>
          <a:latin typeface="Arial" charset="0"/>
        </a:defRPr>
      </a:lvl7pPr>
      <a:lvl8pPr marL="1371498" algn="l" rtl="0" eaLnBrk="1" fontAlgn="base" hangingPunct="1">
        <a:lnSpc>
          <a:spcPct val="85000"/>
        </a:lnSpc>
        <a:spcBef>
          <a:spcPct val="0"/>
        </a:spcBef>
        <a:spcAft>
          <a:spcPct val="0"/>
        </a:spcAft>
        <a:defRPr sz="3200">
          <a:solidFill>
            <a:schemeClr val="tx2"/>
          </a:solidFill>
          <a:latin typeface="Arial" charset="0"/>
        </a:defRPr>
      </a:lvl8pPr>
      <a:lvl9pPr marL="1828664" algn="l" rtl="0" eaLnBrk="1" fontAlgn="base" hangingPunct="1">
        <a:lnSpc>
          <a:spcPct val="85000"/>
        </a:lnSpc>
        <a:spcBef>
          <a:spcPct val="0"/>
        </a:spcBef>
        <a:spcAft>
          <a:spcPct val="0"/>
        </a:spcAft>
        <a:defRPr sz="3200">
          <a:solidFill>
            <a:schemeClr val="tx2"/>
          </a:solidFill>
          <a:latin typeface="Arial" charset="0"/>
        </a:defRPr>
      </a:lvl9pPr>
    </p:titleStyle>
    <p:bodyStyle>
      <a:lvl1pPr marL="290491" indent="-290491" algn="l" rtl="0" fontAlgn="base">
        <a:lnSpc>
          <a:spcPct val="85000"/>
        </a:lnSpc>
        <a:spcBef>
          <a:spcPts val="1200"/>
        </a:spcBef>
        <a:spcAft>
          <a:spcPct val="0"/>
        </a:spcAft>
        <a:buClr>
          <a:srgbClr val="B2B2B2"/>
        </a:buClr>
        <a:buFont typeface="Wingdings" pitchFamily="2" charset="2"/>
        <a:buChar char="§"/>
        <a:defRPr sz="2933">
          <a:solidFill>
            <a:schemeClr val="tx1"/>
          </a:solidFill>
          <a:latin typeface="+mn-lt"/>
          <a:ea typeface="+mn-ea"/>
          <a:cs typeface="+mn-cs"/>
        </a:defRPr>
      </a:lvl1pPr>
      <a:lvl2pPr marL="742895" indent="-285730" algn="l" rtl="0" fontAlgn="base">
        <a:lnSpc>
          <a:spcPct val="85000"/>
        </a:lnSpc>
        <a:spcBef>
          <a:spcPts val="600"/>
        </a:spcBef>
        <a:spcAft>
          <a:spcPct val="0"/>
        </a:spcAft>
        <a:buClr>
          <a:srgbClr val="B2B2B2"/>
        </a:buClr>
        <a:buFont typeface="Wingdings" pitchFamily="2" charset="2"/>
        <a:buChar char="§"/>
        <a:defRPr sz="2667">
          <a:solidFill>
            <a:schemeClr val="tx1"/>
          </a:solidFill>
          <a:latin typeface="+mn-lt"/>
        </a:defRPr>
      </a:lvl2pPr>
      <a:lvl3pPr marL="1142914"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3pPr>
      <a:lvl4pPr marL="1600080"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4pPr>
      <a:lvl5pPr marL="2057247" indent="-228584" algn="l" rtl="0" fontAlgn="base">
        <a:lnSpc>
          <a:spcPct val="85000"/>
        </a:lnSpc>
        <a:spcBef>
          <a:spcPct val="35000"/>
        </a:spcBef>
        <a:spcAft>
          <a:spcPct val="0"/>
        </a:spcAft>
        <a:buClr>
          <a:srgbClr val="B2B2B2"/>
        </a:buClr>
        <a:buFont typeface="Wingdings" pitchFamily="2" charset="2"/>
        <a:buChar char="§"/>
        <a:defRPr sz="2133">
          <a:solidFill>
            <a:schemeClr val="tx1"/>
          </a:solidFill>
          <a:latin typeface="+mn-lt"/>
        </a:defRPr>
      </a:lvl5pPr>
      <a:lvl6pPr marL="2514412"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6pPr>
      <a:lvl7pPr marL="2971578"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7pPr>
      <a:lvl8pPr marL="3428744"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8pPr>
      <a:lvl9pPr marL="3885910" indent="-228584" algn="l" rtl="0" eaLnBrk="1" fontAlgn="base" hangingPunct="1">
        <a:lnSpc>
          <a:spcPct val="85000"/>
        </a:lnSpc>
        <a:spcBef>
          <a:spcPct val="35000"/>
        </a:spcBef>
        <a:spcAft>
          <a:spcPct val="0"/>
        </a:spcAft>
        <a:buClr>
          <a:srgbClr val="B2B2B2"/>
        </a:buClr>
        <a:buFont typeface="Wingdings" pitchFamily="2" charset="2"/>
        <a:buChar char="§"/>
        <a:defRPr>
          <a:solidFill>
            <a:schemeClr val="tx1"/>
          </a:solidFill>
          <a:latin typeface="+mn-lt"/>
        </a:defRPr>
      </a:lvl9pPr>
    </p:bodyStyle>
    <p:otherStyle>
      <a:defPPr>
        <a:defRPr lang="en-US"/>
      </a:defPPr>
      <a:lvl1pPr marL="0" algn="l" defTabSz="914332" rtl="0" eaLnBrk="1" latinLnBrk="0" hangingPunct="1">
        <a:defRPr sz="1800" kern="1200">
          <a:solidFill>
            <a:schemeClr val="tx1"/>
          </a:solidFill>
          <a:latin typeface="+mn-lt"/>
          <a:ea typeface="+mn-ea"/>
          <a:cs typeface="+mn-cs"/>
        </a:defRPr>
      </a:lvl1pPr>
      <a:lvl2pPr marL="457167" algn="l" defTabSz="914332" rtl="0" eaLnBrk="1" latinLnBrk="0" hangingPunct="1">
        <a:defRPr sz="1800" kern="1200">
          <a:solidFill>
            <a:schemeClr val="tx1"/>
          </a:solidFill>
          <a:latin typeface="+mn-lt"/>
          <a:ea typeface="+mn-ea"/>
          <a:cs typeface="+mn-cs"/>
        </a:defRPr>
      </a:lvl2pPr>
      <a:lvl3pPr marL="914332" algn="l" defTabSz="914332" rtl="0" eaLnBrk="1" latinLnBrk="0" hangingPunct="1">
        <a:defRPr sz="1800" kern="1200">
          <a:solidFill>
            <a:schemeClr val="tx1"/>
          </a:solidFill>
          <a:latin typeface="+mn-lt"/>
          <a:ea typeface="+mn-ea"/>
          <a:cs typeface="+mn-cs"/>
        </a:defRPr>
      </a:lvl3pPr>
      <a:lvl4pPr marL="1371498" algn="l" defTabSz="914332" rtl="0" eaLnBrk="1" latinLnBrk="0" hangingPunct="1">
        <a:defRPr sz="1800" kern="1200">
          <a:solidFill>
            <a:schemeClr val="tx1"/>
          </a:solidFill>
          <a:latin typeface="+mn-lt"/>
          <a:ea typeface="+mn-ea"/>
          <a:cs typeface="+mn-cs"/>
        </a:defRPr>
      </a:lvl4pPr>
      <a:lvl5pPr marL="1828664" algn="l" defTabSz="914332" rtl="0" eaLnBrk="1" latinLnBrk="0" hangingPunct="1">
        <a:defRPr sz="1800" kern="1200">
          <a:solidFill>
            <a:schemeClr val="tx1"/>
          </a:solidFill>
          <a:latin typeface="+mn-lt"/>
          <a:ea typeface="+mn-ea"/>
          <a:cs typeface="+mn-cs"/>
        </a:defRPr>
      </a:lvl5pPr>
      <a:lvl6pPr marL="2285830" algn="l" defTabSz="914332" rtl="0" eaLnBrk="1" latinLnBrk="0" hangingPunct="1">
        <a:defRPr sz="1800" kern="1200">
          <a:solidFill>
            <a:schemeClr val="tx1"/>
          </a:solidFill>
          <a:latin typeface="+mn-lt"/>
          <a:ea typeface="+mn-ea"/>
          <a:cs typeface="+mn-cs"/>
        </a:defRPr>
      </a:lvl6pPr>
      <a:lvl7pPr marL="2742994" algn="l" defTabSz="914332" rtl="0" eaLnBrk="1" latinLnBrk="0" hangingPunct="1">
        <a:defRPr sz="1800" kern="1200">
          <a:solidFill>
            <a:schemeClr val="tx1"/>
          </a:solidFill>
          <a:latin typeface="+mn-lt"/>
          <a:ea typeface="+mn-ea"/>
          <a:cs typeface="+mn-cs"/>
        </a:defRPr>
      </a:lvl7pPr>
      <a:lvl8pPr marL="3200160" algn="l" defTabSz="914332" rtl="0" eaLnBrk="1" latinLnBrk="0" hangingPunct="1">
        <a:defRPr sz="1800" kern="1200">
          <a:solidFill>
            <a:schemeClr val="tx1"/>
          </a:solidFill>
          <a:latin typeface="+mn-lt"/>
          <a:ea typeface="+mn-ea"/>
          <a:cs typeface="+mn-cs"/>
        </a:defRPr>
      </a:lvl8pPr>
      <a:lvl9pPr marL="3657327" algn="l" defTabSz="914332"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4049549347"/>
      </p:ext>
    </p:extLst>
  </p:cSld>
  <p:clrMap bg1="lt1" tx1="dk1" bg2="lt2" tx2="dk2" accent1="accent1" accent2="accent2" accent3="accent3" accent4="accent4" accent5="accent5" accent6="accent6" hlink="hlink" folHlink="folHlink"/>
  <p:sldLayoutIdLst>
    <p:sldLayoutId id="2147484779" r:id="rId1"/>
    <p:sldLayoutId id="2147484780" r:id="rId2"/>
    <p:sldLayoutId id="2147484781" r:id="rId3"/>
    <p:sldLayoutId id="2147484782" r:id="rId4"/>
    <p:sldLayoutId id="2147484783" r:id="rId5"/>
    <p:sldLayoutId id="2147484784" r:id="rId6"/>
    <p:sldLayoutId id="2147484785" r:id="rId7"/>
    <p:sldLayoutId id="2147484786" r:id="rId8"/>
    <p:sldLayoutId id="2147484787" r:id="rId9"/>
    <p:sldLayoutId id="2147484788" r:id="rId10"/>
    <p:sldLayoutId id="2147484789" r:id="rId11"/>
    <p:sldLayoutId id="2147484790" r:id="rId12"/>
    <p:sldLayoutId id="2147484791" r:id="rId13"/>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3249" y="1476370"/>
            <a:ext cx="10515600" cy="93253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763249" y="2408904"/>
            <a:ext cx="10515600" cy="306116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28453284"/>
      </p:ext>
    </p:extLst>
  </p:cSld>
  <p:clrMap bg1="lt1" tx1="dk1" bg2="lt2" tx2="dk2" accent1="accent1" accent2="accent2" accent3="accent3" accent4="accent4" accent5="accent5" accent6="accent6" hlink="hlink" folHlink="folHlink"/>
  <p:sldLayoutIdLst>
    <p:sldLayoutId id="2147484805" r:id="rId1"/>
    <p:sldLayoutId id="2147484806" r:id="rId2"/>
    <p:sldLayoutId id="2147484807" r:id="rId3"/>
    <p:sldLayoutId id="2147484808" r:id="rId4"/>
    <p:sldLayoutId id="2147484809" r:id="rId5"/>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baseline="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baseline="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baseline="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272233" y="336263"/>
            <a:ext cx="11536220" cy="8081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40" rIns="45719" anchor="t">
            <a:noAutofit/>
          </a:bodyPr>
          <a:lstStyle/>
          <a:p>
            <a:r>
              <a:t>Title Text</a:t>
            </a:r>
          </a:p>
        </p:txBody>
      </p:sp>
      <p:sp>
        <p:nvSpPr>
          <p:cNvPr id="22" name="Body Level One…"/>
          <p:cNvSpPr txBox="1">
            <a:spLocks noGrp="1"/>
          </p:cNvSpPr>
          <p:nvPr>
            <p:ph type="body" idx="1"/>
          </p:nvPr>
        </p:nvSpPr>
        <p:spPr>
          <a:xfrm>
            <a:off x="347472" y="1310480"/>
            <a:ext cx="10515601" cy="4351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20" rIns="45719">
            <a:noAutofit/>
          </a:bodyPr>
          <a:lstStyle/>
          <a:p>
            <a:r>
              <a:t>Body Level One</a:t>
            </a:r>
          </a:p>
          <a:p>
            <a:pPr lvl="1"/>
            <a:r>
              <a:t>Body Level Two</a:t>
            </a:r>
          </a:p>
          <a:p>
            <a:pPr lvl="2"/>
            <a:r>
              <a:t>Body Level Three</a:t>
            </a:r>
          </a:p>
          <a:p>
            <a:pPr lvl="3"/>
            <a:r>
              <a:t>Body Level Four</a:t>
            </a:r>
          </a:p>
          <a:p>
            <a:pPr lvl="4"/>
            <a:r>
              <a:t>Body Level Five</a:t>
            </a:r>
          </a:p>
        </p:txBody>
      </p:sp>
      <p:sp>
        <p:nvSpPr>
          <p:cNvPr id="28" name="Slide Number Placeholder 27">
            <a:extLst>
              <a:ext uri="{FF2B5EF4-FFF2-40B4-BE49-F238E27FC236}">
                <a16:creationId xmlns:a16="http://schemas.microsoft.com/office/drawing/2014/main" id="{9DD666D0-CF25-4F2F-AA97-3C4F166D9537}"/>
              </a:ext>
            </a:extLst>
          </p:cNvPr>
          <p:cNvSpPr>
            <a:spLocks noGrp="1"/>
          </p:cNvSpPr>
          <p:nvPr>
            <p:ph type="sldNum" sz="quarter" idx="4"/>
          </p:nvPr>
        </p:nvSpPr>
        <p:spPr>
          <a:xfrm>
            <a:off x="296055" y="6412748"/>
            <a:ext cx="426564" cy="365125"/>
          </a:xfrm>
          <a:prstGeom prst="rect">
            <a:avLst/>
          </a:prstGeom>
        </p:spPr>
        <p:txBody>
          <a:bodyPr vert="horz" lIns="91440" tIns="45720" rIns="91440" bIns="45720" rtlCol="0" anchor="ctr"/>
          <a:lstStyle>
            <a:lvl1pPr algn="l">
              <a:defRPr sz="900">
                <a:solidFill>
                  <a:schemeClr val="bg1">
                    <a:lumMod val="50000"/>
                  </a:schemeClr>
                </a:solidFill>
              </a:defRPr>
            </a:lvl1pPr>
          </a:lstStyle>
          <a:p>
            <a:r>
              <a:rPr lang="en-US"/>
              <a:t>#</a:t>
            </a:r>
          </a:p>
        </p:txBody>
      </p:sp>
      <p:sp>
        <p:nvSpPr>
          <p:cNvPr id="6" name="Footer Placeholder 5">
            <a:extLst>
              <a:ext uri="{FF2B5EF4-FFF2-40B4-BE49-F238E27FC236}">
                <a16:creationId xmlns:a16="http://schemas.microsoft.com/office/drawing/2014/main" id="{C3EDE3A7-E046-2B16-B5A2-4C20BB2AB90E}"/>
              </a:ext>
            </a:extLst>
          </p:cNvPr>
          <p:cNvSpPr>
            <a:spLocks noGrp="1"/>
          </p:cNvSpPr>
          <p:nvPr>
            <p:ph type="ftr" sz="quarter" idx="3"/>
          </p:nvPr>
        </p:nvSpPr>
        <p:spPr>
          <a:xfrm>
            <a:off x="640080" y="6479007"/>
            <a:ext cx="5455920" cy="230832"/>
          </a:xfrm>
          <a:prstGeom prst="rect">
            <a:avLst/>
          </a:prstGeom>
        </p:spPr>
        <p:txBody>
          <a:bodyPr wrap="square">
            <a:noAutofit/>
          </a:bodyPr>
          <a:lstStyle>
            <a:lvl1pPr>
              <a:defRPr lang="en-US" sz="900" b="0" i="0">
                <a:solidFill>
                  <a:schemeClr val="tx1">
                    <a:lumMod val="50000"/>
                    <a:lumOff val="50000"/>
                  </a:schemeClr>
                </a:solidFill>
                <a:latin typeface="Arial" panose="020B0604020202020204" pitchFamily="34" charset="0"/>
              </a:defRPr>
            </a:lvl1pPr>
          </a:lstStyle>
          <a:p>
            <a:r>
              <a:rPr lang="da-DK"/>
              <a:t>NET-202 SIV Slides Final v2.0 31-Aug-2023</a:t>
            </a:r>
            <a:endParaRPr lang="en-US"/>
          </a:p>
        </p:txBody>
      </p:sp>
    </p:spTree>
    <p:extLst>
      <p:ext uri="{BB962C8B-B14F-4D97-AF65-F5344CB8AC3E}">
        <p14:creationId xmlns:p14="http://schemas.microsoft.com/office/powerpoint/2010/main" val="2145866645"/>
      </p:ext>
    </p:extLst>
  </p:cSld>
  <p:clrMap bg1="lt1" tx1="dk1" bg2="lt2" tx2="dk2" accent1="accent1" accent2="accent2" accent3="accent3" accent4="accent4" accent5="accent5" accent6="accent6" hlink="hlink" folHlink="folHlink"/>
  <p:sldLayoutIdLst>
    <p:sldLayoutId id="2147484837" r:id="rId1"/>
    <p:sldLayoutId id="2147484838" r:id="rId2"/>
    <p:sldLayoutId id="2147484839" r:id="rId3"/>
    <p:sldLayoutId id="2147484840" r:id="rId4"/>
    <p:sldLayoutId id="2147484841" r:id="rId5"/>
    <p:sldLayoutId id="2147484842" r:id="rId6"/>
    <p:sldLayoutId id="2147484843" r:id="rId7"/>
    <p:sldLayoutId id="2147484844" r:id="rId8"/>
    <p:sldLayoutId id="2147484845" r:id="rId9"/>
    <p:sldLayoutId id="2147484846" r:id="rId10"/>
    <p:sldLayoutId id="2147484847" r:id="rId11"/>
    <p:sldLayoutId id="2147484848" r:id="rId12"/>
    <p:sldLayoutId id="2147484849" r:id="rId13"/>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sldNum="0" hdr="0" ftr="0" dt="0"/>
  <p:txStyles>
    <p:titleStyle>
      <a:lvl1pPr marL="0" marR="0" indent="0" algn="l" defTabSz="914240" eaLnBrk="1" latinLnBrk="0" hangingPunct="1">
        <a:lnSpc>
          <a:spcPct val="95000"/>
        </a:lnSpc>
        <a:spcBef>
          <a:spcPts val="0"/>
        </a:spcBef>
        <a:spcAft>
          <a:spcPts val="0"/>
        </a:spcAft>
        <a:buClrTx/>
        <a:buSzTx/>
        <a:buFontTx/>
        <a:buNone/>
        <a:tabLst/>
        <a:defRPr sz="2600" b="1" i="0" u="none" strike="noStrike" cap="none" spc="0" baseline="0">
          <a:solidFill>
            <a:schemeClr val="accent4"/>
          </a:solidFill>
          <a:uFillTx/>
          <a:latin typeface="+mj-lt"/>
          <a:ea typeface="Arial" panose="020B0604020202020204" pitchFamily="34" charset="0"/>
          <a:cs typeface="Arial" panose="020B0604020202020204" pitchFamily="34" charset="0"/>
          <a:sym typeface="Avenir Black"/>
        </a:defRPr>
      </a:lvl1pPr>
      <a:lvl2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2pPr>
      <a:lvl3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3pPr>
      <a:lvl4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4pPr>
      <a:lvl5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5pPr>
      <a:lvl6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6pPr>
      <a:lvl7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7pPr>
      <a:lvl8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8pPr>
      <a:lvl9pPr marL="0" marR="0" indent="0" algn="l" defTabSz="914240" eaLnBrk="1" latinLnBrk="0" hangingPunct="1">
        <a:lnSpc>
          <a:spcPct val="80000"/>
        </a:lnSpc>
        <a:spcBef>
          <a:spcPts val="0"/>
        </a:spcBef>
        <a:spcAft>
          <a:spcPts val="0"/>
        </a:spcAft>
        <a:buClrTx/>
        <a:buSzTx/>
        <a:buFontTx/>
        <a:buNone/>
        <a:tabLst/>
        <a:defRPr sz="2600" b="0" i="0" u="none" strike="noStrike" cap="none" spc="0" baseline="0">
          <a:solidFill>
            <a:schemeClr val="accent1"/>
          </a:solidFill>
          <a:uFillTx/>
          <a:latin typeface="Avenir Black"/>
          <a:ea typeface="Avenir Black"/>
          <a:cs typeface="Avenir Black"/>
          <a:sym typeface="Avenir Black"/>
        </a:defRPr>
      </a:lvl9pPr>
    </p:titleStyle>
    <p:bodyStyle>
      <a:lvl1pPr marL="228560" marR="0" indent="-228560" algn="l" defTabSz="914240" eaLnBrk="1" latinLnBrk="0" hangingPunct="1">
        <a:lnSpc>
          <a:spcPct val="90000"/>
        </a:lnSpc>
        <a:spcBef>
          <a:spcPts val="1000"/>
        </a:spcBef>
        <a:spcAft>
          <a:spcPts val="400"/>
        </a:spcAft>
        <a:buClr>
          <a:schemeClr val="accent4"/>
        </a:buClr>
        <a:buSzPct val="100000"/>
        <a:buFont typeface="Arial" panose="020B0604020202020204" pitchFamily="34" charset="0"/>
        <a:buChar char="•"/>
        <a:tabLst/>
        <a:defRPr sz="16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1pPr>
      <a:lvl2pPr marL="463550" marR="0" indent="-165100" algn="l" defTabSz="914240" eaLnBrk="1" latinLnBrk="0" hangingPunct="1">
        <a:lnSpc>
          <a:spcPct val="90000"/>
        </a:lnSpc>
        <a:spcBef>
          <a:spcPts val="400"/>
        </a:spcBef>
        <a:spcAft>
          <a:spcPts val="400"/>
        </a:spcAft>
        <a:buClr>
          <a:schemeClr val="accent4"/>
        </a:buClr>
        <a:buSzPct val="100000"/>
        <a:buFont typeface="System Font Regular"/>
        <a:buChar char="–"/>
        <a:tabLst/>
        <a:defRPr sz="14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2pPr>
      <a:lvl3pPr marL="687388" marR="0" indent="-173038"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3pPr>
      <a:lvl4pPr marL="862013" marR="0" indent="-157163" algn="l" defTabSz="914240" eaLnBrk="1" latinLnBrk="0" hangingPunct="1">
        <a:lnSpc>
          <a:spcPct val="90000"/>
        </a:lnSpc>
        <a:spcBef>
          <a:spcPts val="400"/>
        </a:spcBef>
        <a:spcAft>
          <a:spcPts val="400"/>
        </a:spcAft>
        <a:buClr>
          <a:schemeClr val="accent4"/>
        </a:buClr>
        <a:buSzPct val="100000"/>
        <a:buFont typeface="System Font Regular"/>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4pPr>
      <a:lvl5pPr marL="1085850" marR="0" indent="-157163" algn="l" defTabSz="914240" eaLnBrk="1" latinLnBrk="0" hangingPunct="1">
        <a:lnSpc>
          <a:spcPct val="90000"/>
        </a:lnSpc>
        <a:spcBef>
          <a:spcPts val="400"/>
        </a:spcBef>
        <a:spcAft>
          <a:spcPts val="400"/>
        </a:spcAft>
        <a:buClr>
          <a:schemeClr val="accent4"/>
        </a:buClr>
        <a:buSzPct val="100000"/>
        <a:buFont typeface="Arial" panose="020B0604020202020204" pitchFamily="34" charset="0"/>
        <a:buChar char="•"/>
        <a:tabLst/>
        <a:defRPr sz="1200" b="0" i="0" u="none" strike="noStrike" cap="none" spc="0" baseline="0">
          <a:solidFill>
            <a:schemeClr val="bg2"/>
          </a:solidFill>
          <a:uFillTx/>
          <a:latin typeface="Arial" panose="020B0604020202020204" pitchFamily="34" charset="0"/>
          <a:ea typeface="Arial" panose="020B0604020202020204" pitchFamily="34" charset="0"/>
          <a:cs typeface="Arial" panose="020B0604020202020204" pitchFamily="34" charset="0"/>
          <a:sym typeface="Avenir Book"/>
        </a:defRPr>
      </a:lvl5pPr>
      <a:lvl6pPr marL="250213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6pPr>
      <a:lvl7pPr marL="295925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7pPr>
      <a:lvl8pPr marL="341637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8pPr>
      <a:lvl9pPr marL="3873490" marR="0" indent="-216530" algn="l" defTabSz="914240" eaLnBrk="1" latinLnBrk="0" hangingPunct="1">
        <a:lnSpc>
          <a:spcPct val="90000"/>
        </a:lnSpc>
        <a:spcBef>
          <a:spcPts val="1000"/>
        </a:spcBef>
        <a:spcAft>
          <a:spcPts val="0"/>
        </a:spcAft>
        <a:buClrTx/>
        <a:buSzPct val="100000"/>
        <a:buFont typeface="Arial"/>
        <a:buChar char="•"/>
        <a:tabLst/>
        <a:defRPr sz="1800" b="0" i="0" u="none" strike="noStrike" cap="none" spc="0" baseline="0">
          <a:solidFill>
            <a:srgbClr val="50626A"/>
          </a:solidFill>
          <a:uFillTx/>
          <a:latin typeface="Avenir Book"/>
          <a:ea typeface="Avenir Book"/>
          <a:cs typeface="Avenir Book"/>
          <a:sym typeface="Avenir Book"/>
        </a:defRPr>
      </a:lvl9pPr>
    </p:bodyStyle>
    <p:otherStyle>
      <a:lvl1pPr marL="0" marR="0" indent="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1pPr>
      <a:lvl2pPr marL="0" marR="0" indent="457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2pPr>
      <a:lvl3pPr marL="0" marR="0" indent="914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3pPr>
      <a:lvl4pPr marL="0" marR="0" indent="1371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4pPr>
      <a:lvl5pPr marL="0" marR="0" indent="18288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5pPr>
      <a:lvl6pPr marL="0" marR="0" indent="22860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6pPr>
      <a:lvl7pPr marL="0" marR="0" indent="27432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7pPr>
      <a:lvl8pPr marL="0" marR="0" indent="32004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8pPr>
      <a:lvl9pPr marL="0" marR="0" indent="3657600" algn="ctr" defTabSz="91440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Montserrat Regular"/>
        </a:defRPr>
      </a:lvl9pPr>
    </p:otherStyle>
  </p:txStyles>
  <p:extLst>
    <p:ext uri="{27BBF7A9-308A-43DC-89C8-2F10F3537804}">
      <p15:sldGuideLst xmlns:p15="http://schemas.microsoft.com/office/powerpoint/2012/main">
        <p15:guide id="1" orient="horz" pos="432">
          <p15:clr>
            <a:srgbClr val="F26B43"/>
          </p15:clr>
        </p15:guide>
        <p15:guide id="2" orient="horz" pos="35">
          <p15:clr>
            <a:srgbClr val="F26B43"/>
          </p15:clr>
        </p15:guide>
        <p15:guide id="3" pos="168">
          <p15:clr>
            <a:srgbClr val="F26B43"/>
          </p15:clr>
        </p15:guide>
        <p15:guide id="4" pos="7512">
          <p15:clr>
            <a:srgbClr val="F26B43"/>
          </p15:clr>
        </p15:guide>
        <p15:guide id="9" orient="horz" pos="4173">
          <p15:clr>
            <a:srgbClr val="F26B43"/>
          </p15:clr>
        </p15:guide>
        <p15:guide id="10" pos="240">
          <p15:clr>
            <a:srgbClr val="F26B43"/>
          </p15:clr>
        </p15:guide>
        <p15:guide id="11" pos="7440">
          <p15:clr>
            <a:srgbClr val="F26B43"/>
          </p15:clr>
        </p15:guide>
        <p15:guide id="12" orient="horz" pos="720">
          <p15:clr>
            <a:srgbClr val="F26B43"/>
          </p15:clr>
        </p15:guide>
        <p15:guide id="13" orient="horz" pos="3912">
          <p15:clr>
            <a:srgbClr val="F26B43"/>
          </p15:clr>
        </p15:guide>
        <p15:guide id="14" pos="3840">
          <p15:clr>
            <a:srgbClr val="F26B43"/>
          </p15:clr>
        </p15:guide>
        <p15:guide id="15" pos="3888">
          <p15:clr>
            <a:srgbClr val="F26B43"/>
          </p15:clr>
        </p15:guide>
        <p15:guide id="16" pos="3792">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5" name="Picture 4">
            <a:extLst>
              <a:ext uri="{FF2B5EF4-FFF2-40B4-BE49-F238E27FC236}">
                <a16:creationId xmlns:a16="http://schemas.microsoft.com/office/drawing/2014/main" id="{919556B3-89A1-A44F-B845-0089CD720DE3}"/>
              </a:ext>
            </a:extLst>
          </p:cNvPr>
          <p:cNvPicPr>
            <a:picLocks noChangeAspect="1"/>
          </p:cNvPicPr>
          <p:nvPr userDrawn="1"/>
        </p:nvPicPr>
        <p:blipFill>
          <a:blip r:embed="rId27"/>
          <a:srcRect/>
          <a:stretch/>
        </p:blipFill>
        <p:spPr>
          <a:xfrm>
            <a:off x="9798979" y="6137487"/>
            <a:ext cx="2362449" cy="557538"/>
          </a:xfrm>
          <a:prstGeom prst="rect">
            <a:avLst/>
          </a:prstGeom>
          <a:effectLst>
            <a:outerShdw blurRad="50800" dist="63500" dir="5400000" algn="t" rotWithShape="0">
              <a:srgbClr val="D0D8E1"/>
            </a:outerShdw>
          </a:effectLst>
        </p:spPr>
      </p:pic>
    </p:spTree>
    <p:extLst>
      <p:ext uri="{BB962C8B-B14F-4D97-AF65-F5344CB8AC3E}">
        <p14:creationId xmlns:p14="http://schemas.microsoft.com/office/powerpoint/2010/main" val="2668898168"/>
      </p:ext>
    </p:extLst>
  </p:cSld>
  <p:clrMap bg1="lt1" tx1="dk1" bg2="lt2" tx2="dk2" accent1="accent1" accent2="accent2" accent3="accent3" accent4="accent4" accent5="accent5" accent6="accent6" hlink="hlink" folHlink="folHlink"/>
  <p:sldLayoutIdLst>
    <p:sldLayoutId id="2147485059" r:id="rId1"/>
    <p:sldLayoutId id="2147485060" r:id="rId2"/>
    <p:sldLayoutId id="2147485061" r:id="rId3"/>
    <p:sldLayoutId id="2147485062" r:id="rId4"/>
    <p:sldLayoutId id="2147485063" r:id="rId5"/>
    <p:sldLayoutId id="2147485064" r:id="rId6"/>
    <p:sldLayoutId id="2147485065" r:id="rId7"/>
    <p:sldLayoutId id="2147485066" r:id="rId8"/>
    <p:sldLayoutId id="2147485067" r:id="rId9"/>
    <p:sldLayoutId id="2147485068" r:id="rId10"/>
    <p:sldLayoutId id="2147485069" r:id="rId11"/>
    <p:sldLayoutId id="2147485070" r:id="rId12"/>
    <p:sldLayoutId id="2147485071" r:id="rId13"/>
    <p:sldLayoutId id="2147485072" r:id="rId14"/>
    <p:sldLayoutId id="2147485073" r:id="rId15"/>
    <p:sldLayoutId id="2147485074" r:id="rId16"/>
    <p:sldLayoutId id="2147485075" r:id="rId17"/>
    <p:sldLayoutId id="2147485076" r:id="rId18"/>
    <p:sldLayoutId id="2147485077" r:id="rId19"/>
    <p:sldLayoutId id="2147485078" r:id="rId20"/>
    <p:sldLayoutId id="2147485079" r:id="rId21"/>
    <p:sldLayoutId id="2147485080" r:id="rId22"/>
    <p:sldLayoutId id="2147485081" r:id="rId23"/>
    <p:sldLayoutId id="2147485082" r:id="rId24"/>
    <p:sldLayoutId id="2147485083" r:id="rId25"/>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495" y="152400"/>
            <a:ext cx="11371232" cy="914400"/>
          </a:xfrm>
          <a:prstGeom prst="rect">
            <a:avLst/>
          </a:prstGeom>
        </p:spPr>
        <p:txBody>
          <a:bodyPr vert="horz" lIns="0" tIns="0" rIns="91430" bIns="0" rtlCol="0" anchor="b" anchorCtr="0">
            <a:normAutofit/>
          </a:bodyPr>
          <a:lstStyle/>
          <a:p>
            <a:endParaRPr lang="en-US" dirty="0"/>
          </a:p>
        </p:txBody>
      </p:sp>
      <p:sp>
        <p:nvSpPr>
          <p:cNvPr id="3" name="Text Placeholder 2"/>
          <p:cNvSpPr>
            <a:spLocks noGrp="1"/>
          </p:cNvSpPr>
          <p:nvPr>
            <p:ph type="body" idx="1"/>
          </p:nvPr>
        </p:nvSpPr>
        <p:spPr>
          <a:xfrm>
            <a:off x="423333" y="1608669"/>
            <a:ext cx="11358032" cy="4525963"/>
          </a:xfrm>
          <a:prstGeom prst="rect">
            <a:avLst/>
          </a:prstGeom>
        </p:spPr>
        <p:txBody>
          <a:bodyPr vert="horz" lIns="0" tIns="0" rIns="0" bIns="0" rtlCol="0">
            <a:noAutofit/>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p:cNvSpPr>
            <a:spLocks noGrp="1"/>
          </p:cNvSpPr>
          <p:nvPr>
            <p:ph type="sldNum" sz="quarter" idx="4"/>
          </p:nvPr>
        </p:nvSpPr>
        <p:spPr>
          <a:xfrm>
            <a:off x="428494" y="6291885"/>
            <a:ext cx="316573" cy="365125"/>
          </a:xfrm>
          <a:prstGeom prst="rect">
            <a:avLst/>
          </a:prstGeom>
          <a:ln>
            <a:noFill/>
          </a:ln>
        </p:spPr>
        <p:txBody>
          <a:bodyPr lIns="0" tIns="0" rIns="0" bIns="0" anchor="ctr" anchorCtr="0"/>
          <a:lstStyle>
            <a:lvl1pPr algn="l">
              <a:defRPr sz="1000">
                <a:solidFill>
                  <a:srgbClr val="101D3A"/>
                </a:solidFill>
              </a:defRPr>
            </a:lvl1pPr>
          </a:lstStyle>
          <a:p>
            <a:fld id="{23750D03-48AD-2741-AECD-41D901562598}" type="slidenum">
              <a:rPr lang="en-US" smtClean="0"/>
              <a:pPr/>
              <a:t>‹#›</a:t>
            </a:fld>
            <a:endParaRPr lang="en-US" dirty="0"/>
          </a:p>
        </p:txBody>
      </p:sp>
      <p:sp>
        <p:nvSpPr>
          <p:cNvPr id="14" name="Footer Placeholder 4"/>
          <p:cNvSpPr>
            <a:spLocks noGrp="1"/>
          </p:cNvSpPr>
          <p:nvPr>
            <p:ph type="ftr" sz="quarter" idx="3"/>
          </p:nvPr>
        </p:nvSpPr>
        <p:spPr>
          <a:xfrm>
            <a:off x="879759" y="6291885"/>
            <a:ext cx="5166676" cy="365125"/>
          </a:xfrm>
          <a:prstGeom prst="rect">
            <a:avLst/>
          </a:prstGeom>
        </p:spPr>
        <p:txBody>
          <a:bodyPr lIns="0" tIns="0" rIns="0" bIns="0" anchor="ctr" anchorCtr="0"/>
          <a:lstStyle>
            <a:lvl1pPr algn="l">
              <a:defRPr sz="1000">
                <a:solidFill>
                  <a:srgbClr val="13294B"/>
                </a:solidFill>
              </a:defRPr>
            </a:lvl1pPr>
          </a:lstStyle>
          <a:p>
            <a:endParaRPr lang="en-US" dirty="0"/>
          </a:p>
        </p:txBody>
      </p:sp>
    </p:spTree>
    <p:extLst>
      <p:ext uri="{BB962C8B-B14F-4D97-AF65-F5344CB8AC3E}">
        <p14:creationId xmlns:p14="http://schemas.microsoft.com/office/powerpoint/2010/main" val="1863842083"/>
      </p:ext>
    </p:extLst>
  </p:cSld>
  <p:clrMap bg1="lt1" tx1="dk1" bg2="lt2" tx2="dk2" accent1="accent1" accent2="accent2" accent3="accent3" accent4="accent4" accent5="accent5" accent6="accent6" hlink="hlink" folHlink="folHlink"/>
  <p:sldLayoutIdLst>
    <p:sldLayoutId id="2147485184" r:id="rId1"/>
    <p:sldLayoutId id="2147485185" r:id="rId2"/>
    <p:sldLayoutId id="2147485186" r:id="rId3"/>
    <p:sldLayoutId id="2147485187" r:id="rId4"/>
    <p:sldLayoutId id="2147485188" r:id="rId5"/>
    <p:sldLayoutId id="2147485189" r:id="rId6"/>
    <p:sldLayoutId id="2147485190" r:id="rId7"/>
    <p:sldLayoutId id="2147485191" r:id="rId8"/>
    <p:sldLayoutId id="2147485192" r:id="rId9"/>
    <p:sldLayoutId id="2147485194" r:id="rId10"/>
    <p:sldLayoutId id="2147485195" r:id="rId11"/>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457139" rtl="0" eaLnBrk="1" latinLnBrk="0" hangingPunct="1">
        <a:lnSpc>
          <a:spcPts val="3000"/>
        </a:lnSpc>
        <a:spcBef>
          <a:spcPct val="0"/>
        </a:spcBef>
        <a:buNone/>
        <a:defRPr sz="2800" kern="1200">
          <a:solidFill>
            <a:srgbClr val="007DBA"/>
          </a:solidFill>
          <a:latin typeface="Arial"/>
          <a:ea typeface="+mj-ea"/>
          <a:cs typeface="+mj-cs"/>
        </a:defRPr>
      </a:lvl1pPr>
    </p:titleStyle>
    <p:bodyStyle>
      <a:lvl1pPr marL="342854" indent="-342854"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1pPr>
      <a:lvl2pPr marL="742852" indent="-285713"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2pPr>
      <a:lvl3pPr marL="1142850" indent="-228570" algn="l" defTabSz="457139" rtl="0" eaLnBrk="1" latinLnBrk="0" hangingPunct="1">
        <a:lnSpc>
          <a:spcPct val="90000"/>
        </a:lnSpc>
        <a:spcBef>
          <a:spcPts val="600"/>
        </a:spcBef>
        <a:spcAft>
          <a:spcPts val="800"/>
        </a:spcAft>
        <a:buFont typeface="Arial"/>
        <a:buChar char="•"/>
        <a:defRPr sz="1500" kern="1200">
          <a:solidFill>
            <a:schemeClr val="tx2"/>
          </a:solidFill>
          <a:latin typeface="Arial"/>
          <a:ea typeface="+mn-ea"/>
          <a:cs typeface="+mn-cs"/>
        </a:defRPr>
      </a:lvl3pPr>
      <a:lvl4pPr marL="1599991" indent="-228570" algn="l" defTabSz="457139" rtl="0" eaLnBrk="1" latinLnBrk="0" hangingPunct="1">
        <a:lnSpc>
          <a:spcPct val="90000"/>
        </a:lnSpc>
        <a:spcBef>
          <a:spcPts val="600"/>
        </a:spcBef>
        <a:spcAft>
          <a:spcPts val="800"/>
        </a:spcAft>
        <a:buFont typeface="Arial"/>
        <a:buChar char="•"/>
        <a:defRPr sz="1300" kern="1200">
          <a:solidFill>
            <a:schemeClr val="tx2"/>
          </a:solidFill>
          <a:latin typeface="Arial"/>
          <a:ea typeface="+mn-ea"/>
          <a:cs typeface="+mn-cs"/>
        </a:defRPr>
      </a:lvl4pPr>
      <a:lvl5pPr marL="2057130" indent="-228570" algn="l" defTabSz="457139" rtl="0" eaLnBrk="1" latinLnBrk="0" hangingPunct="1">
        <a:lnSpc>
          <a:spcPct val="90000"/>
        </a:lnSpc>
        <a:spcBef>
          <a:spcPts val="600"/>
        </a:spcBef>
        <a:spcAft>
          <a:spcPts val="800"/>
        </a:spcAft>
        <a:buFont typeface="Arial"/>
        <a:buChar char="•"/>
        <a:defRPr sz="1200" kern="1200">
          <a:solidFill>
            <a:schemeClr val="tx2"/>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56">
          <p15:clr>
            <a:srgbClr val="F26B43"/>
          </p15:clr>
        </p15:guide>
        <p15:guide id="4" pos="7424">
          <p15:clr>
            <a:srgbClr val="F26B43"/>
          </p15:clr>
        </p15:guide>
        <p15:guide id="5" orient="horz" pos="624">
          <p15:clr>
            <a:srgbClr val="F26B43"/>
          </p15:clr>
        </p15:guide>
        <p15:guide id="7" orient="horz" pos="1008">
          <p15:clr>
            <a:srgbClr val="F26B43"/>
          </p15:clr>
        </p15:guide>
        <p15:guide id="8" orient="horz" pos="4104">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7909827"/>
      </p:ext>
    </p:extLst>
  </p:cSld>
  <p:clrMap bg1="lt1" tx1="dk1" bg2="lt2" tx2="dk2" accent1="accent1" accent2="accent2" accent3="accent3" accent4="accent4" accent5="accent5" accent6="accent6" hlink="hlink" folHlink="folHlink"/>
  <p:sldLayoutIdLst>
    <p:sldLayoutId id="2147485198" r:id="rId1"/>
    <p:sldLayoutId id="2147485199" r:id="rId2"/>
    <p:sldLayoutId id="2147485200" r:id="rId3"/>
    <p:sldLayoutId id="2147485201" r:id="rId4"/>
    <p:sldLayoutId id="2147485202" r:id="rId5"/>
    <p:sldLayoutId id="2147485203" r:id="rId6"/>
    <p:sldLayoutId id="2147485204" r:id="rId7"/>
    <p:sldLayoutId id="2147485205" r:id="rId8"/>
    <p:sldLayoutId id="2147485206" r:id="rId9"/>
    <p:sldLayoutId id="2147485207" r:id="rId10"/>
    <p:sldLayoutId id="2147485208" r:id="rId11"/>
    <p:sldLayoutId id="2147485209" r:id="rId12"/>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457139" rtl="0" eaLnBrk="1" latinLnBrk="0" hangingPunct="1">
        <a:spcBef>
          <a:spcPct val="0"/>
        </a:spcBef>
        <a:buNone/>
        <a:defRPr sz="3300" kern="1200">
          <a:solidFill>
            <a:schemeClr val="tx1"/>
          </a:solidFill>
          <a:latin typeface="Arial"/>
          <a:ea typeface="+mj-ea"/>
          <a:cs typeface="+mj-cs"/>
        </a:defRPr>
      </a:lvl1pPr>
    </p:titleStyle>
    <p:bodyStyle>
      <a:lvl1pPr marL="342854" indent="-342854" algn="l" defTabSz="457139" rtl="0" eaLnBrk="1" latinLnBrk="0" hangingPunct="1">
        <a:spcBef>
          <a:spcPct val="20000"/>
        </a:spcBef>
        <a:buFont typeface="Arial"/>
        <a:buChar char="•"/>
        <a:defRPr sz="1600" kern="1200">
          <a:solidFill>
            <a:schemeClr val="tx1"/>
          </a:solidFill>
          <a:latin typeface="Arial"/>
          <a:ea typeface="+mn-ea"/>
          <a:cs typeface="+mn-cs"/>
        </a:defRPr>
      </a:lvl1pPr>
      <a:lvl2pPr marL="742852" indent="-285713" algn="l" defTabSz="457139" rtl="0" eaLnBrk="1" latinLnBrk="0" hangingPunct="1">
        <a:spcBef>
          <a:spcPct val="20000"/>
        </a:spcBef>
        <a:buFont typeface="Arial"/>
        <a:buChar char="•"/>
        <a:defRPr sz="1600" kern="1200">
          <a:solidFill>
            <a:schemeClr val="tx1"/>
          </a:solidFill>
          <a:latin typeface="Arial"/>
          <a:ea typeface="+mn-ea"/>
          <a:cs typeface="+mn-cs"/>
        </a:defRPr>
      </a:lvl2pPr>
      <a:lvl3pPr marL="1142850" indent="-228570" algn="l" defTabSz="457139" rtl="0" eaLnBrk="1" latinLnBrk="0" hangingPunct="1">
        <a:spcBef>
          <a:spcPct val="20000"/>
        </a:spcBef>
        <a:buFont typeface="Arial"/>
        <a:buChar char="•"/>
        <a:defRPr sz="1500" kern="1200">
          <a:solidFill>
            <a:schemeClr val="tx1"/>
          </a:solidFill>
          <a:latin typeface="Arial"/>
          <a:ea typeface="+mn-ea"/>
          <a:cs typeface="+mn-cs"/>
        </a:defRPr>
      </a:lvl3pPr>
      <a:lvl4pPr marL="1599991" indent="-228570" algn="l" defTabSz="457139" rtl="0" eaLnBrk="1" latinLnBrk="0" hangingPunct="1">
        <a:spcBef>
          <a:spcPct val="20000"/>
        </a:spcBef>
        <a:buFont typeface="Arial"/>
        <a:buChar char="•"/>
        <a:defRPr sz="1300" kern="1200">
          <a:solidFill>
            <a:schemeClr val="tx1"/>
          </a:solidFill>
          <a:latin typeface="Arial"/>
          <a:ea typeface="+mn-ea"/>
          <a:cs typeface="+mn-cs"/>
        </a:defRPr>
      </a:lvl4pPr>
      <a:lvl5pPr marL="2057130" indent="-228570" algn="l" defTabSz="457139" rtl="0" eaLnBrk="1" latinLnBrk="0" hangingPunct="1">
        <a:spcBef>
          <a:spcPct val="20000"/>
        </a:spcBef>
        <a:buFont typeface="Arial"/>
        <a:buChar char="•"/>
        <a:defRPr sz="1200" kern="1200">
          <a:solidFill>
            <a:schemeClr val="tx1"/>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8495" y="152400"/>
            <a:ext cx="11371232" cy="914400"/>
          </a:xfrm>
          <a:prstGeom prst="rect">
            <a:avLst/>
          </a:prstGeom>
        </p:spPr>
        <p:txBody>
          <a:bodyPr vert="horz" lIns="0" tIns="0" rIns="91430" bIns="0" rtlCol="0" anchor="b" anchorCtr="0">
            <a:normAutofit/>
          </a:bodyPr>
          <a:lstStyle/>
          <a:p>
            <a:endParaRPr lang="en-US" dirty="0"/>
          </a:p>
        </p:txBody>
      </p:sp>
      <p:sp>
        <p:nvSpPr>
          <p:cNvPr id="3" name="Text Placeholder 2"/>
          <p:cNvSpPr>
            <a:spLocks noGrp="1"/>
          </p:cNvSpPr>
          <p:nvPr>
            <p:ph type="body" idx="1"/>
          </p:nvPr>
        </p:nvSpPr>
        <p:spPr>
          <a:xfrm>
            <a:off x="423333" y="1608669"/>
            <a:ext cx="11358032" cy="4525963"/>
          </a:xfrm>
          <a:prstGeom prst="rect">
            <a:avLst/>
          </a:prstGeom>
        </p:spPr>
        <p:txBody>
          <a:bodyPr vert="horz" lIns="0" tIns="0" rIns="0" bIns="0" rtlCol="0">
            <a:noAutofit/>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p:cNvSpPr>
            <a:spLocks noGrp="1"/>
          </p:cNvSpPr>
          <p:nvPr>
            <p:ph type="sldNum" sz="quarter" idx="4"/>
          </p:nvPr>
        </p:nvSpPr>
        <p:spPr>
          <a:xfrm>
            <a:off x="428494" y="6291885"/>
            <a:ext cx="316573" cy="365125"/>
          </a:xfrm>
          <a:prstGeom prst="rect">
            <a:avLst/>
          </a:prstGeom>
          <a:ln>
            <a:noFill/>
          </a:ln>
        </p:spPr>
        <p:txBody>
          <a:bodyPr lIns="0" tIns="0" rIns="0" bIns="0" anchor="ctr" anchorCtr="0"/>
          <a:lstStyle>
            <a:lvl1pPr algn="l">
              <a:defRPr sz="1000">
                <a:solidFill>
                  <a:srgbClr val="101D3A"/>
                </a:solidFill>
              </a:defRPr>
            </a:lvl1pPr>
          </a:lstStyle>
          <a:p>
            <a:fld id="{23750D03-48AD-2741-AECD-41D901562598}" type="slidenum">
              <a:rPr lang="en-US" smtClean="0"/>
              <a:pPr/>
              <a:t>‹#›</a:t>
            </a:fld>
            <a:endParaRPr lang="en-US" dirty="0"/>
          </a:p>
        </p:txBody>
      </p:sp>
      <p:sp>
        <p:nvSpPr>
          <p:cNvPr id="14" name="Footer Placeholder 4"/>
          <p:cNvSpPr>
            <a:spLocks noGrp="1"/>
          </p:cNvSpPr>
          <p:nvPr>
            <p:ph type="ftr" sz="quarter" idx="3"/>
          </p:nvPr>
        </p:nvSpPr>
        <p:spPr>
          <a:xfrm>
            <a:off x="879759" y="6291885"/>
            <a:ext cx="5166676" cy="365125"/>
          </a:xfrm>
          <a:prstGeom prst="rect">
            <a:avLst/>
          </a:prstGeom>
        </p:spPr>
        <p:txBody>
          <a:bodyPr lIns="0" tIns="0" rIns="0" bIns="0" anchor="ctr" anchorCtr="0"/>
          <a:lstStyle>
            <a:lvl1pPr algn="l">
              <a:defRPr sz="1000">
                <a:solidFill>
                  <a:srgbClr val="13294B"/>
                </a:solidFill>
              </a:defRPr>
            </a:lvl1pPr>
          </a:lstStyle>
          <a:p>
            <a:endParaRPr lang="en-US" dirty="0"/>
          </a:p>
        </p:txBody>
      </p:sp>
    </p:spTree>
    <p:extLst>
      <p:ext uri="{BB962C8B-B14F-4D97-AF65-F5344CB8AC3E}">
        <p14:creationId xmlns:p14="http://schemas.microsoft.com/office/powerpoint/2010/main" val="3303288922"/>
      </p:ext>
    </p:extLst>
  </p:cSld>
  <p:clrMap bg1="lt1" tx1="dk1" bg2="lt2" tx2="dk2" accent1="accent1" accent2="accent2" accent3="accent3" accent4="accent4" accent5="accent5" accent6="accent6" hlink="hlink" folHlink="folHlink"/>
  <p:sldLayoutIdLst>
    <p:sldLayoutId id="2147485252" r:id="rId1"/>
    <p:sldLayoutId id="2147485253" r:id="rId2"/>
    <p:sldLayoutId id="2147485254" r:id="rId3"/>
    <p:sldLayoutId id="2147485255" r:id="rId4"/>
    <p:sldLayoutId id="2147485256" r:id="rId5"/>
    <p:sldLayoutId id="2147485257" r:id="rId6"/>
    <p:sldLayoutId id="2147485258" r:id="rId7"/>
    <p:sldLayoutId id="2147485259" r:id="rId8"/>
    <p:sldLayoutId id="2147485260" r:id="rId9"/>
    <p:sldLayoutId id="2147485262" r:id="rId10"/>
    <p:sldLayoutId id="2147485263" r:id="rId11"/>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457139" rtl="0" eaLnBrk="1" latinLnBrk="0" hangingPunct="1">
        <a:lnSpc>
          <a:spcPts val="3000"/>
        </a:lnSpc>
        <a:spcBef>
          <a:spcPct val="0"/>
        </a:spcBef>
        <a:buNone/>
        <a:defRPr sz="2800" kern="1200">
          <a:solidFill>
            <a:srgbClr val="007DBA"/>
          </a:solidFill>
          <a:latin typeface="Arial"/>
          <a:ea typeface="+mj-ea"/>
          <a:cs typeface="+mj-cs"/>
        </a:defRPr>
      </a:lvl1pPr>
    </p:titleStyle>
    <p:bodyStyle>
      <a:lvl1pPr marL="342854" indent="-342854"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1pPr>
      <a:lvl2pPr marL="742852" indent="-285713" algn="l" defTabSz="457139" rtl="0" eaLnBrk="1" latinLnBrk="0" hangingPunct="1">
        <a:lnSpc>
          <a:spcPct val="90000"/>
        </a:lnSpc>
        <a:spcBef>
          <a:spcPts val="600"/>
        </a:spcBef>
        <a:spcAft>
          <a:spcPts val="800"/>
        </a:spcAft>
        <a:buFont typeface="Arial"/>
        <a:buChar char="•"/>
        <a:defRPr sz="1600" kern="1200">
          <a:solidFill>
            <a:schemeClr val="tx2"/>
          </a:solidFill>
          <a:latin typeface="Arial"/>
          <a:ea typeface="+mn-ea"/>
          <a:cs typeface="+mn-cs"/>
        </a:defRPr>
      </a:lvl2pPr>
      <a:lvl3pPr marL="1142850" indent="-228570" algn="l" defTabSz="457139" rtl="0" eaLnBrk="1" latinLnBrk="0" hangingPunct="1">
        <a:lnSpc>
          <a:spcPct val="90000"/>
        </a:lnSpc>
        <a:spcBef>
          <a:spcPts val="600"/>
        </a:spcBef>
        <a:spcAft>
          <a:spcPts val="800"/>
        </a:spcAft>
        <a:buFont typeface="Arial"/>
        <a:buChar char="•"/>
        <a:defRPr sz="1500" kern="1200">
          <a:solidFill>
            <a:schemeClr val="tx2"/>
          </a:solidFill>
          <a:latin typeface="Arial"/>
          <a:ea typeface="+mn-ea"/>
          <a:cs typeface="+mn-cs"/>
        </a:defRPr>
      </a:lvl3pPr>
      <a:lvl4pPr marL="1599991" indent="-228570" algn="l" defTabSz="457139" rtl="0" eaLnBrk="1" latinLnBrk="0" hangingPunct="1">
        <a:lnSpc>
          <a:spcPct val="90000"/>
        </a:lnSpc>
        <a:spcBef>
          <a:spcPts val="600"/>
        </a:spcBef>
        <a:spcAft>
          <a:spcPts val="800"/>
        </a:spcAft>
        <a:buFont typeface="Arial"/>
        <a:buChar char="•"/>
        <a:defRPr sz="1300" kern="1200">
          <a:solidFill>
            <a:schemeClr val="tx2"/>
          </a:solidFill>
          <a:latin typeface="Arial"/>
          <a:ea typeface="+mn-ea"/>
          <a:cs typeface="+mn-cs"/>
        </a:defRPr>
      </a:lvl4pPr>
      <a:lvl5pPr marL="2057130" indent="-228570" algn="l" defTabSz="457139" rtl="0" eaLnBrk="1" latinLnBrk="0" hangingPunct="1">
        <a:lnSpc>
          <a:spcPct val="90000"/>
        </a:lnSpc>
        <a:spcBef>
          <a:spcPts val="600"/>
        </a:spcBef>
        <a:spcAft>
          <a:spcPts val="800"/>
        </a:spcAft>
        <a:buFont typeface="Arial"/>
        <a:buChar char="•"/>
        <a:defRPr sz="1200" kern="1200">
          <a:solidFill>
            <a:schemeClr val="tx2"/>
          </a:solidFill>
          <a:latin typeface="Arial"/>
          <a:ea typeface="+mn-ea"/>
          <a:cs typeface="+mn-cs"/>
        </a:defRPr>
      </a:lvl5pPr>
      <a:lvl6pPr marL="2514269" indent="-228570" algn="l" defTabSz="457139" rtl="0" eaLnBrk="1" latinLnBrk="0" hangingPunct="1">
        <a:spcBef>
          <a:spcPct val="20000"/>
        </a:spcBef>
        <a:buFont typeface="Arial"/>
        <a:buChar char="•"/>
        <a:defRPr sz="2000" kern="1200">
          <a:solidFill>
            <a:schemeClr val="tx1"/>
          </a:solidFill>
          <a:latin typeface="+mn-lt"/>
          <a:ea typeface="+mn-ea"/>
          <a:cs typeface="+mn-cs"/>
        </a:defRPr>
      </a:lvl6pPr>
      <a:lvl7pPr marL="2971410" indent="-228570" algn="l" defTabSz="457139" rtl="0" eaLnBrk="1" latinLnBrk="0" hangingPunct="1">
        <a:spcBef>
          <a:spcPct val="20000"/>
        </a:spcBef>
        <a:buFont typeface="Arial"/>
        <a:buChar char="•"/>
        <a:defRPr sz="2000" kern="1200">
          <a:solidFill>
            <a:schemeClr val="tx1"/>
          </a:solidFill>
          <a:latin typeface="+mn-lt"/>
          <a:ea typeface="+mn-ea"/>
          <a:cs typeface="+mn-cs"/>
        </a:defRPr>
      </a:lvl7pPr>
      <a:lvl8pPr marL="3428550" indent="-228570" algn="l" defTabSz="457139" rtl="0" eaLnBrk="1" latinLnBrk="0" hangingPunct="1">
        <a:spcBef>
          <a:spcPct val="20000"/>
        </a:spcBef>
        <a:buFont typeface="Arial"/>
        <a:buChar char="•"/>
        <a:defRPr sz="2000" kern="1200">
          <a:solidFill>
            <a:schemeClr val="tx1"/>
          </a:solidFill>
          <a:latin typeface="+mn-lt"/>
          <a:ea typeface="+mn-ea"/>
          <a:cs typeface="+mn-cs"/>
        </a:defRPr>
      </a:lvl8pPr>
      <a:lvl9pPr marL="3885690" indent="-228570" algn="l" defTabSz="45713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39" rtl="0" eaLnBrk="1" latinLnBrk="0" hangingPunct="1">
        <a:defRPr sz="1800" kern="1200">
          <a:solidFill>
            <a:schemeClr val="tx1"/>
          </a:solidFill>
          <a:latin typeface="+mn-lt"/>
          <a:ea typeface="+mn-ea"/>
          <a:cs typeface="+mn-cs"/>
        </a:defRPr>
      </a:lvl1pPr>
      <a:lvl2pPr marL="457139" algn="l" defTabSz="457139" rtl="0" eaLnBrk="1" latinLnBrk="0" hangingPunct="1">
        <a:defRPr sz="1800" kern="1200">
          <a:solidFill>
            <a:schemeClr val="tx1"/>
          </a:solidFill>
          <a:latin typeface="+mn-lt"/>
          <a:ea typeface="+mn-ea"/>
          <a:cs typeface="+mn-cs"/>
        </a:defRPr>
      </a:lvl2pPr>
      <a:lvl3pPr marL="914280" algn="l" defTabSz="457139" rtl="0" eaLnBrk="1" latinLnBrk="0" hangingPunct="1">
        <a:defRPr sz="1800" kern="1200">
          <a:solidFill>
            <a:schemeClr val="tx1"/>
          </a:solidFill>
          <a:latin typeface="+mn-lt"/>
          <a:ea typeface="+mn-ea"/>
          <a:cs typeface="+mn-cs"/>
        </a:defRPr>
      </a:lvl3pPr>
      <a:lvl4pPr marL="1371420" algn="l" defTabSz="457139" rtl="0" eaLnBrk="1" latinLnBrk="0" hangingPunct="1">
        <a:defRPr sz="1800" kern="1200">
          <a:solidFill>
            <a:schemeClr val="tx1"/>
          </a:solidFill>
          <a:latin typeface="+mn-lt"/>
          <a:ea typeface="+mn-ea"/>
          <a:cs typeface="+mn-cs"/>
        </a:defRPr>
      </a:lvl4pPr>
      <a:lvl5pPr marL="1828561" algn="l" defTabSz="457139" rtl="0" eaLnBrk="1" latinLnBrk="0" hangingPunct="1">
        <a:defRPr sz="1800" kern="1200">
          <a:solidFill>
            <a:schemeClr val="tx1"/>
          </a:solidFill>
          <a:latin typeface="+mn-lt"/>
          <a:ea typeface="+mn-ea"/>
          <a:cs typeface="+mn-cs"/>
        </a:defRPr>
      </a:lvl5pPr>
      <a:lvl6pPr marL="2285700" algn="l" defTabSz="457139" rtl="0" eaLnBrk="1" latinLnBrk="0" hangingPunct="1">
        <a:defRPr sz="1800" kern="1200">
          <a:solidFill>
            <a:schemeClr val="tx1"/>
          </a:solidFill>
          <a:latin typeface="+mn-lt"/>
          <a:ea typeface="+mn-ea"/>
          <a:cs typeface="+mn-cs"/>
        </a:defRPr>
      </a:lvl6pPr>
      <a:lvl7pPr marL="2742839" algn="l" defTabSz="457139" rtl="0" eaLnBrk="1" latinLnBrk="0" hangingPunct="1">
        <a:defRPr sz="1800" kern="1200">
          <a:solidFill>
            <a:schemeClr val="tx1"/>
          </a:solidFill>
          <a:latin typeface="+mn-lt"/>
          <a:ea typeface="+mn-ea"/>
          <a:cs typeface="+mn-cs"/>
        </a:defRPr>
      </a:lvl7pPr>
      <a:lvl8pPr marL="3199980" algn="l" defTabSz="457139" rtl="0" eaLnBrk="1" latinLnBrk="0" hangingPunct="1">
        <a:defRPr sz="1800" kern="1200">
          <a:solidFill>
            <a:schemeClr val="tx1"/>
          </a:solidFill>
          <a:latin typeface="+mn-lt"/>
          <a:ea typeface="+mn-ea"/>
          <a:cs typeface="+mn-cs"/>
        </a:defRPr>
      </a:lvl8pPr>
      <a:lvl9pPr marL="3657119" algn="l" defTabSz="45713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56">
          <p15:clr>
            <a:srgbClr val="F26B43"/>
          </p15:clr>
        </p15:guide>
        <p15:guide id="4" pos="7424">
          <p15:clr>
            <a:srgbClr val="F26B43"/>
          </p15:clr>
        </p15:guide>
        <p15:guide id="5" orient="horz" pos="624">
          <p15:clr>
            <a:srgbClr val="F26B43"/>
          </p15:clr>
        </p15:guide>
        <p15:guide id="7" orient="horz" pos="1008">
          <p15:clr>
            <a:srgbClr val="F26B43"/>
          </p15:clr>
        </p15:guide>
        <p15:guide id="8" orient="horz" pos="4104">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26" cstate="screen">
            <a:alphaModFix amt="60000"/>
            <a:extLst>
              <a:ext uri="{28A0092B-C50C-407E-A947-70E740481C1C}">
                <a14:useLocalDpi xmlns:a14="http://schemas.microsoft.com/office/drawing/2010/main"/>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4140980778"/>
      </p:ext>
    </p:extLst>
  </p:cSld>
  <p:clrMap bg1="lt1" tx1="dk1" bg2="lt2" tx2="dk2" accent1="accent1" accent2="accent2" accent3="accent3" accent4="accent4" accent5="accent5" accent6="accent6" hlink="hlink" folHlink="folHlink"/>
  <p:sldLayoutIdLst>
    <p:sldLayoutId id="2147485265" r:id="rId1"/>
    <p:sldLayoutId id="2147485266" r:id="rId2"/>
    <p:sldLayoutId id="2147485267" r:id="rId3"/>
    <p:sldLayoutId id="2147485268" r:id="rId4"/>
    <p:sldLayoutId id="2147485269" r:id="rId5"/>
    <p:sldLayoutId id="2147485270" r:id="rId6"/>
    <p:sldLayoutId id="2147485271" r:id="rId7"/>
    <p:sldLayoutId id="2147485272" r:id="rId8"/>
    <p:sldLayoutId id="2147485273" r:id="rId9"/>
    <p:sldLayoutId id="2147485274" r:id="rId10"/>
    <p:sldLayoutId id="2147485275" r:id="rId11"/>
    <p:sldLayoutId id="2147485276" r:id="rId12"/>
    <p:sldLayoutId id="2147485277" r:id="rId13"/>
    <p:sldLayoutId id="2147485278" r:id="rId14"/>
    <p:sldLayoutId id="2147485279" r:id="rId15"/>
    <p:sldLayoutId id="2147485280" r:id="rId16"/>
    <p:sldLayoutId id="2147485281" r:id="rId17"/>
    <p:sldLayoutId id="2147485282" r:id="rId18"/>
    <p:sldLayoutId id="2147485283" r:id="rId19"/>
    <p:sldLayoutId id="2147485284" r:id="rId20"/>
    <p:sldLayoutId id="2147485285" r:id="rId21"/>
    <p:sldLayoutId id="2147485286" r:id="rId22"/>
    <p:sldLayoutId id="2147485287" r:id="rId23"/>
    <p:sldLayoutId id="2147485288" r:id="rId2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6" name="Picture 5" descr="A close up of a sign&#10;&#10;Description automatically generated">
            <a:extLst>
              <a:ext uri="{FF2B5EF4-FFF2-40B4-BE49-F238E27FC236}">
                <a16:creationId xmlns:a16="http://schemas.microsoft.com/office/drawing/2014/main" id="{EF6EF916-92D7-B547-B155-482438CDB634}"/>
              </a:ext>
            </a:extLst>
          </p:cNvPr>
          <p:cNvPicPr>
            <a:picLocks noChangeAspect="1"/>
          </p:cNvPicPr>
          <p:nvPr userDrawn="1"/>
        </p:nvPicPr>
        <p:blipFill>
          <a:blip r:embed="rId27">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3762841707"/>
      </p:ext>
    </p:extLst>
  </p:cSld>
  <p:clrMap bg1="lt1" tx1="dk1" bg2="lt2" tx2="dk2" accent1="accent1" accent2="accent2" accent3="accent3" accent4="accent4" accent5="accent5" accent6="accent6" hlink="hlink" folHlink="folHlink"/>
  <p:sldLayoutIdLst>
    <p:sldLayoutId id="2147485290" r:id="rId1"/>
    <p:sldLayoutId id="2147485291" r:id="rId2"/>
    <p:sldLayoutId id="2147485292" r:id="rId3"/>
    <p:sldLayoutId id="2147485293" r:id="rId4"/>
    <p:sldLayoutId id="2147485294" r:id="rId5"/>
    <p:sldLayoutId id="2147485295" r:id="rId6"/>
    <p:sldLayoutId id="2147485296" r:id="rId7"/>
    <p:sldLayoutId id="2147485297" r:id="rId8"/>
    <p:sldLayoutId id="2147485298" r:id="rId9"/>
    <p:sldLayoutId id="2147485299" r:id="rId10"/>
    <p:sldLayoutId id="2147485300" r:id="rId11"/>
    <p:sldLayoutId id="2147485301" r:id="rId12"/>
    <p:sldLayoutId id="2147485302" r:id="rId13"/>
    <p:sldLayoutId id="2147485303" r:id="rId14"/>
    <p:sldLayoutId id="2147485304" r:id="rId15"/>
    <p:sldLayoutId id="2147485305" r:id="rId16"/>
    <p:sldLayoutId id="2147485306" r:id="rId17"/>
    <p:sldLayoutId id="2147485307" r:id="rId18"/>
    <p:sldLayoutId id="2147485308" r:id="rId19"/>
    <p:sldLayoutId id="2147485309" r:id="rId20"/>
    <p:sldLayoutId id="2147485310" r:id="rId21"/>
    <p:sldLayoutId id="2147485311" r:id="rId22"/>
    <p:sldLayoutId id="2147485312" r:id="rId23"/>
    <p:sldLayoutId id="2147485313" r:id="rId24"/>
    <p:sldLayoutId id="2147485314" r:id="rId25"/>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indoor, shop&#10;&#10;Description automatically generated">
            <a:extLst>
              <a:ext uri="{FF2B5EF4-FFF2-40B4-BE49-F238E27FC236}">
                <a16:creationId xmlns:a16="http://schemas.microsoft.com/office/drawing/2014/main" id="{994D620C-B1E1-4823-81FA-DD13B86C53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398520"/>
            <a:ext cx="2377440" cy="1783080"/>
          </a:xfrm>
          <a:prstGeom prst="rect">
            <a:avLst/>
          </a:prstGeom>
        </p:spPr>
      </p:pic>
      <p:pic>
        <p:nvPicPr>
          <p:cNvPr id="11" name="Picture 10" descr="A person painting on a table&#10;&#10;Description automatically generated with medium confidence">
            <a:extLst>
              <a:ext uri="{FF2B5EF4-FFF2-40B4-BE49-F238E27FC236}">
                <a16:creationId xmlns:a16="http://schemas.microsoft.com/office/drawing/2014/main" id="{042F8DE2-438B-40A0-B515-22C4765F05B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1645920"/>
            <a:ext cx="2377440" cy="1783080"/>
          </a:xfrm>
          <a:prstGeom prst="rect">
            <a:avLst/>
          </a:prstGeom>
        </p:spPr>
      </p:pic>
      <p:pic>
        <p:nvPicPr>
          <p:cNvPr id="14" name="Picture 13" descr="A picture containing text, indoor, person, office&#10;&#10;Description automatically generated">
            <a:extLst>
              <a:ext uri="{FF2B5EF4-FFF2-40B4-BE49-F238E27FC236}">
                <a16:creationId xmlns:a16="http://schemas.microsoft.com/office/drawing/2014/main" id="{097D2FD8-5AC2-4525-B6F2-A385B657DAC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1440" y="0"/>
            <a:ext cx="2468880" cy="1645919"/>
          </a:xfrm>
          <a:prstGeom prst="rect">
            <a:avLst/>
          </a:prstGeom>
        </p:spPr>
      </p:pic>
      <p:pic>
        <p:nvPicPr>
          <p:cNvPr id="16" name="Picture 15" descr="A picture containing indoor, person, plastic&#10;&#10;Description automatically generated">
            <a:extLst>
              <a:ext uri="{FF2B5EF4-FFF2-40B4-BE49-F238E27FC236}">
                <a16:creationId xmlns:a16="http://schemas.microsoft.com/office/drawing/2014/main" id="{823AEEF0-23FB-42F2-8228-DF7A11D9AD0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82880" y="5151120"/>
            <a:ext cx="2560320" cy="1706880"/>
          </a:xfrm>
          <a:prstGeom prst="rect">
            <a:avLst/>
          </a:prstGeom>
        </p:spPr>
      </p:pic>
      <p:sp>
        <p:nvSpPr>
          <p:cNvPr id="13" name="Rectangle 12">
            <a:extLst>
              <a:ext uri="{FF2B5EF4-FFF2-40B4-BE49-F238E27FC236}">
                <a16:creationId xmlns:a16="http://schemas.microsoft.com/office/drawing/2014/main" id="{321B54C1-57AD-4F73-A34C-DCA0A14EC6C1}"/>
              </a:ext>
            </a:extLst>
          </p:cNvPr>
          <p:cNvSpPr/>
          <p:nvPr userDrawn="1"/>
        </p:nvSpPr>
        <p:spPr>
          <a:xfrm>
            <a:off x="2360253" y="-928"/>
            <a:ext cx="55287" cy="6935128"/>
          </a:xfrm>
          <a:prstGeom prst="rect">
            <a:avLst/>
          </a:prstGeom>
          <a:solidFill>
            <a:srgbClr val="99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pic>
        <p:nvPicPr>
          <p:cNvPr id="21" name="Picture 20" descr="Text&#10;&#10;Description automatically generated with medium confidence">
            <a:extLst>
              <a:ext uri="{FF2B5EF4-FFF2-40B4-BE49-F238E27FC236}">
                <a16:creationId xmlns:a16="http://schemas.microsoft.com/office/drawing/2014/main" id="{90B4D77D-B22F-43BB-8EE0-7B0B468BC970}"/>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2667000" y="5765036"/>
            <a:ext cx="4746136" cy="795100"/>
          </a:xfrm>
          <a:prstGeom prst="rect">
            <a:avLst/>
          </a:prstGeom>
        </p:spPr>
      </p:pic>
      <p:pic>
        <p:nvPicPr>
          <p:cNvPr id="23" name="Picture 22" descr="Graphical user interface, text&#10;&#10;Description automatically generated">
            <a:extLst>
              <a:ext uri="{FF2B5EF4-FFF2-40B4-BE49-F238E27FC236}">
                <a16:creationId xmlns:a16="http://schemas.microsoft.com/office/drawing/2014/main" id="{A8DC0643-C6EA-49C0-A79E-E686C55BD792}"/>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7977163" y="5943600"/>
            <a:ext cx="1670621" cy="668248"/>
          </a:xfrm>
          <a:prstGeom prst="rect">
            <a:avLst/>
          </a:prstGeom>
        </p:spPr>
      </p:pic>
      <p:sp>
        <p:nvSpPr>
          <p:cNvPr id="2" name="Title Placeholder 1">
            <a:extLst>
              <a:ext uri="{FF2B5EF4-FFF2-40B4-BE49-F238E27FC236}">
                <a16:creationId xmlns:a16="http://schemas.microsoft.com/office/drawing/2014/main" id="{815573AA-EF28-4B41-B2ED-ADC47D6F3D30}"/>
              </a:ext>
            </a:extLst>
          </p:cNvPr>
          <p:cNvSpPr>
            <a:spLocks noGrp="1"/>
          </p:cNvSpPr>
          <p:nvPr>
            <p:ph type="title"/>
          </p:nvPr>
        </p:nvSpPr>
        <p:spPr>
          <a:xfrm>
            <a:off x="3352799" y="605601"/>
            <a:ext cx="8001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711415-C7AA-464F-949B-661312C3BFAE}"/>
              </a:ext>
            </a:extLst>
          </p:cNvPr>
          <p:cNvSpPr>
            <a:spLocks noGrp="1"/>
          </p:cNvSpPr>
          <p:nvPr>
            <p:ph type="body" idx="1"/>
          </p:nvPr>
        </p:nvSpPr>
        <p:spPr>
          <a:xfrm>
            <a:off x="3352798" y="2438400"/>
            <a:ext cx="8001001" cy="2819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2" name="Picture 11">
            <a:extLst>
              <a:ext uri="{FF2B5EF4-FFF2-40B4-BE49-F238E27FC236}">
                <a16:creationId xmlns:a16="http://schemas.microsoft.com/office/drawing/2014/main" id="{C83FE39D-7E51-49B7-9202-6F96C5E976E5}"/>
              </a:ext>
            </a:extLst>
          </p:cNvPr>
          <p:cNvPicPr>
            <a:picLocks noChangeAspect="1"/>
          </p:cNvPicPr>
          <p:nvPr userDrawn="1"/>
        </p:nvPicPr>
        <p:blipFill>
          <a:blip r:embed="rId9">
            <a:extLst>
              <a:ext uri="{28A0092B-C50C-407E-A947-70E740481C1C}">
                <a14:useLocalDpi xmlns:a14="http://schemas.microsoft.com/office/drawing/2010/main" val="0"/>
              </a:ext>
            </a:extLst>
          </a:blip>
          <a:srcRect/>
          <a:stretch/>
        </p:blipFill>
        <p:spPr>
          <a:xfrm>
            <a:off x="9982200" y="5921788"/>
            <a:ext cx="1371600" cy="690060"/>
          </a:xfrm>
          <a:prstGeom prst="rect">
            <a:avLst/>
          </a:prstGeom>
        </p:spPr>
      </p:pic>
    </p:spTree>
    <p:extLst>
      <p:ext uri="{BB962C8B-B14F-4D97-AF65-F5344CB8AC3E}">
        <p14:creationId xmlns:p14="http://schemas.microsoft.com/office/powerpoint/2010/main" val="3123024545"/>
      </p:ext>
    </p:extLst>
  </p:cSld>
  <p:clrMap bg1="lt1" tx1="dk1" bg2="lt2" tx2="dk2" accent1="accent1" accent2="accent2" accent3="accent3" accent4="accent4" accent5="accent5" accent6="accent6" hlink="hlink" folHlink="folHlink"/>
  <p:sldLayoutIdLst>
    <p:sldLayoutId id="2147485316" r:id="rId1"/>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r" defTabSz="914400" rtl="0" eaLnBrk="1" latinLnBrk="0" hangingPunct="1">
        <a:lnSpc>
          <a:spcPct val="90000"/>
        </a:lnSpc>
        <a:spcBef>
          <a:spcPct val="0"/>
        </a:spcBef>
        <a:buNone/>
        <a:defRPr sz="3600" kern="1200">
          <a:solidFill>
            <a:schemeClr val="bg1"/>
          </a:solidFill>
          <a:latin typeface="BentonSansCond Medium" panose="02000606040000020004" pitchFamily="50" charset="0"/>
          <a:ea typeface="+mj-ea"/>
          <a:cs typeface="+mj-cs"/>
        </a:defRPr>
      </a:lvl1pPr>
    </p:titleStyle>
    <p:bodyStyle>
      <a:lvl1pPr marL="0" indent="0" algn="r" defTabSz="914400" rtl="0" eaLnBrk="1" latinLnBrk="0" hangingPunct="1">
        <a:lnSpc>
          <a:spcPct val="90000"/>
        </a:lnSpc>
        <a:spcBef>
          <a:spcPts val="1000"/>
        </a:spcBef>
        <a:buFont typeface="Arial" panose="020B0604020202020204" pitchFamily="34" charset="0"/>
        <a:buNone/>
        <a:defRPr sz="2800" kern="1200">
          <a:solidFill>
            <a:schemeClr val="bg1"/>
          </a:solidFill>
          <a:latin typeface="BentonSans Medium" panose="02000604020000020004" pitchFamily="2" charset="0"/>
          <a:ea typeface="+mn-ea"/>
          <a:cs typeface="+mn-cs"/>
        </a:defRPr>
      </a:lvl1pPr>
      <a:lvl2pPr marL="457200" indent="0" algn="r" defTabSz="914400" rtl="0" eaLnBrk="1" latinLnBrk="0" hangingPunct="1">
        <a:lnSpc>
          <a:spcPct val="90000"/>
        </a:lnSpc>
        <a:spcBef>
          <a:spcPts val="500"/>
        </a:spcBef>
        <a:buFont typeface="Arial" panose="020B0604020202020204" pitchFamily="34" charset="0"/>
        <a:buNone/>
        <a:defRPr sz="2400" kern="1200">
          <a:solidFill>
            <a:schemeClr val="bg1"/>
          </a:solidFill>
          <a:latin typeface="BentonSansComp Medium" panose="02000606040000020004" pitchFamily="50" charset="0"/>
          <a:ea typeface="+mn-ea"/>
          <a:cs typeface="+mn-cs"/>
        </a:defRPr>
      </a:lvl2pPr>
      <a:lvl3pPr marL="914400"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BentonSansComp Medium" panose="02000606040000020004" pitchFamily="50" charset="0"/>
          <a:ea typeface="+mn-ea"/>
          <a:cs typeface="+mn-cs"/>
        </a:defRPr>
      </a:lvl3pPr>
      <a:lvl4pPr marL="1600200" indent="-228600" algn="r"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BentonSans Medium" panose="02000604020000020004" pitchFamily="2" charset="0"/>
          <a:ea typeface="+mn-ea"/>
          <a:cs typeface="+mn-cs"/>
        </a:defRPr>
      </a:lvl4pPr>
      <a:lvl5pPr marL="2057400" indent="-228600" algn="r"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BentonSans Medium" panose="0200060402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AE2BB1-52D1-422F-A3EB-CD506BDCF584}"/>
              </a:ext>
            </a:extLst>
          </p:cNvPr>
          <p:cNvSpPr/>
          <p:nvPr userDrawn="1"/>
        </p:nvSpPr>
        <p:spPr>
          <a:xfrm>
            <a:off x="0" y="6185873"/>
            <a:ext cx="12192000" cy="74925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2DA5B007-400F-42A9-8645-86317AD42010}"/>
              </a:ext>
            </a:extLst>
          </p:cNvPr>
          <p:cNvSpPr/>
          <p:nvPr userDrawn="1"/>
        </p:nvSpPr>
        <p:spPr>
          <a:xfrm>
            <a:off x="2990" y="6185873"/>
            <a:ext cx="7921810" cy="74925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pic>
        <p:nvPicPr>
          <p:cNvPr id="7" name="Picture 6">
            <a:extLst>
              <a:ext uri="{FF2B5EF4-FFF2-40B4-BE49-F238E27FC236}">
                <a16:creationId xmlns:a16="http://schemas.microsoft.com/office/drawing/2014/main" id="{BA1D7D98-3B49-4DC2-B5DF-C392FAA9D3C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445168" y="6327522"/>
            <a:ext cx="6043614" cy="441685"/>
          </a:xfrm>
          <a:prstGeom prst="rect">
            <a:avLst/>
          </a:prstGeom>
        </p:spPr>
      </p:pic>
      <p:sp>
        <p:nvSpPr>
          <p:cNvPr id="8" name="Title Placeholder 7">
            <a:extLst>
              <a:ext uri="{FF2B5EF4-FFF2-40B4-BE49-F238E27FC236}">
                <a16:creationId xmlns:a16="http://schemas.microsoft.com/office/drawing/2014/main" id="{AAB73A5D-2E17-4D0B-AAE2-69817588F3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9" name="Text Placeholder 8">
            <a:extLst>
              <a:ext uri="{FF2B5EF4-FFF2-40B4-BE49-F238E27FC236}">
                <a16:creationId xmlns:a16="http://schemas.microsoft.com/office/drawing/2014/main" id="{CAADD241-3504-46A8-A6F3-416967EF95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5406372"/>
      </p:ext>
    </p:extLst>
  </p:cSld>
  <p:clrMap bg1="lt1" tx1="dk1" bg2="lt2" tx2="dk2" accent1="accent1" accent2="accent2" accent3="accent3" accent4="accent4" accent5="accent5" accent6="accent6" hlink="hlink" folHlink="folHlink"/>
  <p:sldLayoutIdLst>
    <p:sldLayoutId id="2147485318" r:id="rId1"/>
    <p:sldLayoutId id="2147485319" r:id="rId2"/>
    <p:sldLayoutId id="2147485320" r:id="rId3"/>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3600" b="1" kern="1200">
          <a:solidFill>
            <a:schemeClr val="tx2"/>
          </a:solidFill>
          <a:latin typeface="+mj-lt"/>
          <a:ea typeface="+mj-ea"/>
          <a:cs typeface="+mj-cs"/>
        </a:defRPr>
      </a:lvl1pPr>
    </p:titleStyle>
    <p:bodyStyle>
      <a:lvl1pPr marL="0" indent="0" algn="r"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257300" indent="-342900" algn="l" defTabSz="914400" rtl="0" eaLnBrk="1" latinLnBrk="0" hangingPunct="1">
        <a:lnSpc>
          <a:spcPct val="90000"/>
        </a:lnSpc>
        <a:spcBef>
          <a:spcPts val="500"/>
        </a:spcBef>
        <a:buFont typeface="Arial" panose="020B0604020202020204" pitchFamily="34" charset="0"/>
        <a:buChar char="•"/>
        <a:defRPr sz="2400" kern="1200">
          <a:solidFill>
            <a:schemeClr val="bg2">
              <a:lumMod val="10000"/>
            </a:schemeClr>
          </a:solidFill>
          <a:latin typeface="+mn-lt"/>
          <a:ea typeface="+mn-ea"/>
          <a:cs typeface="+mn-cs"/>
        </a:defRPr>
      </a:lvl3pPr>
      <a:lvl4pPr marL="1600200" indent="-228600" algn="r"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4pPr>
      <a:lvl5pPr marL="2057400" indent="-228600" algn="r"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46D248-4967-AED1-2E4A-246EC9D98EFC}"/>
              </a:ext>
            </a:extLst>
          </p:cNvPr>
          <p:cNvSpPr/>
          <p:nvPr userDrawn="1"/>
        </p:nvSpPr>
        <p:spPr>
          <a:xfrm>
            <a:off x="0" y="6531020"/>
            <a:ext cx="12192000" cy="36512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8BDA90-83DC-4C81-F50E-B41EECB681C8}"/>
              </a:ext>
            </a:extLst>
          </p:cNvPr>
          <p:cNvSpPr/>
          <p:nvPr userDrawn="1"/>
        </p:nvSpPr>
        <p:spPr>
          <a:xfrm>
            <a:off x="11133803" y="6531020"/>
            <a:ext cx="439994" cy="365125"/>
          </a:xfrm>
          <a:prstGeom prst="rect">
            <a:avLst/>
          </a:prstGeom>
          <a:solidFill>
            <a:srgbClr val="134A8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58DE08E-12C4-84FF-F932-52FFEF6244FE}"/>
              </a:ext>
            </a:extLst>
          </p:cNvPr>
          <p:cNvSpPr>
            <a:spLocks noGrp="1"/>
          </p:cNvSpPr>
          <p:nvPr>
            <p:ph type="title"/>
          </p:nvPr>
        </p:nvSpPr>
        <p:spPr>
          <a:xfrm>
            <a:off x="838200" y="791860"/>
            <a:ext cx="10515600" cy="76243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275B4C7-E09C-32DB-EB6C-910ED6CC4EF3}"/>
              </a:ext>
            </a:extLst>
          </p:cNvPr>
          <p:cNvSpPr>
            <a:spLocks noGrp="1"/>
          </p:cNvSpPr>
          <p:nvPr>
            <p:ph type="body" idx="1"/>
          </p:nvPr>
        </p:nvSpPr>
        <p:spPr>
          <a:xfrm>
            <a:off x="838200" y="1761391"/>
            <a:ext cx="10515600" cy="441557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6DCB7FF1-CD06-283F-8CC2-5750A193C28F}"/>
              </a:ext>
            </a:extLst>
          </p:cNvPr>
          <p:cNvSpPr>
            <a:spLocks noGrp="1"/>
          </p:cNvSpPr>
          <p:nvPr>
            <p:ph type="ftr" sz="quarter" idx="3"/>
          </p:nvPr>
        </p:nvSpPr>
        <p:spPr>
          <a:xfrm>
            <a:off x="838200" y="6555402"/>
            <a:ext cx="4114800" cy="257722"/>
          </a:xfrm>
          <a:prstGeom prst="rect">
            <a:avLst/>
          </a:prstGeom>
        </p:spPr>
        <p:txBody>
          <a:bodyPr vert="horz" lIns="91440" tIns="45720" rIns="91440" bIns="45720" rtlCol="0" anchor="ctr"/>
          <a:lstStyle>
            <a:lvl1pPr algn="l">
              <a:defRPr sz="1200">
                <a:solidFill>
                  <a:schemeClr val="bg1"/>
                </a:solidFill>
              </a:defRPr>
            </a:lvl1pPr>
          </a:lstStyle>
          <a:p>
            <a:r>
              <a:rPr lang="en-US" dirty="0"/>
              <a:t>Presenter Name | Presentation Title</a:t>
            </a:r>
          </a:p>
        </p:txBody>
      </p:sp>
      <p:sp>
        <p:nvSpPr>
          <p:cNvPr id="6" name="Slide Number Placeholder 5">
            <a:extLst>
              <a:ext uri="{FF2B5EF4-FFF2-40B4-BE49-F238E27FC236}">
                <a16:creationId xmlns:a16="http://schemas.microsoft.com/office/drawing/2014/main" id="{054D2E50-4C8A-2594-6C05-E4DA63F89004}"/>
              </a:ext>
            </a:extLst>
          </p:cNvPr>
          <p:cNvSpPr>
            <a:spLocks noGrp="1"/>
          </p:cNvSpPr>
          <p:nvPr>
            <p:ph type="sldNum" sz="quarter" idx="4"/>
          </p:nvPr>
        </p:nvSpPr>
        <p:spPr>
          <a:xfrm>
            <a:off x="11133803" y="6535737"/>
            <a:ext cx="439994" cy="365125"/>
          </a:xfrm>
          <a:prstGeom prst="rect">
            <a:avLst/>
          </a:prstGeom>
        </p:spPr>
        <p:txBody>
          <a:bodyPr vert="horz" lIns="91440" tIns="45720" rIns="91440" bIns="45720" rtlCol="0" anchor="ctr"/>
          <a:lstStyle>
            <a:lvl1pPr algn="ctr">
              <a:defRPr sz="1200">
                <a:solidFill>
                  <a:schemeClr val="bg1"/>
                </a:solidFill>
              </a:defRPr>
            </a:lvl1pPr>
          </a:lstStyle>
          <a:p>
            <a:fld id="{E98A9026-EACE-DD49-8C59-782CAD7353CD}" type="slidenum">
              <a:rPr lang="en-US" smtClean="0"/>
              <a:pPr/>
              <a:t>‹#›</a:t>
            </a:fld>
            <a:endParaRPr lang="en-US" dirty="0"/>
          </a:p>
        </p:txBody>
      </p:sp>
      <p:pic>
        <p:nvPicPr>
          <p:cNvPr id="7" name="Picture 6">
            <a:extLst>
              <a:ext uri="{FF2B5EF4-FFF2-40B4-BE49-F238E27FC236}">
                <a16:creationId xmlns:a16="http://schemas.microsoft.com/office/drawing/2014/main" id="{2058455A-333A-820B-9E02-57531280219B}"/>
              </a:ext>
            </a:extLst>
          </p:cNvPr>
          <p:cNvPicPr>
            <a:picLocks noChangeAspect="1"/>
          </p:cNvPicPr>
          <p:nvPr userDrawn="1"/>
        </p:nvPicPr>
        <p:blipFill>
          <a:blip r:embed="rId10"/>
          <a:stretch>
            <a:fillRect/>
          </a:stretch>
        </p:blipFill>
        <p:spPr>
          <a:xfrm>
            <a:off x="0" y="0"/>
            <a:ext cx="12192000" cy="584762"/>
          </a:xfrm>
          <a:prstGeom prst="rect">
            <a:avLst/>
          </a:prstGeom>
        </p:spPr>
      </p:pic>
      <p:pic>
        <p:nvPicPr>
          <p:cNvPr id="8" name="Picture 7">
            <a:extLst>
              <a:ext uri="{FF2B5EF4-FFF2-40B4-BE49-F238E27FC236}">
                <a16:creationId xmlns:a16="http://schemas.microsoft.com/office/drawing/2014/main" id="{5AEFBFF5-69C4-A6D5-0AF8-1C3E3A14EBCE}"/>
              </a:ext>
            </a:extLst>
          </p:cNvPr>
          <p:cNvPicPr>
            <a:picLocks noChangeAspect="1"/>
          </p:cNvPicPr>
          <p:nvPr userDrawn="1"/>
        </p:nvPicPr>
        <p:blipFill>
          <a:blip r:embed="rId11"/>
          <a:stretch>
            <a:fillRect/>
          </a:stretch>
        </p:blipFill>
        <p:spPr>
          <a:xfrm>
            <a:off x="374855" y="71984"/>
            <a:ext cx="4806746" cy="440793"/>
          </a:xfrm>
          <a:prstGeom prst="rect">
            <a:avLst/>
          </a:prstGeom>
        </p:spPr>
      </p:pic>
      <p:pic>
        <p:nvPicPr>
          <p:cNvPr id="9" name="Picture 8">
            <a:extLst>
              <a:ext uri="{FF2B5EF4-FFF2-40B4-BE49-F238E27FC236}">
                <a16:creationId xmlns:a16="http://schemas.microsoft.com/office/drawing/2014/main" id="{40A923C5-86F1-1281-F947-24CB4CB0BA76}"/>
              </a:ext>
            </a:extLst>
          </p:cNvPr>
          <p:cNvPicPr>
            <a:picLocks noChangeAspect="1"/>
          </p:cNvPicPr>
          <p:nvPr userDrawn="1"/>
        </p:nvPicPr>
        <p:blipFill>
          <a:blip r:embed="rId12"/>
          <a:stretch>
            <a:fillRect/>
          </a:stretch>
        </p:blipFill>
        <p:spPr>
          <a:xfrm>
            <a:off x="10357059" y="105281"/>
            <a:ext cx="1401093" cy="366341"/>
          </a:xfrm>
          <a:prstGeom prst="rect">
            <a:avLst/>
          </a:prstGeom>
        </p:spPr>
      </p:pic>
    </p:spTree>
    <p:extLst>
      <p:ext uri="{BB962C8B-B14F-4D97-AF65-F5344CB8AC3E}">
        <p14:creationId xmlns:p14="http://schemas.microsoft.com/office/powerpoint/2010/main" val="554536370"/>
      </p:ext>
    </p:extLst>
  </p:cSld>
  <p:clrMap bg1="lt1" tx1="dk1" bg2="lt2" tx2="dk2" accent1="accent1" accent2="accent2" accent3="accent3" accent4="accent4" accent5="accent5" accent6="accent6" hlink="hlink" folHlink="folHlink"/>
  <p:sldLayoutIdLst>
    <p:sldLayoutId id="2147485322" r:id="rId1"/>
    <p:sldLayoutId id="2147485323" r:id="rId2"/>
    <p:sldLayoutId id="2147485324" r:id="rId3"/>
    <p:sldLayoutId id="2147485325" r:id="rId4"/>
    <p:sldLayoutId id="2147485326" r:id="rId5"/>
    <p:sldLayoutId id="2147485327" r:id="rId6"/>
    <p:sldLayoutId id="2147485328" r:id="rId7"/>
    <p:sldLayoutId id="2147485329" r:id="rId8"/>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914400" rtl="0" eaLnBrk="1" latinLnBrk="0" hangingPunct="1">
        <a:lnSpc>
          <a:spcPct val="90000"/>
        </a:lnSpc>
        <a:spcBef>
          <a:spcPct val="0"/>
        </a:spcBef>
        <a:buNone/>
        <a:defRPr sz="4400" b="1"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2462699" y="933451"/>
            <a:ext cx="9135533" cy="865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fr-BE"/>
          </a:p>
        </p:txBody>
      </p:sp>
      <p:sp>
        <p:nvSpPr>
          <p:cNvPr id="1027" name="Text Placeholder 2"/>
          <p:cNvSpPr>
            <a:spLocks noGrp="1"/>
          </p:cNvSpPr>
          <p:nvPr>
            <p:ph type="body" idx="1"/>
          </p:nvPr>
        </p:nvSpPr>
        <p:spPr bwMode="auto">
          <a:xfrm>
            <a:off x="625432" y="1989142"/>
            <a:ext cx="10972800" cy="4137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7" name="Rectangle 6"/>
          <p:cNvSpPr/>
          <p:nvPr/>
        </p:nvSpPr>
        <p:spPr>
          <a:xfrm>
            <a:off x="623397" y="-4910"/>
            <a:ext cx="665577" cy="441661"/>
          </a:xfrm>
          <a:prstGeom prst="rect">
            <a:avLst/>
          </a:prstGeom>
          <a:solidFill>
            <a:srgbClr val="0093D3">
              <a:alpha val="25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solidFill>
                <a:prstClr val="white"/>
              </a:solidFill>
            </a:endParaRPr>
          </a:p>
        </p:txBody>
      </p:sp>
      <p:sp>
        <p:nvSpPr>
          <p:cNvPr id="8" name="Rectangle 7"/>
          <p:cNvSpPr/>
          <p:nvPr/>
        </p:nvSpPr>
        <p:spPr>
          <a:xfrm>
            <a:off x="1288970" y="441177"/>
            <a:ext cx="240277" cy="165915"/>
          </a:xfrm>
          <a:prstGeom prst="rect">
            <a:avLst/>
          </a:prstGeom>
          <a:solidFill>
            <a:srgbClr val="0093D3">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a:solidFill>
                <a:prstClr val="white"/>
              </a:solidFill>
            </a:endParaRPr>
          </a:p>
        </p:txBody>
      </p:sp>
      <p:pic>
        <p:nvPicPr>
          <p:cNvPr id="1033" name="Picture 14" descr="ECCO_cyan.jp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8559" y="441176"/>
            <a:ext cx="623392" cy="4675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5" name="Straight Connector 14"/>
          <p:cNvCxnSpPr/>
          <p:nvPr userDrawn="1"/>
        </p:nvCxnSpPr>
        <p:spPr>
          <a:xfrm>
            <a:off x="-8558" y="439589"/>
            <a:ext cx="614833" cy="0"/>
          </a:xfrm>
          <a:prstGeom prst="line">
            <a:avLst/>
          </a:prstGeom>
          <a:ln>
            <a:solidFill>
              <a:srgbClr val="0290C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6719488"/>
      </p:ext>
    </p:extLst>
  </p:cSld>
  <p:clrMap bg1="lt1" tx1="dk1" bg2="lt2" tx2="dk2" accent1="accent1" accent2="accent2" accent3="accent3" accent4="accent4" accent5="accent5" accent6="accent6" hlink="hlink" folHlink="folHlink"/>
  <p:sldLayoutIdLst>
    <p:sldLayoutId id="2147485331" r:id="rId1"/>
    <p:sldLayoutId id="2147485332" r:id="rId2"/>
    <p:sldLayoutId id="2147485333" r:id="rId3"/>
    <p:sldLayoutId id="2147485334" r:id="rId4"/>
    <p:sldLayoutId id="2147485335" r:id="rId5"/>
    <p:sldLayoutId id="2147485336" r:id="rId6"/>
    <p:sldLayoutId id="2147485337" r:id="rId7"/>
    <p:sldLayoutId id="2147485338" r:id="rId8"/>
    <p:sldLayoutId id="2147485339" r:id="rId9"/>
    <p:sldLayoutId id="2147485340" r:id="rId10"/>
    <p:sldLayoutId id="2147485341" r:id="rId11"/>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ftr="0" dt="0"/>
  <p:txStyles>
    <p:titleStyle>
      <a:lvl1pPr algn="l" rtl="0" eaLnBrk="0" fontAlgn="base" hangingPunct="0">
        <a:spcBef>
          <a:spcPct val="0"/>
        </a:spcBef>
        <a:spcAft>
          <a:spcPct val="0"/>
        </a:spcAft>
        <a:defRPr sz="3600" b="1" kern="1200">
          <a:solidFill>
            <a:srgbClr val="00B0F0"/>
          </a:solidFill>
          <a:latin typeface="Arial" pitchFamily="34" charset="0"/>
          <a:ea typeface="+mj-ea"/>
          <a:cs typeface="Arial" pitchFamily="34" charset="0"/>
        </a:defRPr>
      </a:lvl1pPr>
      <a:lvl2pPr algn="l" rtl="0" eaLnBrk="0" fontAlgn="base" hangingPunct="0">
        <a:spcBef>
          <a:spcPct val="0"/>
        </a:spcBef>
        <a:spcAft>
          <a:spcPct val="0"/>
        </a:spcAft>
        <a:defRPr sz="3600" b="1">
          <a:solidFill>
            <a:srgbClr val="00B0F0"/>
          </a:solidFill>
          <a:latin typeface="Arial" charset="0"/>
          <a:cs typeface="Arial" charset="0"/>
        </a:defRPr>
      </a:lvl2pPr>
      <a:lvl3pPr algn="l" rtl="0" eaLnBrk="0" fontAlgn="base" hangingPunct="0">
        <a:spcBef>
          <a:spcPct val="0"/>
        </a:spcBef>
        <a:spcAft>
          <a:spcPct val="0"/>
        </a:spcAft>
        <a:defRPr sz="3600" b="1">
          <a:solidFill>
            <a:srgbClr val="00B0F0"/>
          </a:solidFill>
          <a:latin typeface="Arial" charset="0"/>
          <a:cs typeface="Arial" charset="0"/>
        </a:defRPr>
      </a:lvl3pPr>
      <a:lvl4pPr algn="l" rtl="0" eaLnBrk="0" fontAlgn="base" hangingPunct="0">
        <a:spcBef>
          <a:spcPct val="0"/>
        </a:spcBef>
        <a:spcAft>
          <a:spcPct val="0"/>
        </a:spcAft>
        <a:defRPr sz="3600" b="1">
          <a:solidFill>
            <a:srgbClr val="00B0F0"/>
          </a:solidFill>
          <a:latin typeface="Arial" charset="0"/>
          <a:cs typeface="Arial" charset="0"/>
        </a:defRPr>
      </a:lvl4pPr>
      <a:lvl5pPr algn="l" rtl="0" eaLnBrk="0" fontAlgn="base" hangingPunct="0">
        <a:spcBef>
          <a:spcPct val="0"/>
        </a:spcBef>
        <a:spcAft>
          <a:spcPct val="0"/>
        </a:spcAft>
        <a:defRPr sz="3600" b="1">
          <a:solidFill>
            <a:srgbClr val="00B0F0"/>
          </a:solidFill>
          <a:latin typeface="Arial" charset="0"/>
          <a:cs typeface="Arial" charset="0"/>
        </a:defRPr>
      </a:lvl5pPr>
      <a:lvl6pPr marL="457189" algn="l" rtl="0" eaLnBrk="1" fontAlgn="base" hangingPunct="1">
        <a:spcBef>
          <a:spcPct val="0"/>
        </a:spcBef>
        <a:spcAft>
          <a:spcPct val="0"/>
        </a:spcAft>
        <a:defRPr sz="3600" b="1">
          <a:solidFill>
            <a:srgbClr val="00B0F0"/>
          </a:solidFill>
          <a:latin typeface="Arial" charset="0"/>
          <a:cs typeface="Arial" charset="0"/>
        </a:defRPr>
      </a:lvl6pPr>
      <a:lvl7pPr marL="914377" algn="l" rtl="0" eaLnBrk="1" fontAlgn="base" hangingPunct="1">
        <a:spcBef>
          <a:spcPct val="0"/>
        </a:spcBef>
        <a:spcAft>
          <a:spcPct val="0"/>
        </a:spcAft>
        <a:defRPr sz="3600" b="1">
          <a:solidFill>
            <a:srgbClr val="00B0F0"/>
          </a:solidFill>
          <a:latin typeface="Arial" charset="0"/>
          <a:cs typeface="Arial" charset="0"/>
        </a:defRPr>
      </a:lvl7pPr>
      <a:lvl8pPr marL="1371566" algn="l" rtl="0" eaLnBrk="1" fontAlgn="base" hangingPunct="1">
        <a:spcBef>
          <a:spcPct val="0"/>
        </a:spcBef>
        <a:spcAft>
          <a:spcPct val="0"/>
        </a:spcAft>
        <a:defRPr sz="3600" b="1">
          <a:solidFill>
            <a:srgbClr val="00B0F0"/>
          </a:solidFill>
          <a:latin typeface="Arial" charset="0"/>
          <a:cs typeface="Arial" charset="0"/>
        </a:defRPr>
      </a:lvl8pPr>
      <a:lvl9pPr marL="1828754" algn="l" rtl="0" eaLnBrk="1" fontAlgn="base" hangingPunct="1">
        <a:spcBef>
          <a:spcPct val="0"/>
        </a:spcBef>
        <a:spcAft>
          <a:spcPct val="0"/>
        </a:spcAft>
        <a:defRPr sz="3600" b="1">
          <a:solidFill>
            <a:srgbClr val="00B0F0"/>
          </a:solidFill>
          <a:latin typeface="Arial" charset="0"/>
          <a:cs typeface="Arial" charset="0"/>
        </a:defRPr>
      </a:lvl9pPr>
    </p:titleStyle>
    <p:bodyStyle>
      <a:lvl1pPr marL="342891" indent="-342891" algn="l" rtl="0" eaLnBrk="0" fontAlgn="base" hangingPunct="0">
        <a:spcBef>
          <a:spcPct val="20000"/>
        </a:spcBef>
        <a:spcAft>
          <a:spcPct val="0"/>
        </a:spcAft>
        <a:buSzPct val="60000"/>
        <a:buBlip>
          <a:blip r:embed="rId14"/>
        </a:buBlip>
        <a:defRPr sz="3200" kern="1200">
          <a:solidFill>
            <a:schemeClr val="tx1"/>
          </a:solidFill>
          <a:latin typeface="Arial" pitchFamily="34" charset="0"/>
          <a:ea typeface="+mn-ea"/>
          <a:cs typeface="Arial" pitchFamily="34" charset="0"/>
        </a:defRPr>
      </a:lvl1pPr>
      <a:lvl2pPr marL="742932" indent="-285744" algn="l" rtl="0" eaLnBrk="0" fontAlgn="base" hangingPunct="0">
        <a:spcBef>
          <a:spcPct val="0"/>
        </a:spcBef>
        <a:spcAft>
          <a:spcPct val="0"/>
        </a:spcAft>
        <a:buSzPct val="65000"/>
        <a:buBlip>
          <a:blip r:embed="rId14"/>
        </a:buBlip>
        <a:defRPr sz="2400" kern="1200">
          <a:solidFill>
            <a:schemeClr val="tx1"/>
          </a:solidFill>
          <a:latin typeface="Arial" pitchFamily="34" charset="0"/>
          <a:ea typeface="+mn-ea"/>
          <a:cs typeface="Arial" pitchFamily="34" charset="0"/>
        </a:defRPr>
      </a:lvl2pPr>
      <a:lvl3pPr marL="1142971" indent="-228594" algn="l" rtl="0" eaLnBrk="0" fontAlgn="base" hangingPunct="0">
        <a:spcBef>
          <a:spcPct val="0"/>
        </a:spcBef>
        <a:spcAft>
          <a:spcPct val="0"/>
        </a:spcAft>
        <a:buSzPct val="65000"/>
        <a:buBlip>
          <a:blip r:embed="rId14"/>
        </a:buBlip>
        <a:defRPr sz="2400" kern="1200">
          <a:solidFill>
            <a:schemeClr val="tx1"/>
          </a:solidFill>
          <a:latin typeface="Arial" pitchFamily="34" charset="0"/>
          <a:ea typeface="+mn-ea"/>
          <a:cs typeface="Arial" pitchFamily="34" charset="0"/>
        </a:defRPr>
      </a:lvl3pPr>
      <a:lvl4pPr marL="1600160" indent="-228594" algn="l" rtl="0" eaLnBrk="0" fontAlgn="base" hangingPunct="0">
        <a:spcBef>
          <a:spcPct val="0"/>
        </a:spcBef>
        <a:spcAft>
          <a:spcPct val="0"/>
        </a:spcAft>
        <a:buSzPct val="65000"/>
        <a:buBlip>
          <a:blip r:embed="rId14"/>
        </a:buBlip>
        <a:defRPr sz="2400" kern="1200">
          <a:solidFill>
            <a:schemeClr val="tx1"/>
          </a:solidFill>
          <a:latin typeface="Arial" pitchFamily="34" charset="0"/>
          <a:ea typeface="+mn-ea"/>
          <a:cs typeface="Arial" pitchFamily="34" charset="0"/>
        </a:defRPr>
      </a:lvl4pPr>
      <a:lvl5pPr marL="2057349" indent="-228594" algn="l" rtl="0" eaLnBrk="0" fontAlgn="base" hangingPunct="0">
        <a:spcBef>
          <a:spcPct val="20000"/>
        </a:spcBef>
        <a:spcAft>
          <a:spcPct val="0"/>
        </a:spcAft>
        <a:buFont typeface="Arial" pitchFamily="34" charset="0"/>
        <a:buChar char="»"/>
        <a:defRPr sz="20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290419-0F6A-440C-A28D-516357E2C612}" type="datetimeFigureOut">
              <a:rPr lang="es-ES" smtClean="0"/>
              <a:t>30/5/26</a:t>
            </a:fld>
            <a:endParaRPr lang="es-ES"/>
          </a:p>
        </p:txBody>
      </p:sp>
      <p:sp>
        <p:nvSpPr>
          <p:cNvPr id="5" name="Marcador de pie de página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Marcador de número de diapositiva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B50CBB-F61D-4E4B-9D3C-A75F4B492689}" type="slidenum">
              <a:rPr lang="es-ES" smtClean="0"/>
              <a:t>‹#›</a:t>
            </a:fld>
            <a:endParaRPr lang="es-ES"/>
          </a:p>
        </p:txBody>
      </p:sp>
    </p:spTree>
    <p:extLst>
      <p:ext uri="{BB962C8B-B14F-4D97-AF65-F5344CB8AC3E}">
        <p14:creationId xmlns:p14="http://schemas.microsoft.com/office/powerpoint/2010/main" val="2839450303"/>
      </p:ext>
    </p:extLst>
  </p:cSld>
  <p:clrMap bg1="lt1" tx1="dk1" bg2="lt2" tx2="dk2" accent1="accent1" accent2="accent2" accent3="accent3" accent4="accent4" accent5="accent5" accent6="accent6" hlink="hlink" folHlink="folHlink"/>
  <p:sldLayoutIdLst>
    <p:sldLayoutId id="2147485343" r:id="rId1"/>
    <p:sldLayoutId id="2147485344" r:id="rId2"/>
    <p:sldLayoutId id="2147485345" r:id="rId3"/>
    <p:sldLayoutId id="2147485346" r:id="rId4"/>
    <p:sldLayoutId id="2147485347" r:id="rId5"/>
    <p:sldLayoutId id="2147485348" r:id="rId6"/>
    <p:sldLayoutId id="2147485349" r:id="rId7"/>
    <p:sldLayoutId id="2147485350" r:id="rId8"/>
    <p:sldLayoutId id="2147485351" r:id="rId9"/>
    <p:sldLayoutId id="2147485352" r:id="rId10"/>
    <p:sldLayoutId id="2147485353" r:id="rId11"/>
    <p:sldLayoutId id="2147485354" r:id="rId12"/>
    <p:sldLayoutId id="2147485355" r:id="rId13"/>
    <p:sldLayoutId id="2147485356" r:id="rId14"/>
    <p:sldLayoutId id="2147485357" r:id="rId15"/>
    <p:sldLayoutId id="2147485358" r:id="rId16"/>
    <p:sldLayoutId id="2147485359" r:id="rId17"/>
    <p:sldLayoutId id="2147485360" r:id="rId18"/>
    <p:sldLayoutId id="2147485361" r:id="rId19"/>
    <p:sldLayoutId id="2147485362" r:id="rId20"/>
    <p:sldLayoutId id="2147485363" r:id="rId21"/>
    <p:sldLayoutId id="2147485364" r:id="rId22"/>
    <p:sldLayoutId id="2147485365" r:id="rId23"/>
    <p:sldLayoutId id="2147485366" r:id="rId24"/>
    <p:sldLayoutId id="2147485367" r:id="rId25"/>
    <p:sldLayoutId id="2147485368" r:id="rId26"/>
    <p:sldLayoutId id="2147485369" r:id="rId27"/>
    <p:sldLayoutId id="2147485370" r:id="rId28"/>
    <p:sldLayoutId id="2147485371" r:id="rId29"/>
    <p:sldLayoutId id="2147485372" r:id="rId30"/>
    <p:sldLayoutId id="2147485373" r:id="rId31"/>
    <p:sldLayoutId id="2147485374" r:id="rId32"/>
    <p:sldLayoutId id="2147485375" r:id="rId33"/>
    <p:sldLayoutId id="2147485376" r:id="rId34"/>
    <p:sldLayoutId id="2147485377" r:id="rId35"/>
    <p:sldLayoutId id="2147485378" r:id="rId36"/>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65761" y="305593"/>
            <a:ext cx="10860481" cy="430887"/>
          </a:xfrm>
          <a:prstGeom prst="rect">
            <a:avLst/>
          </a:prstGeom>
        </p:spPr>
        <p:txBody>
          <a:bodyPr wrap="square" lIns="0" tIns="0" rIns="0" bIns="0">
            <a:spAutoFit/>
          </a:bodyPr>
          <a:lstStyle>
            <a:lvl1pPr>
              <a:defRPr sz="2800" b="1" i="0">
                <a:solidFill>
                  <a:srgbClr val="610E3B"/>
                </a:solidFill>
                <a:latin typeface="Arial Narrow"/>
                <a:cs typeface="Arial Narrow"/>
              </a:defRPr>
            </a:lvl1pPr>
          </a:lstStyle>
          <a:p>
            <a:endParaRPr/>
          </a:p>
        </p:txBody>
      </p:sp>
      <p:sp>
        <p:nvSpPr>
          <p:cNvPr id="3" name="Holder 3"/>
          <p:cNvSpPr>
            <a:spLocks noGrp="1"/>
          </p:cNvSpPr>
          <p:nvPr>
            <p:ph type="body" idx="1"/>
          </p:nvPr>
        </p:nvSpPr>
        <p:spPr>
          <a:xfrm>
            <a:off x="107145" y="2623761"/>
            <a:ext cx="10573385" cy="369332"/>
          </a:xfrm>
          <a:prstGeom prst="rect">
            <a:avLst/>
          </a:prstGeom>
        </p:spPr>
        <p:txBody>
          <a:bodyPr wrap="square" lIns="0" tIns="0" rIns="0" bIns="0">
            <a:spAutoFit/>
          </a:bodyPr>
          <a:lstStyle>
            <a:lvl1pPr>
              <a:defRPr sz="2400" b="0" i="0">
                <a:solidFill>
                  <a:schemeClr val="tx1"/>
                </a:solidFill>
                <a:latin typeface="Arial Narrow"/>
                <a:cs typeface="Arial Narrow"/>
              </a:defRPr>
            </a:lvl1pPr>
          </a:lstStyle>
          <a:p>
            <a:endParaRPr/>
          </a:p>
        </p:txBody>
      </p:sp>
      <p:sp>
        <p:nvSpPr>
          <p:cNvPr id="4" name="Holder 4"/>
          <p:cNvSpPr>
            <a:spLocks noGrp="1"/>
          </p:cNvSpPr>
          <p:nvPr>
            <p:ph type="ftr" sz="quarter" idx="5"/>
          </p:nvPr>
        </p:nvSpPr>
        <p:spPr>
          <a:xfrm>
            <a:off x="4145280" y="6377941"/>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1"/>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5/30/26</a:t>
            </a:fld>
            <a:endParaRPr lang="en-US"/>
          </a:p>
        </p:txBody>
      </p:sp>
      <p:sp>
        <p:nvSpPr>
          <p:cNvPr id="6" name="Holder 6"/>
          <p:cNvSpPr>
            <a:spLocks noGrp="1"/>
          </p:cNvSpPr>
          <p:nvPr>
            <p:ph type="sldNum" sz="quarter" idx="7"/>
          </p:nvPr>
        </p:nvSpPr>
        <p:spPr>
          <a:xfrm>
            <a:off x="8778240" y="6377941"/>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107438135"/>
      </p:ext>
    </p:extLst>
  </p:cSld>
  <p:clrMap bg1="lt1" tx1="dk1" bg2="lt2" tx2="dk2" accent1="accent1" accent2="accent2" accent3="accent3" accent4="accent4" accent5="accent5" accent6="accent6" hlink="hlink" folHlink="folHlink"/>
  <p:sldLayoutIdLst>
    <p:sldLayoutId id="2147485380" r:id="rId1"/>
    <p:sldLayoutId id="2147485381" r:id="rId2"/>
    <p:sldLayoutId id="2147485382" r:id="rId3"/>
    <p:sldLayoutId id="2147485383" r:id="rId4"/>
    <p:sldLayoutId id="2147485384" r:id="rId5"/>
    <p:sldLayoutId id="2147485385" r:id="rId6"/>
    <p:sldLayoutId id="2147485386" r:id="rId7"/>
    <p:sldLayoutId id="2147485387" r:id="rId8"/>
    <p:sldLayoutId id="2147485388" r:id="rId9"/>
    <p:sldLayoutId id="2147485389" r:id="rId10"/>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defRPr>
          <a:latin typeface="+mj-lt"/>
          <a:ea typeface="+mj-ea"/>
          <a:cs typeface="+mj-cs"/>
        </a:defRPr>
      </a:lvl1pPr>
    </p:titleStyle>
    <p:bodyStyle>
      <a:lvl1pPr marL="0">
        <a:defRPr>
          <a:latin typeface="+mn-lt"/>
          <a:ea typeface="+mn-ea"/>
          <a:cs typeface="+mn-cs"/>
        </a:defRPr>
      </a:lvl1pPr>
      <a:lvl2pPr marL="457189">
        <a:defRPr>
          <a:latin typeface="+mn-lt"/>
          <a:ea typeface="+mn-ea"/>
          <a:cs typeface="+mn-cs"/>
        </a:defRPr>
      </a:lvl2pPr>
      <a:lvl3pPr marL="914377">
        <a:defRPr>
          <a:latin typeface="+mn-lt"/>
          <a:ea typeface="+mn-ea"/>
          <a:cs typeface="+mn-cs"/>
        </a:defRPr>
      </a:lvl3pPr>
      <a:lvl4pPr marL="1371566">
        <a:defRPr>
          <a:latin typeface="+mn-lt"/>
          <a:ea typeface="+mn-ea"/>
          <a:cs typeface="+mn-cs"/>
        </a:defRPr>
      </a:lvl4pPr>
      <a:lvl5pPr marL="1828754">
        <a:defRPr>
          <a:latin typeface="+mn-lt"/>
          <a:ea typeface="+mn-ea"/>
          <a:cs typeface="+mn-cs"/>
        </a:defRPr>
      </a:lvl5pPr>
      <a:lvl6pPr marL="2285943">
        <a:defRPr>
          <a:latin typeface="+mn-lt"/>
          <a:ea typeface="+mn-ea"/>
          <a:cs typeface="+mn-cs"/>
        </a:defRPr>
      </a:lvl6pPr>
      <a:lvl7pPr marL="2743131">
        <a:defRPr>
          <a:latin typeface="+mn-lt"/>
          <a:ea typeface="+mn-ea"/>
          <a:cs typeface="+mn-cs"/>
        </a:defRPr>
      </a:lvl7pPr>
      <a:lvl8pPr marL="3200320">
        <a:defRPr>
          <a:latin typeface="+mn-lt"/>
          <a:ea typeface="+mn-ea"/>
          <a:cs typeface="+mn-cs"/>
        </a:defRPr>
      </a:lvl8pPr>
      <a:lvl9pPr marL="3657509">
        <a:defRPr>
          <a:latin typeface="+mn-lt"/>
          <a:ea typeface="+mn-ea"/>
          <a:cs typeface="+mn-cs"/>
        </a:defRPr>
      </a:lvl9pPr>
    </p:bodyStyle>
    <p:otherStyle>
      <a:lvl1pPr marL="0">
        <a:defRPr>
          <a:latin typeface="+mn-lt"/>
          <a:ea typeface="+mn-ea"/>
          <a:cs typeface="+mn-cs"/>
        </a:defRPr>
      </a:lvl1pPr>
      <a:lvl2pPr marL="457189">
        <a:defRPr>
          <a:latin typeface="+mn-lt"/>
          <a:ea typeface="+mn-ea"/>
          <a:cs typeface="+mn-cs"/>
        </a:defRPr>
      </a:lvl2pPr>
      <a:lvl3pPr marL="914377">
        <a:defRPr>
          <a:latin typeface="+mn-lt"/>
          <a:ea typeface="+mn-ea"/>
          <a:cs typeface="+mn-cs"/>
        </a:defRPr>
      </a:lvl3pPr>
      <a:lvl4pPr marL="1371566">
        <a:defRPr>
          <a:latin typeface="+mn-lt"/>
          <a:ea typeface="+mn-ea"/>
          <a:cs typeface="+mn-cs"/>
        </a:defRPr>
      </a:lvl4pPr>
      <a:lvl5pPr marL="1828754">
        <a:defRPr>
          <a:latin typeface="+mn-lt"/>
          <a:ea typeface="+mn-ea"/>
          <a:cs typeface="+mn-cs"/>
        </a:defRPr>
      </a:lvl5pPr>
      <a:lvl6pPr marL="2285943">
        <a:defRPr>
          <a:latin typeface="+mn-lt"/>
          <a:ea typeface="+mn-ea"/>
          <a:cs typeface="+mn-cs"/>
        </a:defRPr>
      </a:lvl6pPr>
      <a:lvl7pPr marL="2743131">
        <a:defRPr>
          <a:latin typeface="+mn-lt"/>
          <a:ea typeface="+mn-ea"/>
          <a:cs typeface="+mn-cs"/>
        </a:defRPr>
      </a:lvl7pPr>
      <a:lvl8pPr marL="3200320">
        <a:defRPr>
          <a:latin typeface="+mn-lt"/>
          <a:ea typeface="+mn-ea"/>
          <a:cs typeface="+mn-cs"/>
        </a:defRPr>
      </a:lvl8pPr>
      <a:lvl9pPr marL="3657509">
        <a:defRPr>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31800" y="274641"/>
            <a:ext cx="11328400" cy="1059105"/>
          </a:xfrm>
          <a:prstGeom prst="rect">
            <a:avLst/>
          </a:prstGeom>
        </p:spPr>
        <p:txBody>
          <a:bodyPr vert="horz" lIns="0" tIns="45720" rIns="91440" bIns="0" rtlCol="0" anchor="b">
            <a:noAutofit/>
          </a:bodyPr>
          <a:lstStyle/>
          <a:p>
            <a:r>
              <a:rPr lang="en-US" dirty="0"/>
              <a:t>Click to edit Master title style</a:t>
            </a:r>
            <a:endParaRPr lang="en-GB" dirty="0"/>
          </a:p>
        </p:txBody>
      </p:sp>
      <p:sp>
        <p:nvSpPr>
          <p:cNvPr id="3" name="Text Placeholder 2"/>
          <p:cNvSpPr>
            <a:spLocks noGrp="1"/>
          </p:cNvSpPr>
          <p:nvPr>
            <p:ph type="body" idx="1"/>
          </p:nvPr>
        </p:nvSpPr>
        <p:spPr>
          <a:xfrm>
            <a:off x="431800" y="1665288"/>
            <a:ext cx="11328400" cy="4230688"/>
          </a:xfrm>
          <a:prstGeom prst="rect">
            <a:avLst/>
          </a:prstGeom>
        </p:spPr>
        <p:txBody>
          <a:bodyPr vert="horz" lIns="0" tIns="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Picture 5">
            <a:extLst>
              <a:ext uri="{FF2B5EF4-FFF2-40B4-BE49-F238E27FC236}">
                <a16:creationId xmlns:a16="http://schemas.microsoft.com/office/drawing/2014/main" id="{B9FE8831-8B15-44B5-8D62-D30F1937CECE}"/>
              </a:ext>
            </a:extLst>
          </p:cNvPr>
          <p:cNvPicPr>
            <a:picLocks noChangeAspect="1"/>
          </p:cNvPicPr>
          <p:nvPr userDrawn="1"/>
        </p:nvPicPr>
        <p:blipFill>
          <a:blip r:embed="rId62" cstate="print">
            <a:extLst>
              <a:ext uri="{28A0092B-C50C-407E-A947-70E740481C1C}">
                <a14:useLocalDpi xmlns:a14="http://schemas.microsoft.com/office/drawing/2010/main" val="0"/>
              </a:ext>
            </a:extLst>
          </a:blip>
          <a:stretch>
            <a:fillRect/>
          </a:stretch>
        </p:blipFill>
        <p:spPr>
          <a:xfrm>
            <a:off x="0" y="6438464"/>
            <a:ext cx="12192000" cy="419537"/>
          </a:xfrm>
          <a:prstGeom prst="rect">
            <a:avLst/>
          </a:prstGeom>
        </p:spPr>
      </p:pic>
    </p:spTree>
    <p:extLst>
      <p:ext uri="{BB962C8B-B14F-4D97-AF65-F5344CB8AC3E}">
        <p14:creationId xmlns:p14="http://schemas.microsoft.com/office/powerpoint/2010/main" val="3954455788"/>
      </p:ext>
    </p:extLst>
  </p:cSld>
  <p:clrMap bg1="lt1" tx1="dk1" bg2="lt2" tx2="dk2" accent1="accent1" accent2="accent2" accent3="accent3" accent4="accent4" accent5="accent5" accent6="accent6" hlink="hlink" folHlink="folHlink"/>
  <p:sldLayoutIdLst>
    <p:sldLayoutId id="2147485391" r:id="rId1"/>
    <p:sldLayoutId id="2147485392" r:id="rId2"/>
    <p:sldLayoutId id="2147485393" r:id="rId3"/>
    <p:sldLayoutId id="2147485394" r:id="rId4"/>
    <p:sldLayoutId id="2147485395" r:id="rId5"/>
    <p:sldLayoutId id="2147485396" r:id="rId6"/>
    <p:sldLayoutId id="2147485397" r:id="rId7"/>
    <p:sldLayoutId id="2147485398" r:id="rId8"/>
    <p:sldLayoutId id="2147485399" r:id="rId9"/>
    <p:sldLayoutId id="2147485400" r:id="rId10"/>
    <p:sldLayoutId id="2147485401" r:id="rId11"/>
    <p:sldLayoutId id="2147485402" r:id="rId12"/>
    <p:sldLayoutId id="2147485403" r:id="rId13"/>
    <p:sldLayoutId id="2147485404" r:id="rId14"/>
    <p:sldLayoutId id="2147485405" r:id="rId15"/>
    <p:sldLayoutId id="2147485406" r:id="rId16"/>
    <p:sldLayoutId id="2147485407" r:id="rId17"/>
    <p:sldLayoutId id="2147485408" r:id="rId18"/>
    <p:sldLayoutId id="2147485409" r:id="rId19"/>
    <p:sldLayoutId id="2147485410" r:id="rId20"/>
    <p:sldLayoutId id="2147485411" r:id="rId21"/>
    <p:sldLayoutId id="2147485412" r:id="rId22"/>
    <p:sldLayoutId id="2147485413" r:id="rId23"/>
    <p:sldLayoutId id="2147485414" r:id="rId24"/>
    <p:sldLayoutId id="2147485415" r:id="rId25"/>
    <p:sldLayoutId id="2147485416" r:id="rId26"/>
    <p:sldLayoutId id="2147485417" r:id="rId27"/>
    <p:sldLayoutId id="2147485418" r:id="rId28"/>
    <p:sldLayoutId id="2147485419" r:id="rId29"/>
    <p:sldLayoutId id="2147485420" r:id="rId30"/>
    <p:sldLayoutId id="2147485421" r:id="rId31"/>
    <p:sldLayoutId id="2147485422" r:id="rId32"/>
    <p:sldLayoutId id="2147485423" r:id="rId33"/>
    <p:sldLayoutId id="2147485424" r:id="rId34"/>
    <p:sldLayoutId id="2147485425" r:id="rId35"/>
    <p:sldLayoutId id="2147485426" r:id="rId36"/>
    <p:sldLayoutId id="2147485427" r:id="rId37"/>
    <p:sldLayoutId id="2147485428" r:id="rId38"/>
    <p:sldLayoutId id="2147485429" r:id="rId39"/>
    <p:sldLayoutId id="2147485430" r:id="rId40"/>
    <p:sldLayoutId id="2147485431" r:id="rId41"/>
    <p:sldLayoutId id="2147485432" r:id="rId42"/>
    <p:sldLayoutId id="2147485433" r:id="rId43"/>
    <p:sldLayoutId id="2147485434" r:id="rId44"/>
    <p:sldLayoutId id="2147485435" r:id="rId45"/>
    <p:sldLayoutId id="2147485436" r:id="rId46"/>
    <p:sldLayoutId id="2147485437" r:id="rId47"/>
    <p:sldLayoutId id="2147485438" r:id="rId48"/>
    <p:sldLayoutId id="2147485439" r:id="rId49"/>
    <p:sldLayoutId id="2147485440" r:id="rId50"/>
    <p:sldLayoutId id="2147485441" r:id="rId51"/>
    <p:sldLayoutId id="2147485442" r:id="rId52"/>
    <p:sldLayoutId id="2147485443" r:id="rId53"/>
    <p:sldLayoutId id="2147485444" r:id="rId54"/>
    <p:sldLayoutId id="2147485445" r:id="rId55"/>
    <p:sldLayoutId id="2147485446" r:id="rId56"/>
    <p:sldLayoutId id="2147485447" r:id="rId57"/>
    <p:sldLayoutId id="2147485448" r:id="rId58"/>
    <p:sldLayoutId id="2147485449" r:id="rId59"/>
    <p:sldLayoutId id="2147485450" r:id="rId60"/>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1219170" rtl="0" eaLnBrk="1" latinLnBrk="0" hangingPunct="1">
        <a:spcBef>
          <a:spcPct val="0"/>
        </a:spcBef>
        <a:buNone/>
        <a:defRPr sz="3733" b="1" kern="1200">
          <a:solidFill>
            <a:srgbClr val="000000"/>
          </a:solidFill>
          <a:latin typeface="+mj-lt"/>
          <a:ea typeface="+mj-ea"/>
          <a:cs typeface="+mj-cs"/>
        </a:defRPr>
      </a:lvl1pPr>
    </p:titleStyle>
    <p:bodyStyle>
      <a:lvl1pPr marL="237061" indent="-237061" algn="l" defTabSz="1219170" rtl="0" eaLnBrk="1" latinLnBrk="0" hangingPunct="1">
        <a:spcBef>
          <a:spcPts val="0"/>
        </a:spcBef>
        <a:spcAft>
          <a:spcPts val="400"/>
        </a:spcAft>
        <a:buClr>
          <a:schemeClr val="accent3"/>
        </a:buClr>
        <a:buFont typeface="Wingdings" panose="05000000000000000000" pitchFamily="2" charset="2"/>
        <a:buChar char="§"/>
        <a:defRPr sz="2133" kern="1200">
          <a:solidFill>
            <a:srgbClr val="000000"/>
          </a:solidFill>
          <a:latin typeface="+mn-lt"/>
          <a:ea typeface="+mn-ea"/>
          <a:cs typeface="+mn-cs"/>
        </a:defRPr>
      </a:lvl1pPr>
      <a:lvl2pPr marL="480472" indent="-243411" algn="l" defTabSz="1219170" rtl="0" eaLnBrk="1" latinLnBrk="0" hangingPunct="1">
        <a:spcBef>
          <a:spcPts val="0"/>
        </a:spcBef>
        <a:spcAft>
          <a:spcPts val="400"/>
        </a:spcAft>
        <a:buClr>
          <a:schemeClr val="accent3"/>
        </a:buClr>
        <a:buFont typeface="Arial" panose="020B0604020202020204" pitchFamily="34" charset="0"/>
        <a:buChar char="–"/>
        <a:defRPr sz="1867" kern="1200">
          <a:solidFill>
            <a:srgbClr val="000000"/>
          </a:solidFill>
          <a:latin typeface="+mn-lt"/>
          <a:ea typeface="+mn-ea"/>
          <a:cs typeface="+mn-cs"/>
        </a:defRPr>
      </a:lvl2pPr>
      <a:lvl3pPr marL="715415" indent="-234945" algn="l" defTabSz="1219170" rtl="0" eaLnBrk="1" latinLnBrk="0" hangingPunct="1">
        <a:spcBef>
          <a:spcPts val="0"/>
        </a:spcBef>
        <a:spcAft>
          <a:spcPts val="400"/>
        </a:spcAft>
        <a:buClr>
          <a:schemeClr val="accent3"/>
        </a:buClr>
        <a:buFont typeface="Arial" panose="020B0604020202020204" pitchFamily="34" charset="0"/>
        <a:buChar char="•"/>
        <a:defRPr sz="1600" kern="1200">
          <a:solidFill>
            <a:srgbClr val="000000"/>
          </a:solidFill>
          <a:latin typeface="+mn-lt"/>
          <a:ea typeface="+mn-ea"/>
          <a:cs typeface="+mn-cs"/>
        </a:defRPr>
      </a:lvl3pPr>
      <a:lvl4pPr marL="984226" indent="-268811" algn="l" defTabSz="1219170" rtl="0" eaLnBrk="1" latinLnBrk="0" hangingPunct="1">
        <a:spcBef>
          <a:spcPts val="0"/>
        </a:spcBef>
        <a:spcAft>
          <a:spcPts val="400"/>
        </a:spcAft>
        <a:buClr>
          <a:schemeClr val="accent3"/>
        </a:buClr>
        <a:buFont typeface="Arial" panose="020B0604020202020204" pitchFamily="34" charset="0"/>
        <a:buChar char="–"/>
        <a:tabLst/>
        <a:defRPr sz="1467" kern="1200" baseline="0">
          <a:solidFill>
            <a:srgbClr val="000000"/>
          </a:solidFill>
          <a:latin typeface="+mn-lt"/>
          <a:ea typeface="+mn-ea"/>
          <a:cs typeface="+mn-cs"/>
        </a:defRPr>
      </a:lvl4pPr>
      <a:lvl5pPr marL="1297485" indent="-289977" algn="l" defTabSz="1219170" rtl="0" eaLnBrk="1" latinLnBrk="0" hangingPunct="1">
        <a:spcBef>
          <a:spcPts val="0"/>
        </a:spcBef>
        <a:spcAft>
          <a:spcPts val="400"/>
        </a:spcAft>
        <a:buClr>
          <a:schemeClr val="accent3"/>
        </a:buClr>
        <a:buFont typeface="Arial" panose="020B0604020202020204" pitchFamily="34" charset="0"/>
        <a:buChar char="»"/>
        <a:defRPr sz="1467" kern="1200">
          <a:solidFill>
            <a:srgbClr val="000000"/>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7D2D6-7C48-4E81-B298-73268FCAC58B}"/>
              </a:ext>
            </a:extLst>
          </p:cNvPr>
          <p:cNvSpPr>
            <a:spLocks noGrp="1"/>
          </p:cNvSpPr>
          <p:nvPr userDrawn="1">
            <p:ph type="title"/>
          </p:nvPr>
        </p:nvSpPr>
        <p:spPr>
          <a:xfrm>
            <a:off x="640080" y="365124"/>
            <a:ext cx="109728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C2BD162-260B-459B-AFCC-55DA16A13613}"/>
              </a:ext>
            </a:extLst>
          </p:cNvPr>
          <p:cNvSpPr>
            <a:spLocks noGrp="1"/>
          </p:cNvSpPr>
          <p:nvPr userDrawn="1">
            <p:ph type="body" idx="1"/>
          </p:nvPr>
        </p:nvSpPr>
        <p:spPr>
          <a:xfrm>
            <a:off x="640080" y="1825625"/>
            <a:ext cx="10972800" cy="40233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7D608DB3-8625-42CD-B269-7A764B719C70}"/>
              </a:ext>
            </a:extLst>
          </p:cNvPr>
          <p:cNvSpPr>
            <a:spLocks noGrp="1"/>
          </p:cNvSpPr>
          <p:nvPr userDrawn="1">
            <p:ph type="sldNum" sz="quarter" idx="4"/>
          </p:nvPr>
        </p:nvSpPr>
        <p:spPr>
          <a:xfrm>
            <a:off x="11083564" y="217034"/>
            <a:ext cx="874486" cy="365125"/>
          </a:xfrm>
          <a:prstGeom prst="rect">
            <a:avLst/>
          </a:prstGeom>
        </p:spPr>
        <p:txBody>
          <a:bodyPr vert="horz" lIns="91440" tIns="45720" rIns="91440" bIns="45720" rtlCol="0" anchor="t" anchorCtr="0"/>
          <a:lstStyle>
            <a:lvl1pPr algn="r">
              <a:defRPr sz="800" b="0">
                <a:solidFill>
                  <a:schemeClr val="bg1"/>
                </a:solidFill>
                <a:latin typeface="Arial" panose="020B0604020202020204" pitchFamily="34" charset="0"/>
                <a:cs typeface="Arial" panose="020B0604020202020204" pitchFamily="34" charset="0"/>
              </a:defRPr>
            </a:lvl1pPr>
          </a:lstStyle>
          <a:p>
            <a:r>
              <a:rPr lang="en-US" dirty="0"/>
              <a:t>PAGE </a:t>
            </a:r>
            <a:fld id="{BE33F7A0-71F0-446B-9DE8-6D75BE64EE0F}" type="slidenum">
              <a:rPr lang="en-US" smtClean="0"/>
              <a:pPr/>
              <a:t>‹#›</a:t>
            </a:fld>
            <a:endParaRPr lang="en-US" dirty="0"/>
          </a:p>
        </p:txBody>
      </p:sp>
      <p:pic>
        <p:nvPicPr>
          <p:cNvPr id="15" name="Picture 14">
            <a:extLst>
              <a:ext uri="{FF2B5EF4-FFF2-40B4-BE49-F238E27FC236}">
                <a16:creationId xmlns:a16="http://schemas.microsoft.com/office/drawing/2014/main" id="{32823C6C-73E3-42A3-83A3-6A4C934D2334}"/>
              </a:ext>
            </a:extLst>
          </p:cNvPr>
          <p:cNvPicPr>
            <a:picLocks noChangeAspect="1"/>
          </p:cNvPicPr>
          <p:nvPr userDrawn="1"/>
        </p:nvPicPr>
        <p:blipFill>
          <a:blip r:embed="rId15">
            <a:extLst>
              <a:ext uri="{28A0092B-C50C-407E-A947-70E740481C1C}">
                <a14:useLocalDpi xmlns:a14="http://schemas.microsoft.com/office/drawing/2010/main" val="0"/>
              </a:ext>
            </a:extLst>
          </a:blip>
          <a:srcRect/>
          <a:stretch/>
        </p:blipFill>
        <p:spPr>
          <a:xfrm>
            <a:off x="31" y="6238560"/>
            <a:ext cx="12198031" cy="628961"/>
          </a:xfrm>
          <a:prstGeom prst="rect">
            <a:avLst/>
          </a:prstGeom>
        </p:spPr>
      </p:pic>
      <p:sp>
        <p:nvSpPr>
          <p:cNvPr id="4" name="TextBox 3">
            <a:extLst>
              <a:ext uri="{FF2B5EF4-FFF2-40B4-BE49-F238E27FC236}">
                <a16:creationId xmlns:a16="http://schemas.microsoft.com/office/drawing/2014/main" id="{3C84D898-A908-4F9B-8BFC-D0A350053FE5}"/>
              </a:ext>
            </a:extLst>
          </p:cNvPr>
          <p:cNvSpPr txBox="1"/>
          <p:nvPr userDrawn="1"/>
        </p:nvSpPr>
        <p:spPr>
          <a:xfrm>
            <a:off x="2659934" y="6446454"/>
            <a:ext cx="696546" cy="92333"/>
          </a:xfrm>
          <a:prstGeom prst="rect">
            <a:avLst/>
          </a:prstGeom>
          <a:noFill/>
        </p:spPr>
        <p:txBody>
          <a:bodyPr wrap="square" lIns="0" tIns="0" rIns="0" bIns="0" rtlCol="0">
            <a:spAutoFit/>
          </a:bodyPr>
          <a:lstStyle/>
          <a:p>
            <a:r>
              <a:rPr lang="en-US" sz="600" b="1" dirty="0">
                <a:solidFill>
                  <a:srgbClr val="002557"/>
                </a:solidFill>
              </a:rPr>
              <a:t>PRESENTED BY:</a:t>
            </a:r>
          </a:p>
        </p:txBody>
      </p:sp>
    </p:spTree>
    <p:extLst>
      <p:ext uri="{BB962C8B-B14F-4D97-AF65-F5344CB8AC3E}">
        <p14:creationId xmlns:p14="http://schemas.microsoft.com/office/powerpoint/2010/main" val="1113093857"/>
      </p:ext>
    </p:extLst>
  </p:cSld>
  <p:clrMap bg1="lt1" tx1="dk1" bg2="lt2" tx2="dk2" accent1="accent1" accent2="accent2" accent3="accent3" accent4="accent4" accent5="accent5" accent6="accent6" hlink="hlink" folHlink="folHlink"/>
  <p:sldLayoutIdLst>
    <p:sldLayoutId id="2147485452" r:id="rId1"/>
    <p:sldLayoutId id="2147485453" r:id="rId2"/>
    <p:sldLayoutId id="2147485454" r:id="rId3"/>
    <p:sldLayoutId id="2147485455" r:id="rId4"/>
    <p:sldLayoutId id="2147485456" r:id="rId5"/>
    <p:sldLayoutId id="2147485457" r:id="rId6"/>
    <p:sldLayoutId id="2147485458" r:id="rId7"/>
    <p:sldLayoutId id="2147485459" r:id="rId8"/>
    <p:sldLayoutId id="2147485460" r:id="rId9"/>
    <p:sldLayoutId id="2147485461" r:id="rId10"/>
    <p:sldLayoutId id="2147485462" r:id="rId11"/>
    <p:sldLayoutId id="2147485463" r:id="rId12"/>
    <p:sldLayoutId id="2147485464" r:id="rId13"/>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lnSpc>
          <a:spcPct val="100000"/>
        </a:lnSpc>
        <a:spcBef>
          <a:spcPts val="1000"/>
        </a:spcBef>
        <a:buClr>
          <a:srgbClr val="008764"/>
        </a:buClr>
        <a:buFont typeface="Arial" panose="020B0604020202020204" pitchFamily="34" charset="0"/>
        <a:buChar char="•"/>
        <a:defRPr lang="en-US" sz="2400" kern="1200" dirty="0">
          <a:solidFill>
            <a:srgbClr val="002557"/>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008764"/>
        </a:buClr>
        <a:buFont typeface="Wingdings" panose="05000000000000000000" pitchFamily="2" charset="2"/>
        <a:buChar char="§"/>
        <a:defRPr lang="en-US" sz="2400" kern="1200" dirty="0">
          <a:solidFill>
            <a:srgbClr val="002557"/>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008764"/>
        </a:buClr>
        <a:buFont typeface="Courier New" panose="02070309020205020404" pitchFamily="49" charset="0"/>
        <a:buChar char="o"/>
        <a:defRPr lang="en-US" sz="1800" kern="1200" dirty="0">
          <a:solidFill>
            <a:srgbClr val="002557"/>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6145E2-B21F-E64D-8D38-F818644C329D}"/>
              </a:ext>
            </a:extLst>
          </p:cNvPr>
          <p:cNvSpPr>
            <a:spLocks noGrp="1"/>
          </p:cNvSpPr>
          <p:nvPr>
            <p:ph type="title"/>
          </p:nvPr>
        </p:nvSpPr>
        <p:spPr>
          <a:xfrm>
            <a:off x="266002" y="-156211"/>
            <a:ext cx="10467191"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9CE70B-C9E4-8842-8EF1-3DD0B092D5F0}"/>
              </a:ext>
            </a:extLst>
          </p:cNvPr>
          <p:cNvSpPr>
            <a:spLocks noGrp="1"/>
          </p:cNvSpPr>
          <p:nvPr>
            <p:ph type="body" idx="1"/>
          </p:nvPr>
        </p:nvSpPr>
        <p:spPr>
          <a:xfrm>
            <a:off x="666077" y="1592749"/>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76E118C0-F8D1-494E-BDF6-2331B79011E1}"/>
              </a:ext>
            </a:extLst>
          </p:cNvPr>
          <p:cNvSpPr/>
          <p:nvPr/>
        </p:nvSpPr>
        <p:spPr>
          <a:xfrm>
            <a:off x="0" y="6390042"/>
            <a:ext cx="12192000" cy="467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0F68EF5-718C-C94E-A928-AE53C0078F80}"/>
              </a:ext>
            </a:extLst>
          </p:cNvPr>
          <p:cNvPicPr>
            <a:picLocks noChangeAspect="1"/>
          </p:cNvPicPr>
          <p:nvPr/>
        </p:nvPicPr>
        <p:blipFill>
          <a:blip r:embed="rId11"/>
          <a:stretch>
            <a:fillRect/>
          </a:stretch>
        </p:blipFill>
        <p:spPr>
          <a:xfrm>
            <a:off x="10781602" y="226036"/>
            <a:ext cx="1144396" cy="910002"/>
          </a:xfrm>
          <a:prstGeom prst="rect">
            <a:avLst/>
          </a:prstGeom>
        </p:spPr>
      </p:pic>
      <p:pic>
        <p:nvPicPr>
          <p:cNvPr id="9" name="Picture 8">
            <a:extLst>
              <a:ext uri="{FF2B5EF4-FFF2-40B4-BE49-F238E27FC236}">
                <a16:creationId xmlns:a16="http://schemas.microsoft.com/office/drawing/2014/main" id="{7A7F7F1F-87C2-B848-B388-119EAE89C55C}"/>
              </a:ext>
            </a:extLst>
          </p:cNvPr>
          <p:cNvPicPr>
            <a:picLocks noChangeAspect="1"/>
          </p:cNvPicPr>
          <p:nvPr/>
        </p:nvPicPr>
        <p:blipFill>
          <a:blip r:embed="rId12"/>
          <a:stretch>
            <a:fillRect/>
          </a:stretch>
        </p:blipFill>
        <p:spPr>
          <a:xfrm>
            <a:off x="8261873" y="6468244"/>
            <a:ext cx="3664125" cy="316823"/>
          </a:xfrm>
          <a:prstGeom prst="rect">
            <a:avLst/>
          </a:prstGeom>
        </p:spPr>
      </p:pic>
      <p:cxnSp>
        <p:nvCxnSpPr>
          <p:cNvPr id="10" name="Straight Connector 9">
            <a:extLst>
              <a:ext uri="{FF2B5EF4-FFF2-40B4-BE49-F238E27FC236}">
                <a16:creationId xmlns:a16="http://schemas.microsoft.com/office/drawing/2014/main" id="{0C2F3145-365A-FA4F-B3E3-4A7BF68FC95F}"/>
              </a:ext>
            </a:extLst>
          </p:cNvPr>
          <p:cNvCxnSpPr>
            <a:cxnSpLocks/>
          </p:cNvCxnSpPr>
          <p:nvPr/>
        </p:nvCxnSpPr>
        <p:spPr>
          <a:xfrm>
            <a:off x="301213" y="1125281"/>
            <a:ext cx="10467191" cy="0"/>
          </a:xfrm>
          <a:prstGeom prst="line">
            <a:avLst/>
          </a:prstGeom>
          <a:ln>
            <a:solidFill>
              <a:schemeClr val="accent3">
                <a:lumMod val="60000"/>
                <a:lumOff val="40000"/>
              </a:schemeClr>
            </a:solidFill>
          </a:ln>
        </p:spPr>
        <p:style>
          <a:lnRef idx="3">
            <a:schemeClr val="accent3"/>
          </a:lnRef>
          <a:fillRef idx="0">
            <a:schemeClr val="accent3"/>
          </a:fillRef>
          <a:effectRef idx="2">
            <a:schemeClr val="accent3"/>
          </a:effectRef>
          <a:fontRef idx="minor">
            <a:schemeClr val="tx1"/>
          </a:fontRef>
        </p:style>
      </p:cxnSp>
      <p:sp>
        <p:nvSpPr>
          <p:cNvPr id="6" name="Slide Number Placeholder 5">
            <a:extLst>
              <a:ext uri="{FF2B5EF4-FFF2-40B4-BE49-F238E27FC236}">
                <a16:creationId xmlns:a16="http://schemas.microsoft.com/office/drawing/2014/main" id="{022CA72F-2D53-4340-A6E9-4F687751CCB1}"/>
              </a:ext>
            </a:extLst>
          </p:cNvPr>
          <p:cNvSpPr>
            <a:spLocks noGrp="1"/>
          </p:cNvSpPr>
          <p:nvPr>
            <p:ph type="sldNum" sz="quarter" idx="4"/>
          </p:nvPr>
        </p:nvSpPr>
        <p:spPr>
          <a:xfrm>
            <a:off x="233731" y="6446596"/>
            <a:ext cx="2743200" cy="365125"/>
          </a:xfrm>
          <a:prstGeom prst="rect">
            <a:avLst/>
          </a:prstGeom>
        </p:spPr>
        <p:txBody>
          <a:bodyPr vert="horz" lIns="91440" tIns="45720" rIns="91440" bIns="45720" rtlCol="0" anchor="ctr"/>
          <a:lstStyle>
            <a:lvl1pPr algn="l">
              <a:defRPr sz="1200">
                <a:solidFill>
                  <a:schemeClr val="tx2"/>
                </a:solidFill>
              </a:defRPr>
            </a:lvl1p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644395857"/>
      </p:ext>
    </p:extLst>
  </p:cSld>
  <p:clrMap bg1="lt1" tx1="dk1" bg2="lt2" tx2="dk2" accent1="accent1" accent2="accent2" accent3="accent3" accent4="accent4" accent5="accent5" accent6="accent6" hlink="hlink" folHlink="folHlink"/>
  <p:sldLayoutIdLst>
    <p:sldLayoutId id="2147485466" r:id="rId1"/>
    <p:sldLayoutId id="2147485467" r:id="rId2"/>
    <p:sldLayoutId id="2147485468" r:id="rId3"/>
    <p:sldLayoutId id="2147485469" r:id="rId4"/>
    <p:sldLayoutId id="2147485470" r:id="rId5"/>
    <p:sldLayoutId id="2147485471" r:id="rId6"/>
    <p:sldLayoutId id="2147485472" r:id="rId7"/>
    <p:sldLayoutId id="2147485473" r:id="rId8"/>
    <p:sldLayoutId id="2147485474" r:id="rId9"/>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36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System Font Regular"/>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System Font Regular"/>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System Font Regular"/>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73035" y="152191"/>
            <a:ext cx="9162851" cy="1143000"/>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373035" y="1600201"/>
            <a:ext cx="109728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3"/>
          </p:nvPr>
        </p:nvSpPr>
        <p:spPr>
          <a:xfrm>
            <a:off x="373034" y="6438240"/>
            <a:ext cx="10622604" cy="365125"/>
          </a:xfrm>
          <a:prstGeom prst="rect">
            <a:avLst/>
          </a:prstGeom>
        </p:spPr>
        <p:txBody>
          <a:bodyPr vert="horz" lIns="91440" tIns="45720" rIns="91440" bIns="45720" rtlCol="0" anchor="b"/>
          <a:lstStyle>
            <a:lvl1pPr algn="l">
              <a:defRPr sz="933">
                <a:solidFill>
                  <a:srgbClr val="737373"/>
                </a:solidFill>
              </a:defRPr>
            </a:lvl1pPr>
          </a:lstStyle>
          <a:p>
            <a:endParaRPr lang="en-GB" dirty="0"/>
          </a:p>
        </p:txBody>
      </p:sp>
      <p:sp>
        <p:nvSpPr>
          <p:cNvPr id="6" name="Slide Number Placeholder 5"/>
          <p:cNvSpPr>
            <a:spLocks noGrp="1"/>
          </p:cNvSpPr>
          <p:nvPr>
            <p:ph type="sldNum" sz="quarter" idx="4"/>
          </p:nvPr>
        </p:nvSpPr>
        <p:spPr>
          <a:xfrm>
            <a:off x="11422434" y="6432100"/>
            <a:ext cx="600953" cy="365125"/>
          </a:xfrm>
          <a:prstGeom prst="rect">
            <a:avLst/>
          </a:prstGeom>
        </p:spPr>
        <p:txBody>
          <a:bodyPr vert="horz" lIns="91440" tIns="45720" rIns="91440" bIns="45720" rtlCol="0" anchor="ctr"/>
          <a:lstStyle>
            <a:lvl1pPr algn="r">
              <a:defRPr sz="1333">
                <a:solidFill>
                  <a:schemeClr val="tx1">
                    <a:tint val="75000"/>
                  </a:schemeClr>
                </a:solidFill>
              </a:defRPr>
            </a:lvl1pPr>
          </a:lstStyle>
          <a:p>
            <a:fld id="{E5D46D4E-4729-4A5A-970B-E6C2E86D9A60}" type="slidenum">
              <a:rPr lang="en-GB" smtClean="0"/>
              <a:pPr/>
              <a:t>‹#›</a:t>
            </a:fld>
            <a:endParaRPr lang="en-GB" dirty="0"/>
          </a:p>
        </p:txBody>
      </p:sp>
      <p:pic>
        <p:nvPicPr>
          <p:cNvPr id="7" name="Picture 6">
            <a:extLst>
              <a:ext uri="{FF2B5EF4-FFF2-40B4-BE49-F238E27FC236}">
                <a16:creationId xmlns:a16="http://schemas.microsoft.com/office/drawing/2014/main" id="{74397F94-94D8-9943-B53B-61D689EB64A8}"/>
              </a:ext>
            </a:extLst>
          </p:cNvPr>
          <p:cNvPicPr>
            <a:picLocks noChangeAspect="1"/>
          </p:cNvPicPr>
          <p:nvPr userDrawn="1"/>
        </p:nvPicPr>
        <p:blipFill rotWithShape="1">
          <a:blip r:embed="rId14" cstate="print">
            <a:alphaModFix amt="10000"/>
            <a:extLst>
              <a:ext uri="{28A0092B-C50C-407E-A947-70E740481C1C}">
                <a14:useLocalDpi xmlns:a14="http://schemas.microsoft.com/office/drawing/2010/main" val="0"/>
              </a:ext>
            </a:extLst>
          </a:blip>
          <a:srcRect l="41760"/>
          <a:stretch/>
        </p:blipFill>
        <p:spPr>
          <a:xfrm>
            <a:off x="1" y="1219200"/>
            <a:ext cx="3910519" cy="5496137"/>
          </a:xfrm>
          <a:prstGeom prst="rect">
            <a:avLst/>
          </a:prstGeom>
        </p:spPr>
      </p:pic>
    </p:spTree>
    <p:extLst>
      <p:ext uri="{BB962C8B-B14F-4D97-AF65-F5344CB8AC3E}">
        <p14:creationId xmlns:p14="http://schemas.microsoft.com/office/powerpoint/2010/main" val="2108595065"/>
      </p:ext>
    </p:extLst>
  </p:cSld>
  <p:clrMap bg1="lt1" tx1="dk1" bg2="lt2" tx2="dk2" accent1="accent1" accent2="accent2" accent3="accent3" accent4="accent4" accent5="accent5" accent6="accent6" hlink="hlink" folHlink="folHlink"/>
  <p:sldLayoutIdLst>
    <p:sldLayoutId id="2147485476" r:id="rId1"/>
    <p:sldLayoutId id="2147485477" r:id="rId2"/>
    <p:sldLayoutId id="2147485478" r:id="rId3"/>
    <p:sldLayoutId id="2147485479" r:id="rId4"/>
    <p:sldLayoutId id="2147485480" r:id="rId5"/>
    <p:sldLayoutId id="2147485481" r:id="rId6"/>
    <p:sldLayoutId id="2147485482" r:id="rId7"/>
    <p:sldLayoutId id="2147485483" r:id="rId8"/>
    <p:sldLayoutId id="2147485484" r:id="rId9"/>
    <p:sldLayoutId id="2147485485" r:id="rId10"/>
    <p:sldLayoutId id="2147485486" r:id="rId11"/>
    <p:sldLayoutId id="2147485487" r:id="rId12"/>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dt="0"/>
  <p:txStyles>
    <p:titleStyle>
      <a:lvl1pPr algn="l" defTabSz="1219170" rtl="0" eaLnBrk="1" latinLnBrk="0" hangingPunct="1">
        <a:spcBef>
          <a:spcPct val="0"/>
        </a:spcBef>
        <a:buNone/>
        <a:defRPr sz="3733" b="1" kern="1200">
          <a:solidFill>
            <a:schemeClr val="accent4"/>
          </a:solidFill>
          <a:latin typeface="Lexia Light" panose="02060404030504030204" pitchFamily="18" charset="77"/>
          <a:ea typeface="+mj-ea"/>
          <a:cs typeface="+mj-cs"/>
        </a:defRPr>
      </a:lvl1pPr>
    </p:titleStyle>
    <p:bodyStyle>
      <a:lvl1pPr marL="355591" indent="-355591" algn="l" defTabSz="1219170" rtl="0" eaLnBrk="1" latinLnBrk="0" hangingPunct="1">
        <a:spcBef>
          <a:spcPct val="20000"/>
        </a:spcBef>
        <a:buClr>
          <a:schemeClr val="tx2"/>
        </a:buClr>
        <a:buSzPct val="110000"/>
        <a:buFont typeface="Arial" panose="020B0604020202020204" pitchFamily="34" charset="0"/>
        <a:buChar char="•"/>
        <a:defRPr sz="2667" kern="1200">
          <a:solidFill>
            <a:schemeClr val="tx1"/>
          </a:solidFill>
          <a:latin typeface="+mn-lt"/>
          <a:ea typeface="+mn-ea"/>
          <a:cs typeface="+mn-cs"/>
        </a:defRPr>
      </a:lvl1pPr>
      <a:lvl2pPr marL="719649" indent="-364058" algn="l" defTabSz="1219170" rtl="0" eaLnBrk="1" latinLnBrk="0" hangingPunct="1">
        <a:spcBef>
          <a:spcPct val="20000"/>
        </a:spcBef>
        <a:buClr>
          <a:schemeClr val="tx2"/>
        </a:buClr>
        <a:buFont typeface="Arial" panose="020B0604020202020204" pitchFamily="34" charset="0"/>
        <a:buChar char="–"/>
        <a:defRPr sz="2400" kern="1200">
          <a:solidFill>
            <a:schemeClr val="tx1"/>
          </a:solidFill>
          <a:latin typeface="+mn-lt"/>
          <a:ea typeface="+mn-ea"/>
          <a:cs typeface="+mn-cs"/>
        </a:defRPr>
      </a:lvl2pPr>
      <a:lvl3pPr marL="958827" indent="-239178" algn="l" defTabSz="1219170" rtl="0" eaLnBrk="1" latinLnBrk="0" hangingPunct="1">
        <a:spcBef>
          <a:spcPct val="20000"/>
        </a:spcBef>
        <a:buClr>
          <a:schemeClr val="tx2"/>
        </a:buClr>
        <a:buFont typeface="Arial" panose="020B0604020202020204" pitchFamily="34" charset="0"/>
        <a:buChar char="•"/>
        <a:defRPr sz="2133" kern="1200">
          <a:solidFill>
            <a:schemeClr val="tx1"/>
          </a:solidFill>
          <a:latin typeface="+mn-lt"/>
          <a:ea typeface="+mn-ea"/>
          <a:cs typeface="+mn-cs"/>
        </a:defRPr>
      </a:lvl3pPr>
      <a:lvl4pPr marL="1195887" indent="-237061" algn="l" defTabSz="1219170" rtl="0" eaLnBrk="1" latinLnBrk="0" hangingPunct="1">
        <a:spcBef>
          <a:spcPct val="20000"/>
        </a:spcBef>
        <a:buFont typeface="Arial" panose="020B0604020202020204" pitchFamily="34" charset="0"/>
        <a:buChar char="–"/>
        <a:defRPr sz="1867" kern="1200">
          <a:solidFill>
            <a:schemeClr val="tx1"/>
          </a:solidFill>
          <a:latin typeface="+mn-lt"/>
          <a:ea typeface="+mn-ea"/>
          <a:cs typeface="+mn-cs"/>
        </a:defRPr>
      </a:lvl4pPr>
      <a:lvl5pPr marL="1432948" indent="-237061" algn="l" defTabSz="1219170" rtl="0" eaLnBrk="1" latinLnBrk="0" hangingPunct="1">
        <a:spcBef>
          <a:spcPct val="20000"/>
        </a:spcBef>
        <a:buFont typeface="Arial" panose="020B0604020202020204" pitchFamily="34" charset="0"/>
        <a:buChar char="»"/>
        <a:defRPr sz="1867" kern="1200">
          <a:solidFill>
            <a:schemeClr val="tx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58">
          <p15:clr>
            <a:srgbClr val="F26B43"/>
          </p15:clr>
        </p15:guide>
        <p15:guide id="2" pos="272">
          <p15:clr>
            <a:srgbClr val="F26B43"/>
          </p15:clr>
        </p15:guide>
        <p15:guide id="3" orient="horz" pos="940">
          <p15:clr>
            <a:srgbClr val="F26B43"/>
          </p15:clr>
        </p15:guide>
      </p15:sldGuideLst>
    </p:ext>
  </p:extLst>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7D2D6-7C48-4E81-B298-73268FCAC58B}"/>
              </a:ext>
            </a:extLst>
          </p:cNvPr>
          <p:cNvSpPr>
            <a:spLocks noGrp="1"/>
          </p:cNvSpPr>
          <p:nvPr userDrawn="1">
            <p:ph type="title"/>
          </p:nvPr>
        </p:nvSpPr>
        <p:spPr>
          <a:xfrm>
            <a:off x="300037" y="166726"/>
            <a:ext cx="11591925" cy="723901"/>
          </a:xfrm>
          <a:prstGeom prst="rect">
            <a:avLst/>
          </a:prstGeom>
        </p:spPr>
        <p:txBody>
          <a:bodyPr vert="horz" lIns="0" tIns="45720" rIns="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C2BD162-260B-459B-AFCC-55DA16A13613}"/>
              </a:ext>
            </a:extLst>
          </p:cNvPr>
          <p:cNvSpPr>
            <a:spLocks noGrp="1"/>
          </p:cNvSpPr>
          <p:nvPr userDrawn="1">
            <p:ph type="body" idx="1"/>
          </p:nvPr>
        </p:nvSpPr>
        <p:spPr>
          <a:xfrm>
            <a:off x="300038" y="890627"/>
            <a:ext cx="11591924" cy="4828686"/>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p:txBody>
      </p:sp>
      <p:pic>
        <p:nvPicPr>
          <p:cNvPr id="15" name="Picture 14">
            <a:extLst>
              <a:ext uri="{FF2B5EF4-FFF2-40B4-BE49-F238E27FC236}">
                <a16:creationId xmlns:a16="http://schemas.microsoft.com/office/drawing/2014/main" id="{32823C6C-73E3-42A3-83A3-6A4C934D2334}"/>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a:stretch/>
        </p:blipFill>
        <p:spPr>
          <a:xfrm>
            <a:off x="31" y="6238560"/>
            <a:ext cx="12198031" cy="628961"/>
          </a:xfrm>
          <a:prstGeom prst="rect">
            <a:avLst/>
          </a:prstGeom>
        </p:spPr>
      </p:pic>
      <p:sp>
        <p:nvSpPr>
          <p:cNvPr id="4" name="TextBox 3">
            <a:extLst>
              <a:ext uri="{FF2B5EF4-FFF2-40B4-BE49-F238E27FC236}">
                <a16:creationId xmlns:a16="http://schemas.microsoft.com/office/drawing/2014/main" id="{3C84D898-A908-4F9B-8BFC-D0A350053FE5}"/>
              </a:ext>
            </a:extLst>
          </p:cNvPr>
          <p:cNvSpPr txBox="1"/>
          <p:nvPr userDrawn="1"/>
        </p:nvSpPr>
        <p:spPr>
          <a:xfrm>
            <a:off x="2659934" y="6446454"/>
            <a:ext cx="696546" cy="92333"/>
          </a:xfrm>
          <a:prstGeom prst="rect">
            <a:avLst/>
          </a:prstGeom>
          <a:noFill/>
        </p:spPr>
        <p:txBody>
          <a:bodyPr wrap="square" lIns="0" tIns="0" rIns="0" bIns="0" rtlCol="0">
            <a:spAutoFit/>
          </a:bodyPr>
          <a:lstStyle/>
          <a:p>
            <a:r>
              <a:rPr lang="en-US" sz="600" b="1" dirty="0">
                <a:solidFill>
                  <a:srgbClr val="002557"/>
                </a:solidFill>
              </a:rPr>
              <a:t>PRESENTED BY:</a:t>
            </a:r>
          </a:p>
        </p:txBody>
      </p:sp>
      <p:sp>
        <p:nvSpPr>
          <p:cNvPr id="7" name="Slide Number Placeholder 6">
            <a:extLst>
              <a:ext uri="{FF2B5EF4-FFF2-40B4-BE49-F238E27FC236}">
                <a16:creationId xmlns:a16="http://schemas.microsoft.com/office/drawing/2014/main" id="{98C5D41C-0D33-5F99-A8B3-165FC77DDFAD}"/>
              </a:ext>
            </a:extLst>
          </p:cNvPr>
          <p:cNvSpPr>
            <a:spLocks noGrp="1"/>
          </p:cNvSpPr>
          <p:nvPr>
            <p:ph type="sldNum" sz="quarter" idx="4"/>
          </p:nvPr>
        </p:nvSpPr>
        <p:spPr>
          <a:xfrm>
            <a:off x="11317857" y="-5224"/>
            <a:ext cx="574106" cy="365125"/>
          </a:xfrm>
          <a:prstGeom prst="rect">
            <a:avLst/>
          </a:prstGeom>
        </p:spPr>
        <p:txBody>
          <a:bodyPr anchor="b"/>
          <a:lstStyle>
            <a:lvl1pPr algn="r" defTabSz="914400" fontAlgn="auto">
              <a:spcBef>
                <a:spcPts val="0"/>
              </a:spcBef>
              <a:spcAft>
                <a:spcPts val="0"/>
              </a:spcAft>
              <a:defRPr sz="1200">
                <a:solidFill>
                  <a:schemeClr val="tx1"/>
                </a:solidFill>
                <a:ea typeface="+mn-ea"/>
              </a:defRPr>
            </a:lvl1pPr>
          </a:lstStyle>
          <a:p>
            <a:pPr>
              <a:defRPr/>
            </a:pPr>
            <a:fld id="{4B8B4A8A-1121-483C-86FC-27031977109E}" type="slidenum">
              <a:rPr lang="en-US" smtClean="0"/>
              <a:pPr>
                <a:defRPr/>
              </a:pPr>
              <a:t>‹#›</a:t>
            </a:fld>
            <a:endParaRPr lang="en-US" dirty="0"/>
          </a:p>
        </p:txBody>
      </p:sp>
    </p:spTree>
    <p:extLst>
      <p:ext uri="{BB962C8B-B14F-4D97-AF65-F5344CB8AC3E}">
        <p14:creationId xmlns:p14="http://schemas.microsoft.com/office/powerpoint/2010/main" val="617915170"/>
      </p:ext>
    </p:extLst>
  </p:cSld>
  <p:clrMap bg1="lt1" tx1="dk1" bg2="lt2" tx2="dk2" accent1="accent1" accent2="accent2" accent3="accent3" accent4="accent4" accent5="accent5" accent6="accent6" hlink="hlink" folHlink="folHlink"/>
  <p:sldLayoutIdLst>
    <p:sldLayoutId id="2147485489" r:id="rId1"/>
    <p:sldLayoutId id="2147485490" r:id="rId2"/>
    <p:sldLayoutId id="2147485491" r:id="rId3"/>
    <p:sldLayoutId id="2147485492" r:id="rId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hf hdr="0" ftr="0" dt="0"/>
  <p:txStyles>
    <p:titleStyle>
      <a:lvl1pPr algn="l" defTabSz="914400" rtl="0" eaLnBrk="1" latinLnBrk="0" hangingPunct="1">
        <a:lnSpc>
          <a:spcPct val="90000"/>
        </a:lnSpc>
        <a:spcBef>
          <a:spcPct val="0"/>
        </a:spcBef>
        <a:buNone/>
        <a:defRPr sz="3200" b="1" kern="1200">
          <a:solidFill>
            <a:srgbClr val="002557"/>
          </a:solidFill>
          <a:latin typeface="Arial" panose="020B0604020202020204" pitchFamily="34" charset="0"/>
          <a:ea typeface="+mj-ea"/>
          <a:cs typeface="Arial" panose="020B0604020202020204" pitchFamily="34" charset="0"/>
        </a:defRPr>
      </a:lvl1pPr>
    </p:titleStyle>
    <p:bodyStyle>
      <a:lvl1pPr marL="266700" indent="-266700" algn="l" defTabSz="914400" rtl="0" eaLnBrk="1" latinLnBrk="0" hangingPunct="1">
        <a:lnSpc>
          <a:spcPct val="100000"/>
        </a:lnSpc>
        <a:spcBef>
          <a:spcPts val="1000"/>
        </a:spcBef>
        <a:buClr>
          <a:srgbClr val="008764"/>
        </a:buClr>
        <a:buFont typeface="Arial" panose="020B0604020202020204" pitchFamily="34" charset="0"/>
        <a:buChar char="•"/>
        <a:defRPr lang="en-US" sz="1800" kern="1200" dirty="0">
          <a:solidFill>
            <a:schemeClr val="tx1"/>
          </a:solidFill>
          <a:latin typeface="Arial" panose="020B0604020202020204" pitchFamily="34" charset="0"/>
          <a:ea typeface="+mn-ea"/>
          <a:cs typeface="Arial" panose="020B0604020202020204" pitchFamily="34" charset="0"/>
        </a:defRPr>
      </a:lvl1pPr>
      <a:lvl2pPr marL="541338" indent="-274638" algn="l" defTabSz="914400" rtl="0" eaLnBrk="1" latinLnBrk="0" hangingPunct="1">
        <a:lnSpc>
          <a:spcPct val="100000"/>
        </a:lnSpc>
        <a:spcBef>
          <a:spcPts val="500"/>
        </a:spcBef>
        <a:buClr>
          <a:srgbClr val="008764"/>
        </a:buClr>
        <a:buFont typeface="Wingdings" panose="05000000000000000000" pitchFamily="2" charset="2"/>
        <a:buChar char="§"/>
        <a:defRPr lang="en-US" sz="1800" kern="1200" dirty="0">
          <a:solidFill>
            <a:schemeClr val="tx1"/>
          </a:solidFill>
          <a:latin typeface="Arial" panose="020B0604020202020204" pitchFamily="34" charset="0"/>
          <a:ea typeface="+mn-ea"/>
          <a:cs typeface="Arial" panose="020B0604020202020204" pitchFamily="34" charset="0"/>
        </a:defRPr>
      </a:lvl2pPr>
      <a:lvl3pPr marL="808038" indent="-266700" algn="l" defTabSz="914400" rtl="0" eaLnBrk="1" latinLnBrk="0" hangingPunct="1">
        <a:lnSpc>
          <a:spcPct val="100000"/>
        </a:lnSpc>
        <a:spcBef>
          <a:spcPts val="500"/>
        </a:spcBef>
        <a:buClr>
          <a:srgbClr val="008764"/>
        </a:buClr>
        <a:buFont typeface="Courier New" panose="02070309020205020404" pitchFamily="49" charset="0"/>
        <a:buChar char="o"/>
        <a:defRPr lang="en-US" sz="1800" kern="1200" dirty="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189">
          <p15:clr>
            <a:srgbClr val="F26B43"/>
          </p15:clr>
        </p15:guide>
        <p15:guide id="4" pos="7491">
          <p15:clr>
            <a:srgbClr val="F26B43"/>
          </p15:clr>
        </p15:guide>
        <p15:guide id="5" orient="horz" pos="560">
          <p15:clr>
            <a:srgbClr val="F26B43"/>
          </p15:clr>
        </p15:guide>
      </p15:sldGuideLst>
    </p:ext>
  </p:extLst>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68345B-8A34-920C-988B-F40456560B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7B058C6-FC97-61BC-4BFB-6F1BDC73BE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D64543-5474-A239-6F9A-95B96AB8A6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78885C-F339-497C-B846-5A28A2C43C2B}" type="datetimeFigureOut">
              <a:rPr lang="en-US" smtClean="0"/>
              <a:t>5/30/26</a:t>
            </a:fld>
            <a:endParaRPr lang="en-US"/>
          </a:p>
        </p:txBody>
      </p:sp>
      <p:sp>
        <p:nvSpPr>
          <p:cNvPr id="5" name="Footer Placeholder 4">
            <a:extLst>
              <a:ext uri="{FF2B5EF4-FFF2-40B4-BE49-F238E27FC236}">
                <a16:creationId xmlns:a16="http://schemas.microsoft.com/office/drawing/2014/main" id="{40BDED26-A11E-5735-22AF-0DA5FBC326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96A914-C31E-F76B-AB89-9AF462545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F708D0D-789B-4849-8779-F074629DF5A2}" type="slidenum">
              <a:rPr lang="en-US" smtClean="0"/>
              <a:t>‹#›</a:t>
            </a:fld>
            <a:endParaRPr lang="en-US"/>
          </a:p>
        </p:txBody>
      </p:sp>
    </p:spTree>
    <p:extLst>
      <p:ext uri="{BB962C8B-B14F-4D97-AF65-F5344CB8AC3E}">
        <p14:creationId xmlns:p14="http://schemas.microsoft.com/office/powerpoint/2010/main" val="1557213635"/>
      </p:ext>
    </p:extLst>
  </p:cSld>
  <p:clrMap bg1="lt1" tx1="dk1" bg2="lt2" tx2="dk2" accent1="accent1" accent2="accent2" accent3="accent3" accent4="accent4" accent5="accent5" accent6="accent6" hlink="hlink" folHlink="folHlink"/>
  <p:sldLayoutIdLst>
    <p:sldLayoutId id="2147485494" r:id="rId1"/>
    <p:sldLayoutId id="2147485495" r:id="rId2"/>
    <p:sldLayoutId id="2147485496" r:id="rId3"/>
    <p:sldLayoutId id="2147485497" r:id="rId4"/>
    <p:sldLayoutId id="2147485498" r:id="rId5"/>
    <p:sldLayoutId id="2147485499" r:id="rId6"/>
    <p:sldLayoutId id="2147485500" r:id="rId7"/>
    <p:sldLayoutId id="2147485501" r:id="rId8"/>
    <p:sldLayoutId id="2147485502" r:id="rId9"/>
    <p:sldLayoutId id="2147485503" r:id="rId10"/>
    <p:sldLayoutId id="2147485504" r:id="rId11"/>
    <p:sldLayoutId id="2147485505" r:id="rId12"/>
    <p:sldLayoutId id="2147485506" r:id="rId13"/>
    <p:sldLayoutId id="2147485507" r:id="rId1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34B124-F01D-774F-3F0B-75892117D1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128C65-7743-8080-094F-E63E99B4AE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28382F-B042-A7E1-0850-B2142953E8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505343-7DF1-5649-8514-92568E8803C6}" type="datetimeFigureOut">
              <a:rPr lang="en-US" smtClean="0"/>
              <a:t>5/30/26</a:t>
            </a:fld>
            <a:endParaRPr lang="en-US"/>
          </a:p>
        </p:txBody>
      </p:sp>
      <p:sp>
        <p:nvSpPr>
          <p:cNvPr id="5" name="Footer Placeholder 4">
            <a:extLst>
              <a:ext uri="{FF2B5EF4-FFF2-40B4-BE49-F238E27FC236}">
                <a16:creationId xmlns:a16="http://schemas.microsoft.com/office/drawing/2014/main" id="{F10745C9-4D92-013B-D52B-83405FF922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91C7A2-A6FD-14AF-B0E3-C70A10250A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5C4BE0-4832-DC4D-9845-562E0BD53E9A}" type="slidenum">
              <a:rPr lang="en-US" smtClean="0"/>
              <a:t>‹#›</a:t>
            </a:fld>
            <a:endParaRPr lang="en-US"/>
          </a:p>
        </p:txBody>
      </p:sp>
    </p:spTree>
    <p:extLst>
      <p:ext uri="{BB962C8B-B14F-4D97-AF65-F5344CB8AC3E}">
        <p14:creationId xmlns:p14="http://schemas.microsoft.com/office/powerpoint/2010/main" val="1660622683"/>
      </p:ext>
    </p:extLst>
  </p:cSld>
  <p:clrMap bg1="lt1" tx1="dk1" bg2="lt2" tx2="dk2" accent1="accent1" accent2="accent2" accent3="accent3" accent4="accent4" accent5="accent5" accent6="accent6" hlink="hlink" folHlink="folHlink"/>
  <p:sldLayoutIdLst>
    <p:sldLayoutId id="2147485509" r:id="rId1"/>
    <p:sldLayoutId id="2147485510" r:id="rId2"/>
    <p:sldLayoutId id="2147485511" r:id="rId3"/>
    <p:sldLayoutId id="2147485512" r:id="rId4"/>
    <p:sldLayoutId id="2147485513" r:id="rId5"/>
    <p:sldLayoutId id="2147485514" r:id="rId6"/>
    <p:sldLayoutId id="2147485515" r:id="rId7"/>
    <p:sldLayoutId id="2147485516" r:id="rId8"/>
    <p:sldLayoutId id="2147485517" r:id="rId9"/>
    <p:sldLayoutId id="2147485518" r:id="rId10"/>
    <p:sldLayoutId id="2147485519" r:id="rId11"/>
    <p:sldLayoutId id="2147485520" r:id="rId12"/>
    <p:sldLayoutId id="2147485521" r:id="rId13"/>
    <p:sldLayoutId id="2147485522" r:id="rId14"/>
    <p:sldLayoutId id="2147485523" r:id="rId15"/>
    <p:sldLayoutId id="2147485524" r:id="rId16"/>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5657859"/>
      </p:ext>
    </p:extLst>
  </p:cSld>
  <p:clrMap bg1="lt1" tx1="dk1" bg2="lt2" tx2="dk2" accent1="accent1" accent2="accent2" accent3="accent3" accent4="accent4" accent5="accent5" accent6="accent6" hlink="hlink" folHlink="folHlink"/>
  <p:sldLayoutIdLst>
    <p:sldLayoutId id="2147485526" r:id="rId1"/>
    <p:sldLayoutId id="2147485527" r:id="rId2"/>
    <p:sldLayoutId id="2147485528" r:id="rId3"/>
    <p:sldLayoutId id="2147485529" r:id="rId4"/>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ontent_bkg_2.jp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1275555" y="395832"/>
            <a:ext cx="10141903" cy="1888451"/>
          </a:xfrm>
          <a:prstGeom prst="rect">
            <a:avLst/>
          </a:prstGeom>
        </p:spPr>
        <p:txBody>
          <a:bodyPr vert="horz" lIns="91440" tIns="0" rIns="91440" bIns="0" rtlCol="0" anchor="b">
            <a:noAutofit/>
          </a:bodyPr>
          <a:lstStyle/>
          <a:p>
            <a:r>
              <a:rPr lang="en-US"/>
              <a:t>Headline</a:t>
            </a:r>
          </a:p>
        </p:txBody>
      </p:sp>
      <p:sp>
        <p:nvSpPr>
          <p:cNvPr id="3" name="Text Placeholder 2"/>
          <p:cNvSpPr>
            <a:spLocks noGrp="1"/>
          </p:cNvSpPr>
          <p:nvPr>
            <p:ph type="body" idx="1"/>
          </p:nvPr>
        </p:nvSpPr>
        <p:spPr>
          <a:xfrm>
            <a:off x="1275556" y="2815390"/>
            <a:ext cx="9709616" cy="3756548"/>
          </a:xfrm>
          <a:prstGeom prst="rect">
            <a:avLst/>
          </a:prstGeom>
        </p:spPr>
        <p:txBody>
          <a:bodyPr vert="horz" lIns="91440" tIns="45720" rIns="91440" bIns="45720" rtlCol="0">
            <a:normAutofit/>
          </a:bodyPr>
          <a:lstStyle/>
          <a:p>
            <a:pPr lvl="0"/>
            <a:r>
              <a:rPr lang="en-US"/>
              <a:t>Content</a:t>
            </a:r>
          </a:p>
          <a:p>
            <a:pPr lvl="2"/>
            <a:r>
              <a:rPr lang="en-US"/>
              <a:t>Third level</a:t>
            </a:r>
          </a:p>
          <a:p>
            <a:pPr lvl="3"/>
            <a:r>
              <a:rPr lang="en-US"/>
              <a:t>Fourth level</a:t>
            </a:r>
          </a:p>
          <a:p>
            <a:pPr lvl="4"/>
            <a:r>
              <a:rPr lang="en-US"/>
              <a:t>Fifth level</a:t>
            </a:r>
          </a:p>
        </p:txBody>
      </p:sp>
      <p:pic>
        <p:nvPicPr>
          <p:cNvPr id="5" name="Picture 4" descr="Content_bkg.jpg"/>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74749890"/>
      </p:ext>
    </p:extLst>
  </p:cSld>
  <p:clrMap bg1="lt1" tx1="dk1" bg2="lt2" tx2="dk2" accent1="accent1" accent2="accent2" accent3="accent3" accent4="accent4" accent5="accent5" accent6="accent6" hlink="hlink" folHlink="folHlink"/>
  <p:sldLayoutIdLst>
    <p:sldLayoutId id="2147485531" r:id="rId1"/>
    <p:sldLayoutId id="2147485532" r:id="rId2"/>
    <p:sldLayoutId id="2147485533" r:id="rId3"/>
    <p:sldLayoutId id="2147485534" r:id="rId4"/>
    <p:sldLayoutId id="2147485535" r:id="rId5"/>
    <p:sldLayoutId id="2147485536" r:id="rId6"/>
    <p:sldLayoutId id="2147485537" r:id="rId7"/>
    <p:sldLayoutId id="2147485538" r:id="rId8"/>
    <p:sldLayoutId id="2147485539" r:id="rId9"/>
    <p:sldLayoutId id="2147485540" r:id="rId10"/>
    <p:sldLayoutId id="2147485541" r:id="rId11"/>
    <p:sldLayoutId id="2147485542" r:id="rId12"/>
    <p:sldLayoutId id="2147485543" r:id="rId13"/>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457200" rtl="0" eaLnBrk="1" latinLnBrk="0" hangingPunct="1">
        <a:lnSpc>
          <a:spcPct val="90000"/>
        </a:lnSpc>
        <a:spcBef>
          <a:spcPct val="0"/>
        </a:spcBef>
        <a:buNone/>
        <a:defRPr sz="6500" b="1" i="0" kern="1200" baseline="0">
          <a:solidFill>
            <a:srgbClr val="AC1F2D"/>
          </a:solidFill>
          <a:latin typeface="Arial"/>
          <a:ea typeface="+mj-ea"/>
          <a:cs typeface="Arial"/>
        </a:defRPr>
      </a:lvl1pPr>
    </p:titleStyle>
    <p:bodyStyle>
      <a:lvl1pPr marL="0" indent="0" algn="l" defTabSz="457200" rtl="0" eaLnBrk="1" latinLnBrk="0" hangingPunct="1">
        <a:lnSpc>
          <a:spcPct val="90000"/>
        </a:lnSpc>
        <a:spcBef>
          <a:spcPct val="20000"/>
        </a:spcBef>
        <a:buFontTx/>
        <a:buNone/>
        <a:defRPr sz="2000" kern="1200">
          <a:solidFill>
            <a:schemeClr val="tx1"/>
          </a:solidFill>
          <a:latin typeface="Arial"/>
          <a:ea typeface="+mn-ea"/>
          <a:cs typeface="Arial"/>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lnSpc>
          <a:spcPct val="90000"/>
        </a:lnSpc>
        <a:spcBef>
          <a:spcPct val="20000"/>
        </a:spcBef>
        <a:buFont typeface="Arial"/>
        <a:buChar char="•"/>
        <a:defRPr sz="2000" kern="1200">
          <a:solidFill>
            <a:schemeClr val="tx1"/>
          </a:solidFill>
          <a:latin typeface="Arial"/>
          <a:ea typeface="+mn-ea"/>
          <a:cs typeface="Arial"/>
        </a:defRPr>
      </a:lvl3pPr>
      <a:lvl4pPr marL="1600200" indent="-228600" algn="l" defTabSz="457200" rtl="0" eaLnBrk="1" latinLnBrk="0" hangingPunct="1">
        <a:lnSpc>
          <a:spcPct val="90000"/>
        </a:lnSpc>
        <a:spcBef>
          <a:spcPct val="20000"/>
        </a:spcBef>
        <a:buFont typeface="Arial"/>
        <a:buChar char="–"/>
        <a:defRPr sz="2000" kern="1200">
          <a:solidFill>
            <a:schemeClr val="tx1"/>
          </a:solidFill>
          <a:latin typeface="Arial"/>
          <a:ea typeface="+mn-ea"/>
          <a:cs typeface="Arial"/>
        </a:defRPr>
      </a:lvl4pPr>
      <a:lvl5pPr marL="2057400" indent="-228600" algn="l" defTabSz="457200" rtl="0" eaLnBrk="1" latinLnBrk="0" hangingPunct="1">
        <a:lnSpc>
          <a:spcPct val="90000"/>
        </a:lnSpc>
        <a:spcBef>
          <a:spcPct val="20000"/>
        </a:spcBef>
        <a:buFont typeface="Arial"/>
        <a:buChar char="»"/>
        <a:defRPr sz="20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6145E2-B21F-E64D-8D38-F818644C329D}"/>
              </a:ext>
            </a:extLst>
          </p:cNvPr>
          <p:cNvSpPr>
            <a:spLocks noGrp="1"/>
          </p:cNvSpPr>
          <p:nvPr>
            <p:ph type="title"/>
          </p:nvPr>
        </p:nvSpPr>
        <p:spPr>
          <a:xfrm>
            <a:off x="266002" y="-156211"/>
            <a:ext cx="10467191"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9CE70B-C9E4-8842-8EF1-3DD0B092D5F0}"/>
              </a:ext>
            </a:extLst>
          </p:cNvPr>
          <p:cNvSpPr>
            <a:spLocks noGrp="1"/>
          </p:cNvSpPr>
          <p:nvPr>
            <p:ph type="body" idx="1"/>
          </p:nvPr>
        </p:nvSpPr>
        <p:spPr>
          <a:xfrm>
            <a:off x="666077" y="1592749"/>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76E118C0-F8D1-494E-BDF6-2331B79011E1}"/>
              </a:ext>
            </a:extLst>
          </p:cNvPr>
          <p:cNvSpPr/>
          <p:nvPr/>
        </p:nvSpPr>
        <p:spPr>
          <a:xfrm>
            <a:off x="0" y="6390042"/>
            <a:ext cx="12192000" cy="467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0F68EF5-718C-C94E-A928-AE53C0078F80}"/>
              </a:ext>
            </a:extLst>
          </p:cNvPr>
          <p:cNvPicPr>
            <a:picLocks noChangeAspect="1"/>
          </p:cNvPicPr>
          <p:nvPr/>
        </p:nvPicPr>
        <p:blipFill>
          <a:blip r:embed="rId11"/>
          <a:stretch>
            <a:fillRect/>
          </a:stretch>
        </p:blipFill>
        <p:spPr>
          <a:xfrm>
            <a:off x="10781602" y="226036"/>
            <a:ext cx="1144396" cy="910002"/>
          </a:xfrm>
          <a:prstGeom prst="rect">
            <a:avLst/>
          </a:prstGeom>
        </p:spPr>
      </p:pic>
      <p:pic>
        <p:nvPicPr>
          <p:cNvPr id="9" name="Picture 8">
            <a:extLst>
              <a:ext uri="{FF2B5EF4-FFF2-40B4-BE49-F238E27FC236}">
                <a16:creationId xmlns:a16="http://schemas.microsoft.com/office/drawing/2014/main" id="{7A7F7F1F-87C2-B848-B388-119EAE89C55C}"/>
              </a:ext>
            </a:extLst>
          </p:cNvPr>
          <p:cNvPicPr>
            <a:picLocks noChangeAspect="1"/>
          </p:cNvPicPr>
          <p:nvPr/>
        </p:nvPicPr>
        <p:blipFill>
          <a:blip r:embed="rId12"/>
          <a:stretch>
            <a:fillRect/>
          </a:stretch>
        </p:blipFill>
        <p:spPr>
          <a:xfrm>
            <a:off x="8261873" y="6468244"/>
            <a:ext cx="3664125" cy="316823"/>
          </a:xfrm>
          <a:prstGeom prst="rect">
            <a:avLst/>
          </a:prstGeom>
        </p:spPr>
      </p:pic>
      <p:cxnSp>
        <p:nvCxnSpPr>
          <p:cNvPr id="10" name="Straight Connector 9">
            <a:extLst>
              <a:ext uri="{FF2B5EF4-FFF2-40B4-BE49-F238E27FC236}">
                <a16:creationId xmlns:a16="http://schemas.microsoft.com/office/drawing/2014/main" id="{0C2F3145-365A-FA4F-B3E3-4A7BF68FC95F}"/>
              </a:ext>
            </a:extLst>
          </p:cNvPr>
          <p:cNvCxnSpPr>
            <a:cxnSpLocks/>
          </p:cNvCxnSpPr>
          <p:nvPr/>
        </p:nvCxnSpPr>
        <p:spPr>
          <a:xfrm>
            <a:off x="301213" y="1125281"/>
            <a:ext cx="10467191" cy="0"/>
          </a:xfrm>
          <a:prstGeom prst="line">
            <a:avLst/>
          </a:prstGeom>
          <a:ln>
            <a:solidFill>
              <a:schemeClr val="accent3">
                <a:lumMod val="60000"/>
                <a:lumOff val="40000"/>
              </a:schemeClr>
            </a:solidFill>
          </a:ln>
        </p:spPr>
        <p:style>
          <a:lnRef idx="3">
            <a:schemeClr val="accent3"/>
          </a:lnRef>
          <a:fillRef idx="0">
            <a:schemeClr val="accent3"/>
          </a:fillRef>
          <a:effectRef idx="2">
            <a:schemeClr val="accent3"/>
          </a:effectRef>
          <a:fontRef idx="minor">
            <a:schemeClr val="tx1"/>
          </a:fontRef>
        </p:style>
      </p:cxnSp>
      <p:sp>
        <p:nvSpPr>
          <p:cNvPr id="6" name="Slide Number Placeholder 5">
            <a:extLst>
              <a:ext uri="{FF2B5EF4-FFF2-40B4-BE49-F238E27FC236}">
                <a16:creationId xmlns:a16="http://schemas.microsoft.com/office/drawing/2014/main" id="{022CA72F-2D53-4340-A6E9-4F687751CCB1}"/>
              </a:ext>
            </a:extLst>
          </p:cNvPr>
          <p:cNvSpPr>
            <a:spLocks noGrp="1"/>
          </p:cNvSpPr>
          <p:nvPr>
            <p:ph type="sldNum" sz="quarter" idx="4"/>
          </p:nvPr>
        </p:nvSpPr>
        <p:spPr>
          <a:xfrm>
            <a:off x="233731" y="6446596"/>
            <a:ext cx="2743200" cy="365125"/>
          </a:xfrm>
          <a:prstGeom prst="rect">
            <a:avLst/>
          </a:prstGeom>
        </p:spPr>
        <p:txBody>
          <a:bodyPr vert="horz" lIns="91440" tIns="45720" rIns="91440" bIns="45720" rtlCol="0" anchor="ctr"/>
          <a:lstStyle>
            <a:lvl1pPr algn="l">
              <a:defRPr sz="1200">
                <a:solidFill>
                  <a:schemeClr val="tx2"/>
                </a:solidFill>
              </a:defRPr>
            </a:lvl1pPr>
          </a:lstStyle>
          <a:p>
            <a:fld id="{6361B221-7A2F-B642-A30C-08C6276034EC}" type="slidenum">
              <a:rPr lang="en-US" smtClean="0"/>
              <a:pPr/>
              <a:t>‹#›</a:t>
            </a:fld>
            <a:endParaRPr lang="en-US" dirty="0"/>
          </a:p>
        </p:txBody>
      </p:sp>
    </p:spTree>
    <p:extLst>
      <p:ext uri="{BB962C8B-B14F-4D97-AF65-F5344CB8AC3E}">
        <p14:creationId xmlns:p14="http://schemas.microsoft.com/office/powerpoint/2010/main" val="1690968744"/>
      </p:ext>
    </p:extLst>
  </p:cSld>
  <p:clrMap bg1="lt1" tx1="dk1" bg2="lt2" tx2="dk2" accent1="accent1" accent2="accent2" accent3="accent3" accent4="accent4" accent5="accent5" accent6="accent6" hlink="hlink" folHlink="folHlink"/>
  <p:sldLayoutIdLst>
    <p:sldLayoutId id="2147485545" r:id="rId1"/>
    <p:sldLayoutId id="2147485546" r:id="rId2"/>
    <p:sldLayoutId id="2147485547" r:id="rId3"/>
    <p:sldLayoutId id="2147485548" r:id="rId4"/>
    <p:sldLayoutId id="2147485549" r:id="rId5"/>
    <p:sldLayoutId id="2147485550" r:id="rId6"/>
    <p:sldLayoutId id="2147485551" r:id="rId7"/>
    <p:sldLayoutId id="2147485552" r:id="rId8"/>
    <p:sldLayoutId id="2147485553" r:id="rId9"/>
  </p:sldLayoutIdLst>
  <mc:AlternateContent xmlns:mc="http://schemas.openxmlformats.org/markup-compatibility/2006">
    <mc:Choice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lnSpc>
          <a:spcPct val="90000"/>
        </a:lnSpc>
        <a:spcBef>
          <a:spcPct val="0"/>
        </a:spcBef>
        <a:buNone/>
        <a:defRPr sz="36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System Font Regular"/>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System Font Regular"/>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System Font Regular"/>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tags" Target="../tags/tag1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07.png"/><Relationship Id="rId2" Type="http://schemas.openxmlformats.org/officeDocument/2006/relationships/slideLayout" Target="../slideLayouts/slideLayout176.xml"/><Relationship Id="rId1" Type="http://schemas.openxmlformats.org/officeDocument/2006/relationships/tags" Target="../tags/tag16.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1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18.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19.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20.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2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76.xml"/><Relationship Id="rId1" Type="http://schemas.openxmlformats.org/officeDocument/2006/relationships/tags" Target="../tags/tag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2.xml"/></Relationships>
</file>

<file path=ppt/slides/_rels/slide1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10.png"/><Relationship Id="rId4" Type="http://schemas.openxmlformats.org/officeDocument/2006/relationships/image" Target="../media/image109.png"/></Relationships>
</file>

<file path=ppt/slides/_rels/slide1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xml"/><Relationship Id="rId1" Type="http://schemas.openxmlformats.org/officeDocument/2006/relationships/slideLayout" Target="../slideLayouts/slideLayout200.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1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8.xml"/><Relationship Id="rId1" Type="http://schemas.openxmlformats.org/officeDocument/2006/relationships/slideLayout" Target="../slideLayouts/slideLayout17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2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tags" Target="../tags/tag24.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0.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7.png"/><Relationship Id="rId1" Type="http://schemas.openxmlformats.org/officeDocument/2006/relationships/slideLayout" Target="../slideLayouts/slideLayout222.xml"/><Relationship Id="rId4" Type="http://schemas.openxmlformats.org/officeDocument/2006/relationships/image" Target="../media/image118.png"/></Relationships>
</file>

<file path=ppt/slides/_rels/slide22.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22.xml"/></Relationships>
</file>

<file path=ppt/slides/_rels/slide2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0.png"/><Relationship Id="rId1" Type="http://schemas.openxmlformats.org/officeDocument/2006/relationships/slideLayout" Target="../slideLayouts/slideLayout222.xml"/></Relationships>
</file>

<file path=ppt/slides/_rels/slide2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21.png"/><Relationship Id="rId1" Type="http://schemas.openxmlformats.org/officeDocument/2006/relationships/slideLayout" Target="../slideLayouts/slideLayout222.xml"/></Relationships>
</file>

<file path=ppt/slides/_rels/slide25.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22.xml"/><Relationship Id="rId4" Type="http://schemas.openxmlformats.org/officeDocument/2006/relationships/image" Target="../media/image124.png"/></Relationships>
</file>

<file path=ppt/slides/_rels/slide2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25.png"/><Relationship Id="rId1" Type="http://schemas.openxmlformats.org/officeDocument/2006/relationships/slideLayout" Target="../slideLayouts/slideLayout222.xml"/><Relationship Id="rId4" Type="http://schemas.openxmlformats.org/officeDocument/2006/relationships/image" Target="../media/image126.png"/></Relationships>
</file>

<file path=ppt/slides/_rels/slide27.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223.xml"/></Relationships>
</file>

<file path=ppt/slides/_rels/slide28.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28.png"/><Relationship Id="rId1" Type="http://schemas.openxmlformats.org/officeDocument/2006/relationships/slideLayout" Target="../slideLayouts/slideLayout223.xml"/></Relationships>
</file>

<file path=ppt/slides/_rels/slide2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29.png"/><Relationship Id="rId1" Type="http://schemas.openxmlformats.org/officeDocument/2006/relationships/slideLayout" Target="../slideLayouts/slideLayout223.xml"/></Relationships>
</file>

<file path=ppt/slides/_rels/slide30.xml.rels><?xml version="1.0" encoding="UTF-8" standalone="yes"?>
<Relationships xmlns="http://schemas.openxmlformats.org/package/2006/relationships"><Relationship Id="rId2" Type="http://schemas.openxmlformats.org/officeDocument/2006/relationships/image" Target="../media/image130.jpg"/><Relationship Id="rId1" Type="http://schemas.openxmlformats.org/officeDocument/2006/relationships/slideLayout" Target="../slideLayouts/slideLayout223.xml"/></Relationships>
</file>

<file path=ppt/slides/_rels/slide3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31.png"/><Relationship Id="rId1" Type="http://schemas.openxmlformats.org/officeDocument/2006/relationships/slideLayout" Target="../slideLayouts/slideLayout223.xml"/></Relationships>
</file>

<file path=ppt/slides/_rels/slide3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32.png"/><Relationship Id="rId1" Type="http://schemas.openxmlformats.org/officeDocument/2006/relationships/slideLayout" Target="../slideLayouts/slideLayout223.xml"/></Relationships>
</file>

<file path=ppt/slides/_rels/slide3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2.xml"/><Relationship Id="rId1" Type="http://schemas.openxmlformats.org/officeDocument/2006/relationships/slideLayout" Target="../slideLayouts/slideLayout222.xml"/><Relationship Id="rId6" Type="http://schemas.microsoft.com/office/2007/relationships/hdphoto" Target="../media/hdphoto11.wdp"/><Relationship Id="rId5" Type="http://schemas.openxmlformats.org/officeDocument/2006/relationships/image" Target="../media/image134.png"/><Relationship Id="rId4" Type="http://schemas.microsoft.com/office/2007/relationships/hdphoto" Target="../media/hdphoto10.wdp"/></Relationships>
</file>

<file path=ppt/slides/_rels/slide3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35.png"/><Relationship Id="rId1" Type="http://schemas.openxmlformats.org/officeDocument/2006/relationships/slideLayout" Target="../slideLayouts/slideLayout223.xml"/></Relationships>
</file>

<file path=ppt/slides/_rels/slide35.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36.png"/><Relationship Id="rId1" Type="http://schemas.openxmlformats.org/officeDocument/2006/relationships/slideLayout" Target="../slideLayouts/slideLayout223.xml"/></Relationships>
</file>

<file path=ppt/slides/_rels/slide3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37.png"/><Relationship Id="rId1" Type="http://schemas.openxmlformats.org/officeDocument/2006/relationships/slideLayout" Target="../slideLayouts/slideLayout223.xml"/></Relationships>
</file>

<file path=ppt/slides/_rels/slide3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38.png"/><Relationship Id="rId1" Type="http://schemas.openxmlformats.org/officeDocument/2006/relationships/slideLayout" Target="../slideLayouts/slideLayout223.xml"/></Relationships>
</file>

<file path=ppt/slides/_rels/slide38.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39.png"/><Relationship Id="rId1" Type="http://schemas.openxmlformats.org/officeDocument/2006/relationships/slideLayout" Target="../slideLayouts/slideLayout223.xml"/></Relationships>
</file>

<file path=ppt/slides/_rels/slide39.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139.png"/><Relationship Id="rId1" Type="http://schemas.openxmlformats.org/officeDocument/2006/relationships/slideLayout" Target="../slideLayouts/slideLayout223.xml"/></Relationships>
</file>

<file path=ppt/slides/_rels/slide40.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140.png"/><Relationship Id="rId1" Type="http://schemas.openxmlformats.org/officeDocument/2006/relationships/slideLayout" Target="../slideLayouts/slideLayout223.xml"/></Relationships>
</file>

<file path=ppt/slides/_rels/slide4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emf"/><Relationship Id="rId1" Type="http://schemas.openxmlformats.org/officeDocument/2006/relationships/slideLayout" Target="../slideLayouts/slideLayout222.xml"/><Relationship Id="rId5" Type="http://schemas.microsoft.com/office/2007/relationships/hdphoto" Target="../media/hdphoto19.wdp"/><Relationship Id="rId4" Type="http://schemas.openxmlformats.org/officeDocument/2006/relationships/image" Target="../media/image14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22.xml"/></Relationships>
</file>

<file path=ppt/slides/_rels/slide43.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6.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7.tiff"/><Relationship Id="rId7" Type="http://schemas.openxmlformats.org/officeDocument/2006/relationships/image" Target="../media/image151.png"/><Relationship Id="rId2" Type="http://schemas.openxmlformats.org/officeDocument/2006/relationships/notesSlide" Target="../notesSlides/notesSlide13.xml"/><Relationship Id="rId1" Type="http://schemas.openxmlformats.org/officeDocument/2006/relationships/slideLayout" Target="../slideLayouts/slideLayout229.xml"/><Relationship Id="rId6" Type="http://schemas.openxmlformats.org/officeDocument/2006/relationships/image" Target="../media/image150.jpeg"/><Relationship Id="rId5" Type="http://schemas.openxmlformats.org/officeDocument/2006/relationships/image" Target="../media/image149.png"/><Relationship Id="rId4" Type="http://schemas.openxmlformats.org/officeDocument/2006/relationships/image" Target="../media/image148.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3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8.xml"/></Relationships>
</file>

<file path=ppt/slides/_rels/slide52.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152.png"/><Relationship Id="rId1" Type="http://schemas.openxmlformats.org/officeDocument/2006/relationships/slideLayout" Target="../slideLayouts/slideLayout248.xml"/></Relationships>
</file>

<file path=ppt/slides/_rels/slide53.xml.rels><?xml version="1.0" encoding="UTF-8" standalone="yes"?>
<Relationships xmlns="http://schemas.openxmlformats.org/package/2006/relationships"><Relationship Id="rId3" Type="http://schemas.openxmlformats.org/officeDocument/2006/relationships/image" Target="../media/image153.emf"/><Relationship Id="rId2" Type="http://schemas.openxmlformats.org/officeDocument/2006/relationships/notesSlide" Target="../notesSlides/notesSlide14.xml"/><Relationship Id="rId1" Type="http://schemas.openxmlformats.org/officeDocument/2006/relationships/slideLayout" Target="../slideLayouts/slideLayout254.xml"/><Relationship Id="rId4" Type="http://schemas.openxmlformats.org/officeDocument/2006/relationships/image" Target="../media/image154.emf"/></Relationships>
</file>

<file path=ppt/slides/_rels/slide54.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284.xml"/><Relationship Id="rId4" Type="http://schemas.openxmlformats.org/officeDocument/2006/relationships/image" Target="../media/image157.emf"/></Relationships>
</file>

<file path=ppt/slides/_rels/slide55.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158.png"/><Relationship Id="rId1" Type="http://schemas.openxmlformats.org/officeDocument/2006/relationships/slideLayout" Target="../slideLayouts/slideLayout345.xml"/><Relationship Id="rId6" Type="http://schemas.microsoft.com/office/2007/relationships/hdphoto" Target="../media/hdphoto22.wdp"/><Relationship Id="rId5" Type="http://schemas.openxmlformats.org/officeDocument/2006/relationships/image" Target="../media/image160.png"/><Relationship Id="rId4" Type="http://schemas.openxmlformats.org/officeDocument/2006/relationships/image" Target="../media/image159.emf"/></Relationships>
</file>

<file path=ppt/slides/_rels/slide56.xml.rels><?xml version="1.0" encoding="UTF-8" standalone="yes"?>
<Relationships xmlns="http://schemas.openxmlformats.org/package/2006/relationships"><Relationship Id="rId3" Type="http://schemas.openxmlformats.org/officeDocument/2006/relationships/image" Target="../media/image161.svg"/><Relationship Id="rId2" Type="http://schemas.openxmlformats.org/officeDocument/2006/relationships/notesSlide" Target="../notesSlides/notesSlide15.xml"/><Relationship Id="rId1" Type="http://schemas.openxmlformats.org/officeDocument/2006/relationships/slideLayout" Target="../slideLayouts/slideLayout345.xml"/></Relationships>
</file>

<file path=ppt/slides/_rels/slide57.xml.rels><?xml version="1.0" encoding="UTF-8" standalone="yes"?>
<Relationships xmlns="http://schemas.openxmlformats.org/package/2006/relationships"><Relationship Id="rId8" Type="http://schemas.microsoft.com/office/2007/relationships/hdphoto" Target="../media/hdphoto23.wdp"/><Relationship Id="rId3" Type="http://schemas.openxmlformats.org/officeDocument/2006/relationships/notesSlide" Target="../notesSlides/notesSlide16.xml"/><Relationship Id="rId7" Type="http://schemas.openxmlformats.org/officeDocument/2006/relationships/image" Target="../media/image163.png"/><Relationship Id="rId2" Type="http://schemas.openxmlformats.org/officeDocument/2006/relationships/slideLayout" Target="../slideLayouts/slideLayout249.xml"/><Relationship Id="rId1" Type="http://schemas.openxmlformats.org/officeDocument/2006/relationships/tags" Target="../tags/tag25.xml"/><Relationship Id="rId6" Type="http://schemas.openxmlformats.org/officeDocument/2006/relationships/hyperlink" Target="https://clinicaltrials.gov/ct2/show/NCT05153239" TargetMode="External"/><Relationship Id="rId5" Type="http://schemas.openxmlformats.org/officeDocument/2006/relationships/image" Target="../media/image162.emf"/><Relationship Id="rId4" Type="http://schemas.openxmlformats.org/officeDocument/2006/relationships/oleObject" Target="../embeddings/oleObject2.bin"/></Relationships>
</file>

<file path=ppt/slides/_rels/slide58.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7.xml"/><Relationship Id="rId1" Type="http://schemas.openxmlformats.org/officeDocument/2006/relationships/slideLayout" Target="../slideLayouts/slideLayout248.xml"/><Relationship Id="rId6" Type="http://schemas.microsoft.com/office/2007/relationships/hdphoto" Target="../media/hdphoto25.wdp"/><Relationship Id="rId5" Type="http://schemas.openxmlformats.org/officeDocument/2006/relationships/image" Target="../media/image165.png"/><Relationship Id="rId4" Type="http://schemas.microsoft.com/office/2007/relationships/hdphoto" Target="../media/hdphoto24.wdp"/></Relationships>
</file>

<file path=ppt/slides/_rels/slide59.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8.xml"/><Relationship Id="rId1" Type="http://schemas.openxmlformats.org/officeDocument/2006/relationships/slideLayout" Target="../slideLayouts/slideLayout277.xml"/><Relationship Id="rId4" Type="http://schemas.openxmlformats.org/officeDocument/2006/relationships/image" Target="../media/image167.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38.xml"/></Relationships>
</file>

<file path=ppt/slides/_rels/slide6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9.xml"/><Relationship Id="rId1" Type="http://schemas.openxmlformats.org/officeDocument/2006/relationships/slideLayout" Target="../slideLayouts/slideLayout353.xml"/><Relationship Id="rId5" Type="http://schemas.openxmlformats.org/officeDocument/2006/relationships/image" Target="../media/image170.png"/><Relationship Id="rId4" Type="http://schemas.openxmlformats.org/officeDocument/2006/relationships/image" Target="../media/image169.png"/></Relationships>
</file>

<file path=ppt/slides/_rels/slide62.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20.xml"/><Relationship Id="rId1" Type="http://schemas.openxmlformats.org/officeDocument/2006/relationships/slideLayout" Target="../slideLayouts/slideLayout360.xml"/><Relationship Id="rId5" Type="http://schemas.openxmlformats.org/officeDocument/2006/relationships/image" Target="../media/image173.png"/><Relationship Id="rId4" Type="http://schemas.openxmlformats.org/officeDocument/2006/relationships/image" Target="../media/image172.png"/></Relationships>
</file>

<file path=ppt/slides/_rels/slide63.xml.rels><?xml version="1.0" encoding="UTF-8" standalone="yes"?>
<Relationships xmlns="http://schemas.openxmlformats.org/package/2006/relationships"><Relationship Id="rId3" Type="http://schemas.openxmlformats.org/officeDocument/2006/relationships/image" Target="../media/image175.emf"/><Relationship Id="rId2" Type="http://schemas.openxmlformats.org/officeDocument/2006/relationships/image" Target="../media/image174.png"/><Relationship Id="rId1" Type="http://schemas.openxmlformats.org/officeDocument/2006/relationships/slideLayout" Target="../slideLayouts/slideLayout35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65.xml.rels><?xml version="1.0" encoding="UTF-8" standalone="yes"?>
<Relationships xmlns="http://schemas.openxmlformats.org/package/2006/relationships"><Relationship Id="rId2" Type="http://schemas.openxmlformats.org/officeDocument/2006/relationships/image" Target="../media/image176.jpg"/><Relationship Id="rId1" Type="http://schemas.openxmlformats.org/officeDocument/2006/relationships/slideLayout" Target="../slideLayouts/slideLayout370.xml"/></Relationships>
</file>

<file path=ppt/slides/_rels/slide66.xml.rels><?xml version="1.0" encoding="UTF-8" standalone="yes"?>
<Relationships xmlns="http://schemas.openxmlformats.org/package/2006/relationships"><Relationship Id="rId2" Type="http://schemas.openxmlformats.org/officeDocument/2006/relationships/image" Target="../media/image177.jpg"/><Relationship Id="rId1" Type="http://schemas.openxmlformats.org/officeDocument/2006/relationships/slideLayout" Target="../slideLayouts/slideLayout370.xml"/></Relationships>
</file>

<file path=ppt/slides/_rels/slide67.xml.rels><?xml version="1.0" encoding="UTF-8" standalone="yes"?>
<Relationships xmlns="http://schemas.openxmlformats.org/package/2006/relationships"><Relationship Id="rId3" Type="http://schemas.microsoft.com/office/2007/relationships/hdphoto" Target="../media/hdphoto26.wdp"/><Relationship Id="rId2" Type="http://schemas.openxmlformats.org/officeDocument/2006/relationships/image" Target="../media/image178.png"/><Relationship Id="rId1" Type="http://schemas.openxmlformats.org/officeDocument/2006/relationships/slideLayout" Target="../slideLayouts/slideLayout370.xml"/></Relationships>
</file>

<file path=ppt/slides/_rels/slide68.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179.png"/><Relationship Id="rId1" Type="http://schemas.openxmlformats.org/officeDocument/2006/relationships/slideLayout" Target="../slideLayouts/slideLayout370.xml"/></Relationships>
</file>

<file path=ppt/slides/_rels/slide69.xml.rels><?xml version="1.0" encoding="UTF-8" standalone="yes"?>
<Relationships xmlns="http://schemas.openxmlformats.org/package/2006/relationships"><Relationship Id="rId2" Type="http://schemas.openxmlformats.org/officeDocument/2006/relationships/image" Target="../media/image180.emf"/><Relationship Id="rId1" Type="http://schemas.openxmlformats.org/officeDocument/2006/relationships/slideLayout" Target="../slideLayouts/slideLayout354.xml"/></Relationships>
</file>

<file path=ppt/slides/_rels/slide70.xml.rels><?xml version="1.0" encoding="UTF-8" standalone="yes"?>
<Relationships xmlns="http://schemas.openxmlformats.org/package/2006/relationships"><Relationship Id="rId3" Type="http://schemas.microsoft.com/office/2007/relationships/hdphoto" Target="../media/hdphoto28.wdp"/><Relationship Id="rId7" Type="http://schemas.openxmlformats.org/officeDocument/2006/relationships/image" Target="../media/image184.png"/><Relationship Id="rId2" Type="http://schemas.openxmlformats.org/officeDocument/2006/relationships/image" Target="../media/image181.png"/><Relationship Id="rId1" Type="http://schemas.openxmlformats.org/officeDocument/2006/relationships/slideLayout" Target="../slideLayouts/slideLayout354.xml"/><Relationship Id="rId6" Type="http://schemas.microsoft.com/office/2007/relationships/hdphoto" Target="../media/hdphoto29.wdp"/><Relationship Id="rId5" Type="http://schemas.openxmlformats.org/officeDocument/2006/relationships/image" Target="../media/image183.png"/><Relationship Id="rId4" Type="http://schemas.openxmlformats.org/officeDocument/2006/relationships/image" Target="../media/image182.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5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54.xml"/></Relationships>
</file>

<file path=ppt/slides/_rels/slide73.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5.emf"/><Relationship Id="rId1" Type="http://schemas.openxmlformats.org/officeDocument/2006/relationships/slideLayout" Target="../slideLayouts/slideLayout354.xml"/><Relationship Id="rId4" Type="http://schemas.openxmlformats.org/officeDocument/2006/relationships/image" Target="../media/image187.emf"/></Relationships>
</file>

<file path=ppt/slides/_rels/slide74.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188.png"/><Relationship Id="rId1" Type="http://schemas.openxmlformats.org/officeDocument/2006/relationships/slideLayout" Target="../slideLayouts/slideLayout359.xml"/><Relationship Id="rId5" Type="http://schemas.microsoft.com/office/2007/relationships/hdphoto" Target="../media/hdphoto31.wdp"/><Relationship Id="rId4" Type="http://schemas.openxmlformats.org/officeDocument/2006/relationships/image" Target="../media/image189.png"/></Relationships>
</file>

<file path=ppt/slides/_rels/slide75.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361.xml"/></Relationships>
</file>

<file path=ppt/slides/_rels/slide76.xml.rels><?xml version="1.0" encoding="UTF-8" standalone="yes"?>
<Relationships xmlns="http://schemas.openxmlformats.org/package/2006/relationships"><Relationship Id="rId3" Type="http://schemas.microsoft.com/office/2007/relationships/hdphoto" Target="../media/hdphoto32.wdp"/><Relationship Id="rId2" Type="http://schemas.openxmlformats.org/officeDocument/2006/relationships/image" Target="../media/image190.png"/><Relationship Id="rId1" Type="http://schemas.openxmlformats.org/officeDocument/2006/relationships/slideLayout" Target="../slideLayouts/slideLayout442.xml"/><Relationship Id="rId5" Type="http://schemas.microsoft.com/office/2007/relationships/hdphoto" Target="../media/hdphoto33.wdp"/><Relationship Id="rId4" Type="http://schemas.openxmlformats.org/officeDocument/2006/relationships/image" Target="../media/image191.png"/></Relationships>
</file>

<file path=ppt/slides/_rels/slide7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1.xml"/><Relationship Id="rId1" Type="http://schemas.openxmlformats.org/officeDocument/2006/relationships/slideLayout" Target="../slideLayouts/slideLayout372.xml"/></Relationships>
</file>

<file path=ppt/slides/_rels/slide78.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g"/><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6.png"/><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98.xml"/></Relationships>
</file>

<file path=ppt/slides/_rels/slide84.xml.rels><?xml version="1.0" encoding="UTF-8" standalone="yes"?>
<Relationships xmlns="http://schemas.openxmlformats.org/package/2006/relationships"><Relationship Id="rId3" Type="http://schemas.microsoft.com/office/2007/relationships/hdphoto" Target="../media/hdphoto34.wdp"/><Relationship Id="rId2" Type="http://schemas.openxmlformats.org/officeDocument/2006/relationships/image" Target="../media/image193.png"/><Relationship Id="rId1" Type="http://schemas.openxmlformats.org/officeDocument/2006/relationships/slideLayout" Target="../slideLayouts/slideLayout399.xml"/><Relationship Id="rId5" Type="http://schemas.microsoft.com/office/2007/relationships/hdphoto" Target="../media/hdphoto35.wdp"/><Relationship Id="rId4" Type="http://schemas.openxmlformats.org/officeDocument/2006/relationships/image" Target="../media/image194.pn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92.xml"/><Relationship Id="rId1" Type="http://schemas.openxmlformats.org/officeDocument/2006/relationships/tags" Target="../tags/tag26.xml"/><Relationship Id="rId5" Type="http://schemas.microsoft.com/office/2007/relationships/hdphoto" Target="../media/hdphoto36.wdp"/><Relationship Id="rId4" Type="http://schemas.openxmlformats.org/officeDocument/2006/relationships/image" Target="../media/image195.png"/></Relationships>
</file>

<file path=ppt/slides/_rels/slide86.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24.xml"/><Relationship Id="rId1" Type="http://schemas.openxmlformats.org/officeDocument/2006/relationships/slideLayout" Target="../slideLayouts/slideLayout415.xml"/><Relationship Id="rId4" Type="http://schemas.microsoft.com/office/2007/relationships/hdphoto" Target="../media/hdphoto37.wdp"/></Relationships>
</file>

<file path=ppt/slides/_rels/slide87.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25.xml"/><Relationship Id="rId1" Type="http://schemas.openxmlformats.org/officeDocument/2006/relationships/slideLayout" Target="../slideLayouts/slideLayout393.xml"/></Relationships>
</file>

<file path=ppt/slides/_rels/slide88.xml.rels><?xml version="1.0" encoding="UTF-8" standalone="yes"?>
<Relationships xmlns="http://schemas.openxmlformats.org/package/2006/relationships"><Relationship Id="rId3" Type="http://schemas.microsoft.com/office/2007/relationships/hdphoto" Target="../media/hdphoto38.wdp"/><Relationship Id="rId2" Type="http://schemas.openxmlformats.org/officeDocument/2006/relationships/image" Target="../media/image198.png"/><Relationship Id="rId1" Type="http://schemas.openxmlformats.org/officeDocument/2006/relationships/slideLayout" Target="../slideLayouts/slideLayout392.xml"/><Relationship Id="rId5" Type="http://schemas.microsoft.com/office/2007/relationships/hdphoto" Target="../media/hdphoto39.wdp"/><Relationship Id="rId4" Type="http://schemas.openxmlformats.org/officeDocument/2006/relationships/image" Target="../media/image199.png"/></Relationships>
</file>

<file path=ppt/slides/_rels/slide89.xml.rels><?xml version="1.0" encoding="UTF-8" standalone="yes"?>
<Relationships xmlns="http://schemas.openxmlformats.org/package/2006/relationships"><Relationship Id="rId3" Type="http://schemas.microsoft.com/office/2007/relationships/hdphoto" Target="../media/hdphoto40.wdp"/><Relationship Id="rId2" Type="http://schemas.openxmlformats.org/officeDocument/2006/relationships/image" Target="../media/image200.png"/><Relationship Id="rId1" Type="http://schemas.openxmlformats.org/officeDocument/2006/relationships/slideLayout" Target="../slideLayouts/slideLayout392.xml"/><Relationship Id="rId5" Type="http://schemas.microsoft.com/office/2007/relationships/hdphoto" Target="../media/hdphoto41.wdp"/><Relationship Id="rId4" Type="http://schemas.openxmlformats.org/officeDocument/2006/relationships/image" Target="../media/image201.png"/></Relationships>
</file>

<file path=ppt/slides/_rels/slide90.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26.xml"/><Relationship Id="rId1" Type="http://schemas.openxmlformats.org/officeDocument/2006/relationships/slideLayout" Target="../slideLayouts/slideLayout392.xml"/><Relationship Id="rId4" Type="http://schemas.microsoft.com/office/2007/relationships/hdphoto" Target="../media/hdphoto42.wdp"/></Relationships>
</file>

<file path=ppt/slides/_rels/slide91.xml.rels><?xml version="1.0" encoding="UTF-8" standalone="yes"?>
<Relationships xmlns="http://schemas.openxmlformats.org/package/2006/relationships"><Relationship Id="rId3" Type="http://schemas.microsoft.com/office/2007/relationships/hdphoto" Target="../media/hdphoto43.wdp"/><Relationship Id="rId2" Type="http://schemas.openxmlformats.org/officeDocument/2006/relationships/image" Target="../media/image203.png"/><Relationship Id="rId1" Type="http://schemas.openxmlformats.org/officeDocument/2006/relationships/slideLayout" Target="../slideLayouts/slideLayout392.xml"/><Relationship Id="rId5" Type="http://schemas.microsoft.com/office/2007/relationships/hdphoto" Target="../media/hdphoto44.wdp"/><Relationship Id="rId4" Type="http://schemas.openxmlformats.org/officeDocument/2006/relationships/image" Target="../media/image204.png"/></Relationships>
</file>

<file path=ppt/slides/_rels/slide92.xml.rels><?xml version="1.0" encoding="UTF-8" standalone="yes"?>
<Relationships xmlns="http://schemas.openxmlformats.org/package/2006/relationships"><Relationship Id="rId3" Type="http://schemas.microsoft.com/office/2007/relationships/hdphoto" Target="../media/hdphoto44.wdp"/><Relationship Id="rId2" Type="http://schemas.openxmlformats.org/officeDocument/2006/relationships/image" Target="../media/image204.png"/><Relationship Id="rId1" Type="http://schemas.openxmlformats.org/officeDocument/2006/relationships/slideLayout" Target="../slideLayouts/slideLayout392.xml"/><Relationship Id="rId5" Type="http://schemas.openxmlformats.org/officeDocument/2006/relationships/hyperlink" Target="https://www.biospace.com/drug-development/patient-deaths-put-merck-daiichi-sankyos-antibody-drug-conjugate-on-hold" TargetMode="External"/><Relationship Id="rId4" Type="http://schemas.openxmlformats.org/officeDocument/2006/relationships/hyperlink" Target="https://www.fiercebiotech.com/biotech/patient-deaths-prompt-partial-hold-daiichi-mercks-global-phase-3-adc-program" TargetMode="External"/></Relationships>
</file>

<file path=ppt/slides/_rels/slide93.xml.rels><?xml version="1.0" encoding="UTF-8" standalone="yes"?>
<Relationships xmlns="http://schemas.openxmlformats.org/package/2006/relationships"><Relationship Id="rId2" Type="http://schemas.openxmlformats.org/officeDocument/2006/relationships/hyperlink" Target="https://www.merck.com/news/ifinatamab-deruxtecan-granted-priority-review-in-the-u-s-for-adult-patients-with-previously-treated-extensive-stage-small-cell-lung-cancer-who-experienced-disease-progression-on-or-after-platinum-bas/" TargetMode="External"/><Relationship Id="rId1" Type="http://schemas.openxmlformats.org/officeDocument/2006/relationships/slideLayout" Target="../slideLayouts/slideLayout392.xml"/></Relationships>
</file>

<file path=ppt/slides/_rels/slide94.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392.xml"/></Relationships>
</file>

<file path=ppt/slides/_rels/slide95.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206.png"/><Relationship Id="rId1" Type="http://schemas.openxmlformats.org/officeDocument/2006/relationships/slideLayout" Target="../slideLayouts/slideLayout392.xml"/></Relationships>
</file>

<file path=ppt/slides/_rels/slide96.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392.xml"/></Relationships>
</file>

<file path=ppt/slides/_rels/slide97.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392.xml"/></Relationships>
</file>

<file path=ppt/slides/_rels/slide98.xml.rels><?xml version="1.0" encoding="UTF-8" standalone="yes"?>
<Relationships xmlns="http://schemas.openxmlformats.org/package/2006/relationships"><Relationship Id="rId2" Type="http://schemas.openxmlformats.org/officeDocument/2006/relationships/image" Target="../media/image209.png"/><Relationship Id="rId1" Type="http://schemas.openxmlformats.org/officeDocument/2006/relationships/slideLayout" Target="../slideLayouts/slideLayout392.xml"/></Relationships>
</file>

<file path=ppt/slides/_rels/slide99.xml.rels><?xml version="1.0" encoding="UTF-8" standalone="yes"?>
<Relationships xmlns="http://schemas.openxmlformats.org/package/2006/relationships"><Relationship Id="rId2" Type="http://schemas.openxmlformats.org/officeDocument/2006/relationships/hyperlink" Target="https://www.gilead.com/news/news-details/2024/us-fda-grants-breakthrough-therapy-designation-to-trodelvy-sacituzumab-govitecan-hziy-for-second-line-treatment-of-extensive-stage-small-cell-lung-cancer" TargetMode="External"/><Relationship Id="rId1" Type="http://schemas.openxmlformats.org/officeDocument/2006/relationships/slideLayout" Target="../slideLayouts/slideLayout392.xml"/></Relationships>
</file>

<file path=ppt/slides/_rels/slide100.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27.xml"/><Relationship Id="rId1" Type="http://schemas.openxmlformats.org/officeDocument/2006/relationships/slideLayout" Target="../slideLayouts/slideLayout392.xml"/><Relationship Id="rId4" Type="http://schemas.microsoft.com/office/2007/relationships/hdphoto" Target="../media/hdphoto46.wdp"/></Relationships>
</file>

<file path=ppt/slides/_rels/slide101.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image" Target="../media/image211.png"/><Relationship Id="rId1" Type="http://schemas.openxmlformats.org/officeDocument/2006/relationships/slideLayout" Target="../slideLayouts/slideLayout419.xml"/></Relationships>
</file>

<file path=ppt/slides/_rels/slide102.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28.xml"/><Relationship Id="rId1" Type="http://schemas.openxmlformats.org/officeDocument/2006/relationships/slideLayout" Target="../slideLayouts/slideLayout419.xml"/></Relationships>
</file>

<file path=ppt/slides/_rels/slide103.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notesSlide" Target="../notesSlides/notesSlide29.xml"/><Relationship Id="rId1" Type="http://schemas.openxmlformats.org/officeDocument/2006/relationships/slideLayout" Target="../slideLayouts/slideLayout419.xml"/><Relationship Id="rId5" Type="http://schemas.openxmlformats.org/officeDocument/2006/relationships/image" Target="../media/image212.png"/><Relationship Id="rId4" Type="http://schemas.microsoft.com/office/2007/relationships/hdphoto" Target="../media/hdphoto47.wdp"/></Relationships>
</file>

<file path=ppt/slides/_rels/slide104.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notesSlide" Target="../notesSlides/notesSlide30.xml"/><Relationship Id="rId1" Type="http://schemas.openxmlformats.org/officeDocument/2006/relationships/slideLayout" Target="../slideLayouts/slideLayout419.xml"/><Relationship Id="rId5" Type="http://schemas.openxmlformats.org/officeDocument/2006/relationships/image" Target="../media/image212.png"/><Relationship Id="rId4" Type="http://schemas.openxmlformats.org/officeDocument/2006/relationships/image" Target="../media/image215.png"/></Relationships>
</file>

<file path=ppt/slides/_rels/slide105.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31.xml"/><Relationship Id="rId1" Type="http://schemas.openxmlformats.org/officeDocument/2006/relationships/slideLayout" Target="../slideLayouts/slideLayout400.xml"/><Relationship Id="rId6" Type="http://schemas.microsoft.com/office/2007/relationships/hdphoto" Target="../media/hdphoto48.wdp"/><Relationship Id="rId5" Type="http://schemas.openxmlformats.org/officeDocument/2006/relationships/image" Target="../media/image218.png"/><Relationship Id="rId4" Type="http://schemas.openxmlformats.org/officeDocument/2006/relationships/image" Target="../media/image217.emf"/></Relationships>
</file>

<file path=ppt/slides/_rels/slide106.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32.xml"/><Relationship Id="rId1" Type="http://schemas.openxmlformats.org/officeDocument/2006/relationships/slideLayout" Target="../slideLayouts/slideLayout388.xml"/><Relationship Id="rId4" Type="http://schemas.microsoft.com/office/2007/relationships/hdphoto" Target="../media/hdphoto49.wdp"/></Relationships>
</file>

<file path=ppt/slides/_rels/slide107.xml.rels><?xml version="1.0" encoding="UTF-8" standalone="yes"?>
<Relationships xmlns="http://schemas.openxmlformats.org/package/2006/relationships"><Relationship Id="rId3" Type="http://schemas.microsoft.com/office/2007/relationships/hdphoto" Target="../media/hdphoto50.wdp"/><Relationship Id="rId2" Type="http://schemas.openxmlformats.org/officeDocument/2006/relationships/image" Target="../media/image220.png"/><Relationship Id="rId1" Type="http://schemas.openxmlformats.org/officeDocument/2006/relationships/slideLayout" Target="../slideLayouts/slideLayout388.xml"/></Relationships>
</file>

<file path=ppt/slides/_rels/slide108.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g"/><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6.png"/><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421.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43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431.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31.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431.xml"/></Relationships>
</file>

<file path=ppt/slides/_rels/slide119.xml.rels><?xml version="1.0" encoding="UTF-8" standalone="yes"?>
<Relationships xmlns="http://schemas.openxmlformats.org/package/2006/relationships"><Relationship Id="rId3" Type="http://schemas.microsoft.com/office/2007/relationships/hdphoto" Target="../media/hdphoto51.wdp"/><Relationship Id="rId2" Type="http://schemas.openxmlformats.org/officeDocument/2006/relationships/image" Target="../media/image221.png"/><Relationship Id="rId1" Type="http://schemas.openxmlformats.org/officeDocument/2006/relationships/slideLayout" Target="../slideLayouts/slideLayout432.xml"/></Relationships>
</file>

<file path=ppt/slides/_rels/slide120.xml.rels><?xml version="1.0" encoding="UTF-8" standalone="yes"?>
<Relationships xmlns="http://schemas.openxmlformats.org/package/2006/relationships"><Relationship Id="rId3" Type="http://schemas.microsoft.com/office/2007/relationships/hdphoto" Target="../media/hdphoto52.wdp"/><Relationship Id="rId2" Type="http://schemas.openxmlformats.org/officeDocument/2006/relationships/image" Target="../media/image222.png"/><Relationship Id="rId1" Type="http://schemas.openxmlformats.org/officeDocument/2006/relationships/slideLayout" Target="../slideLayouts/slideLayout432.xml"/></Relationships>
</file>

<file path=ppt/slides/_rels/slide121.xml.rels><?xml version="1.0" encoding="UTF-8" standalone="yes"?>
<Relationships xmlns="http://schemas.openxmlformats.org/package/2006/relationships"><Relationship Id="rId3" Type="http://schemas.openxmlformats.org/officeDocument/2006/relationships/image" Target="../media/image223.jpeg"/><Relationship Id="rId2" Type="http://schemas.openxmlformats.org/officeDocument/2006/relationships/notesSlide" Target="../notesSlides/notesSlide34.xml"/><Relationship Id="rId1" Type="http://schemas.openxmlformats.org/officeDocument/2006/relationships/slideLayout" Target="../slideLayouts/slideLayout431.xml"/></Relationships>
</file>

<file path=ppt/slides/_rels/slide122.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image" Target="../media/image224.png"/><Relationship Id="rId1" Type="http://schemas.openxmlformats.org/officeDocument/2006/relationships/slideLayout" Target="../slideLayouts/slideLayout431.xml"/></Relationships>
</file>

<file path=ppt/slides/_rels/slide123.xml.rels><?xml version="1.0" encoding="UTF-8" standalone="yes"?>
<Relationships xmlns="http://schemas.openxmlformats.org/package/2006/relationships"><Relationship Id="rId3" Type="http://schemas.openxmlformats.org/officeDocument/2006/relationships/image" Target="../media/image226.emf"/><Relationship Id="rId2" Type="http://schemas.openxmlformats.org/officeDocument/2006/relationships/oleObject" Target="../embeddings/oleObject3.bin"/><Relationship Id="rId1" Type="http://schemas.openxmlformats.org/officeDocument/2006/relationships/slideLayout" Target="../slideLayouts/slideLayout431.xml"/></Relationships>
</file>

<file path=ppt/slides/_rels/slide124.xml.rels><?xml version="1.0" encoding="UTF-8" standalone="yes"?>
<Relationships xmlns="http://schemas.openxmlformats.org/package/2006/relationships"><Relationship Id="rId2" Type="http://schemas.openxmlformats.org/officeDocument/2006/relationships/image" Target="../media/image227.jpeg"/><Relationship Id="rId1" Type="http://schemas.openxmlformats.org/officeDocument/2006/relationships/slideLayout" Target="../slideLayouts/slideLayout431.xml"/></Relationships>
</file>

<file path=ppt/slides/_rels/slide125.xml.rels><?xml version="1.0" encoding="UTF-8" standalone="yes"?>
<Relationships xmlns="http://schemas.openxmlformats.org/package/2006/relationships"><Relationship Id="rId2" Type="http://schemas.openxmlformats.org/officeDocument/2006/relationships/image" Target="../media/image228.jpg"/><Relationship Id="rId1" Type="http://schemas.openxmlformats.org/officeDocument/2006/relationships/slideLayout" Target="../slideLayouts/slideLayout431.xml"/></Relationships>
</file>

<file path=ppt/slides/_rels/slide126.xml.rels><?xml version="1.0" encoding="UTF-8" standalone="yes"?>
<Relationships xmlns="http://schemas.openxmlformats.org/package/2006/relationships"><Relationship Id="rId2" Type="http://schemas.openxmlformats.org/officeDocument/2006/relationships/image" Target="../media/image229.jpeg"/><Relationship Id="rId1" Type="http://schemas.openxmlformats.org/officeDocument/2006/relationships/slideLayout" Target="../slideLayouts/slideLayout431.xml"/></Relationships>
</file>

<file path=ppt/slides/_rels/slide127.xml.rels><?xml version="1.0" encoding="UTF-8" standalone="yes"?>
<Relationships xmlns="http://schemas.openxmlformats.org/package/2006/relationships"><Relationship Id="rId2" Type="http://schemas.openxmlformats.org/officeDocument/2006/relationships/image" Target="../media/image230.jpg"/><Relationship Id="rId1" Type="http://schemas.openxmlformats.org/officeDocument/2006/relationships/slideLayout" Target="../slideLayouts/slideLayout431.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31.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35.xml"/><Relationship Id="rId1" Type="http://schemas.openxmlformats.org/officeDocument/2006/relationships/slideLayout" Target="../slideLayouts/slideLayout433.xml"/><Relationship Id="rId4" Type="http://schemas.microsoft.com/office/2007/relationships/hdphoto" Target="../media/hdphoto53.wdp"/></Relationships>
</file>

<file path=ppt/slides/_rels/slide132.xml.rels><?xml version="1.0" encoding="UTF-8" standalone="yes"?>
<Relationships xmlns="http://schemas.openxmlformats.org/package/2006/relationships"><Relationship Id="rId2" Type="http://schemas.openxmlformats.org/officeDocument/2006/relationships/image" Target="../media/image232.png"/><Relationship Id="rId1" Type="http://schemas.openxmlformats.org/officeDocument/2006/relationships/slideLayout" Target="../slideLayouts/slideLayout431.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431.xml"/></Relationships>
</file>

<file path=ppt/slides/_rels/slide136.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5.png"/><Relationship Id="rId1" Type="http://schemas.openxmlformats.org/officeDocument/2006/relationships/slideLayout" Target="../slideLayouts/slideLayout6.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6.png"/><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tags" Target="../tags/tag27.xml"/></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6.xml"/><Relationship Id="rId1" Type="http://schemas.openxmlformats.org/officeDocument/2006/relationships/tags" Target="../tags/tag28.xml"/></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tags" Target="../tags/tag29.xml"/></Relationships>
</file>

<file path=ppt/slides/_rels/slide143.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6.xml"/><Relationship Id="rId1" Type="http://schemas.openxmlformats.org/officeDocument/2006/relationships/tags" Target="../tags/tag30.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575289"/>
            <a:ext cx="12192000" cy="1143000"/>
          </a:xfrm>
        </p:spPr>
        <p:txBody>
          <a:bodyPr wrap="square" anchor="ctr">
            <a:noAutofit/>
          </a:bodyPr>
          <a:lstStyle/>
          <a:p>
            <a:r>
              <a:rPr lang="en-US" sz="3400" dirty="0"/>
              <a:t>Second Opinion: Investigators Provide </a:t>
            </a:r>
            <a:br>
              <a:rPr lang="en-US" sz="3400" dirty="0"/>
            </a:br>
            <a:r>
              <a:rPr lang="en-US" sz="3400" dirty="0"/>
              <a:t>Perspectives on the Current and Future </a:t>
            </a:r>
            <a:br>
              <a:rPr lang="en-US" sz="3400" dirty="0"/>
            </a:br>
            <a:r>
              <a:rPr lang="en-US" sz="3400" dirty="0"/>
              <a:t>Management of Small Cell Lung Cancer</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166794"/>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lvl="0" algn="ctr" defTabSz="914400" eaLnBrk="0" hangingPunct="0">
              <a:defRPr/>
            </a:pPr>
            <a:r>
              <a:rPr lang="en-US" sz="3200" dirty="0">
                <a:solidFill>
                  <a:srgbClr val="002060"/>
                </a:solidFill>
                <a:latin typeface="Calibri" panose="020F0502020204030204" pitchFamily="34" charset="0"/>
                <a:cs typeface="Calibri" panose="020F0502020204030204" pitchFamily="34" charset="0"/>
              </a:rPr>
              <a:t>Saturday, May 30, 2026</a:t>
            </a:r>
            <a:br>
              <a:rPr lang="en-US" sz="3200" dirty="0">
                <a:solidFill>
                  <a:srgbClr val="002060"/>
                </a:solidFill>
                <a:latin typeface="Calibri" panose="020F0502020204030204" pitchFamily="34" charset="0"/>
                <a:cs typeface="Calibri" panose="020F0502020204030204" pitchFamily="34" charset="0"/>
              </a:rPr>
            </a:br>
            <a:r>
              <a:rPr lang="en-US" sz="3200" dirty="0">
                <a:solidFill>
                  <a:srgbClr val="002060"/>
                </a:solidFill>
                <a:latin typeface="Calibri" panose="020F0502020204030204" pitchFamily="34" charset="0"/>
                <a:cs typeface="Calibri" panose="020F0502020204030204" pitchFamily="34" charset="0"/>
              </a:rPr>
              <a:t>7:00 PM – 9:00 PM CT (8:00 PM – 10:00 PM ET)</a:t>
            </a:r>
            <a:endParaRPr lang="en-US" sz="3200" dirty="0">
              <a:solidFill>
                <a:srgbClr val="02225C"/>
              </a:solidFill>
              <a:latin typeface="Calibri" panose="020F0502020204030204" pitchFamily="34" charset="0"/>
              <a:cs typeface="Calibri" panose="020F0502020204030204" pitchFamily="34" charset="0"/>
            </a:endParaRP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Misty Dawn Shields, MD, PhD</a:t>
            </a: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55757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411208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Anne Chiang,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Apar Kishor Ganti, MD, MS</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Luis Paz-Ares, MD, PhD</a:t>
            </a:r>
          </a:p>
        </p:txBody>
      </p:sp>
    </p:spTree>
    <p:custDataLst>
      <p:tags r:id="rId1"/>
    </p:custDataLst>
    <p:extLst>
      <p:ext uri="{BB962C8B-B14F-4D97-AF65-F5344CB8AC3E}">
        <p14:creationId xmlns:p14="http://schemas.microsoft.com/office/powerpoint/2010/main" val="24165388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86" y="5366"/>
            <a:ext cx="10358967" cy="903354"/>
          </a:xfrm>
        </p:spPr>
        <p:txBody>
          <a:bodyPr/>
          <a:lstStyle/>
          <a:p>
            <a:r>
              <a:rPr lang="en-US" dirty="0"/>
              <a:t>Faculty</a:t>
            </a:r>
          </a:p>
        </p:txBody>
      </p:sp>
      <p:sp>
        <p:nvSpPr>
          <p:cNvPr id="9" name="Text Box 7">
            <a:extLst>
              <a:ext uri="{FF2B5EF4-FFF2-40B4-BE49-F238E27FC236}">
                <a16:creationId xmlns:a16="http://schemas.microsoft.com/office/drawing/2014/main" id="{6340B717-F2C6-71FD-82BC-DFC6033E8465}"/>
              </a:ext>
            </a:extLst>
          </p:cNvPr>
          <p:cNvSpPr txBox="1">
            <a:spLocks noChangeArrowheads="1"/>
          </p:cNvSpPr>
          <p:nvPr/>
        </p:nvSpPr>
        <p:spPr bwMode="auto">
          <a:xfrm>
            <a:off x="7273622" y="3048393"/>
            <a:ext cx="3718921" cy="1531803"/>
          </a:xfrm>
          <a:prstGeom prst="rect">
            <a:avLst/>
          </a:prstGeom>
          <a:noFill/>
          <a:ln w="9525">
            <a:noFill/>
            <a:miter lim="800000"/>
            <a:headEnd/>
            <a:tailEnd/>
          </a:ln>
        </p:spPr>
        <p:txBody>
          <a:bodyPr lIns="91440" tIns="0" rIns="0" bIns="0">
            <a:prstTxWarp prst="textNoShape">
              <a:avLst/>
            </a:prstTxWarp>
          </a:bodyPr>
          <a:lstStyle/>
          <a:p>
            <a:pPr lvl="0">
              <a:defRPr/>
            </a:pPr>
            <a: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t>Moderator </a:t>
            </a:r>
            <a:br>
              <a:rPr kumimoji="0" lang="en-US" sz="1600" b="1" i="0" u="none" strike="noStrike" kern="1200" cap="none" spc="0" normalizeH="0" baseline="0" noProof="0" dirty="0">
                <a:ln>
                  <a:noFill/>
                </a:ln>
                <a:solidFill>
                  <a:srgbClr val="0432FF"/>
                </a:solidFill>
                <a:effectLst/>
                <a:uLnTx/>
                <a:uFillTx/>
                <a:latin typeface="Calibri" pitchFamily="-72" charset="0"/>
                <a:ea typeface="MS PGothic" charset="0"/>
              </a:rPr>
            </a:br>
            <a:r>
              <a:rPr lang="en-US" sz="1600" dirty="0">
                <a:solidFill>
                  <a:srgbClr val="000000"/>
                </a:solidFill>
                <a:latin typeface="Calibri" panose="020F0502020204030204" pitchFamily="34" charset="0"/>
                <a:ea typeface="ＭＳ Ｐゴシック" charset="0"/>
                <a:cs typeface="Calibri" panose="020F0502020204030204" pitchFamily="34" charset="0"/>
              </a:rPr>
              <a:t>Misty Dawn Shields,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Assistant Professor of Clinical Medicine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Indiana University School of Medicine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Adjunct Assistant Professor of Medical </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and Molecular Genetics</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Member, Experimental and Developmental Therapeutics</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Department of Medicine, Division of Hematology/Oncology, Thoracic Oncology</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Indiana University Melvin and Bren Simon Comprehensive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Indianapolis, Indiana</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2" name="Picture 11">
            <a:extLst>
              <a:ext uri="{FF2B5EF4-FFF2-40B4-BE49-F238E27FC236}">
                <a16:creationId xmlns:a16="http://schemas.microsoft.com/office/drawing/2014/main" id="{3E85B479-7CC2-B8D4-AEAB-4F020D82316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951984" y="3048393"/>
            <a:ext cx="1261872" cy="1261872"/>
          </a:xfrm>
          <a:prstGeom prst="rect">
            <a:avLst/>
          </a:prstGeom>
        </p:spPr>
      </p:pic>
      <p:sp>
        <p:nvSpPr>
          <p:cNvPr id="15" name="Text Box 7">
            <a:extLst>
              <a:ext uri="{FF2B5EF4-FFF2-40B4-BE49-F238E27FC236}">
                <a16:creationId xmlns:a16="http://schemas.microsoft.com/office/drawing/2014/main" id="{41B3E2D5-0299-2503-7FFA-79CA3D616046}"/>
              </a:ext>
            </a:extLst>
          </p:cNvPr>
          <p:cNvSpPr txBox="1">
            <a:spLocks noChangeArrowheads="1"/>
          </p:cNvSpPr>
          <p:nvPr/>
        </p:nvSpPr>
        <p:spPr bwMode="auto">
          <a:xfrm>
            <a:off x="1637422" y="1124744"/>
            <a:ext cx="4783855"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Anne Chiang,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Professor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Yale University School of Medicine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Associate Cancer Center Director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Clinical Initiatives</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Yale Cancer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New Haven, Connecticut</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6" name="Picture 15">
            <a:extLst>
              <a:ext uri="{FF2B5EF4-FFF2-40B4-BE49-F238E27FC236}">
                <a16:creationId xmlns:a16="http://schemas.microsoft.com/office/drawing/2014/main" id="{0479E3F4-F609-4335-E0B8-E8D3376AC12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15783" y="1124744"/>
            <a:ext cx="1261872" cy="1261872"/>
          </a:xfrm>
          <a:prstGeom prst="rect">
            <a:avLst/>
          </a:prstGeom>
        </p:spPr>
      </p:pic>
      <p:sp>
        <p:nvSpPr>
          <p:cNvPr id="18" name="Text Box 7">
            <a:extLst>
              <a:ext uri="{FF2B5EF4-FFF2-40B4-BE49-F238E27FC236}">
                <a16:creationId xmlns:a16="http://schemas.microsoft.com/office/drawing/2014/main" id="{027F8254-7C8B-9824-BE15-6C32B4F441CD}"/>
              </a:ext>
            </a:extLst>
          </p:cNvPr>
          <p:cNvSpPr txBox="1">
            <a:spLocks noChangeArrowheads="1"/>
          </p:cNvSpPr>
          <p:nvPr/>
        </p:nvSpPr>
        <p:spPr bwMode="auto">
          <a:xfrm>
            <a:off x="7273623" y="1120374"/>
            <a:ext cx="4783854" cy="1531803"/>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rgbClr val="000000"/>
                </a:solidFill>
                <a:latin typeface="Calibri" panose="020F0502020204030204" pitchFamily="34" charset="0"/>
                <a:ea typeface="ＭＳ Ｐゴシック" charset="0"/>
                <a:cs typeface="Calibri" panose="020F0502020204030204" pitchFamily="34" charset="0"/>
              </a:rPr>
              <a:t>Luis Paz-Ares, MD, PhD</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Chair of the Medical Oncology Department</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at the Hospital Universitario 12 de </a:t>
            </a:r>
            <a:r>
              <a:rPr lang="en-US" sz="1600" b="0" dirty="0" err="1">
                <a:solidFill>
                  <a:srgbClr val="000000"/>
                </a:solidFill>
                <a:latin typeface="Calibri" panose="020F0502020204030204" pitchFamily="34" charset="0"/>
                <a:ea typeface="ＭＳ Ｐゴシック" charset="0"/>
                <a:cs typeface="Calibri" panose="020F0502020204030204" pitchFamily="34" charset="0"/>
              </a:rPr>
              <a:t>Octubre</a:t>
            </a:r>
            <a:endParaRPr lang="en-US" sz="1600" b="0" dirty="0">
              <a:solidFill>
                <a:srgbClr val="000000"/>
              </a:solidFill>
              <a:latin typeface="Calibri" panose="020F0502020204030204" pitchFamily="34" charset="0"/>
              <a:ea typeface="ＭＳ Ｐゴシック" charset="0"/>
              <a:cs typeface="Calibri" panose="020F0502020204030204" pitchFamily="34" charset="0"/>
            </a:endParaRP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Professor of Medicine at the Universidad Complutense</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Head of the Lung Cancer Unit at the National Oncology Research Center</a:t>
            </a:r>
          </a:p>
          <a:p>
            <a:pPr lvl="0">
              <a:defRPr/>
            </a:pPr>
            <a:r>
              <a:rPr lang="en-US" sz="1600" b="0" dirty="0">
                <a:solidFill>
                  <a:srgbClr val="000000"/>
                </a:solidFill>
                <a:latin typeface="Calibri" panose="020F0502020204030204" pitchFamily="34" charset="0"/>
                <a:ea typeface="ＭＳ Ｐゴシック" charset="0"/>
                <a:cs typeface="Calibri" panose="020F0502020204030204" pitchFamily="34" charset="0"/>
              </a:rPr>
              <a:t>Madrid, Spain</a:t>
            </a: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endParaRPr>
          </a:p>
        </p:txBody>
      </p:sp>
      <p:pic>
        <p:nvPicPr>
          <p:cNvPr id="19" name="Picture 18">
            <a:extLst>
              <a:ext uri="{FF2B5EF4-FFF2-40B4-BE49-F238E27FC236}">
                <a16:creationId xmlns:a16="http://schemas.microsoft.com/office/drawing/2014/main" id="{FFC2443C-1709-4E13-FE10-FEBFA1B7F6F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951984" y="1120374"/>
            <a:ext cx="1261872" cy="1261872"/>
          </a:xfrm>
          <a:prstGeom prst="rect">
            <a:avLst/>
          </a:prstGeom>
        </p:spPr>
      </p:pic>
      <p:sp>
        <p:nvSpPr>
          <p:cNvPr id="5" name="Text Box 7">
            <a:extLst>
              <a:ext uri="{FF2B5EF4-FFF2-40B4-BE49-F238E27FC236}">
                <a16:creationId xmlns:a16="http://schemas.microsoft.com/office/drawing/2014/main" id="{030E3E04-F640-215B-DD63-5773E158539F}"/>
              </a:ext>
            </a:extLst>
          </p:cNvPr>
          <p:cNvSpPr txBox="1">
            <a:spLocks noChangeArrowheads="1"/>
          </p:cNvSpPr>
          <p:nvPr/>
        </p:nvSpPr>
        <p:spPr bwMode="auto">
          <a:xfrm>
            <a:off x="1602989" y="3429000"/>
            <a:ext cx="4132971" cy="1261872"/>
          </a:xfrm>
          <a:prstGeom prst="rect">
            <a:avLst/>
          </a:prstGeom>
          <a:noFill/>
          <a:ln w="9525">
            <a:noFill/>
            <a:miter lim="800000"/>
            <a:headEnd/>
            <a:tailEnd/>
          </a:ln>
        </p:spPr>
        <p:txBody>
          <a:bodyPr lIns="91440" tIns="0" rIns="0" bIns="0">
            <a:prstTxWarp prst="textNoShape">
              <a:avLst/>
            </a:prstTxWarp>
          </a:bodyPr>
          <a:lstStyle/>
          <a:p>
            <a:pPr lvl="0">
              <a:defRPr/>
            </a:pPr>
            <a:r>
              <a:rPr lang="en-US" sz="1600" dirty="0">
                <a:solidFill>
                  <a:schemeClr val="tx1"/>
                </a:solidFill>
                <a:latin typeface="Calibri" panose="020F0502020204030204" pitchFamily="34" charset="0"/>
                <a:ea typeface="ＭＳ Ｐゴシック" charset="0"/>
                <a:cs typeface="Calibri" panose="020F0502020204030204" pitchFamily="34" charset="0"/>
              </a:rPr>
              <a:t>Apar Kishor Ganti, MD, MS</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Doctor and </a:t>
            </a:r>
            <a:r>
              <a:rPr lang="en-US" sz="1600" b="0" dirty="0" err="1">
                <a:solidFill>
                  <a:schemeClr val="tx1"/>
                </a:solidFill>
                <a:latin typeface="Calibri" panose="020F0502020204030204" pitchFamily="34" charset="0"/>
                <a:ea typeface="ＭＳ Ｐゴシック" charset="0"/>
                <a:cs typeface="Calibri" panose="020F0502020204030204" pitchFamily="34" charset="0"/>
              </a:rPr>
              <a:t>Mrs</a:t>
            </a:r>
            <a:r>
              <a:rPr lang="en-US" sz="1600" b="0" dirty="0">
                <a:solidFill>
                  <a:schemeClr val="tx1"/>
                </a:solidFill>
                <a:latin typeface="Calibri" panose="020F0502020204030204" pitchFamily="34" charset="0"/>
                <a:ea typeface="ＭＳ Ｐゴシック" charset="0"/>
                <a:cs typeface="Calibri" panose="020F0502020204030204" pitchFamily="34" charset="0"/>
              </a:rPr>
              <a:t> D Leon UNMC Research Fund Chair in Internal Medicine</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Staff Physician, VA Nebraska Western Iowa Health Care System</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Professor of Medicine, Division of Oncology-Hematology</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Professor (Courtesy) of Biochemistry and Molecular Biology</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University of Nebraska Medical Center</a:t>
            </a:r>
          </a:p>
          <a:p>
            <a:pPr lvl="0">
              <a:defRPr/>
            </a:pPr>
            <a:r>
              <a:rPr lang="en-US" sz="1600" b="0" dirty="0">
                <a:solidFill>
                  <a:schemeClr val="tx1"/>
                </a:solidFill>
                <a:latin typeface="Calibri" panose="020F0502020204030204" pitchFamily="34" charset="0"/>
                <a:ea typeface="ＭＳ Ｐゴシック" charset="0"/>
                <a:cs typeface="Calibri" panose="020F0502020204030204" pitchFamily="34" charset="0"/>
              </a:rPr>
              <a:t>Omaha, Nebraska</a:t>
            </a:r>
            <a:endParaRPr kumimoji="0" lang="en-US" sz="1600" b="0" i="0" u="none" strike="noStrike" kern="1200" cap="none" spc="0" normalizeH="0" baseline="0" noProof="0" dirty="0">
              <a:ln>
                <a:noFill/>
              </a:ln>
              <a:solidFill>
                <a:schemeClr val="tx1"/>
              </a:solidFill>
              <a:effectLst/>
              <a:uLnTx/>
              <a:uFillTx/>
              <a:latin typeface="Calibri" panose="020F0502020204030204" pitchFamily="34" charset="0"/>
              <a:ea typeface="ＭＳ Ｐゴシック" charset="0"/>
              <a:cs typeface="Calibri" panose="020F0502020204030204" pitchFamily="34" charset="0"/>
            </a:endParaRPr>
          </a:p>
        </p:txBody>
      </p:sp>
      <p:pic>
        <p:nvPicPr>
          <p:cNvPr id="6" name="Picture 5">
            <a:extLst>
              <a:ext uri="{FF2B5EF4-FFF2-40B4-BE49-F238E27FC236}">
                <a16:creationId xmlns:a16="http://schemas.microsoft.com/office/drawing/2014/main" id="{51CA55AF-28D9-73A1-0B0C-4B1C2EE47F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281350" y="3429000"/>
            <a:ext cx="1261872" cy="1261872"/>
          </a:xfrm>
          <a:prstGeom prst="rect">
            <a:avLst/>
          </a:prstGeom>
        </p:spPr>
      </p:pic>
    </p:spTree>
    <p:custDataLst>
      <p:tags r:id="rId1"/>
    </p:custDataLst>
    <p:extLst>
      <p:ext uri="{BB962C8B-B14F-4D97-AF65-F5344CB8AC3E}">
        <p14:creationId xmlns:p14="http://schemas.microsoft.com/office/powerpoint/2010/main" val="294876961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Chiang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2001612310"/>
              </p:ext>
            </p:extLst>
          </p:nvPr>
        </p:nvGraphicFramePr>
        <p:xfrm>
          <a:off x="1235459" y="1628800"/>
          <a:ext cx="9721080" cy="3672407"/>
        </p:xfrm>
        <a:graphic>
          <a:graphicData uri="http://schemas.openxmlformats.org/drawingml/2006/table">
            <a:tbl>
              <a:tblPr firstRow="1" bandRow="1">
                <a:tableStyleId>{F2DE63D5-997A-4646-A377-4702673A728D}</a:tableStyleId>
              </a:tblPr>
              <a:tblGrid>
                <a:gridCol w="2532957">
                  <a:extLst>
                    <a:ext uri="{9D8B030D-6E8A-4147-A177-3AD203B41FA5}">
                      <a16:colId xmlns:a16="http://schemas.microsoft.com/office/drawing/2014/main" val="20000"/>
                    </a:ext>
                  </a:extLst>
                </a:gridCol>
                <a:gridCol w="7188123">
                  <a:extLst>
                    <a:ext uri="{9D8B030D-6E8A-4147-A177-3AD203B41FA5}">
                      <a16:colId xmlns:a16="http://schemas.microsoft.com/office/drawing/2014/main" val="20001"/>
                    </a:ext>
                  </a:extLst>
                </a:gridCol>
              </a:tblGrid>
              <a:tr h="1003491">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AbbVie Inc, Amgen Inc, AstraZeneca Pharmaceuticals LP, Boehringer Ingelheim Pharmaceuticals Inc, Daiichi Sankyo Inc, Genentech, a member of the Roche Group, Janssen Biotech Inc, Merck, Zai Lab</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533042">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AbbVie Inc, Merck</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694725">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AbbVie Inc, Amgen Inc, AstraZeneca Pharmaceuticals LP, Bristol Myers Squibb, Genentech, a member of the Roche Group, Zai Lab</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903670"/>
                  </a:ext>
                </a:extLst>
              </a:tr>
              <a:tr h="1003491">
                <a:tc>
                  <a:txBody>
                    <a:bodyPr/>
                    <a:lstStyle/>
                    <a:p>
                      <a:r>
                        <a:rPr lang="en-US" sz="1800" b="1" kern="1200" dirty="0">
                          <a:solidFill>
                            <a:schemeClr val="tx1"/>
                          </a:solidFill>
                          <a:effectLst/>
                          <a:latin typeface="+mn-lt"/>
                          <a:ea typeface="+mn-ea"/>
                          <a:cs typeface="+mn-cs"/>
                        </a:rPr>
                        <a:t>Data and Safety Monitoring Boards/Committees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05149806"/>
                  </a:ext>
                </a:extLst>
              </a:tr>
              <a:tr h="437658">
                <a:tc>
                  <a:txBody>
                    <a:bodyPr/>
                    <a:lstStyle/>
                    <a:p>
                      <a:r>
                        <a:rPr lang="en-US" sz="1800" b="1" kern="1200" dirty="0">
                          <a:solidFill>
                            <a:schemeClr val="tx1"/>
                          </a:solidFill>
                          <a:effectLst/>
                          <a:latin typeface="+mn-lt"/>
                          <a:ea typeface="+mn-ea"/>
                          <a:cs typeface="+mn-cs"/>
                        </a:rPr>
                        <a:t>Honoraria for Lectures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Genentech, a member of the Roche Group, Jazz Pharmaceuticals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25286625"/>
                  </a:ext>
                </a:extLst>
              </a:tr>
            </a:tbl>
          </a:graphicData>
        </a:graphic>
      </p:graphicFrame>
    </p:spTree>
    <p:custDataLst>
      <p:tags r:id="rId1"/>
    </p:custDataLst>
    <p:extLst>
      <p:ext uri="{BB962C8B-B14F-4D97-AF65-F5344CB8AC3E}">
        <p14:creationId xmlns:p14="http://schemas.microsoft.com/office/powerpoint/2010/main" val="15838497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Ganti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3432053567"/>
              </p:ext>
            </p:extLst>
          </p:nvPr>
        </p:nvGraphicFramePr>
        <p:xfrm>
          <a:off x="916516" y="1700808"/>
          <a:ext cx="10369152" cy="2664295"/>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704856">
                  <a:extLst>
                    <a:ext uri="{9D8B030D-6E8A-4147-A177-3AD203B41FA5}">
                      <a16:colId xmlns:a16="http://schemas.microsoft.com/office/drawing/2014/main" val="20001"/>
                    </a:ext>
                  </a:extLst>
                </a:gridCol>
              </a:tblGrid>
              <a:tr h="907902">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Boehringer Ingelheim Pharmaceuticals Inc, Catalyst Pharmaceuticals Inc, Fosun Pharma, Merck, Pfizer Inc, Zai Lab </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848491">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Cardinal Health, Jazz Pharmaceuticals Inc </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907902">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Imugene</a:t>
                      </a:r>
                      <a:r>
                        <a:rPr lang="en-US" sz="1800" b="0" kern="1200" dirty="0">
                          <a:solidFill>
                            <a:schemeClr val="tx1"/>
                          </a:solidFill>
                          <a:effectLst/>
                          <a:latin typeface="+mn-lt"/>
                          <a:ea typeface="+mn-ea"/>
                          <a:cs typeface="+mn-cs"/>
                        </a:rPr>
                        <a:t>, </a:t>
                      </a:r>
                      <a:r>
                        <a:rPr lang="en-US" sz="1800" b="0" kern="1200" dirty="0" err="1">
                          <a:solidFill>
                            <a:schemeClr val="tx1"/>
                          </a:solidFill>
                          <a:effectLst/>
                          <a:latin typeface="+mn-lt"/>
                          <a:ea typeface="+mn-ea"/>
                          <a:cs typeface="+mn-cs"/>
                        </a:rPr>
                        <a:t>Iovance</a:t>
                      </a:r>
                      <a:r>
                        <a:rPr lang="en-US" sz="1800" b="0" kern="1200" dirty="0">
                          <a:solidFill>
                            <a:schemeClr val="tx1"/>
                          </a:solidFill>
                          <a:effectLst/>
                          <a:latin typeface="+mn-lt"/>
                          <a:ea typeface="+mn-ea"/>
                          <a:cs typeface="+mn-cs"/>
                        </a:rPr>
                        <a:t> Biotherapeutics, Merck, Mirati Therapeutics Inc, </a:t>
                      </a:r>
                      <a:r>
                        <a:rPr lang="en-US" sz="1800" b="0" kern="1200" dirty="0" err="1">
                          <a:solidFill>
                            <a:schemeClr val="tx1"/>
                          </a:solidFill>
                          <a:effectLst/>
                          <a:latin typeface="+mn-lt"/>
                          <a:ea typeface="+mn-ea"/>
                          <a:cs typeface="+mn-cs"/>
                        </a:rPr>
                        <a:t>Poseida</a:t>
                      </a:r>
                      <a:r>
                        <a:rPr lang="en-US" sz="1800" b="0" kern="1200" dirty="0">
                          <a:solidFill>
                            <a:schemeClr val="tx1"/>
                          </a:solidFill>
                          <a:effectLst/>
                          <a:latin typeface="+mn-lt"/>
                          <a:ea typeface="+mn-ea"/>
                          <a:cs typeface="+mn-cs"/>
                        </a:rPr>
                        <a:t> Therapeutics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4721492"/>
                  </a:ext>
                </a:extLst>
              </a:tr>
            </a:tbl>
          </a:graphicData>
        </a:graphic>
      </p:graphicFrame>
    </p:spTree>
    <p:custDataLst>
      <p:tags r:id="rId1"/>
    </p:custDataLst>
    <p:extLst>
      <p:ext uri="{BB962C8B-B14F-4D97-AF65-F5344CB8AC3E}">
        <p14:creationId xmlns:p14="http://schemas.microsoft.com/office/powerpoint/2010/main" val="25606311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516" y="29760"/>
            <a:ext cx="10358967" cy="1383015"/>
          </a:xfrm>
        </p:spPr>
        <p:txBody>
          <a:bodyPr/>
          <a:lstStyle/>
          <a:p>
            <a:r>
              <a:rPr lang="en-US" sz="3200" dirty="0">
                <a:solidFill>
                  <a:srgbClr val="0432FF"/>
                </a:solidFill>
              </a:rPr>
              <a:t>Dr Paz-Ares — Disclosures</a:t>
            </a:r>
            <a:br>
              <a:rPr lang="en-US" sz="3200" dirty="0">
                <a:solidFill>
                  <a:srgbClr val="0432FF"/>
                </a:solidFill>
              </a:rPr>
            </a:br>
            <a:r>
              <a:rPr lang="en-US" sz="3200" dirty="0">
                <a:solidFill>
                  <a:srgbClr val="0432FF"/>
                </a:solidFill>
              </a:rPr>
              <a:t>Faculty</a:t>
            </a:r>
          </a:p>
        </p:txBody>
      </p:sp>
      <p:graphicFrame>
        <p:nvGraphicFramePr>
          <p:cNvPr id="5" name="Content Placeholder 3">
            <a:extLst>
              <a:ext uri="{FF2B5EF4-FFF2-40B4-BE49-F238E27FC236}">
                <a16:creationId xmlns:a16="http://schemas.microsoft.com/office/drawing/2014/main" id="{AC54A03E-3DC1-4C41-A07A-B20EBF4DEA0B}"/>
              </a:ext>
            </a:extLst>
          </p:cNvPr>
          <p:cNvGraphicFramePr>
            <a:graphicFrameLocks/>
          </p:cNvGraphicFramePr>
          <p:nvPr>
            <p:extLst>
              <p:ext uri="{D42A27DB-BD31-4B8C-83A1-F6EECF244321}">
                <p14:modId xmlns:p14="http://schemas.microsoft.com/office/powerpoint/2010/main" val="1942642755"/>
              </p:ext>
            </p:extLst>
          </p:nvPr>
        </p:nvGraphicFramePr>
        <p:xfrm>
          <a:off x="983432" y="1686500"/>
          <a:ext cx="10225136" cy="3686715"/>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1919825">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Abbott, AbbVie Inc, Amgen Inc, Astellas, AstraZeneca Pharmaceuticals LP, Boehringer Ingelheim Pharmaceuticals Inc, Bristol Myers Squibb, Daiichi Sankyo Inc, Ipsen Biopharmaceuticals Inc, Janssen Biotech Inc, Jazz Pharmaceuticals Inc, Lilly, Merck, Novartis, Pfizer Inc, Regeneron Pharmaceuticals Inc, Taiho Oncology Inc, Takeda Pharmaceuticals USA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883445">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Bristol Myers Squibb, MSD, Pfizer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262545"/>
                  </a:ext>
                </a:extLst>
              </a:tr>
              <a:tr h="883445">
                <a:tc>
                  <a:txBody>
                    <a:bodyPr/>
                    <a:lstStyle/>
                    <a:p>
                      <a:r>
                        <a:rPr lang="en-US" sz="1800" b="1" kern="1200" dirty="0">
                          <a:solidFill>
                            <a:schemeClr val="tx1"/>
                          </a:solidFill>
                          <a:effectLst/>
                          <a:latin typeface="+mn-lt"/>
                          <a:ea typeface="+mn-ea"/>
                          <a:cs typeface="+mn-cs"/>
                        </a:rPr>
                        <a:t>Board Memberships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Altum Sequencing, </a:t>
                      </a:r>
                      <a:r>
                        <a:rPr lang="en-US" sz="1800" b="0" kern="1200" dirty="0" err="1">
                          <a:solidFill>
                            <a:schemeClr val="tx1"/>
                          </a:solidFill>
                          <a:effectLst/>
                          <a:latin typeface="+mn-lt"/>
                          <a:ea typeface="+mn-ea"/>
                          <a:cs typeface="+mn-cs"/>
                        </a:rPr>
                        <a:t>STAb</a:t>
                      </a:r>
                      <a:r>
                        <a:rPr lang="en-US" sz="1800" b="0" kern="1200" dirty="0">
                          <a:solidFill>
                            <a:schemeClr val="tx1"/>
                          </a:solidFill>
                          <a:effectLst/>
                          <a:latin typeface="+mn-lt"/>
                          <a:ea typeface="+mn-ea"/>
                          <a:cs typeface="+mn-cs"/>
                        </a:rPr>
                        <a:t> Therapeutics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1475922"/>
                  </a:ext>
                </a:extLst>
              </a:tr>
            </a:tbl>
          </a:graphicData>
        </a:graphic>
      </p:graphicFrame>
    </p:spTree>
    <p:custDataLst>
      <p:tags r:id="rId1"/>
    </p:custDataLst>
    <p:extLst>
      <p:ext uri="{BB962C8B-B14F-4D97-AF65-F5344CB8AC3E}">
        <p14:creationId xmlns:p14="http://schemas.microsoft.com/office/powerpoint/2010/main" val="372773139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DA6D8-6BEC-330D-7005-154CB618C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136D2-BF3A-9E83-E26C-522F98AEB807}"/>
              </a:ext>
            </a:extLst>
          </p:cNvPr>
          <p:cNvSpPr>
            <a:spLocks noGrp="1"/>
          </p:cNvSpPr>
          <p:nvPr>
            <p:ph type="title"/>
          </p:nvPr>
        </p:nvSpPr>
        <p:spPr>
          <a:xfrm>
            <a:off x="916516" y="29760"/>
            <a:ext cx="10358967" cy="1383015"/>
          </a:xfrm>
        </p:spPr>
        <p:txBody>
          <a:bodyPr/>
          <a:lstStyle/>
          <a:p>
            <a:r>
              <a:rPr lang="en-US" sz="3200" dirty="0">
                <a:solidFill>
                  <a:srgbClr val="0432FF"/>
                </a:solidFill>
              </a:rPr>
              <a:t>Dr Shields — Disclosures</a:t>
            </a:r>
            <a:br>
              <a:rPr lang="en-US" sz="3200" dirty="0">
                <a:solidFill>
                  <a:srgbClr val="0432FF"/>
                </a:solidFill>
              </a:rPr>
            </a:br>
            <a:r>
              <a:rPr lang="en-US" sz="3200" dirty="0">
                <a:solidFill>
                  <a:srgbClr val="0432FF"/>
                </a:solidFill>
              </a:rPr>
              <a:t>Moderator</a:t>
            </a:r>
          </a:p>
        </p:txBody>
      </p:sp>
      <p:graphicFrame>
        <p:nvGraphicFramePr>
          <p:cNvPr id="5" name="Content Placeholder 3">
            <a:extLst>
              <a:ext uri="{FF2B5EF4-FFF2-40B4-BE49-F238E27FC236}">
                <a16:creationId xmlns:a16="http://schemas.microsoft.com/office/drawing/2014/main" id="{DC378007-8BE1-6265-B4E8-4F8F24532136}"/>
              </a:ext>
            </a:extLst>
          </p:cNvPr>
          <p:cNvGraphicFramePr>
            <a:graphicFrameLocks/>
          </p:cNvGraphicFramePr>
          <p:nvPr>
            <p:extLst>
              <p:ext uri="{D42A27DB-BD31-4B8C-83A1-F6EECF244321}">
                <p14:modId xmlns:p14="http://schemas.microsoft.com/office/powerpoint/2010/main" val="3324280837"/>
              </p:ext>
            </p:extLst>
          </p:nvPr>
        </p:nvGraphicFramePr>
        <p:xfrm>
          <a:off x="983432" y="2060848"/>
          <a:ext cx="10225136" cy="1140685"/>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1140685">
                <a:tc>
                  <a:txBody>
                    <a:bodyPr/>
                    <a:lstStyle/>
                    <a:p>
                      <a:r>
                        <a:rPr lang="en-US" sz="1800" b="1" kern="1200" dirty="0">
                          <a:solidFill>
                            <a:schemeClr val="tx1"/>
                          </a:solidFill>
                          <a:effectLst/>
                          <a:latin typeface="+mn-lt"/>
                          <a:ea typeface="+mn-ea"/>
                          <a:cs typeface="+mn-cs"/>
                        </a:rPr>
                        <a:t>Steering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bl>
          </a:graphicData>
        </a:graphic>
      </p:graphicFrame>
    </p:spTree>
    <p:custDataLst>
      <p:tags r:id="rId1"/>
    </p:custDataLst>
    <p:extLst>
      <p:ext uri="{BB962C8B-B14F-4D97-AF65-F5344CB8AC3E}">
        <p14:creationId xmlns:p14="http://schemas.microsoft.com/office/powerpoint/2010/main" val="28313271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DA6D8-6BEC-330D-7005-154CB618C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136D2-BF3A-9E83-E26C-522F98AEB807}"/>
              </a:ext>
            </a:extLst>
          </p:cNvPr>
          <p:cNvSpPr>
            <a:spLocks noGrp="1"/>
          </p:cNvSpPr>
          <p:nvPr>
            <p:ph type="title"/>
          </p:nvPr>
        </p:nvSpPr>
        <p:spPr>
          <a:xfrm>
            <a:off x="916516" y="29760"/>
            <a:ext cx="10358967" cy="1383015"/>
          </a:xfrm>
        </p:spPr>
        <p:txBody>
          <a:bodyPr/>
          <a:lstStyle/>
          <a:p>
            <a:r>
              <a:rPr lang="en-US" sz="3200" dirty="0">
                <a:solidFill>
                  <a:srgbClr val="0432FF"/>
                </a:solidFill>
              </a:rPr>
              <a:t>Dr Aggarwal — Disclosures</a:t>
            </a:r>
            <a:br>
              <a:rPr lang="en-US" sz="3200" dirty="0">
                <a:solidFill>
                  <a:srgbClr val="0432FF"/>
                </a:solidFill>
              </a:rPr>
            </a:br>
            <a:r>
              <a:rPr lang="en-US" sz="3200" dirty="0">
                <a:solidFill>
                  <a:srgbClr val="0432FF"/>
                </a:solidFill>
              </a:rPr>
              <a:t>Contributing Clinical Investigators</a:t>
            </a:r>
          </a:p>
        </p:txBody>
      </p:sp>
      <p:graphicFrame>
        <p:nvGraphicFramePr>
          <p:cNvPr id="5" name="Content Placeholder 3">
            <a:extLst>
              <a:ext uri="{FF2B5EF4-FFF2-40B4-BE49-F238E27FC236}">
                <a16:creationId xmlns:a16="http://schemas.microsoft.com/office/drawing/2014/main" id="{DC378007-8BE1-6265-B4E8-4F8F24532136}"/>
              </a:ext>
            </a:extLst>
          </p:cNvPr>
          <p:cNvGraphicFramePr>
            <a:graphicFrameLocks/>
          </p:cNvGraphicFramePr>
          <p:nvPr>
            <p:extLst>
              <p:ext uri="{D42A27DB-BD31-4B8C-83A1-F6EECF244321}">
                <p14:modId xmlns:p14="http://schemas.microsoft.com/office/powerpoint/2010/main" val="2090598412"/>
              </p:ext>
            </p:extLst>
          </p:nvPr>
        </p:nvGraphicFramePr>
        <p:xfrm>
          <a:off x="983432" y="2060848"/>
          <a:ext cx="10225136" cy="1368152"/>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1368152">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AstraZeneca Pharmaceuticals LP, Blueprint Medicines, Bristol Myers Squibb, Celgene Corporation, Daiichi Sankyo Inc, Genentech, a member of the Roche Group, Lilly, Merck</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bl>
          </a:graphicData>
        </a:graphic>
      </p:graphicFrame>
    </p:spTree>
    <p:custDataLst>
      <p:tags r:id="rId1"/>
    </p:custDataLst>
    <p:extLst>
      <p:ext uri="{BB962C8B-B14F-4D97-AF65-F5344CB8AC3E}">
        <p14:creationId xmlns:p14="http://schemas.microsoft.com/office/powerpoint/2010/main" val="2678492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DA6D8-6BEC-330D-7005-154CB618C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136D2-BF3A-9E83-E26C-522F98AEB807}"/>
              </a:ext>
            </a:extLst>
          </p:cNvPr>
          <p:cNvSpPr>
            <a:spLocks noGrp="1"/>
          </p:cNvSpPr>
          <p:nvPr>
            <p:ph type="title"/>
          </p:nvPr>
        </p:nvSpPr>
        <p:spPr>
          <a:xfrm>
            <a:off x="916516" y="29760"/>
            <a:ext cx="10358967" cy="1383015"/>
          </a:xfrm>
        </p:spPr>
        <p:txBody>
          <a:bodyPr/>
          <a:lstStyle/>
          <a:p>
            <a:r>
              <a:rPr lang="en-US" sz="3200" dirty="0">
                <a:solidFill>
                  <a:srgbClr val="0432FF"/>
                </a:solidFill>
              </a:rPr>
              <a:t>Dr Leal — Disclosures</a:t>
            </a:r>
            <a:br>
              <a:rPr lang="en-US" sz="3200" dirty="0">
                <a:solidFill>
                  <a:srgbClr val="0432FF"/>
                </a:solidFill>
              </a:rPr>
            </a:br>
            <a:r>
              <a:rPr lang="en-US" sz="3200" dirty="0">
                <a:solidFill>
                  <a:srgbClr val="0432FF"/>
                </a:solidFill>
              </a:rPr>
              <a:t>Contributing Clinical Investigators</a:t>
            </a:r>
          </a:p>
        </p:txBody>
      </p:sp>
      <p:graphicFrame>
        <p:nvGraphicFramePr>
          <p:cNvPr id="5" name="Content Placeholder 3">
            <a:extLst>
              <a:ext uri="{FF2B5EF4-FFF2-40B4-BE49-F238E27FC236}">
                <a16:creationId xmlns:a16="http://schemas.microsoft.com/office/drawing/2014/main" id="{DC378007-8BE1-6265-B4E8-4F8F24532136}"/>
              </a:ext>
            </a:extLst>
          </p:cNvPr>
          <p:cNvGraphicFramePr>
            <a:graphicFrameLocks/>
          </p:cNvGraphicFramePr>
          <p:nvPr>
            <p:extLst>
              <p:ext uri="{D42A27DB-BD31-4B8C-83A1-F6EECF244321}">
                <p14:modId xmlns:p14="http://schemas.microsoft.com/office/powerpoint/2010/main" val="3906713772"/>
              </p:ext>
            </p:extLst>
          </p:nvPr>
        </p:nvGraphicFramePr>
        <p:xfrm>
          <a:off x="983432" y="1628800"/>
          <a:ext cx="10225136" cy="4596958"/>
        </p:xfrm>
        <a:graphic>
          <a:graphicData uri="http://schemas.openxmlformats.org/drawingml/2006/table">
            <a:tbl>
              <a:tblPr firstRow="1" bandRow="1">
                <a:tableStyleId>{F2DE63D5-997A-4646-A377-4702673A728D}</a:tableStyleId>
              </a:tblPr>
              <a:tblGrid>
                <a:gridCol w="2664296">
                  <a:extLst>
                    <a:ext uri="{9D8B030D-6E8A-4147-A177-3AD203B41FA5}">
                      <a16:colId xmlns:a16="http://schemas.microsoft.com/office/drawing/2014/main" val="20000"/>
                    </a:ext>
                  </a:extLst>
                </a:gridCol>
                <a:gridCol w="7560840">
                  <a:extLst>
                    <a:ext uri="{9D8B030D-6E8A-4147-A177-3AD203B41FA5}">
                      <a16:colId xmlns:a16="http://schemas.microsoft.com/office/drawing/2014/main" val="20001"/>
                    </a:ext>
                  </a:extLst>
                </a:gridCol>
              </a:tblGrid>
              <a:tr h="877939">
                <a:tc>
                  <a:txBody>
                    <a:bodyPr/>
                    <a:lstStyle/>
                    <a:p>
                      <a:r>
                        <a:rPr lang="en-US" sz="1800" b="1" kern="1200" dirty="0">
                          <a:solidFill>
                            <a:schemeClr val="tx1"/>
                          </a:solidFill>
                          <a:effectLst/>
                          <a:latin typeface="+mn-lt"/>
                          <a:ea typeface="+mn-ea"/>
                          <a:cs typeface="+mn-cs"/>
                        </a:rPr>
                        <a:t>Advisory Committees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Amgen Inc, AstraZeneca Pharmaceuticals LP, Black Diamond Therapeutics Inc, Bristol Myers Squibb, Catalyst Pharmaceuticals Inc, Eisai Inc, Genentech, a member of the Roche Group, </a:t>
                      </a:r>
                      <a:r>
                        <a:rPr lang="en-US" sz="1800" b="0" kern="1200" dirty="0" err="1">
                          <a:solidFill>
                            <a:schemeClr val="tx1"/>
                          </a:solidFill>
                          <a:effectLst/>
                          <a:latin typeface="+mn-lt"/>
                          <a:ea typeface="+mn-ea"/>
                          <a:cs typeface="+mn-cs"/>
                        </a:rPr>
                        <a:t>Novocure</a:t>
                      </a:r>
                      <a:r>
                        <a:rPr lang="en-US" sz="1800" b="0" kern="1200" dirty="0">
                          <a:solidFill>
                            <a:schemeClr val="tx1"/>
                          </a:solidFill>
                          <a:effectLst/>
                          <a:latin typeface="+mn-lt"/>
                          <a:ea typeface="+mn-ea"/>
                          <a:cs typeface="+mn-cs"/>
                        </a:rPr>
                        <a:t> Inc, Pfizer Inc, Regeneron Pharmaceuticals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877939">
                <a:tc>
                  <a:txBody>
                    <a:bodyPr/>
                    <a:lstStyle/>
                    <a:p>
                      <a:r>
                        <a:rPr lang="en-US" sz="1800" b="1" kern="1200" dirty="0">
                          <a:solidFill>
                            <a:schemeClr val="tx1"/>
                          </a:solidFill>
                          <a:effectLst/>
                          <a:latin typeface="+mn-lt"/>
                          <a:ea typeface="+mn-ea"/>
                          <a:cs typeface="+mn-cs"/>
                        </a:rPr>
                        <a:t>Consulting Agreements</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AbbVie Inc, Boehringer Ingelheim Pharmaceuticals Inc, Catalyst Pharmaceuticals Inc, Gilead Sciences Inc, Janssen Biotech Inc, Jazz Pharmaceuticals Inc, Lilly, Merck, Novartis, </a:t>
                      </a:r>
                      <a:r>
                        <a:rPr lang="en-US" sz="1800" b="0" kern="1200" dirty="0" err="1">
                          <a:solidFill>
                            <a:schemeClr val="tx1"/>
                          </a:solidFill>
                          <a:effectLst/>
                          <a:latin typeface="+mn-lt"/>
                          <a:ea typeface="+mn-ea"/>
                          <a:cs typeface="+mn-cs"/>
                        </a:rPr>
                        <a:t>Novocure</a:t>
                      </a:r>
                      <a:r>
                        <a:rPr lang="en-US" sz="1800" b="0" kern="1200" dirty="0">
                          <a:solidFill>
                            <a:schemeClr val="tx1"/>
                          </a:solidFill>
                          <a:effectLst/>
                          <a:latin typeface="+mn-lt"/>
                          <a:ea typeface="+mn-ea"/>
                          <a:cs typeface="+mn-cs"/>
                        </a:rPr>
                        <a:t> Inc, Takeda Pharmaceuticals USA Inc</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95828683"/>
                  </a:ext>
                </a:extLst>
              </a:tr>
              <a:tr h="686849">
                <a:tc>
                  <a:txBody>
                    <a:bodyPr/>
                    <a:lstStyle/>
                    <a:p>
                      <a:r>
                        <a:rPr lang="en-US" sz="1800" b="1" kern="1200" dirty="0">
                          <a:solidFill>
                            <a:schemeClr val="tx1"/>
                          </a:solidFill>
                          <a:effectLst/>
                          <a:latin typeface="+mn-lt"/>
                          <a:ea typeface="+mn-ea"/>
                          <a:cs typeface="+mn-cs"/>
                        </a:rPr>
                        <a:t>Contracted Research</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err="1">
                          <a:solidFill>
                            <a:schemeClr val="tx1"/>
                          </a:solidFill>
                          <a:effectLst/>
                          <a:latin typeface="+mn-lt"/>
                          <a:ea typeface="+mn-ea"/>
                          <a:cs typeface="+mn-cs"/>
                        </a:rPr>
                        <a:t>Advaxis</a:t>
                      </a:r>
                      <a:r>
                        <a:rPr lang="en-US" sz="1800" b="0" kern="1200" dirty="0">
                          <a:solidFill>
                            <a:schemeClr val="tx1"/>
                          </a:solidFill>
                          <a:effectLst/>
                          <a:latin typeface="+mn-lt"/>
                          <a:ea typeface="+mn-ea"/>
                          <a:cs typeface="+mn-cs"/>
                        </a:rPr>
                        <a:t> Inc, Daiichi Sankyo Inc, Jazz Pharmaceuticals Inc, Pfizer Inc, </a:t>
                      </a:r>
                      <a:r>
                        <a:rPr lang="en-US" sz="1800" b="0" kern="1200" dirty="0" err="1">
                          <a:solidFill>
                            <a:schemeClr val="tx1"/>
                          </a:solidFill>
                          <a:effectLst/>
                          <a:latin typeface="+mn-lt"/>
                          <a:ea typeface="+mn-ea"/>
                          <a:cs typeface="+mn-cs"/>
                        </a:rPr>
                        <a:t>Synthekine</a:t>
                      </a:r>
                      <a:endParaRPr lang="en-US" sz="1800" b="0" kern="1200" dirty="0">
                        <a:solidFill>
                          <a:schemeClr val="tx1"/>
                        </a:solidFill>
                        <a:effectLst/>
                        <a:latin typeface="+mn-lt"/>
                        <a:ea typeface="+mn-ea"/>
                        <a:cs typeface="+mn-cs"/>
                      </a:endParaRP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8328451"/>
                  </a:ext>
                </a:extLst>
              </a:tr>
              <a:tr h="686849">
                <a:tc>
                  <a:txBody>
                    <a:bodyPr/>
                    <a:lstStyle/>
                    <a:p>
                      <a:r>
                        <a:rPr lang="en-US" sz="1800" b="1" kern="1200" dirty="0">
                          <a:solidFill>
                            <a:schemeClr val="tx1"/>
                          </a:solidFill>
                          <a:effectLst/>
                          <a:latin typeface="+mn-lt"/>
                          <a:ea typeface="+mn-ea"/>
                          <a:cs typeface="+mn-cs"/>
                        </a:rPr>
                        <a:t>Data and Safety Monitoring Board/Committee</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OncoC4</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32444495"/>
                  </a:ext>
                </a:extLst>
              </a:tr>
              <a:tr h="686849">
                <a:tc>
                  <a:txBody>
                    <a:bodyPr/>
                    <a:lstStyle/>
                    <a:p>
                      <a:r>
                        <a:rPr lang="en-US" sz="1800" b="1" kern="1200" dirty="0">
                          <a:solidFill>
                            <a:schemeClr val="tx1"/>
                          </a:solidFill>
                          <a:effectLst/>
                          <a:latin typeface="+mn-lt"/>
                          <a:ea typeface="+mn-ea"/>
                          <a:cs typeface="+mn-cs"/>
                        </a:rPr>
                        <a:t>Travel Support</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kern="1200" dirty="0">
                          <a:solidFill>
                            <a:schemeClr val="tx1"/>
                          </a:solidFill>
                          <a:effectLst/>
                          <a:latin typeface="+mn-lt"/>
                          <a:ea typeface="+mn-ea"/>
                          <a:cs typeface="+mn-cs"/>
                        </a:rPr>
                        <a:t>Regeneron Pharmaceuticals Inc, Sanofi</a:t>
                      </a:r>
                    </a:p>
                  </a:txBody>
                  <a:tcPr marL="137160" marR="137160" marT="34290" marB="3429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0557499"/>
                  </a:ext>
                </a:extLst>
              </a:tr>
            </a:tbl>
          </a:graphicData>
        </a:graphic>
      </p:graphicFrame>
    </p:spTree>
    <p:custDataLst>
      <p:tags r:id="rId1"/>
    </p:custDataLst>
    <p:extLst>
      <p:ext uri="{BB962C8B-B14F-4D97-AF65-F5344CB8AC3E}">
        <p14:creationId xmlns:p14="http://schemas.microsoft.com/office/powerpoint/2010/main" val="185763735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a:xfrm>
            <a:off x="912286" y="53752"/>
            <a:ext cx="10358967" cy="926976"/>
          </a:xfrm>
        </p:spPr>
        <p:txBody>
          <a:bodyPr/>
          <a:lstStyle/>
          <a:p>
            <a:r>
              <a:rPr lang="en-US" dirty="0"/>
              <a:t>Research To Practice President Neil Love, MD —Disclosures</a:t>
            </a:r>
          </a:p>
        </p:txBody>
      </p:sp>
      <p:sp>
        <p:nvSpPr>
          <p:cNvPr id="6" name="Content Placeholder 2">
            <a:extLst>
              <a:ext uri="{FF2B5EF4-FFF2-40B4-BE49-F238E27FC236}">
                <a16:creationId xmlns:a16="http://schemas.microsoft.com/office/drawing/2014/main" id="{CDE0B523-DC14-3BCC-7832-17E26722FB0E}"/>
              </a:ext>
            </a:extLst>
          </p:cNvPr>
          <p:cNvSpPr>
            <a:spLocks noGrp="1"/>
          </p:cNvSpPr>
          <p:nvPr>
            <p:ph idx="1"/>
          </p:nvPr>
        </p:nvSpPr>
        <p:spPr>
          <a:xfrm>
            <a:off x="563255" y="1124744"/>
            <a:ext cx="11005353" cy="4799013"/>
          </a:xfrm>
        </p:spPr>
        <p:txBody>
          <a:bodyPr/>
          <a:lstStyle/>
          <a:p>
            <a:pPr marL="98425" indent="0">
              <a:lnSpc>
                <a:spcPct val="100000"/>
              </a:lnSpc>
              <a:buNone/>
            </a:pPr>
            <a:r>
              <a:rPr lang="en-US" sz="1850" dirty="0"/>
              <a:t>Dr Love </a:t>
            </a:r>
            <a:r>
              <a:rPr lang="en-US" sz="1850" b="0" dirty="0"/>
              <a:t>is president and CEO of Research To Practice. Research To Practice receives funds in the form of educational grants to develop CME activities from the following companies: Aadi Bioscience, AbbVie Inc, ADC Therapeutics, </a:t>
            </a:r>
            <a:r>
              <a:rPr lang="en-US" sz="1850" b="0" dirty="0" err="1"/>
              <a:t>Agendia</a:t>
            </a:r>
            <a:r>
              <a:rPr lang="en-US" sz="1850" b="0" dirty="0"/>
              <a:t> Inc, Alexion Pharmaceuticals, Amgen Inc, Array BioPharma Inc, a subsidiary of Pfizer Inc, </a:t>
            </a:r>
            <a:r>
              <a:rPr lang="en-US" sz="1850" b="0" dirty="0" err="1"/>
              <a:t>Arvinas</a:t>
            </a:r>
            <a:r>
              <a:rPr lang="en-US" sz="1850" b="0" dirty="0"/>
              <a:t>, Astellas, AstraZeneca Pharmaceuticals LP, Aveo Pharmaceuticals, Bayer HealthCare Pharmaceuticals, </a:t>
            </a:r>
            <a:r>
              <a:rPr lang="en-US" sz="1850" b="0" dirty="0" err="1"/>
              <a:t>BeOne</a:t>
            </a:r>
            <a:r>
              <a:rPr lang="en-US" sz="1850" b="0" dirty="0"/>
              <a:t>, Biotheranostics Inc, A Hologic Company, Black Diamond Therapeutics Inc, Blueprint Medicines, Boehringer Ingelheim Pharmaceuticals Inc, Bristol Myers Squibb, </a:t>
            </a:r>
            <a:r>
              <a:rPr lang="en-US" sz="1850" b="0" dirty="0" err="1"/>
              <a:t>Celcuity</a:t>
            </a:r>
            <a:r>
              <a:rPr lang="en-US" sz="1850" b="0" dirty="0"/>
              <a:t>, Clovis Oncology, </a:t>
            </a:r>
            <a:r>
              <a:rPr lang="en-US" sz="1850" b="0" dirty="0" err="1"/>
              <a:t>Coherus</a:t>
            </a:r>
            <a:r>
              <a:rPr lang="en-US" sz="1850" b="0" dirty="0"/>
              <a:t> </a:t>
            </a:r>
            <a:r>
              <a:rPr lang="en-US" sz="1850" b="0" dirty="0" err="1"/>
              <a:t>BioSciences</a:t>
            </a:r>
            <a:r>
              <a:rPr lang="en-US" sz="1850" b="0" dirty="0"/>
              <a:t>, </a:t>
            </a:r>
            <a:r>
              <a:rPr lang="en-US" sz="1850" b="0" dirty="0" err="1"/>
              <a:t>Corcept</a:t>
            </a:r>
            <a:r>
              <a:rPr lang="en-US" sz="1850" b="0" dirty="0"/>
              <a:t> Therapeutics Inc, CTI BioPharma, a Sobi Company, Daiichi Sankyo Inc, Eisai Inc, Elevation Oncology Inc, Exact Sciences Corporation, Exelixis Inc, Genentech, a member of the Roche Group, Genmab US Inc, Geron Corporation, Gilead Sciences Inc, GSK, </a:t>
            </a:r>
            <a:r>
              <a:rPr lang="en-US" sz="1850" b="0" dirty="0" err="1"/>
              <a:t>Helsinn</a:t>
            </a:r>
            <a:r>
              <a:rPr lang="en-US" sz="1850" b="0" dirty="0"/>
              <a:t> Therapeutics (US) Inc, </a:t>
            </a:r>
            <a:r>
              <a:rPr lang="en-US" sz="1850" b="0" dirty="0" err="1"/>
              <a:t>ImmunoGen</a:t>
            </a:r>
            <a:r>
              <a:rPr lang="en-US" sz="1850" b="0" dirty="0"/>
              <a:t> Inc, Incyte Corporation, Ipsen Biopharmaceuticals Inc, Jazz Pharmaceuticals Inc, Johnson &amp; Johnson, </a:t>
            </a:r>
            <a:r>
              <a:rPr lang="en-US" sz="1850" b="0" dirty="0" err="1"/>
              <a:t>Karyopharm</a:t>
            </a:r>
            <a:r>
              <a:rPr lang="en-US" sz="1850" b="0" dirty="0"/>
              <a:t> Therapeutics, Kite, A Gilead Company, Kura Oncology, Legend Biotech, Lilly, MEI Pharma Inc, Merck, Mersana Therapeutics Inc, Mirati Therapeutics Inc, Mural Oncology Inc, Natera Inc, Novartis, Novartis Pharmaceuticals Corporation on behalf of Advanced Accelerator Applications, </a:t>
            </a:r>
            <a:r>
              <a:rPr lang="en-US" sz="1850" b="0" dirty="0" err="1"/>
              <a:t>Novocure</a:t>
            </a:r>
            <a:r>
              <a:rPr lang="en-US" sz="1850" b="0" dirty="0"/>
              <a:t> Inc, </a:t>
            </a:r>
            <a:r>
              <a:rPr lang="en-US" sz="1850" b="0" dirty="0" err="1"/>
              <a:t>Nuvalent</a:t>
            </a:r>
            <a:r>
              <a:rPr lang="en-US" sz="1850" b="0" dirty="0"/>
              <a:t>, </a:t>
            </a:r>
            <a:r>
              <a:rPr lang="en-US" sz="1850" b="0" dirty="0" err="1"/>
              <a:t>Nuvation</a:t>
            </a:r>
            <a:r>
              <a:rPr lang="en-US" sz="1850" b="0" dirty="0"/>
              <a:t> Bio Inc, Pfizer Inc, Pharmacyclics LLC, an AbbVie Company, Puma Biotechnology Inc, Regeneron Pharmaceuticals Inc, Revolution Medicines Inc, Rigel Pharmaceuticals Inc, R-Pharm US, Sanofi, </a:t>
            </a:r>
            <a:r>
              <a:rPr lang="en-US" sz="1850" b="0" dirty="0" err="1"/>
              <a:t>Seagen</a:t>
            </a:r>
            <a:r>
              <a:rPr lang="en-US" sz="1850" b="0" dirty="0"/>
              <a:t> Inc, Servier Pharmaceuticals LLC, </a:t>
            </a:r>
            <a:r>
              <a:rPr lang="en-US" sz="1850" b="0" dirty="0" err="1"/>
              <a:t>SpringWorks</a:t>
            </a:r>
            <a:r>
              <a:rPr lang="en-US" sz="1850" b="0" dirty="0"/>
              <a:t> Therapeutics Inc, </a:t>
            </a:r>
            <a:r>
              <a:rPr lang="en-US" sz="1850" b="0" dirty="0" err="1"/>
              <a:t>Stemline</a:t>
            </a:r>
            <a:r>
              <a:rPr lang="en-US" sz="1850" b="0" dirty="0"/>
              <a:t> Therapeutics Inc, Sumitomo Pharma America, Summit Therapeutics, </a:t>
            </a:r>
            <a:r>
              <a:rPr lang="en-US" sz="1850" b="0" dirty="0" err="1"/>
              <a:t>Syndax</a:t>
            </a:r>
            <a:r>
              <a:rPr lang="en-US" sz="1850" b="0" dirty="0"/>
              <a:t> Pharmaceuticals, Taiho Oncology Inc, Takeda Pharmaceuticals USA Inc, </a:t>
            </a:r>
            <a:r>
              <a:rPr lang="en-US" sz="1850" b="0" dirty="0" err="1"/>
              <a:t>TerSera</a:t>
            </a:r>
            <a:r>
              <a:rPr lang="en-US" sz="1850" b="0" dirty="0"/>
              <a:t> Therapeutics LLC, and </a:t>
            </a:r>
            <a:r>
              <a:rPr lang="en-US" sz="1850" b="0" dirty="0" err="1"/>
              <a:t>Tesaro</a:t>
            </a:r>
            <a:r>
              <a:rPr lang="en-US" sz="1850" b="0" dirty="0"/>
              <a:t>, A GSK Company.</a:t>
            </a:r>
            <a:endParaRPr lang="en-US" sz="1850" b="0" dirty="0">
              <a:solidFill>
                <a:schemeClr val="tx1"/>
              </a:solidFill>
            </a:endParaRPr>
          </a:p>
        </p:txBody>
      </p:sp>
    </p:spTree>
    <p:extLst>
      <p:ext uri="{BB962C8B-B14F-4D97-AF65-F5344CB8AC3E}">
        <p14:creationId xmlns:p14="http://schemas.microsoft.com/office/powerpoint/2010/main" val="89130268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A6C8-C92E-A241-858C-742836094465}"/>
              </a:ext>
            </a:extLst>
          </p:cNvPr>
          <p:cNvSpPr>
            <a:spLocks noGrp="1"/>
          </p:cNvSpPr>
          <p:nvPr>
            <p:ph type="title"/>
          </p:nvPr>
        </p:nvSpPr>
        <p:spPr/>
        <p:txBody>
          <a:bodyPr/>
          <a:lstStyle/>
          <a:p>
            <a:r>
              <a:rPr lang="en-US" dirty="0"/>
              <a:t>Commercial Support</a:t>
            </a:r>
          </a:p>
        </p:txBody>
      </p:sp>
      <p:sp>
        <p:nvSpPr>
          <p:cNvPr id="3" name="Content Placeholder 2">
            <a:extLst>
              <a:ext uri="{FF2B5EF4-FFF2-40B4-BE49-F238E27FC236}">
                <a16:creationId xmlns:a16="http://schemas.microsoft.com/office/drawing/2014/main" id="{5DF225B5-DDBB-F04C-87FC-4A699DA2706A}"/>
              </a:ext>
            </a:extLst>
          </p:cNvPr>
          <p:cNvSpPr>
            <a:spLocks noGrp="1"/>
          </p:cNvSpPr>
          <p:nvPr>
            <p:ph idx="1"/>
          </p:nvPr>
        </p:nvSpPr>
        <p:spPr>
          <a:xfrm>
            <a:off x="1051639" y="1556793"/>
            <a:ext cx="9580865" cy="1501346"/>
          </a:xfrm>
        </p:spPr>
        <p:txBody>
          <a:bodyPr/>
          <a:lstStyle/>
          <a:p>
            <a:pPr marL="98425" indent="0">
              <a:buNone/>
            </a:pPr>
            <a:r>
              <a:rPr lang="en-US" sz="2500" b="0" dirty="0"/>
              <a:t>This activity is supported by educational grants from Amgen Inc, AstraZeneca Pharmaceuticals LP, Daiichi Sankyo Inc, Gilead Sciences Inc, Jazz Pharmaceuticals Inc, and Merck.</a:t>
            </a:r>
          </a:p>
        </p:txBody>
      </p:sp>
      <p:sp>
        <p:nvSpPr>
          <p:cNvPr id="4" name="Title 1">
            <a:extLst>
              <a:ext uri="{FF2B5EF4-FFF2-40B4-BE49-F238E27FC236}">
                <a16:creationId xmlns:a16="http://schemas.microsoft.com/office/drawing/2014/main" id="{74009152-E724-A64C-A30B-6758754F9324}"/>
              </a:ext>
            </a:extLst>
          </p:cNvPr>
          <p:cNvSpPr txBox="1">
            <a:spLocks/>
          </p:cNvSpPr>
          <p:nvPr/>
        </p:nvSpPr>
        <p:spPr bwMode="auto">
          <a:xfrm>
            <a:off x="912286" y="3573016"/>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Research To Practice CME Planning Committee Members, </a:t>
            </a:r>
            <a:b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br>
            <a:r>
              <a:rPr kumimoji="0" lang="en-US" sz="3000" b="1" i="0" u="none" strike="noStrike" kern="0" cap="none" spc="0" normalizeH="0" baseline="0" noProof="0" dirty="0">
                <a:ln>
                  <a:noFill/>
                </a:ln>
                <a:solidFill>
                  <a:srgbClr val="3333FF"/>
                </a:solidFill>
                <a:effectLst/>
                <a:uLnTx/>
                <a:uFillTx/>
                <a:latin typeface="Calibri"/>
                <a:ea typeface="MS PGothic" pitchFamily="34" charset="-128"/>
                <a:cs typeface="Calibri"/>
              </a:rPr>
              <a:t>Staff and Reviewers</a:t>
            </a:r>
          </a:p>
        </p:txBody>
      </p:sp>
      <p:sp>
        <p:nvSpPr>
          <p:cNvPr id="5" name="Content Placeholder 2">
            <a:extLst>
              <a:ext uri="{FF2B5EF4-FFF2-40B4-BE49-F238E27FC236}">
                <a16:creationId xmlns:a16="http://schemas.microsoft.com/office/drawing/2014/main" id="{148D3090-4FC7-2B40-B374-D8A89852AA83}"/>
              </a:ext>
            </a:extLst>
          </p:cNvPr>
          <p:cNvSpPr txBox="1">
            <a:spLocks/>
          </p:cNvSpPr>
          <p:nvPr/>
        </p:nvSpPr>
        <p:spPr bwMode="auto">
          <a:xfrm>
            <a:off x="912286" y="5006744"/>
            <a:ext cx="10512305" cy="1143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a:lstStyle>
          <a:p>
            <a:pPr marL="98425" lvl="0" indent="0">
              <a:buNone/>
              <a:defRPr/>
            </a:pP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Planners, scientific staff and independent reviewers for Research To Practice have no relevant </a:t>
            </a:r>
            <a:r>
              <a:rPr lang="en-US" sz="2500" b="0" kern="0" dirty="0"/>
              <a:t>financial relationships to </a:t>
            </a:r>
            <a:r>
              <a:rPr kumimoji="0" lang="en-US" sz="2500" b="0" i="0" u="none" strike="noStrike" kern="0" cap="none" spc="0" normalizeH="0" baseline="0" noProof="0" dirty="0">
                <a:ln>
                  <a:noFill/>
                </a:ln>
                <a:solidFill>
                  <a:srgbClr val="000000"/>
                </a:solidFill>
                <a:effectLst/>
                <a:uLnTx/>
                <a:uFillTx/>
                <a:latin typeface="Calibri" charset="0"/>
                <a:ea typeface="MS PGothic" pitchFamily="34" charset="-128"/>
              </a:rPr>
              <a:t>disclose.</a:t>
            </a:r>
          </a:p>
        </p:txBody>
      </p:sp>
    </p:spTree>
    <p:extLst>
      <p:ext uri="{BB962C8B-B14F-4D97-AF65-F5344CB8AC3E}">
        <p14:creationId xmlns:p14="http://schemas.microsoft.com/office/powerpoint/2010/main" val="199458369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AF690AF-19BF-01A1-8D52-20A82A949FCD}"/>
              </a:ext>
            </a:extLst>
          </p:cNvPr>
          <p:cNvSpPr>
            <a:spLocks noGrp="1"/>
          </p:cNvSpPr>
          <p:nvPr>
            <p:ph idx="1"/>
          </p:nvPr>
        </p:nvSpPr>
        <p:spPr>
          <a:xfrm>
            <a:off x="1415480" y="1916832"/>
            <a:ext cx="9361040" cy="2520280"/>
          </a:xfrm>
          <a:solidFill>
            <a:srgbClr val="E9F8FD"/>
          </a:solidFill>
          <a:ln>
            <a:solidFill>
              <a:schemeClr val="tx2">
                <a:lumMod val="50000"/>
                <a:lumOff val="50000"/>
              </a:schemeClr>
            </a:solidFill>
          </a:ln>
        </p:spPr>
        <p:txBody>
          <a:bodyPr lIns="365760" rIns="365760" anchor="ctr"/>
          <a:lstStyle/>
          <a:p>
            <a:pPr marL="98425" indent="0">
              <a:lnSpc>
                <a:spcPct val="100000"/>
              </a:lnSpc>
              <a:buNone/>
            </a:pPr>
            <a:r>
              <a:rPr lang="en-US" sz="3200" dirty="0"/>
              <a:t>This educational activity contains discussion of </a:t>
            </a:r>
            <a:br>
              <a:rPr lang="en-US" sz="3200" dirty="0"/>
            </a:br>
            <a:r>
              <a:rPr lang="en-US" sz="3200" dirty="0"/>
              <a:t>non-FDA-approved uses of agents and regimens. Please refer to official prescribing information for each product for approved indications. </a:t>
            </a:r>
          </a:p>
        </p:txBody>
      </p:sp>
    </p:spTree>
    <p:extLst>
      <p:ext uri="{BB962C8B-B14F-4D97-AF65-F5344CB8AC3E}">
        <p14:creationId xmlns:p14="http://schemas.microsoft.com/office/powerpoint/2010/main" val="40671944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6"/>
          <p:cNvSpPr>
            <a:spLocks noChangeArrowheads="1"/>
          </p:cNvSpPr>
          <p:nvPr/>
        </p:nvSpPr>
        <p:spPr bwMode="auto">
          <a:xfrm>
            <a:off x="904413" y="935649"/>
            <a:ext cx="7696200" cy="6096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Networked iPads are available.</a:t>
            </a:r>
          </a:p>
        </p:txBody>
      </p:sp>
      <p:sp>
        <p:nvSpPr>
          <p:cNvPr id="19" name="Rectangle 10"/>
          <p:cNvSpPr>
            <a:spLocks noChangeArrowheads="1"/>
          </p:cNvSpPr>
          <p:nvPr/>
        </p:nvSpPr>
        <p:spPr bwMode="auto">
          <a:xfrm>
            <a:off x="914639" y="6264897"/>
            <a:ext cx="10360152" cy="503238"/>
          </a:xfrm>
          <a:prstGeom prst="rect">
            <a:avLst/>
          </a:prstGeom>
          <a:noFill/>
          <a:ln>
            <a:noFill/>
          </a:ln>
          <a:effectLst>
            <a:prstShdw prst="shdw17" dist="17961" dir="2700000">
              <a:srgbClr val="708688">
                <a:alpha val="74997"/>
              </a:srgbClr>
            </a:prst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For assistance, please raise your hand. Devices will be collected at the conclusion of the activity.</a:t>
            </a:r>
          </a:p>
        </p:txBody>
      </p:sp>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Tap the Program Slides button to review speaker presentations and other program content.</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 Survey questions will be discussed throughout the meeting.</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Tap Ask a Question to submit a challenging case or question for discussion. We will aim to address as many questions as possible during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in the Meeting Room</a:t>
            </a:r>
          </a:p>
        </p:txBody>
      </p:sp>
    </p:spTree>
    <p:extLst>
      <p:ext uri="{BB962C8B-B14F-4D97-AF65-F5344CB8AC3E}">
        <p14:creationId xmlns:p14="http://schemas.microsoft.com/office/powerpoint/2010/main" val="30264606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3"/>
          <p:cNvSpPr>
            <a:spLocks noChangeArrowheads="1"/>
          </p:cNvSpPr>
          <p:nvPr/>
        </p:nvSpPr>
        <p:spPr bwMode="auto">
          <a:xfrm>
            <a:off x="1920479" y="1686530"/>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Review Program Slides: A link to the program slides will be posted in the chat room at the start of the program.</a:t>
            </a:r>
          </a:p>
        </p:txBody>
      </p:sp>
      <p:sp>
        <p:nvSpPr>
          <p:cNvPr id="23" name="Rectangle 13"/>
          <p:cNvSpPr>
            <a:spLocks noChangeArrowheads="1"/>
          </p:cNvSpPr>
          <p:nvPr/>
        </p:nvSpPr>
        <p:spPr bwMode="auto">
          <a:xfrm>
            <a:off x="1920479" y="2824212"/>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Answer Survey Questions: Complete the pre- and </a:t>
            </a:r>
            <a:r>
              <a:rPr kumimoji="0" lang="en-US" sz="2100" b="1" i="0" u="none" strike="noStrike" kern="1200" cap="none" spc="0" normalizeH="0" baseline="0" noProof="0" dirty="0" err="1">
                <a:ln>
                  <a:noFill/>
                </a:ln>
                <a:solidFill>
                  <a:srgbClr val="000000"/>
                </a:solidFill>
                <a:effectLst/>
                <a:uLnTx/>
                <a:uFillTx/>
                <a:latin typeface="Calibri" panose="020F0502020204030204" pitchFamily="34" charset="0"/>
                <a:ea typeface="MS PGothic" charset="0"/>
                <a:cs typeface="Calibri" panose="020F0502020204030204" pitchFamily="34" charset="0"/>
              </a:rPr>
              <a:t>postmeeting</a:t>
            </a: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 surveys.</a:t>
            </a:r>
          </a:p>
        </p:txBody>
      </p:sp>
      <p:sp>
        <p:nvSpPr>
          <p:cNvPr id="25" name="Rectangle 13"/>
          <p:cNvSpPr>
            <a:spLocks noChangeArrowheads="1"/>
          </p:cNvSpPr>
          <p:nvPr/>
        </p:nvSpPr>
        <p:spPr bwMode="auto">
          <a:xfrm>
            <a:off x="1920479" y="4013398"/>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Ask a Question: Submit a challenging case or question for discussion using the Zoom chat room.</a:t>
            </a:r>
          </a:p>
        </p:txBody>
      </p:sp>
      <p:sp>
        <p:nvSpPr>
          <p:cNvPr id="26" name="Rectangle 13"/>
          <p:cNvSpPr>
            <a:spLocks noChangeArrowheads="1"/>
          </p:cNvSpPr>
          <p:nvPr/>
        </p:nvSpPr>
        <p:spPr bwMode="auto">
          <a:xfrm>
            <a:off x="1920479" y="5219346"/>
            <a:ext cx="9354312" cy="645696"/>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lIns="274320" anchor="ctr"/>
          <a:lstStyle/>
          <a:p>
            <a:pPr marL="0" marR="0" lvl="0" indent="0" algn="l" defTabSz="455613" rtl="0" eaLnBrk="1" fontAlgn="base" latinLnBrk="0" hangingPunct="1">
              <a:lnSpc>
                <a:spcPct val="90000"/>
              </a:lnSpc>
              <a:spcBef>
                <a:spcPct val="0"/>
              </a:spcBef>
              <a:spcAft>
                <a:spcPct val="0"/>
              </a:spcAft>
              <a:buClrTx/>
              <a:buSzTx/>
              <a:buFontTx/>
              <a:buNone/>
              <a:tabLst/>
              <a:defRPr/>
            </a:pPr>
            <a:r>
              <a:rPr kumimoji="0" lang="en-US" sz="2100" b="1" i="0" u="none" strike="noStrike" kern="1200" cap="none" spc="0" normalizeH="0" baseline="0" noProof="0" dirty="0">
                <a:ln>
                  <a:noFill/>
                </a:ln>
                <a:solidFill>
                  <a:srgbClr val="000000"/>
                </a:solidFill>
                <a:effectLst/>
                <a:uLnTx/>
                <a:uFillTx/>
                <a:latin typeface="Calibri" panose="020F0502020204030204" pitchFamily="34" charset="0"/>
                <a:ea typeface="MS PGothic" charset="0"/>
                <a:cs typeface="Calibri" panose="020F0502020204030204" pitchFamily="34" charset="0"/>
              </a:rPr>
              <a:t>Get CME Credit: A credit link will be provided in the chat room at the conclusion of the program.</a:t>
            </a:r>
          </a:p>
        </p:txBody>
      </p:sp>
      <p:pic>
        <p:nvPicPr>
          <p:cNvPr id="27" name="Picture 26" descr="ASCO-GI-16_iPad-icons_v1fr-slid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639" y="1640304"/>
            <a:ext cx="1005840" cy="769902"/>
          </a:xfrm>
          <a:prstGeom prst="rect">
            <a:avLst/>
          </a:prstGeom>
        </p:spPr>
      </p:pic>
      <p:pic>
        <p:nvPicPr>
          <p:cNvPr id="28" name="Picture 27" descr="ASCO-GI-16_iPad-icons_v1fr-questions.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9" y="3983960"/>
            <a:ext cx="1005840" cy="776111"/>
          </a:xfrm>
          <a:prstGeom prst="rect">
            <a:avLst/>
          </a:prstGeom>
        </p:spPr>
      </p:pic>
      <p:pic>
        <p:nvPicPr>
          <p:cNvPr id="29" name="Picture 28" descr="ASCO-GI-16_iPad-icons_v1fr-surve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639" y="2809741"/>
            <a:ext cx="1005840" cy="774684"/>
          </a:xfrm>
          <a:prstGeom prst="rect">
            <a:avLst/>
          </a:prstGeom>
        </p:spPr>
      </p:pic>
      <p:pic>
        <p:nvPicPr>
          <p:cNvPr id="30" name="Picture 29" descr="ASCO-GI-16_iPad-icons_v1fr-cme.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639" y="5159605"/>
            <a:ext cx="1005840" cy="765179"/>
          </a:xfrm>
          <a:prstGeom prst="rect">
            <a:avLst/>
          </a:prstGeom>
        </p:spPr>
      </p:pic>
      <p:sp>
        <p:nvSpPr>
          <p:cNvPr id="3" name="Title 2"/>
          <p:cNvSpPr>
            <a:spLocks noGrp="1"/>
          </p:cNvSpPr>
          <p:nvPr>
            <p:ph type="title"/>
          </p:nvPr>
        </p:nvSpPr>
        <p:spPr>
          <a:xfrm>
            <a:off x="914639" y="0"/>
            <a:ext cx="10362724" cy="1143000"/>
          </a:xfrm>
        </p:spPr>
        <p:txBody>
          <a:bodyPr/>
          <a:lstStyle/>
          <a:p>
            <a:r>
              <a:rPr lang="en-US" dirty="0"/>
              <a:t>Clinicians Attending via Zoom</a:t>
            </a:r>
          </a:p>
        </p:txBody>
      </p:sp>
    </p:spTree>
    <p:extLst>
      <p:ext uri="{BB962C8B-B14F-4D97-AF65-F5344CB8AC3E}">
        <p14:creationId xmlns:p14="http://schemas.microsoft.com/office/powerpoint/2010/main" val="274856601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US" dirty="0">
                <a:latin typeface="Calibri" panose="020F0502020204030204" pitchFamily="34" charset="0"/>
                <a:ea typeface="ヒラギノ角ゴ Pro W3" charset="0"/>
                <a:cs typeface="Calibri" panose="020F0502020204030204" pitchFamily="34" charset="0"/>
              </a:rPr>
              <a:t>About the Enduring Program</a:t>
            </a:r>
            <a:endParaRPr lang="en-US" dirty="0">
              <a:latin typeface="Calibri" panose="020F0502020204030204" pitchFamily="34" charset="0"/>
              <a:ea typeface="ＭＳ Ｐゴシック" charset="0"/>
              <a:cs typeface="Calibri" panose="020F0502020204030204" pitchFamily="34" charset="0"/>
            </a:endParaRPr>
          </a:p>
        </p:txBody>
      </p:sp>
      <p:sp>
        <p:nvSpPr>
          <p:cNvPr id="15362" name="Content Placeholder 2"/>
          <p:cNvSpPr>
            <a:spLocks noGrp="1"/>
          </p:cNvSpPr>
          <p:nvPr>
            <p:ph idx="1"/>
          </p:nvPr>
        </p:nvSpPr>
        <p:spPr>
          <a:xfrm>
            <a:off x="912287" y="1416053"/>
            <a:ext cx="10008250" cy="4799013"/>
          </a:xfrm>
        </p:spPr>
        <p:txBody>
          <a:bodyPr/>
          <a:lstStyle/>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live meeting is being video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and audio recorded.</a:t>
            </a: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The proceedings from today will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be edited and developed into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ヒラギノ角ゴ Pro W3" charset="0"/>
                <a:cs typeface="Calibri" panose="020F0502020204030204" pitchFamily="34" charset="0"/>
              </a:rPr>
              <a:t>an enduring web-based program. </a:t>
            </a:r>
            <a:br>
              <a:rPr lang="en-US" b="0" dirty="0">
                <a:solidFill>
                  <a:schemeClr val="tx1"/>
                </a:solidFill>
                <a:latin typeface="Calibri" panose="020F0502020204030204" pitchFamily="34" charset="0"/>
                <a:ea typeface="ヒラギノ角ゴ Pro W3"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An email will be sent to all attendees </a:t>
            </a:r>
            <a:br>
              <a:rPr lang="en-US" b="0" dirty="0">
                <a:solidFill>
                  <a:schemeClr val="tx1"/>
                </a:solidFill>
                <a:latin typeface="Calibri" panose="020F0502020204030204" pitchFamily="34" charset="0"/>
                <a:ea typeface="ＭＳ Ｐゴシック" charset="0"/>
                <a:cs typeface="Calibri" panose="020F0502020204030204" pitchFamily="34" charset="0"/>
              </a:rPr>
            </a:br>
            <a:r>
              <a:rPr lang="en-US" b="0" dirty="0">
                <a:solidFill>
                  <a:schemeClr val="tx1"/>
                </a:solidFill>
                <a:latin typeface="Calibri" panose="020F0502020204030204" pitchFamily="34" charset="0"/>
                <a:ea typeface="ＭＳ Ｐゴシック" charset="0"/>
                <a:cs typeface="Calibri" panose="020F0502020204030204" pitchFamily="34" charset="0"/>
              </a:rPr>
              <a:t>when the activity is available. </a:t>
            </a:r>
            <a:endParaRPr lang="en-US" b="0" dirty="0">
              <a:solidFill>
                <a:schemeClr val="tx1"/>
              </a:solidFill>
              <a:latin typeface="Calibri" panose="020F0502020204030204" pitchFamily="34" charset="0"/>
              <a:ea typeface="ヒラギノ角ゴ Pro W3" charset="0"/>
              <a:cs typeface="Calibri" panose="020F0502020204030204" pitchFamily="34" charset="0"/>
            </a:endParaRPr>
          </a:p>
          <a:p>
            <a:pPr eaLnBrk="1" hangingPunct="1">
              <a:lnSpc>
                <a:spcPts val="3280"/>
              </a:lnSpc>
              <a:spcBef>
                <a:spcPts val="1800"/>
              </a:spcBef>
            </a:pPr>
            <a:r>
              <a:rPr lang="en-US" b="0" dirty="0">
                <a:solidFill>
                  <a:schemeClr val="tx1"/>
                </a:solidFill>
                <a:latin typeface="Calibri" panose="020F0502020204030204" pitchFamily="34" charset="0"/>
                <a:ea typeface="ヒラギノ角ゴ Pro W3" charset="0"/>
                <a:cs typeface="Calibri" panose="020F0502020204030204" pitchFamily="34" charset="0"/>
              </a:rPr>
              <a:t>To learn more about our education programs, visit our website, </a:t>
            </a:r>
            <a:r>
              <a:rPr lang="en-US" u="sng" dirty="0" err="1">
                <a:solidFill>
                  <a:srgbClr val="3233FF"/>
                </a:solidFill>
                <a:latin typeface="Calibri" panose="020F0502020204030204" pitchFamily="34" charset="0"/>
                <a:ea typeface="ヒラギノ角ゴ Pro W3" charset="0"/>
                <a:cs typeface="Calibri" panose="020F0502020204030204" pitchFamily="34" charset="0"/>
              </a:rPr>
              <a:t>www.ResearchToPractice.com</a:t>
            </a:r>
            <a:endParaRPr lang="en-US" u="sng" dirty="0">
              <a:solidFill>
                <a:srgbClr val="3233FF"/>
              </a:solidFill>
              <a:latin typeface="Calibri" panose="020F0502020204030204" pitchFamily="34" charset="0"/>
              <a:ea typeface="ヒラギノ角ゴ Pro W3" charset="0"/>
              <a:cs typeface="Calibri" panose="020F0502020204030204" pitchFamily="34" charset="0"/>
            </a:endParaRPr>
          </a:p>
        </p:txBody>
      </p:sp>
      <p:pic>
        <p:nvPicPr>
          <p:cNvPr id="3" name="Picture 2">
            <a:extLst>
              <a:ext uri="{FF2B5EF4-FFF2-40B4-BE49-F238E27FC236}">
                <a16:creationId xmlns:a16="http://schemas.microsoft.com/office/drawing/2014/main" id="{DB0842FB-B899-BC74-EC69-3C731EC2FBA3}"/>
              </a:ext>
            </a:extLst>
          </p:cNvPr>
          <p:cNvPicPr>
            <a:picLocks noChangeAspect="1"/>
          </p:cNvPicPr>
          <p:nvPr/>
        </p:nvPicPr>
        <p:blipFill>
          <a:blip r:embed="rId3">
            <a:extLst>
              <a:ext uri="{28A0092B-C50C-407E-A947-70E740481C1C}">
                <a14:useLocalDpi xmlns:a14="http://schemas.microsoft.com/office/drawing/2010/main" val="0"/>
              </a:ext>
            </a:extLst>
          </a:blip>
          <a:srcRect l="4218" t="2326" r="11130" b="9300"/>
          <a:stretch>
            <a:fillRect/>
          </a:stretch>
        </p:blipFill>
        <p:spPr>
          <a:xfrm>
            <a:off x="7536160" y="1268760"/>
            <a:ext cx="4114800" cy="273634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599946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02DCEC-9501-6044-836E-5954A9F44F5C}"/>
              </a:ext>
            </a:extLst>
          </p:cNvPr>
          <p:cNvPicPr>
            <a:picLocks noChangeAspect="1"/>
          </p:cNvPicPr>
          <p:nvPr/>
        </p:nvPicPr>
        <p:blipFill>
          <a:blip r:embed="rId3">
            <a:extLst>
              <a:ext uri="{28A0092B-C50C-407E-A947-70E740481C1C}">
                <a14:useLocalDpi xmlns:a14="http://schemas.microsoft.com/office/drawing/2010/main" val="0"/>
              </a:ext>
            </a:extLst>
          </a:blip>
          <a:srcRect t="1411" b="1411"/>
          <a:stretch/>
        </p:blipFill>
        <p:spPr>
          <a:xfrm>
            <a:off x="3166791" y="177578"/>
            <a:ext cx="5858418" cy="6502844"/>
          </a:xfrm>
          <a:prstGeom prst="rect">
            <a:avLst/>
          </a:prstGeom>
          <a:effectLst>
            <a:glow rad="190500">
              <a:schemeClr val="bg2">
                <a:alpha val="20000"/>
              </a:schemeClr>
            </a:glow>
          </a:effectLst>
        </p:spPr>
      </p:pic>
    </p:spTree>
    <p:extLst>
      <p:ext uri="{BB962C8B-B14F-4D97-AF65-F5344CB8AC3E}">
        <p14:creationId xmlns:p14="http://schemas.microsoft.com/office/powerpoint/2010/main" val="71916030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EEF18-A7C8-240D-D509-A46DA5825A9E}"/>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78993CFE-6B31-6DDD-10D6-563C2E6DFCB3}"/>
              </a:ext>
            </a:extLst>
          </p:cNvPr>
          <p:cNvSpPr>
            <a:spLocks noGrp="1" noChangeArrowheads="1"/>
          </p:cNvSpPr>
          <p:nvPr>
            <p:ph type="title"/>
          </p:nvPr>
        </p:nvSpPr>
        <p:spPr>
          <a:xfrm>
            <a:off x="-26623" y="575289"/>
            <a:ext cx="12192000" cy="1143000"/>
          </a:xfrm>
        </p:spPr>
        <p:txBody>
          <a:bodyPr wrap="square" anchor="ctr">
            <a:noAutofit/>
          </a:bodyPr>
          <a:lstStyle/>
          <a:p>
            <a:r>
              <a:rPr lang="en-US" sz="3400" dirty="0"/>
              <a:t>Second Opinion: Investigators Provide </a:t>
            </a:r>
            <a:br>
              <a:rPr lang="en-US" sz="3400" dirty="0"/>
            </a:br>
            <a:r>
              <a:rPr lang="en-US" sz="3400" dirty="0"/>
              <a:t>Perspectives on the Current and Future </a:t>
            </a:r>
            <a:br>
              <a:rPr lang="en-US" sz="3400" dirty="0"/>
            </a:br>
            <a:r>
              <a:rPr lang="en-US" sz="3400" dirty="0"/>
              <a:t>Management of Small Cell Lung Cancer</a:t>
            </a:r>
          </a:p>
        </p:txBody>
      </p:sp>
      <p:sp>
        <p:nvSpPr>
          <p:cNvPr id="6" name="Text Box 6">
            <a:extLst>
              <a:ext uri="{FF2B5EF4-FFF2-40B4-BE49-F238E27FC236}">
                <a16:creationId xmlns:a16="http://schemas.microsoft.com/office/drawing/2014/main" id="{2FEC8702-211A-C280-E6A2-751AD42D1299}"/>
              </a:ext>
            </a:extLst>
          </p:cNvPr>
          <p:cNvSpPr txBox="1">
            <a:spLocks noChangeArrowheads="1"/>
          </p:cNvSpPr>
          <p:nvPr/>
        </p:nvSpPr>
        <p:spPr bwMode="auto">
          <a:xfrm>
            <a:off x="0" y="2166794"/>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Saturday, May 30,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5B677C71-F8B1-A08C-AA3D-7EB1E6C0823A}"/>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Misty Dawn Shields, MD, PhD</a:t>
            </a:r>
          </a:p>
        </p:txBody>
      </p:sp>
      <p:sp>
        <p:nvSpPr>
          <p:cNvPr id="3" name="Text Box 7">
            <a:extLst>
              <a:ext uri="{FF2B5EF4-FFF2-40B4-BE49-F238E27FC236}">
                <a16:creationId xmlns:a16="http://schemas.microsoft.com/office/drawing/2014/main" id="{5AB09EC6-AA5E-0018-BE14-5DE253CC2CF4}"/>
              </a:ext>
            </a:extLst>
          </p:cNvPr>
          <p:cNvSpPr txBox="1">
            <a:spLocks noChangeArrowheads="1"/>
          </p:cNvSpPr>
          <p:nvPr/>
        </p:nvSpPr>
        <p:spPr bwMode="auto">
          <a:xfrm>
            <a:off x="4647392" y="355757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DFC60406-B8C7-EB00-6C54-3C544866C7EC}"/>
              </a:ext>
            </a:extLst>
          </p:cNvPr>
          <p:cNvSpPr txBox="1">
            <a:spLocks noChangeArrowheads="1"/>
          </p:cNvSpPr>
          <p:nvPr/>
        </p:nvSpPr>
        <p:spPr bwMode="auto">
          <a:xfrm>
            <a:off x="152400" y="411208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Anne Chiang,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Apar Kishor Ganti, MD, MS</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Luis Paz-Ares, MD, PhD</a:t>
            </a:r>
          </a:p>
        </p:txBody>
      </p:sp>
    </p:spTree>
    <p:custDataLst>
      <p:tags r:id="rId1"/>
    </p:custDataLst>
    <p:extLst>
      <p:ext uri="{BB962C8B-B14F-4D97-AF65-F5344CB8AC3E}">
        <p14:creationId xmlns:p14="http://schemas.microsoft.com/office/powerpoint/2010/main" val="29952551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86" y="5366"/>
            <a:ext cx="10358967" cy="903354"/>
          </a:xfrm>
        </p:spPr>
        <p:txBody>
          <a:bodyPr/>
          <a:lstStyle/>
          <a:p>
            <a:r>
              <a:rPr lang="en-US" dirty="0"/>
              <a:t>Second Opinion</a:t>
            </a:r>
          </a:p>
        </p:txBody>
      </p:sp>
      <p:sp>
        <p:nvSpPr>
          <p:cNvPr id="9" name="Text Box 7">
            <a:extLst>
              <a:ext uri="{FF2B5EF4-FFF2-40B4-BE49-F238E27FC236}">
                <a16:creationId xmlns:a16="http://schemas.microsoft.com/office/drawing/2014/main" id="{6340B717-F2C6-71FD-82BC-DFC6033E8465}"/>
              </a:ext>
            </a:extLst>
          </p:cNvPr>
          <p:cNvSpPr txBox="1">
            <a:spLocks noChangeArrowheads="1"/>
          </p:cNvSpPr>
          <p:nvPr/>
        </p:nvSpPr>
        <p:spPr bwMode="auto">
          <a:xfrm>
            <a:off x="7993702" y="1484784"/>
            <a:ext cx="3718921"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a:ea typeface="MS PGothic" charset="0"/>
              </a:rPr>
              <a:t>Neil Love, MD</a:t>
            </a:r>
            <a:br>
              <a:rPr kumimoji="0" lang="en-US" sz="1600" b="1" i="0" u="none" strike="noStrike" kern="1200" cap="none" spc="0" normalizeH="0" baseline="0" noProof="0" dirty="0">
                <a:ln>
                  <a:noFill/>
                </a:ln>
                <a:solidFill>
                  <a:srgbClr val="000000"/>
                </a:solidFill>
                <a:effectLst/>
                <a:uLnTx/>
                <a:uFillTx/>
                <a:latin typeface="Calibri"/>
                <a:ea typeface="MS PGothic" charset="0"/>
              </a:rPr>
            </a:br>
            <a:r>
              <a:rPr kumimoji="0" lang="en-US" sz="1600" b="0" i="0" u="none" strike="noStrike" kern="1200" cap="none" spc="0" normalizeH="0" baseline="0" noProof="0" dirty="0">
                <a:ln>
                  <a:noFill/>
                </a:ln>
                <a:solidFill>
                  <a:srgbClr val="000000"/>
                </a:solidFill>
                <a:effectLst/>
                <a:uLnTx/>
                <a:uFillTx/>
                <a:latin typeface="Calibri"/>
                <a:ea typeface="MS PGothic" charset="0"/>
              </a:rPr>
              <a:t>Research To Practice</a:t>
            </a:r>
            <a:br>
              <a:rPr kumimoji="0" lang="en-US" sz="1600" b="0" i="0" u="none" strike="noStrike" kern="1200" cap="none" spc="0" normalizeH="0" baseline="0" noProof="0" dirty="0">
                <a:ln>
                  <a:noFill/>
                </a:ln>
                <a:solidFill>
                  <a:srgbClr val="000000"/>
                </a:solidFill>
                <a:effectLst/>
                <a:uLnTx/>
                <a:uFillTx/>
                <a:latin typeface="Calibri"/>
                <a:ea typeface="MS PGothic" charset="0"/>
              </a:rPr>
            </a:br>
            <a:r>
              <a:rPr kumimoji="0" lang="en-US" sz="1600" b="0" i="0" u="none" strike="noStrike" kern="1200" cap="none" spc="0" normalizeH="0" baseline="0" noProof="0" dirty="0">
                <a:ln>
                  <a:noFill/>
                </a:ln>
                <a:solidFill>
                  <a:srgbClr val="000000"/>
                </a:solidFill>
                <a:effectLst/>
                <a:uLnTx/>
                <a:uFillTx/>
                <a:latin typeface="Calibri"/>
                <a:ea typeface="MS PGothic" charset="0"/>
              </a:rPr>
              <a:t>Miami, Florida</a:t>
            </a:r>
          </a:p>
        </p:txBody>
      </p:sp>
      <p:sp>
        <p:nvSpPr>
          <p:cNvPr id="15" name="Text Box 7">
            <a:extLst>
              <a:ext uri="{FF2B5EF4-FFF2-40B4-BE49-F238E27FC236}">
                <a16:creationId xmlns:a16="http://schemas.microsoft.com/office/drawing/2014/main" id="{41B3E2D5-0299-2503-7FFA-79CA3D616046}"/>
              </a:ext>
            </a:extLst>
          </p:cNvPr>
          <p:cNvSpPr txBox="1">
            <a:spLocks noChangeArrowheads="1"/>
          </p:cNvSpPr>
          <p:nvPr/>
        </p:nvSpPr>
        <p:spPr bwMode="auto">
          <a:xfrm>
            <a:off x="1850635" y="1484784"/>
            <a:ext cx="4533397" cy="1261872"/>
          </a:xfrm>
          <a:prstGeom prst="rect">
            <a:avLst/>
          </a:prstGeom>
          <a:noFill/>
          <a:ln w="9525">
            <a:noFill/>
            <a:miter lim="800000"/>
            <a:headEnd/>
            <a:tailEnd/>
          </a:ln>
        </p:spPr>
        <p:txBody>
          <a:bodyPr lIns="91440" tIns="0" rIns="0" bIns="0">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a:ea typeface="MS PGothic" charset="0"/>
              </a:rPr>
              <a:t>Charu Aggarwal, MD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Leslye M Heisler Associate Professor for Lung Cancer Excellence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University of Pennsylvania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Abramson Cancer Center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Philadelphia, Pennsylvania</a:t>
            </a:r>
          </a:p>
        </p:txBody>
      </p:sp>
      <p:sp>
        <p:nvSpPr>
          <p:cNvPr id="18" name="Text Box 7">
            <a:extLst>
              <a:ext uri="{FF2B5EF4-FFF2-40B4-BE49-F238E27FC236}">
                <a16:creationId xmlns:a16="http://schemas.microsoft.com/office/drawing/2014/main" id="{027F8254-7C8B-9824-BE15-6C32B4F441CD}"/>
              </a:ext>
            </a:extLst>
          </p:cNvPr>
          <p:cNvSpPr txBox="1">
            <a:spLocks noChangeArrowheads="1"/>
          </p:cNvSpPr>
          <p:nvPr/>
        </p:nvSpPr>
        <p:spPr bwMode="auto">
          <a:xfrm>
            <a:off x="1816202" y="4221088"/>
            <a:ext cx="4783854"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a:ea typeface="MS PGothic" charset="0"/>
              </a:rPr>
              <a:t>Ticiana Leal, MD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Associate Professor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Department of Hematology and Oncology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Director, Thoracic Oncology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Winship Cancer Institute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Emory University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a:ea typeface="MS PGothic" charset="0"/>
              </a:rPr>
              <a:t>Atlanta, Georgia</a:t>
            </a:r>
          </a:p>
        </p:txBody>
      </p:sp>
      <p:pic>
        <p:nvPicPr>
          <p:cNvPr id="3" name="Picture 2">
            <a:extLst>
              <a:ext uri="{FF2B5EF4-FFF2-40B4-BE49-F238E27FC236}">
                <a16:creationId xmlns:a16="http://schemas.microsoft.com/office/drawing/2014/main" id="{2257190D-4974-59CC-F438-5ED7D4AF25D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72064" y="1484784"/>
            <a:ext cx="1261872" cy="1261872"/>
          </a:xfrm>
          <a:prstGeom prst="rect">
            <a:avLst/>
          </a:prstGeom>
          <a:effectLst/>
        </p:spPr>
      </p:pic>
      <p:pic>
        <p:nvPicPr>
          <p:cNvPr id="4" name="Picture 3">
            <a:extLst>
              <a:ext uri="{FF2B5EF4-FFF2-40B4-BE49-F238E27FC236}">
                <a16:creationId xmlns:a16="http://schemas.microsoft.com/office/drawing/2014/main" id="{E7F8208D-5ED7-405E-99E1-AD1E90D4B05C}"/>
              </a:ext>
            </a:extLst>
          </p:cNvPr>
          <p:cNvPicPr>
            <a:picLocks noChangeAspect="1"/>
          </p:cNvPicPr>
          <p:nvPr/>
        </p:nvPicPr>
        <p:blipFill>
          <a:blip r:embed="rId5"/>
          <a:srcRect l="1744" r="1744"/>
          <a:stretch/>
        </p:blipFill>
        <p:spPr>
          <a:xfrm>
            <a:off x="494563" y="4221088"/>
            <a:ext cx="1217853" cy="1261872"/>
          </a:xfrm>
          <a:prstGeom prst="ellipse">
            <a:avLst/>
          </a:prstGeom>
          <a:effectLst/>
        </p:spPr>
      </p:pic>
      <p:pic>
        <p:nvPicPr>
          <p:cNvPr id="5" name="Picture 4">
            <a:extLst>
              <a:ext uri="{FF2B5EF4-FFF2-40B4-BE49-F238E27FC236}">
                <a16:creationId xmlns:a16="http://schemas.microsoft.com/office/drawing/2014/main" id="{0DBFF4FB-9B20-8099-B45B-52761495091D}"/>
              </a:ext>
            </a:extLst>
          </p:cNvPr>
          <p:cNvPicPr>
            <a:picLocks noChangeAspect="1"/>
          </p:cNvPicPr>
          <p:nvPr/>
        </p:nvPicPr>
        <p:blipFill>
          <a:blip r:embed="rId6"/>
          <a:srcRect/>
          <a:stretch/>
        </p:blipFill>
        <p:spPr>
          <a:xfrm>
            <a:off x="528996" y="1484784"/>
            <a:ext cx="1261871" cy="1261872"/>
          </a:xfrm>
          <a:prstGeom prst="ellipse">
            <a:avLst/>
          </a:prstGeom>
          <a:effectLst/>
        </p:spPr>
      </p:pic>
    </p:spTree>
    <p:custDataLst>
      <p:tags r:id="rId1"/>
    </p:custDataLst>
    <p:extLst>
      <p:ext uri="{BB962C8B-B14F-4D97-AF65-F5344CB8AC3E}">
        <p14:creationId xmlns:p14="http://schemas.microsoft.com/office/powerpoint/2010/main" val="114457252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D5616-704B-A139-A791-08E7B581F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FC1AB-5F92-5346-EE9B-27A647A110DD}"/>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DFA44683-7CBE-DAD2-6FBD-75BA452AB39B}"/>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Optimizing First-Line and Maintenance Therapy for Extensive-Stage Small Cell Lung Cancer (SCLC) — Dr Shields</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Management of Relapsed/Refractory SCLC — Dr Paz-Ares</a:t>
            </a: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Ongoing Investigation and Potential Role of Antibody-Drug Conjugates in SCLC — Dr Chiang </a:t>
            </a:r>
          </a:p>
          <a:p>
            <a:pPr marL="0" marR="0" indent="0">
              <a:lnSpc>
                <a:spcPct val="115000"/>
              </a:lnSpc>
              <a:spcAft>
                <a:spcPts val="800"/>
              </a:spcAft>
              <a:buNone/>
            </a:pPr>
            <a:r>
              <a:rPr lang="en-US" sz="2500" dirty="0">
                <a:solidFill>
                  <a:srgbClr val="0432FF"/>
                </a:solidFill>
              </a:rPr>
              <a:t> Module 4: </a:t>
            </a:r>
            <a:r>
              <a:rPr lang="en-US" sz="2500" b="1" kern="100" dirty="0">
                <a:effectLst/>
                <a:latin typeface="Calibri" panose="020F0502020204030204" pitchFamily="34" charset="0"/>
                <a:ea typeface="Aptos" panose="020B0004020202020204" pitchFamily="34" charset="0"/>
                <a:cs typeface="Calibri" panose="020F0502020204030204" pitchFamily="34" charset="0"/>
              </a:rPr>
              <a:t>Management of Limited-Stage SCLC — Dr Ganti</a:t>
            </a:r>
            <a:endParaRPr lang="en-US" sz="2500" kern="100" dirty="0">
              <a:effectLst/>
              <a:latin typeface="Calibri" panose="020F0502020204030204" pitchFamily="34" charset="0"/>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41749988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B7DED-E71A-75B0-2CB5-553F4514690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F86467E-FAFD-C33B-4922-9A2D47422A55}"/>
              </a:ext>
            </a:extLst>
          </p:cNvPr>
          <p:cNvSpPr/>
          <p:nvPr/>
        </p:nvSpPr>
        <p:spPr bwMode="auto">
          <a:xfrm>
            <a:off x="740128" y="1370013"/>
            <a:ext cx="10828480" cy="834851"/>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0B041C2E-D843-47BA-882E-9F8DBE64CC18}"/>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AB523A7F-C5C6-C9CB-D1E0-182BB9D3D68B}"/>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chemeClr val="bg1"/>
                </a:solidFill>
              </a:rPr>
              <a:t>Module 1: Optimizing First-Line and Maintenance Therapy for Extensive-Stage Small Cell Lung Cancer (SCLC) — Dr Shields</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Management of Relapsed/Refractory SCLC — Dr Paz-Ares</a:t>
            </a: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Ongoing Investigation and Potential Role of Antibody-Drug Conjugates in SCLC — Dr Chiang </a:t>
            </a:r>
          </a:p>
          <a:p>
            <a:pPr marL="0" indent="0">
              <a:lnSpc>
                <a:spcPct val="115000"/>
              </a:lnSpc>
              <a:buNone/>
            </a:pPr>
            <a:r>
              <a:rPr lang="en-US" sz="2500" dirty="0">
                <a:solidFill>
                  <a:srgbClr val="0432FF"/>
                </a:solidFill>
              </a:rPr>
              <a:t> Module 4: </a:t>
            </a:r>
            <a:r>
              <a:rPr lang="en-US" sz="2500" kern="100" dirty="0">
                <a:latin typeface="Calibri" panose="020F0502020204030204" pitchFamily="34" charset="0"/>
                <a:ea typeface="Aptos" panose="020B0004020202020204" pitchFamily="34" charset="0"/>
                <a:cs typeface="Calibri" panose="020F0502020204030204" pitchFamily="34" charset="0"/>
              </a:rPr>
              <a:t>Management of Limited-Stage SCLC — Dr Ganti</a:t>
            </a:r>
          </a:p>
        </p:txBody>
      </p:sp>
    </p:spTree>
    <p:extLst>
      <p:ext uri="{BB962C8B-B14F-4D97-AF65-F5344CB8AC3E}">
        <p14:creationId xmlns:p14="http://schemas.microsoft.com/office/powerpoint/2010/main" val="209169947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F83FBF-AF28-41C7-B6F6-5FA1277B67D9}"/>
              </a:ext>
            </a:extLst>
          </p:cNvPr>
          <p:cNvSpPr txBox="1">
            <a:spLocks/>
          </p:cNvSpPr>
          <p:nvPr/>
        </p:nvSpPr>
        <p:spPr>
          <a:xfrm>
            <a:off x="2787267" y="760628"/>
            <a:ext cx="9063210" cy="2536725"/>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3600" kern="1200">
                <a:solidFill>
                  <a:schemeClr val="bg1"/>
                </a:solidFill>
                <a:latin typeface="BentonSansCond Medium" panose="02000606040000020004" pitchFamily="50" charset="0"/>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3400" b="1" i="0" u="none" strike="noStrike" kern="1200" cap="none" spc="0" normalizeH="0" baseline="0" noProof="0" dirty="0">
                <a:ln>
                  <a:noFill/>
                </a:ln>
                <a:solidFill>
                  <a:srgbClr val="990000"/>
                </a:solidFill>
                <a:effectLst/>
                <a:uLnTx/>
                <a:uFillTx/>
                <a:latin typeface="BentonSansCond Medium" panose="02000606040000020004" pitchFamily="50" charset="0"/>
                <a:ea typeface="+mj-ea"/>
                <a:cs typeface="+mj-cs"/>
              </a:rPr>
              <a:t>Optimizing First-Line and Maintenance Therapy for Extensive-Stage Small Cell Lung Cancer</a:t>
            </a:r>
          </a:p>
        </p:txBody>
      </p:sp>
      <p:sp>
        <p:nvSpPr>
          <p:cNvPr id="3" name="Text Placeholder 2">
            <a:extLst>
              <a:ext uri="{FF2B5EF4-FFF2-40B4-BE49-F238E27FC236}">
                <a16:creationId xmlns:a16="http://schemas.microsoft.com/office/drawing/2014/main" id="{7F1CA9BE-72CC-47EE-B2BB-7102CE454DA4}"/>
              </a:ext>
            </a:extLst>
          </p:cNvPr>
          <p:cNvSpPr txBox="1">
            <a:spLocks/>
          </p:cNvSpPr>
          <p:nvPr/>
        </p:nvSpPr>
        <p:spPr>
          <a:xfrm>
            <a:off x="4616263" y="3143557"/>
            <a:ext cx="7234214" cy="1905000"/>
          </a:xfrm>
          <a:prstGeom prst="rect">
            <a:avLst/>
          </a:prstGeom>
        </p:spPr>
        <p:txBody>
          <a:bodyPr vert="horz" lIns="91440" tIns="45720" rIns="91440" bIns="45720" rtlCol="0">
            <a:noAutofit/>
          </a:bodyPr>
          <a:lstStyle>
            <a:lvl1pPr marL="0" indent="0" algn="r" defTabSz="914400" rtl="0" eaLnBrk="1" latinLnBrk="0" hangingPunct="1">
              <a:lnSpc>
                <a:spcPct val="90000"/>
              </a:lnSpc>
              <a:spcBef>
                <a:spcPts val="1000"/>
              </a:spcBef>
              <a:buFont typeface="Arial" panose="020B0604020202020204" pitchFamily="34" charset="0"/>
              <a:buNone/>
              <a:defRPr sz="2800" kern="1200">
                <a:solidFill>
                  <a:schemeClr val="bg1"/>
                </a:solidFill>
                <a:latin typeface="BentonSans Medium" panose="02000604020000020004" pitchFamily="2" charset="0"/>
                <a:ea typeface="+mn-ea"/>
                <a:cs typeface="+mn-cs"/>
              </a:defRPr>
            </a:lvl1pPr>
            <a:lvl2pPr marL="457200" indent="0" algn="r" defTabSz="914400" rtl="0" eaLnBrk="1" latinLnBrk="0" hangingPunct="1">
              <a:lnSpc>
                <a:spcPct val="90000"/>
              </a:lnSpc>
              <a:spcBef>
                <a:spcPts val="500"/>
              </a:spcBef>
              <a:buFont typeface="Arial" panose="020B0604020202020204" pitchFamily="34" charset="0"/>
              <a:buNone/>
              <a:defRPr sz="2400" kern="1200">
                <a:solidFill>
                  <a:schemeClr val="bg1"/>
                </a:solidFill>
                <a:latin typeface="BentonSansComp Medium" panose="02000606040000020004" pitchFamily="50" charset="0"/>
                <a:ea typeface="+mn-ea"/>
                <a:cs typeface="+mn-cs"/>
              </a:defRPr>
            </a:lvl2pPr>
            <a:lvl3pPr marL="914400"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BentonSansComp Medium" panose="02000606040000020004" pitchFamily="50" charset="0"/>
                <a:ea typeface="+mn-ea"/>
                <a:cs typeface="+mn-cs"/>
              </a:defRPr>
            </a:lvl3pPr>
            <a:lvl4pPr marL="1600200" indent="-228600" algn="r"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BentonSans Medium" panose="02000604020000020004" pitchFamily="2" charset="0"/>
                <a:ea typeface="+mn-ea"/>
                <a:cs typeface="+mn-cs"/>
              </a:defRPr>
            </a:lvl4pPr>
            <a:lvl5pPr marL="2057400" indent="-228600" algn="r"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BentonSans Medium" panose="0200060402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Misty Dawn Shields, M.D. Ph.D.</a:t>
            </a: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Assistant Professor, Clinical Medicine</a:t>
            </a: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Adjunct Assistant Professor, Medical &amp; Molecular Genetics</a:t>
            </a: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IU School of Medicine, Division of Hematology/Oncology</a:t>
            </a: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Associate Member, Experimental &amp; Developmental Therapeutics</a:t>
            </a: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endParaRPr>
          </a:p>
          <a:p>
            <a:pPr marL="914400" marR="0" lvl="2" indent="0" algn="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243142"/>
                </a:solidFill>
                <a:effectLst/>
                <a:uLnTx/>
                <a:uFillTx/>
                <a:latin typeface="BentonSansComp Medium" panose="02000606040000020004" pitchFamily="50" charset="0"/>
                <a:ea typeface="+mn-ea"/>
                <a:cs typeface="+mn-cs"/>
              </a:rPr>
              <a:t>May 30, 2026</a:t>
            </a:r>
          </a:p>
        </p:txBody>
      </p:sp>
    </p:spTree>
    <p:extLst>
      <p:ext uri="{BB962C8B-B14F-4D97-AF65-F5344CB8AC3E}">
        <p14:creationId xmlns:p14="http://schemas.microsoft.com/office/powerpoint/2010/main" val="46216438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245BA-6BCF-EBB4-1B0A-6E43923C9E60}"/>
              </a:ext>
            </a:extLst>
          </p:cNvPr>
          <p:cNvSpPr>
            <a:spLocks noGrp="1"/>
          </p:cNvSpPr>
          <p:nvPr>
            <p:ph type="title"/>
          </p:nvPr>
        </p:nvSpPr>
        <p:spPr>
          <a:xfrm>
            <a:off x="596186" y="139638"/>
            <a:ext cx="10757614" cy="914400"/>
          </a:xfrm>
        </p:spPr>
        <p:txBody>
          <a:bodyPr/>
          <a:lstStyle/>
          <a:p>
            <a:r>
              <a:rPr lang="en-US" sz="3000" dirty="0"/>
              <a:t>Era of Scientific Revolution for SCLC</a:t>
            </a:r>
          </a:p>
        </p:txBody>
      </p:sp>
      <p:pic>
        <p:nvPicPr>
          <p:cNvPr id="5" name="Picture 4" descr="A diagram of a cell&#10;&#10;Description automatically generated">
            <a:extLst>
              <a:ext uri="{FF2B5EF4-FFF2-40B4-BE49-F238E27FC236}">
                <a16:creationId xmlns:a16="http://schemas.microsoft.com/office/drawing/2014/main" id="{86D03835-D2BC-E553-EC68-57D98808324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461274" y="1075063"/>
            <a:ext cx="6986409" cy="4508562"/>
          </a:xfrm>
          <a:prstGeom prst="rect">
            <a:avLst/>
          </a:prstGeom>
        </p:spPr>
      </p:pic>
      <p:sp>
        <p:nvSpPr>
          <p:cNvPr id="6" name="Footer Placeholder 6">
            <a:extLst>
              <a:ext uri="{FF2B5EF4-FFF2-40B4-BE49-F238E27FC236}">
                <a16:creationId xmlns:a16="http://schemas.microsoft.com/office/drawing/2014/main" id="{3DBB5005-CFCA-830E-213E-3670E0172CB3}"/>
              </a:ext>
            </a:extLst>
          </p:cNvPr>
          <p:cNvSpPr txBox="1">
            <a:spLocks/>
          </p:cNvSpPr>
          <p:nvPr/>
        </p:nvSpPr>
        <p:spPr>
          <a:xfrm>
            <a:off x="4815821" y="5604650"/>
            <a:ext cx="3160081" cy="41859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E7E6E6">
                    <a:lumMod val="10000"/>
                  </a:srgbClr>
                </a:solidFill>
                <a:effectLst/>
                <a:uLnTx/>
                <a:uFillTx/>
                <a:latin typeface="BentonSans Regular" panose="02000504020000020004" pitchFamily="2" charset="77"/>
                <a:ea typeface="+mn-ea"/>
                <a:cs typeface="+mn-cs"/>
              </a:rPr>
              <a:t>Zugazgoitia</a:t>
            </a:r>
            <a:r>
              <a:rPr kumimoji="0" lang="en-US" sz="1100" b="0" i="0" u="none" strike="noStrike" kern="1200" cap="none" spc="0" normalizeH="0" baseline="0" noProof="0" dirty="0">
                <a:ln>
                  <a:noFill/>
                </a:ln>
                <a:solidFill>
                  <a:srgbClr val="E7E6E6">
                    <a:lumMod val="10000"/>
                  </a:srgbClr>
                </a:solidFill>
                <a:effectLst/>
                <a:uLnTx/>
                <a:uFillTx/>
                <a:latin typeface="BentonSans Regular" panose="02000504020000020004" pitchFamily="2" charset="77"/>
                <a:ea typeface="+mn-ea"/>
                <a:cs typeface="+mn-cs"/>
              </a:rPr>
              <a:t>, et al. </a:t>
            </a:r>
            <a:r>
              <a:rPr kumimoji="0" lang="en-US" sz="1100" b="0" i="1" u="none" strike="noStrike" kern="1200" cap="none" spc="0" normalizeH="0" baseline="0" noProof="0" dirty="0">
                <a:ln>
                  <a:noFill/>
                </a:ln>
                <a:solidFill>
                  <a:srgbClr val="E7E6E6">
                    <a:lumMod val="10000"/>
                  </a:srgbClr>
                </a:solidFill>
                <a:effectLst/>
                <a:uLnTx/>
                <a:uFillTx/>
                <a:latin typeface="BentonSans Regular" panose="02000504020000020004" pitchFamily="2" charset="77"/>
                <a:ea typeface="+mn-ea"/>
                <a:cs typeface="+mn-cs"/>
              </a:rPr>
              <a:t>Clin Cancer Res. </a:t>
            </a:r>
            <a:r>
              <a:rPr kumimoji="0" lang="en-US" sz="1100" b="0" i="0" u="none" strike="noStrike" kern="1200" cap="none" spc="0" normalizeH="0" baseline="0" noProof="0" dirty="0">
                <a:ln>
                  <a:noFill/>
                </a:ln>
                <a:solidFill>
                  <a:srgbClr val="E7E6E6">
                    <a:lumMod val="10000"/>
                  </a:srgbClr>
                </a:solidFill>
                <a:effectLst/>
                <a:uLnTx/>
                <a:uFillTx/>
                <a:latin typeface="BentonSans Regular" panose="02000504020000020004" pitchFamily="2" charset="77"/>
                <a:ea typeface="+mn-ea"/>
                <a:cs typeface="+mn-cs"/>
              </a:rPr>
              <a:t>2024.</a:t>
            </a:r>
          </a:p>
        </p:txBody>
      </p:sp>
      <p:pic>
        <p:nvPicPr>
          <p:cNvPr id="3" name="Picture 2" descr="A diagram of a cell division&#10;&#10;Description automatically generated">
            <a:extLst>
              <a:ext uri="{FF2B5EF4-FFF2-40B4-BE49-F238E27FC236}">
                <a16:creationId xmlns:a16="http://schemas.microsoft.com/office/drawing/2014/main" id="{F3FE5238-9EE7-577B-CA14-C9FF41CF79BF}"/>
              </a:ext>
            </a:extLst>
          </p:cNvPr>
          <p:cNvPicPr>
            <a:picLocks noChangeAspect="1"/>
          </p:cNvPicPr>
          <p:nvPr/>
        </p:nvPicPr>
        <p:blipFill>
          <a:blip r:embed="rId4"/>
          <a:stretch>
            <a:fillRect/>
          </a:stretch>
        </p:blipFill>
        <p:spPr>
          <a:xfrm>
            <a:off x="7649763" y="954382"/>
            <a:ext cx="4465623" cy="4508562"/>
          </a:xfrm>
          <a:prstGeom prst="rect">
            <a:avLst/>
          </a:prstGeom>
        </p:spPr>
      </p:pic>
      <p:sp>
        <p:nvSpPr>
          <p:cNvPr id="4" name="TextBox 3">
            <a:extLst>
              <a:ext uri="{FF2B5EF4-FFF2-40B4-BE49-F238E27FC236}">
                <a16:creationId xmlns:a16="http://schemas.microsoft.com/office/drawing/2014/main" id="{52FD8529-3811-C1D6-A0A2-117D30C7B172}"/>
              </a:ext>
            </a:extLst>
          </p:cNvPr>
          <p:cNvSpPr txBox="1"/>
          <p:nvPr/>
        </p:nvSpPr>
        <p:spPr>
          <a:xfrm>
            <a:off x="9739415" y="5606171"/>
            <a:ext cx="237597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E7E6E6">
                    <a:lumMod val="10000"/>
                  </a:srgbClr>
                </a:solidFill>
                <a:effectLst/>
                <a:uLnTx/>
                <a:uFillTx/>
                <a:latin typeface="BentonSans Book" panose="02000503000000020004" pitchFamily="2" charset="77"/>
                <a:ea typeface="+mn-ea"/>
                <a:cs typeface="+mn-cs"/>
              </a:rPr>
              <a:t>Shields, Chiang, Byers. </a:t>
            </a:r>
            <a:r>
              <a:rPr kumimoji="0" lang="en-US" sz="1000" b="0" i="1" u="none" strike="noStrike" kern="1200" cap="none" spc="0" normalizeH="0" baseline="0" noProof="0" dirty="0">
                <a:ln>
                  <a:noFill/>
                </a:ln>
                <a:solidFill>
                  <a:srgbClr val="E7E6E6">
                    <a:lumMod val="10000"/>
                  </a:srgbClr>
                </a:solidFill>
                <a:effectLst/>
                <a:uLnTx/>
                <a:uFillTx/>
                <a:latin typeface="BentonSans Book" panose="02000503000000020004" pitchFamily="2" charset="77"/>
                <a:ea typeface="+mn-ea"/>
                <a:cs typeface="+mn-cs"/>
              </a:rPr>
              <a:t>Cancer. </a:t>
            </a:r>
            <a:r>
              <a:rPr kumimoji="0" lang="en-US" sz="1000" b="0" i="0" u="none" strike="noStrike" kern="1200" cap="none" spc="0" normalizeH="0" baseline="0" noProof="0" dirty="0">
                <a:ln>
                  <a:noFill/>
                </a:ln>
                <a:solidFill>
                  <a:srgbClr val="E7E6E6">
                    <a:lumMod val="10000"/>
                  </a:srgbClr>
                </a:solidFill>
                <a:effectLst/>
                <a:uLnTx/>
                <a:uFillTx/>
                <a:latin typeface="BentonSans Book" panose="02000503000000020004" pitchFamily="2" charset="77"/>
                <a:ea typeface="+mn-ea"/>
                <a:cs typeface="+mn-cs"/>
              </a:rPr>
              <a:t>2025.</a:t>
            </a:r>
          </a:p>
        </p:txBody>
      </p:sp>
    </p:spTree>
    <p:extLst>
      <p:ext uri="{BB962C8B-B14F-4D97-AF65-F5344CB8AC3E}">
        <p14:creationId xmlns:p14="http://schemas.microsoft.com/office/powerpoint/2010/main" val="16759080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D3816-FA5C-E620-F674-41B4E75B4E96}"/>
              </a:ext>
            </a:extLst>
          </p:cNvPr>
          <p:cNvSpPr>
            <a:spLocks noGrp="1"/>
          </p:cNvSpPr>
          <p:nvPr>
            <p:ph type="title"/>
          </p:nvPr>
        </p:nvSpPr>
        <p:spPr/>
        <p:txBody>
          <a:bodyPr/>
          <a:lstStyle/>
          <a:p>
            <a:r>
              <a:rPr lang="en-US" sz="3000" dirty="0"/>
              <a:t>Tangible Progress in SCLC</a:t>
            </a:r>
          </a:p>
        </p:txBody>
      </p:sp>
      <p:pic>
        <p:nvPicPr>
          <p:cNvPr id="5" name="Content Placeholder 4" descr="A diagram of a drug approval&#10;&#10;Description automatically generated with medium confidence">
            <a:extLst>
              <a:ext uri="{FF2B5EF4-FFF2-40B4-BE49-F238E27FC236}">
                <a16:creationId xmlns:a16="http://schemas.microsoft.com/office/drawing/2014/main" id="{9E4009E7-4B20-97C8-138A-DC8C1126FBEB}"/>
              </a:ext>
            </a:extLst>
          </p:cNvPr>
          <p:cNvPicPr>
            <a:picLocks noGrp="1" noChangeAspect="1"/>
          </p:cNvPicPr>
          <p:nvPr>
            <p:ph idx="1"/>
          </p:nvPr>
        </p:nvPicPr>
        <p:blipFill>
          <a:blip r:embed="rId2"/>
          <a:srcRect l="17349" t="33843" r="9687" b="6737"/>
          <a:stretch/>
        </p:blipFill>
        <p:spPr>
          <a:xfrm>
            <a:off x="885800" y="1562820"/>
            <a:ext cx="10420400" cy="4569372"/>
          </a:xfrm>
        </p:spPr>
      </p:pic>
    </p:spTree>
    <p:extLst>
      <p:ext uri="{BB962C8B-B14F-4D97-AF65-F5344CB8AC3E}">
        <p14:creationId xmlns:p14="http://schemas.microsoft.com/office/powerpoint/2010/main" val="36537233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4EAF2-F8CF-8A1B-F63B-119D8173C0E7}"/>
              </a:ext>
            </a:extLst>
          </p:cNvPr>
          <p:cNvSpPr>
            <a:spLocks noGrp="1"/>
          </p:cNvSpPr>
          <p:nvPr>
            <p:ph type="title"/>
          </p:nvPr>
        </p:nvSpPr>
        <p:spPr>
          <a:xfrm>
            <a:off x="596186" y="94562"/>
            <a:ext cx="10757614" cy="914400"/>
          </a:xfrm>
        </p:spPr>
        <p:txBody>
          <a:bodyPr/>
          <a:lstStyle/>
          <a:p>
            <a:r>
              <a:rPr lang="en-US" dirty="0"/>
              <a:t>Plethora of Options: What Is the RIGHT Sequence?</a:t>
            </a:r>
          </a:p>
        </p:txBody>
      </p:sp>
      <p:pic>
        <p:nvPicPr>
          <p:cNvPr id="6" name="Picture 5" descr="A screen shot of a chart&#10;&#10;Description automatically generated">
            <a:extLst>
              <a:ext uri="{FF2B5EF4-FFF2-40B4-BE49-F238E27FC236}">
                <a16:creationId xmlns:a16="http://schemas.microsoft.com/office/drawing/2014/main" id="{7362A364-D00F-7DCE-EBB3-10FBD99887B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t="5544" r="3410" b="6685"/>
          <a:stretch/>
        </p:blipFill>
        <p:spPr>
          <a:xfrm>
            <a:off x="3070133" y="1008961"/>
            <a:ext cx="6370830" cy="5017265"/>
          </a:xfrm>
          <a:prstGeom prst="rect">
            <a:avLst/>
          </a:prstGeom>
        </p:spPr>
      </p:pic>
      <p:sp>
        <p:nvSpPr>
          <p:cNvPr id="3" name="TextBox 2">
            <a:extLst>
              <a:ext uri="{FF2B5EF4-FFF2-40B4-BE49-F238E27FC236}">
                <a16:creationId xmlns:a16="http://schemas.microsoft.com/office/drawing/2014/main" id="{2D4AC6A2-B008-9FF9-8134-40234B3C3E73}"/>
              </a:ext>
            </a:extLst>
          </p:cNvPr>
          <p:cNvSpPr txBox="1"/>
          <p:nvPr/>
        </p:nvSpPr>
        <p:spPr>
          <a:xfrm>
            <a:off x="9385360" y="1580790"/>
            <a:ext cx="1380506"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Horn,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NEJM</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2018</a:t>
            </a:r>
          </a:p>
        </p:txBody>
      </p:sp>
      <p:sp>
        <p:nvSpPr>
          <p:cNvPr id="4" name="TextBox 3">
            <a:extLst>
              <a:ext uri="{FF2B5EF4-FFF2-40B4-BE49-F238E27FC236}">
                <a16:creationId xmlns:a16="http://schemas.microsoft.com/office/drawing/2014/main" id="{724132D8-6180-7F27-4CA7-166D36B59DDC}"/>
              </a:ext>
            </a:extLst>
          </p:cNvPr>
          <p:cNvSpPr txBox="1"/>
          <p:nvPr/>
        </p:nvSpPr>
        <p:spPr>
          <a:xfrm>
            <a:off x="9385360" y="1707748"/>
            <a:ext cx="2585964"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Paz-Ares,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Lancet</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2019/ESMO Open 2022</a:t>
            </a:r>
          </a:p>
        </p:txBody>
      </p:sp>
      <p:sp>
        <p:nvSpPr>
          <p:cNvPr id="5" name="TextBox 4">
            <a:extLst>
              <a:ext uri="{FF2B5EF4-FFF2-40B4-BE49-F238E27FC236}">
                <a16:creationId xmlns:a16="http://schemas.microsoft.com/office/drawing/2014/main" id="{F2FEDF9C-0D0A-BD66-F1EC-8902F93DBB0B}"/>
              </a:ext>
            </a:extLst>
          </p:cNvPr>
          <p:cNvSpPr txBox="1"/>
          <p:nvPr/>
        </p:nvSpPr>
        <p:spPr>
          <a:xfrm>
            <a:off x="9385360" y="2152618"/>
            <a:ext cx="1792478"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Trigo,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Lancet Oncol </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2020</a:t>
            </a:r>
          </a:p>
        </p:txBody>
      </p:sp>
      <p:sp>
        <p:nvSpPr>
          <p:cNvPr id="7" name="TextBox 6">
            <a:extLst>
              <a:ext uri="{FF2B5EF4-FFF2-40B4-BE49-F238E27FC236}">
                <a16:creationId xmlns:a16="http://schemas.microsoft.com/office/drawing/2014/main" id="{0D904101-99B8-161D-F20F-A99BE8C783B2}"/>
              </a:ext>
            </a:extLst>
          </p:cNvPr>
          <p:cNvSpPr txBox="1"/>
          <p:nvPr/>
        </p:nvSpPr>
        <p:spPr>
          <a:xfrm>
            <a:off x="9385360" y="2597488"/>
            <a:ext cx="1329210"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Ahn,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NEJM</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2023</a:t>
            </a:r>
          </a:p>
        </p:txBody>
      </p:sp>
      <p:sp>
        <p:nvSpPr>
          <p:cNvPr id="9" name="TextBox 8">
            <a:extLst>
              <a:ext uri="{FF2B5EF4-FFF2-40B4-BE49-F238E27FC236}">
                <a16:creationId xmlns:a16="http://schemas.microsoft.com/office/drawing/2014/main" id="{185AEFBB-9E63-FF58-70EB-11761E1377C3}"/>
              </a:ext>
            </a:extLst>
          </p:cNvPr>
          <p:cNvSpPr txBox="1"/>
          <p:nvPr/>
        </p:nvSpPr>
        <p:spPr>
          <a:xfrm>
            <a:off x="9373249" y="3877717"/>
            <a:ext cx="1899879"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Paulson,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Lancet Oncol </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2025</a:t>
            </a:r>
          </a:p>
        </p:txBody>
      </p:sp>
      <p:sp>
        <p:nvSpPr>
          <p:cNvPr id="10" name="TextBox 9">
            <a:extLst>
              <a:ext uri="{FF2B5EF4-FFF2-40B4-BE49-F238E27FC236}">
                <a16:creationId xmlns:a16="http://schemas.microsoft.com/office/drawing/2014/main" id="{7C5D948D-CEED-C596-8F54-12B18B8F7551}"/>
              </a:ext>
            </a:extLst>
          </p:cNvPr>
          <p:cNvSpPr txBox="1"/>
          <p:nvPr/>
        </p:nvSpPr>
        <p:spPr>
          <a:xfrm>
            <a:off x="9385360" y="4780921"/>
            <a:ext cx="1616148"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Paz-Ares,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Lancet</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2025</a:t>
            </a:r>
          </a:p>
        </p:txBody>
      </p:sp>
      <p:sp>
        <p:nvSpPr>
          <p:cNvPr id="11" name="TextBox 10">
            <a:extLst>
              <a:ext uri="{FF2B5EF4-FFF2-40B4-BE49-F238E27FC236}">
                <a16:creationId xmlns:a16="http://schemas.microsoft.com/office/drawing/2014/main" id="{65F7FD0F-D2D6-287B-F275-47BAED224CF4}"/>
              </a:ext>
            </a:extLst>
          </p:cNvPr>
          <p:cNvSpPr txBox="1"/>
          <p:nvPr/>
        </p:nvSpPr>
        <p:spPr>
          <a:xfrm>
            <a:off x="9385360" y="5602817"/>
            <a:ext cx="1672253" cy="24622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prstClr val="black"/>
                </a:solidFill>
                <a:effectLst/>
                <a:uLnTx/>
                <a:uFillTx/>
                <a:latin typeface="Calibri" panose="020F0502020204030204"/>
                <a:ea typeface="ＭＳ Ｐゴシック"/>
                <a:cs typeface="+mn-cs"/>
              </a:rPr>
              <a:t>Mountzios</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NEJM</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2025</a:t>
            </a:r>
          </a:p>
        </p:txBody>
      </p:sp>
      <p:sp>
        <p:nvSpPr>
          <p:cNvPr id="12" name="TextBox 11">
            <a:extLst>
              <a:ext uri="{FF2B5EF4-FFF2-40B4-BE49-F238E27FC236}">
                <a16:creationId xmlns:a16="http://schemas.microsoft.com/office/drawing/2014/main" id="{B8893A17-13FB-B778-B956-C678CF8F88BD}"/>
              </a:ext>
            </a:extLst>
          </p:cNvPr>
          <p:cNvSpPr txBox="1"/>
          <p:nvPr/>
        </p:nvSpPr>
        <p:spPr>
          <a:xfrm>
            <a:off x="9373248" y="3114491"/>
            <a:ext cx="2252540"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Rudin,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J Clin Oncol </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2026</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Cooper, et al. ASCO 2025, Abstract 105</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prstClr val="black"/>
                </a:solidFill>
                <a:effectLst/>
                <a:uLnTx/>
                <a:uFillTx/>
                <a:latin typeface="Calibri" panose="020F0502020204030204"/>
                <a:ea typeface="ＭＳ Ｐゴシック"/>
                <a:cs typeface="+mn-cs"/>
              </a:rPr>
              <a:t>Dowlati</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et al. </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J </a:t>
            </a:r>
            <a:r>
              <a:rPr kumimoji="0" lang="en-US" sz="1000" b="0" i="1" u="none" strike="noStrike" kern="1200" cap="none" spc="0" normalizeH="0" baseline="0" noProof="0" dirty="0" err="1">
                <a:ln>
                  <a:noFill/>
                </a:ln>
                <a:solidFill>
                  <a:prstClr val="black"/>
                </a:solidFill>
                <a:effectLst/>
                <a:uLnTx/>
                <a:uFillTx/>
                <a:latin typeface="Calibri" panose="020F0502020204030204"/>
                <a:ea typeface="ＭＳ Ｐゴシック"/>
                <a:cs typeface="+mn-cs"/>
              </a:rPr>
              <a:t>Thorac</a:t>
            </a:r>
            <a:r>
              <a:rPr kumimoji="0" lang="en-US" sz="100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 Oncol </a:t>
            </a: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2025</a:t>
            </a:r>
          </a:p>
        </p:txBody>
      </p:sp>
    </p:spTree>
    <p:extLst>
      <p:ext uri="{BB962C8B-B14F-4D97-AF65-F5344CB8AC3E}">
        <p14:creationId xmlns:p14="http://schemas.microsoft.com/office/powerpoint/2010/main" val="8816676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67AE4-3FD3-FA8C-DBE9-7C22BF4798E5}"/>
              </a:ext>
            </a:extLst>
          </p:cNvPr>
          <p:cNvSpPr>
            <a:spLocks noGrp="1"/>
          </p:cNvSpPr>
          <p:nvPr>
            <p:ph type="title"/>
          </p:nvPr>
        </p:nvSpPr>
        <p:spPr>
          <a:xfrm>
            <a:off x="596185" y="381000"/>
            <a:ext cx="11323133" cy="914400"/>
          </a:xfrm>
        </p:spPr>
        <p:txBody>
          <a:bodyPr>
            <a:normAutofit fontScale="90000"/>
          </a:bodyPr>
          <a:lstStyle/>
          <a:p>
            <a:r>
              <a:rPr lang="en-US" sz="3600" dirty="0">
                <a:solidFill>
                  <a:schemeClr val="accent1"/>
                </a:solidFill>
              </a:rPr>
              <a:t>Chemoimmunotherapy: Standard of Care for 1L ES-SCLC Since 2019</a:t>
            </a:r>
            <a:endParaRPr lang="en-US" dirty="0">
              <a:solidFill>
                <a:schemeClr val="accent1"/>
              </a:solidFill>
            </a:endParaRPr>
          </a:p>
        </p:txBody>
      </p:sp>
      <p:sp>
        <p:nvSpPr>
          <p:cNvPr id="13" name="TextBox 12">
            <a:extLst>
              <a:ext uri="{FF2B5EF4-FFF2-40B4-BE49-F238E27FC236}">
                <a16:creationId xmlns:a16="http://schemas.microsoft.com/office/drawing/2014/main" id="{08ADAD8C-D6D3-983A-2D1F-8060D2C23889}"/>
              </a:ext>
            </a:extLst>
          </p:cNvPr>
          <p:cNvSpPr txBox="1"/>
          <p:nvPr/>
        </p:nvSpPr>
        <p:spPr>
          <a:xfrm>
            <a:off x="8152112" y="5963603"/>
            <a:ext cx="4039888" cy="253916"/>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Horn, et al. </a:t>
            </a:r>
            <a:r>
              <a:rPr kumimoji="0" lang="en-US" sz="105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NEJM</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2018; Paz-Ares, et al. </a:t>
            </a:r>
            <a:r>
              <a:rPr kumimoji="0" lang="en-US" sz="105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Lancet</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2019/ESMO Open 2022.</a:t>
            </a:r>
          </a:p>
        </p:txBody>
      </p:sp>
      <p:sp>
        <p:nvSpPr>
          <p:cNvPr id="14" name="TextBox 13">
            <a:extLst>
              <a:ext uri="{FF2B5EF4-FFF2-40B4-BE49-F238E27FC236}">
                <a16:creationId xmlns:a16="http://schemas.microsoft.com/office/drawing/2014/main" id="{FCF92E32-EA87-412D-B779-3D1ACF5522AC}"/>
              </a:ext>
            </a:extLst>
          </p:cNvPr>
          <p:cNvSpPr txBox="1"/>
          <p:nvPr/>
        </p:nvSpPr>
        <p:spPr>
          <a:xfrm>
            <a:off x="2074668" y="5019044"/>
            <a:ext cx="1516634" cy="46166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BentonSansComp Medium"/>
                <a:ea typeface="ＭＳ Ｐゴシック" charset="0"/>
                <a:cs typeface="+mn-cs"/>
              </a:rPr>
              <a:t>IMpower133</a:t>
            </a:r>
          </a:p>
        </p:txBody>
      </p:sp>
      <p:sp>
        <p:nvSpPr>
          <p:cNvPr id="15" name="TextBox 14">
            <a:extLst>
              <a:ext uri="{FF2B5EF4-FFF2-40B4-BE49-F238E27FC236}">
                <a16:creationId xmlns:a16="http://schemas.microsoft.com/office/drawing/2014/main" id="{6E1575A8-CE71-F064-EEF5-EA9481EC74DB}"/>
              </a:ext>
            </a:extLst>
          </p:cNvPr>
          <p:cNvSpPr txBox="1"/>
          <p:nvPr/>
        </p:nvSpPr>
        <p:spPr>
          <a:xfrm>
            <a:off x="8363702" y="5019045"/>
            <a:ext cx="1973856" cy="46166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BentonSansComp Medium"/>
                <a:ea typeface="ＭＳ Ｐゴシック" charset="0"/>
                <a:cs typeface="+mn-cs"/>
              </a:rPr>
              <a:t>CASPIAN</a:t>
            </a:r>
          </a:p>
        </p:txBody>
      </p:sp>
      <p:pic>
        <p:nvPicPr>
          <p:cNvPr id="24" name="Picture 23" descr="A graph and diagram of a graph&#10;&#10;Description automatically generated with medium confidence">
            <a:extLst>
              <a:ext uri="{FF2B5EF4-FFF2-40B4-BE49-F238E27FC236}">
                <a16:creationId xmlns:a16="http://schemas.microsoft.com/office/drawing/2014/main" id="{E2E05088-B52C-1793-847A-9A4D8B081D4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0" y="1542361"/>
            <a:ext cx="11934636" cy="3364919"/>
          </a:xfrm>
          <a:prstGeom prst="rect">
            <a:avLst/>
          </a:prstGeom>
        </p:spPr>
      </p:pic>
    </p:spTree>
    <p:extLst>
      <p:ext uri="{BB962C8B-B14F-4D97-AF65-F5344CB8AC3E}">
        <p14:creationId xmlns:p14="http://schemas.microsoft.com/office/powerpoint/2010/main" val="221143442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1D25E-0790-9918-9D06-1D3D0E7CC812}"/>
              </a:ext>
            </a:extLst>
          </p:cNvPr>
          <p:cNvSpPr>
            <a:spLocks noGrp="1"/>
          </p:cNvSpPr>
          <p:nvPr>
            <p:ph type="title"/>
          </p:nvPr>
        </p:nvSpPr>
        <p:spPr/>
        <p:txBody>
          <a:bodyPr/>
          <a:lstStyle/>
          <a:p>
            <a:r>
              <a:rPr lang="en-US" dirty="0"/>
              <a:t>Does the Choice of IO Agent Matter in 1L ES-SCLC?</a:t>
            </a:r>
          </a:p>
        </p:txBody>
      </p:sp>
      <p:grpSp>
        <p:nvGrpSpPr>
          <p:cNvPr id="26" name="Group 25">
            <a:extLst>
              <a:ext uri="{FF2B5EF4-FFF2-40B4-BE49-F238E27FC236}">
                <a16:creationId xmlns:a16="http://schemas.microsoft.com/office/drawing/2014/main" id="{566F884F-22DB-6C84-FF53-932005DD4404}"/>
              </a:ext>
            </a:extLst>
          </p:cNvPr>
          <p:cNvGrpSpPr/>
          <p:nvPr/>
        </p:nvGrpSpPr>
        <p:grpSpPr>
          <a:xfrm>
            <a:off x="269998" y="1789172"/>
            <a:ext cx="6160647" cy="4169639"/>
            <a:chOff x="269998" y="1789172"/>
            <a:chExt cx="6160647" cy="4169639"/>
          </a:xfrm>
        </p:grpSpPr>
        <p:pic>
          <p:nvPicPr>
            <p:cNvPr id="9" name="Picture 8" descr="A graph of immunotherapy&#10;&#10;Description automatically generated">
              <a:extLst>
                <a:ext uri="{FF2B5EF4-FFF2-40B4-BE49-F238E27FC236}">
                  <a16:creationId xmlns:a16="http://schemas.microsoft.com/office/drawing/2014/main" id="{0D9E21FA-6368-466F-6EDE-8B4650147251}"/>
                </a:ext>
              </a:extLst>
            </p:cNvPr>
            <p:cNvPicPr>
              <a:picLocks noChangeAspect="1"/>
            </p:cNvPicPr>
            <p:nvPr/>
          </p:nvPicPr>
          <p:blipFill>
            <a:blip r:embed="rId2"/>
            <a:stretch>
              <a:fillRect/>
            </a:stretch>
          </p:blipFill>
          <p:spPr>
            <a:xfrm>
              <a:off x="269998" y="2312392"/>
              <a:ext cx="2961053" cy="2233216"/>
            </a:xfrm>
            <a:prstGeom prst="rect">
              <a:avLst/>
            </a:prstGeom>
          </p:spPr>
        </p:pic>
        <p:pic>
          <p:nvPicPr>
            <p:cNvPr id="11" name="Picture 10" descr="A graph of immunoscope&#10;&#10;Description automatically generated">
              <a:extLst>
                <a:ext uri="{FF2B5EF4-FFF2-40B4-BE49-F238E27FC236}">
                  <a16:creationId xmlns:a16="http://schemas.microsoft.com/office/drawing/2014/main" id="{50758D4E-5526-D575-867C-0F25C9F6DAC9}"/>
                </a:ext>
              </a:extLst>
            </p:cNvPr>
            <p:cNvPicPr>
              <a:picLocks noChangeAspect="1"/>
            </p:cNvPicPr>
            <p:nvPr/>
          </p:nvPicPr>
          <p:blipFill>
            <a:blip r:embed="rId3"/>
            <a:stretch>
              <a:fillRect/>
            </a:stretch>
          </p:blipFill>
          <p:spPr>
            <a:xfrm>
              <a:off x="3350869" y="2312392"/>
              <a:ext cx="2961053" cy="2233216"/>
            </a:xfrm>
            <a:prstGeom prst="rect">
              <a:avLst/>
            </a:prstGeom>
          </p:spPr>
        </p:pic>
        <p:sp>
          <p:nvSpPr>
            <p:cNvPr id="13" name="TextBox 12">
              <a:extLst>
                <a:ext uri="{FF2B5EF4-FFF2-40B4-BE49-F238E27FC236}">
                  <a16:creationId xmlns:a16="http://schemas.microsoft.com/office/drawing/2014/main" id="{1D242AB0-9A12-1AD1-54AE-E4C9B1EE989A}"/>
                </a:ext>
              </a:extLst>
            </p:cNvPr>
            <p:cNvSpPr txBox="1"/>
            <p:nvPr/>
          </p:nvSpPr>
          <p:spPr>
            <a:xfrm>
              <a:off x="4476394" y="4570104"/>
              <a:ext cx="1954251"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Vince, et al. </a:t>
              </a:r>
              <a:r>
                <a:rPr kumimoji="0" lang="en-US" sz="105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Lung Cancer </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2024.</a:t>
              </a:r>
              <a:endParaRPr kumimoji="0" lang="en-US" sz="1050" b="0" i="0" u="none" strike="noStrike" kern="1200" cap="none" spc="0" normalizeH="0" baseline="0" noProof="0" dirty="0">
                <a:ln>
                  <a:noFill/>
                </a:ln>
                <a:solidFill>
                  <a:srgbClr val="243142"/>
                </a:solidFill>
                <a:effectLst/>
                <a:uLnTx/>
                <a:uFillTx/>
                <a:latin typeface="BentonSansComp Medium"/>
                <a:ea typeface="+mn-ea"/>
                <a:cs typeface="+mn-cs"/>
              </a:endParaRPr>
            </a:p>
          </p:txBody>
        </p:sp>
        <p:sp>
          <p:nvSpPr>
            <p:cNvPr id="15" name="TextBox 14">
              <a:extLst>
                <a:ext uri="{FF2B5EF4-FFF2-40B4-BE49-F238E27FC236}">
                  <a16:creationId xmlns:a16="http://schemas.microsoft.com/office/drawing/2014/main" id="{2EB057EC-47F3-5C1E-FE8C-B80F764CD101}"/>
                </a:ext>
              </a:extLst>
            </p:cNvPr>
            <p:cNvSpPr txBox="1"/>
            <p:nvPr/>
          </p:nvSpPr>
          <p:spPr>
            <a:xfrm>
              <a:off x="1279368" y="1789172"/>
              <a:ext cx="943408" cy="430887"/>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200" b="1" i="0" u="none" strike="noStrike" kern="0" cap="none" spc="0" normalizeH="0" baseline="0" noProof="0" dirty="0">
                  <a:ln>
                    <a:noFill/>
                  </a:ln>
                  <a:solidFill>
                    <a:srgbClr val="243142"/>
                  </a:solidFill>
                  <a:effectLst/>
                  <a:uLnTx/>
                  <a:uFillTx/>
                  <a:latin typeface="BentonSansCompressed" panose="02000506020000020004" pitchFamily="2" charset="77"/>
                  <a:ea typeface="ＭＳ Ｐゴシック"/>
                  <a:cs typeface="+mn-cs"/>
                </a:rPr>
                <a:t>PFS</a:t>
              </a:r>
            </a:p>
          </p:txBody>
        </p:sp>
        <p:sp>
          <p:nvSpPr>
            <p:cNvPr id="19" name="TextBox 18">
              <a:extLst>
                <a:ext uri="{FF2B5EF4-FFF2-40B4-BE49-F238E27FC236}">
                  <a16:creationId xmlns:a16="http://schemas.microsoft.com/office/drawing/2014/main" id="{DA9F945F-4DE4-5BAE-8D48-95665A6A75BC}"/>
                </a:ext>
              </a:extLst>
            </p:cNvPr>
            <p:cNvSpPr txBox="1"/>
            <p:nvPr/>
          </p:nvSpPr>
          <p:spPr>
            <a:xfrm>
              <a:off x="4435483" y="1789172"/>
              <a:ext cx="943408" cy="430887"/>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200" b="1" i="0" u="none" strike="noStrike" kern="0" cap="none" spc="0" normalizeH="0" baseline="0" noProof="0" dirty="0">
                  <a:ln>
                    <a:noFill/>
                  </a:ln>
                  <a:solidFill>
                    <a:srgbClr val="243142"/>
                  </a:solidFill>
                  <a:effectLst/>
                  <a:uLnTx/>
                  <a:uFillTx/>
                  <a:latin typeface="BentonSansCompressed" panose="02000506020000020004" pitchFamily="2" charset="77"/>
                  <a:ea typeface="ＭＳ Ｐゴシック"/>
                  <a:cs typeface="+mn-cs"/>
                </a:rPr>
                <a:t>OS</a:t>
              </a:r>
            </a:p>
          </p:txBody>
        </p:sp>
        <p:sp>
          <p:nvSpPr>
            <p:cNvPr id="20" name="TextBox 19">
              <a:extLst>
                <a:ext uri="{FF2B5EF4-FFF2-40B4-BE49-F238E27FC236}">
                  <a16:creationId xmlns:a16="http://schemas.microsoft.com/office/drawing/2014/main" id="{DEEA70C2-88F2-A29C-BD6D-A5631CFF868A}"/>
                </a:ext>
              </a:extLst>
            </p:cNvPr>
            <p:cNvSpPr txBox="1"/>
            <p:nvPr/>
          </p:nvSpPr>
          <p:spPr>
            <a:xfrm>
              <a:off x="922454" y="5435591"/>
              <a:ext cx="5173546" cy="523220"/>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8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Durvalumab with superior OS</a:t>
              </a:r>
            </a:p>
          </p:txBody>
        </p:sp>
        <p:cxnSp>
          <p:nvCxnSpPr>
            <p:cNvPr id="23" name="Straight Connector 22">
              <a:extLst>
                <a:ext uri="{FF2B5EF4-FFF2-40B4-BE49-F238E27FC236}">
                  <a16:creationId xmlns:a16="http://schemas.microsoft.com/office/drawing/2014/main" id="{04F5E31D-33A6-D6EF-A369-F999EF6EC6B1}"/>
                </a:ext>
              </a:extLst>
            </p:cNvPr>
            <p:cNvCxnSpPr/>
            <p:nvPr/>
          </p:nvCxnSpPr>
          <p:spPr>
            <a:xfrm>
              <a:off x="269998" y="5435591"/>
              <a:ext cx="6041924"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AA440977-C75A-0245-6170-F098580E0659}"/>
              </a:ext>
            </a:extLst>
          </p:cNvPr>
          <p:cNvGrpSpPr/>
          <p:nvPr/>
        </p:nvGrpSpPr>
        <p:grpSpPr>
          <a:xfrm>
            <a:off x="6430645" y="1789172"/>
            <a:ext cx="5663767" cy="4169639"/>
            <a:chOff x="6430645" y="1789172"/>
            <a:chExt cx="5663767" cy="4169639"/>
          </a:xfrm>
        </p:grpSpPr>
        <p:pic>
          <p:nvPicPr>
            <p:cNvPr id="5" name="Picture 4" descr="A graph of a patient's growth&#10;&#10;Description automatically generated with medium confidence">
              <a:extLst>
                <a:ext uri="{FF2B5EF4-FFF2-40B4-BE49-F238E27FC236}">
                  <a16:creationId xmlns:a16="http://schemas.microsoft.com/office/drawing/2014/main" id="{67260506-0599-0241-8B79-B063E44EF7D6}"/>
                </a:ext>
              </a:extLst>
            </p:cNvPr>
            <p:cNvPicPr>
              <a:picLocks noChangeAspect="1"/>
            </p:cNvPicPr>
            <p:nvPr/>
          </p:nvPicPr>
          <p:blipFill>
            <a:blip r:embed="rId4"/>
            <a:srcRect t="7905"/>
            <a:stretch/>
          </p:blipFill>
          <p:spPr>
            <a:xfrm>
              <a:off x="6430645" y="2312392"/>
              <a:ext cx="5663767" cy="2511628"/>
            </a:xfrm>
            <a:prstGeom prst="rect">
              <a:avLst/>
            </a:prstGeom>
          </p:spPr>
        </p:pic>
        <p:sp>
          <p:nvSpPr>
            <p:cNvPr id="6" name="TextBox 5">
              <a:extLst>
                <a:ext uri="{FF2B5EF4-FFF2-40B4-BE49-F238E27FC236}">
                  <a16:creationId xmlns:a16="http://schemas.microsoft.com/office/drawing/2014/main" id="{D1BDD206-E19B-0178-EF9A-24DE050AA054}"/>
                </a:ext>
              </a:extLst>
            </p:cNvPr>
            <p:cNvSpPr txBox="1"/>
            <p:nvPr/>
          </p:nvSpPr>
          <p:spPr>
            <a:xfrm>
              <a:off x="10292316" y="4824020"/>
              <a:ext cx="1802096" cy="253916"/>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err="1">
                  <a:ln>
                    <a:noFill/>
                  </a:ln>
                  <a:solidFill>
                    <a:prstClr val="black"/>
                  </a:solidFill>
                  <a:effectLst/>
                  <a:uLnTx/>
                  <a:uFillTx/>
                  <a:latin typeface="Calibri" panose="020F0502020204030204"/>
                  <a:ea typeface="ＭＳ Ｐゴシック"/>
                  <a:cs typeface="+mn-cs"/>
                </a:rPr>
                <a:t>Aiba</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et al. </a:t>
              </a:r>
              <a:r>
                <a:rPr kumimoji="0" lang="en-US" sz="105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Lung Cancer</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2026.</a:t>
              </a:r>
            </a:p>
          </p:txBody>
        </p:sp>
        <p:sp>
          <p:nvSpPr>
            <p:cNvPr id="17" name="TextBox 16">
              <a:extLst>
                <a:ext uri="{FF2B5EF4-FFF2-40B4-BE49-F238E27FC236}">
                  <a16:creationId xmlns:a16="http://schemas.microsoft.com/office/drawing/2014/main" id="{B216CD43-F836-836D-0D67-75DE52D30E5A}"/>
                </a:ext>
              </a:extLst>
            </p:cNvPr>
            <p:cNvSpPr txBox="1"/>
            <p:nvPr/>
          </p:nvSpPr>
          <p:spPr>
            <a:xfrm>
              <a:off x="7461865" y="1789172"/>
              <a:ext cx="943408" cy="430887"/>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2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PFS</a:t>
              </a:r>
            </a:p>
          </p:txBody>
        </p:sp>
        <p:sp>
          <p:nvSpPr>
            <p:cNvPr id="18" name="TextBox 17">
              <a:extLst>
                <a:ext uri="{FF2B5EF4-FFF2-40B4-BE49-F238E27FC236}">
                  <a16:creationId xmlns:a16="http://schemas.microsoft.com/office/drawing/2014/main" id="{E24CF85C-8730-47C2-63EB-9BE1F573C231}"/>
                </a:ext>
              </a:extLst>
            </p:cNvPr>
            <p:cNvSpPr txBox="1"/>
            <p:nvPr/>
          </p:nvSpPr>
          <p:spPr>
            <a:xfrm>
              <a:off x="10249956" y="1796866"/>
              <a:ext cx="943408" cy="430887"/>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2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OS</a:t>
              </a:r>
            </a:p>
          </p:txBody>
        </p:sp>
        <p:sp>
          <p:nvSpPr>
            <p:cNvPr id="21" name="TextBox 20">
              <a:extLst>
                <a:ext uri="{FF2B5EF4-FFF2-40B4-BE49-F238E27FC236}">
                  <a16:creationId xmlns:a16="http://schemas.microsoft.com/office/drawing/2014/main" id="{B222664F-8BB9-31D9-4462-DF32A213D8C7}"/>
                </a:ext>
              </a:extLst>
            </p:cNvPr>
            <p:cNvSpPr txBox="1"/>
            <p:nvPr/>
          </p:nvSpPr>
          <p:spPr>
            <a:xfrm>
              <a:off x="6893548" y="5435591"/>
              <a:ext cx="5028454" cy="523220"/>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8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No significant difference in OS</a:t>
              </a:r>
            </a:p>
          </p:txBody>
        </p:sp>
        <p:cxnSp>
          <p:nvCxnSpPr>
            <p:cNvPr id="24" name="Straight Connector 23">
              <a:extLst>
                <a:ext uri="{FF2B5EF4-FFF2-40B4-BE49-F238E27FC236}">
                  <a16:creationId xmlns:a16="http://schemas.microsoft.com/office/drawing/2014/main" id="{B1347144-8078-3B66-B985-BC50ACA8BF31}"/>
                </a:ext>
              </a:extLst>
            </p:cNvPr>
            <p:cNvCxnSpPr>
              <a:cxnSpLocks/>
            </p:cNvCxnSpPr>
            <p:nvPr/>
          </p:nvCxnSpPr>
          <p:spPr>
            <a:xfrm>
              <a:off x="6573795" y="5435591"/>
              <a:ext cx="5520617" cy="0"/>
            </a:xfrm>
            <a:prstGeom prst="line">
              <a:avLst/>
            </a:prstGeom>
            <a:ln w="38100"/>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3480206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AF1-11FF-F901-D57D-91FDCFC09DEE}"/>
              </a:ext>
            </a:extLst>
          </p:cNvPr>
          <p:cNvSpPr>
            <a:spLocks noGrp="1"/>
          </p:cNvSpPr>
          <p:nvPr>
            <p:ph type="title"/>
          </p:nvPr>
        </p:nvSpPr>
        <p:spPr>
          <a:xfrm>
            <a:off x="596186" y="127084"/>
            <a:ext cx="10757614" cy="914400"/>
          </a:xfrm>
        </p:spPr>
        <p:txBody>
          <a:bodyPr/>
          <a:lstStyle/>
          <a:p>
            <a:r>
              <a:rPr lang="en-US" dirty="0"/>
              <a:t>Are There Long-Term IO Responders in ES-SCLC? Yes!</a:t>
            </a:r>
          </a:p>
        </p:txBody>
      </p:sp>
      <p:pic>
        <p:nvPicPr>
          <p:cNvPr id="5" name="Content Placeholder 4" descr="A graph with numbers and a number of months&#10;&#10;Description automatically generated with medium confidence">
            <a:extLst>
              <a:ext uri="{FF2B5EF4-FFF2-40B4-BE49-F238E27FC236}">
                <a16:creationId xmlns:a16="http://schemas.microsoft.com/office/drawing/2014/main" id="{B79ADBDA-F92F-415A-C0A8-9464F61145C9}"/>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127024" y="2276682"/>
            <a:ext cx="9937951" cy="3683443"/>
          </a:xfrm>
        </p:spPr>
      </p:pic>
      <p:pic>
        <p:nvPicPr>
          <p:cNvPr id="7" name="Picture 6" descr="A close-up of a sign&#10;&#10;Description automatically generated">
            <a:extLst>
              <a:ext uri="{FF2B5EF4-FFF2-40B4-BE49-F238E27FC236}">
                <a16:creationId xmlns:a16="http://schemas.microsoft.com/office/drawing/2014/main" id="{6847EC0A-B4A7-1D55-145B-48FBF6F9BD78}"/>
              </a:ext>
            </a:extLst>
          </p:cNvPr>
          <p:cNvPicPr>
            <a:picLocks noChangeAspect="1"/>
          </p:cNvPicPr>
          <p:nvPr/>
        </p:nvPicPr>
        <p:blipFill>
          <a:blip r:embed="rId4"/>
          <a:stretch>
            <a:fillRect/>
          </a:stretch>
        </p:blipFill>
        <p:spPr>
          <a:xfrm>
            <a:off x="596186" y="1282427"/>
            <a:ext cx="7772400" cy="994255"/>
          </a:xfrm>
          <a:prstGeom prst="rect">
            <a:avLst/>
          </a:prstGeom>
        </p:spPr>
      </p:pic>
      <p:sp>
        <p:nvSpPr>
          <p:cNvPr id="8" name="TextBox 7">
            <a:extLst>
              <a:ext uri="{FF2B5EF4-FFF2-40B4-BE49-F238E27FC236}">
                <a16:creationId xmlns:a16="http://schemas.microsoft.com/office/drawing/2014/main" id="{1E69367D-1EC7-83F0-060A-E972C6A2046B}"/>
              </a:ext>
            </a:extLst>
          </p:cNvPr>
          <p:cNvSpPr txBox="1"/>
          <p:nvPr/>
        </p:nvSpPr>
        <p:spPr>
          <a:xfrm>
            <a:off x="9076686" y="5858939"/>
            <a:ext cx="1851789" cy="253916"/>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Reck, et al. </a:t>
            </a:r>
            <a:r>
              <a:rPr kumimoji="0" lang="en-US" sz="1050" b="0" i="1" u="none" strike="noStrike" kern="1200" cap="none" spc="0" normalizeH="0" baseline="0" noProof="0" dirty="0">
                <a:ln>
                  <a:noFill/>
                </a:ln>
                <a:solidFill>
                  <a:prstClr val="black"/>
                </a:solidFill>
                <a:effectLst/>
                <a:uLnTx/>
                <a:uFillTx/>
                <a:latin typeface="Calibri" panose="020F0502020204030204"/>
                <a:ea typeface="ＭＳ Ｐゴシック"/>
                <a:cs typeface="+mn-cs"/>
              </a:rPr>
              <a:t>Lung Cancer.</a:t>
            </a:r>
            <a:r>
              <a:rPr kumimoji="0" lang="en-US" sz="105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2024.</a:t>
            </a:r>
          </a:p>
        </p:txBody>
      </p:sp>
    </p:spTree>
    <p:extLst>
      <p:ext uri="{BB962C8B-B14F-4D97-AF65-F5344CB8AC3E}">
        <p14:creationId xmlns:p14="http://schemas.microsoft.com/office/powerpoint/2010/main" val="12533240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IMforte study design</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2491" y="884526"/>
            <a:ext cx="9047017" cy="5088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a:extLst>
              <a:ext uri="{FF2B5EF4-FFF2-40B4-BE49-F238E27FC236}">
                <a16:creationId xmlns:a16="http://schemas.microsoft.com/office/drawing/2014/main" id="{2606AA9C-BB30-072E-DB01-227C6B1B48DF}"/>
              </a:ext>
            </a:extLst>
          </p:cNvPr>
          <p:cNvSpPr txBox="1">
            <a:spLocks/>
          </p:cNvSpPr>
          <p:nvPr/>
        </p:nvSpPr>
        <p:spPr>
          <a:xfrm>
            <a:off x="596186" y="152824"/>
            <a:ext cx="10757614" cy="9144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b="1" kern="1200">
                <a:solidFill>
                  <a:schemeClr val="tx2"/>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990000"/>
                </a:solidFill>
                <a:effectLst/>
                <a:uLnTx/>
                <a:uFillTx/>
                <a:latin typeface="BentonSansComp Black"/>
                <a:ea typeface="+mj-ea"/>
                <a:cs typeface="+mj-cs"/>
              </a:rPr>
              <a:t>Can We Intensify IO Maintenance with Lurbinectedin?</a:t>
            </a:r>
          </a:p>
        </p:txBody>
      </p:sp>
      <p:sp>
        <p:nvSpPr>
          <p:cNvPr id="4" name="Rectangle 3">
            <a:extLst>
              <a:ext uri="{FF2B5EF4-FFF2-40B4-BE49-F238E27FC236}">
                <a16:creationId xmlns:a16="http://schemas.microsoft.com/office/drawing/2014/main" id="{AD31428F-C1EB-A391-E599-CFA377B35389}"/>
              </a:ext>
            </a:extLst>
          </p:cNvPr>
          <p:cNvSpPr/>
          <p:nvPr/>
        </p:nvSpPr>
        <p:spPr>
          <a:xfrm>
            <a:off x="3514381" y="5783855"/>
            <a:ext cx="3029638" cy="1432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IRF-PFS from randomization into maintenance phase </a:t>
            </a:r>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89862" y="0"/>
            <a:ext cx="10860029" cy="6108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195E976B-53E9-F982-BECF-8827E058A149}"/>
              </a:ext>
            </a:extLst>
          </p:cNvPr>
          <p:cNvSpPr/>
          <p:nvPr/>
        </p:nvSpPr>
        <p:spPr>
          <a:xfrm>
            <a:off x="2666081" y="5849956"/>
            <a:ext cx="3624549" cy="2588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4" name="Rectangle 3">
            <a:extLst>
              <a:ext uri="{FF2B5EF4-FFF2-40B4-BE49-F238E27FC236}">
                <a16:creationId xmlns:a16="http://schemas.microsoft.com/office/drawing/2014/main" id="{BEF39CFE-31ED-28ED-CBDB-02C94F52CB44}"/>
              </a:ext>
            </a:extLst>
          </p:cNvPr>
          <p:cNvSpPr/>
          <p:nvPr/>
        </p:nvSpPr>
        <p:spPr>
          <a:xfrm>
            <a:off x="10895682" y="0"/>
            <a:ext cx="506776" cy="3525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IRF-PFS subgroup analysis</a:t>
            </a:r>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769522" y="195717"/>
            <a:ext cx="10652954" cy="5992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42E70555-4800-42F5-042C-E29EA61C3F30}"/>
              </a:ext>
            </a:extLst>
          </p:cNvPr>
          <p:cNvSpPr/>
          <p:nvPr/>
        </p:nvSpPr>
        <p:spPr>
          <a:xfrm>
            <a:off x="2919470" y="5916057"/>
            <a:ext cx="3536414" cy="271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4" name="Rectangle 3">
            <a:extLst>
              <a:ext uri="{FF2B5EF4-FFF2-40B4-BE49-F238E27FC236}">
                <a16:creationId xmlns:a16="http://schemas.microsoft.com/office/drawing/2014/main" id="{E6B329F5-0FBF-5409-7812-1F4077F0E50F}"/>
              </a:ext>
            </a:extLst>
          </p:cNvPr>
          <p:cNvSpPr/>
          <p:nvPr/>
        </p:nvSpPr>
        <p:spPr>
          <a:xfrm>
            <a:off x="10915700" y="195717"/>
            <a:ext cx="506776" cy="3525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OS from randomization into maintenance phase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862" y="0"/>
            <a:ext cx="11000897" cy="6188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E17D889C-09F6-E7A9-0066-B02AF11EE3C3}"/>
              </a:ext>
            </a:extLst>
          </p:cNvPr>
          <p:cNvSpPr/>
          <p:nvPr/>
        </p:nvSpPr>
        <p:spPr>
          <a:xfrm>
            <a:off x="2688116" y="5916058"/>
            <a:ext cx="3690650" cy="271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4" name="Rectangle 3">
            <a:extLst>
              <a:ext uri="{FF2B5EF4-FFF2-40B4-BE49-F238E27FC236}">
                <a16:creationId xmlns:a16="http://schemas.microsoft.com/office/drawing/2014/main" id="{2DDEC2B6-E9F4-0F46-EA1A-0143EAE16BCD}"/>
              </a:ext>
            </a:extLst>
          </p:cNvPr>
          <p:cNvSpPr/>
          <p:nvPr/>
        </p:nvSpPr>
        <p:spPr>
          <a:xfrm>
            <a:off x="10895682" y="0"/>
            <a:ext cx="506776" cy="3525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OS subgroup analysis</a:t>
            </a:r>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531591" y="0"/>
            <a:ext cx="10912264" cy="6138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062C6685-73EF-B3EF-DC13-F3894DD12251}"/>
              </a:ext>
            </a:extLst>
          </p:cNvPr>
          <p:cNvSpPr/>
          <p:nvPr/>
        </p:nvSpPr>
        <p:spPr>
          <a:xfrm>
            <a:off x="2820319" y="5883005"/>
            <a:ext cx="3569464" cy="1762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4" name="Rectangle 3">
            <a:extLst>
              <a:ext uri="{FF2B5EF4-FFF2-40B4-BE49-F238E27FC236}">
                <a16:creationId xmlns:a16="http://schemas.microsoft.com/office/drawing/2014/main" id="{19F5E99C-C383-FDFA-678A-00D5B338D84E}"/>
              </a:ext>
            </a:extLst>
          </p:cNvPr>
          <p:cNvSpPr/>
          <p:nvPr/>
        </p:nvSpPr>
        <p:spPr>
          <a:xfrm>
            <a:off x="10895682" y="0"/>
            <a:ext cx="506776" cy="3525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All-cause AEs with incidence ≥10% in either arm</a:t>
            </a:r>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783375" y="111211"/>
            <a:ext cx="10625247" cy="59767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8F245539-E15C-2AA2-7E2B-92F0BAF4FD56}"/>
              </a:ext>
            </a:extLst>
          </p:cNvPr>
          <p:cNvSpPr/>
          <p:nvPr/>
        </p:nvSpPr>
        <p:spPr>
          <a:xfrm>
            <a:off x="3066360" y="5867574"/>
            <a:ext cx="3466642" cy="22033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4" name="Rectangle 3">
            <a:extLst>
              <a:ext uri="{FF2B5EF4-FFF2-40B4-BE49-F238E27FC236}">
                <a16:creationId xmlns:a16="http://schemas.microsoft.com/office/drawing/2014/main" id="{C784C910-0F97-0219-13FF-19A6A0C0EBCF}"/>
              </a:ext>
            </a:extLst>
          </p:cNvPr>
          <p:cNvSpPr/>
          <p:nvPr/>
        </p:nvSpPr>
        <p:spPr>
          <a:xfrm>
            <a:off x="10895682" y="-1"/>
            <a:ext cx="506776" cy="51779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28C43-A7A2-3034-4D3D-4CCE04993829}"/>
              </a:ext>
            </a:extLst>
          </p:cNvPr>
          <p:cNvSpPr>
            <a:spLocks noGrp="1"/>
          </p:cNvSpPr>
          <p:nvPr>
            <p:ph type="title"/>
          </p:nvPr>
        </p:nvSpPr>
        <p:spPr/>
        <p:txBody>
          <a:bodyPr/>
          <a:lstStyle/>
          <a:p>
            <a:r>
              <a:rPr lang="en-US" sz="3000" dirty="0"/>
              <a:t>Tarlatamab (DLL3xCD3)</a:t>
            </a:r>
          </a:p>
        </p:txBody>
      </p:sp>
      <p:sp>
        <p:nvSpPr>
          <p:cNvPr id="4" name="Text Placeholder 5">
            <a:extLst>
              <a:ext uri="{FF2B5EF4-FFF2-40B4-BE49-F238E27FC236}">
                <a16:creationId xmlns:a16="http://schemas.microsoft.com/office/drawing/2014/main" id="{76E4177B-10AA-C003-FB20-5C64AB693CA9}"/>
              </a:ext>
            </a:extLst>
          </p:cNvPr>
          <p:cNvSpPr txBox="1">
            <a:spLocks/>
          </p:cNvSpPr>
          <p:nvPr/>
        </p:nvSpPr>
        <p:spPr>
          <a:xfrm>
            <a:off x="304800" y="1164791"/>
            <a:ext cx="7879080" cy="5097113"/>
          </a:xfrm>
          <a:prstGeom prst="rect">
            <a:avLst/>
          </a:prstGeom>
        </p:spPr>
        <p:txBody>
          <a:bodyPr/>
          <a:lstStyle>
            <a:lvl1pPr marL="342900" indent="-342900" algn="l" rtl="0" eaLnBrk="1" fontAlgn="base" hangingPunct="1">
              <a:spcBef>
                <a:spcPct val="20000"/>
              </a:spcBef>
              <a:spcAft>
                <a:spcPct val="0"/>
              </a:spcAft>
              <a:buChar char="•"/>
              <a:defRPr sz="2400">
                <a:solidFill>
                  <a:srgbClr val="003767"/>
                </a:solidFill>
                <a:latin typeface="+mn-lt"/>
                <a:ea typeface="+mn-ea"/>
                <a:cs typeface="+mn-cs"/>
              </a:defRPr>
            </a:lvl1pPr>
            <a:lvl2pPr marL="742950" indent="-285750" algn="l" rtl="0" eaLnBrk="1" fontAlgn="base" hangingPunct="1">
              <a:spcBef>
                <a:spcPct val="20000"/>
              </a:spcBef>
              <a:spcAft>
                <a:spcPct val="0"/>
              </a:spcAft>
              <a:buChar char="–"/>
              <a:defRPr sz="2000">
                <a:solidFill>
                  <a:srgbClr val="003767"/>
                </a:solidFill>
                <a:latin typeface="+mn-lt"/>
                <a:ea typeface="+mn-ea"/>
              </a:defRPr>
            </a:lvl2pPr>
            <a:lvl3pPr marL="1143000" indent="-228600" algn="l" rtl="0" eaLnBrk="1" fontAlgn="base" hangingPunct="1">
              <a:spcBef>
                <a:spcPct val="20000"/>
              </a:spcBef>
              <a:spcAft>
                <a:spcPct val="0"/>
              </a:spcAft>
              <a:buChar char="•"/>
              <a:defRPr>
                <a:solidFill>
                  <a:srgbClr val="003767"/>
                </a:solidFill>
                <a:latin typeface="+mn-lt"/>
                <a:ea typeface="+mn-ea"/>
              </a:defRPr>
            </a:lvl3pPr>
            <a:lvl4pPr marL="1600200" indent="-228600" algn="l" rtl="0" eaLnBrk="1" fontAlgn="base" hangingPunct="1">
              <a:spcBef>
                <a:spcPct val="20000"/>
              </a:spcBef>
              <a:spcAft>
                <a:spcPct val="0"/>
              </a:spcAft>
              <a:defRPr sz="1800">
                <a:solidFill>
                  <a:srgbClr val="003767"/>
                </a:solidFill>
                <a:latin typeface="+mn-lt"/>
                <a:ea typeface="+mn-ea"/>
              </a:defRPr>
            </a:lvl4pPr>
            <a:lvl5pPr marL="2057400" indent="-228600" algn="l" rtl="0" eaLnBrk="1" fontAlgn="base" hangingPunct="1">
              <a:spcBef>
                <a:spcPct val="20000"/>
              </a:spcBef>
              <a:spcAft>
                <a:spcPct val="0"/>
              </a:spcAft>
              <a:buChar char="»"/>
              <a:defRPr sz="1800">
                <a:solidFill>
                  <a:srgbClr val="003767"/>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Phase 2 DeLLphi-301 (NCT05060016)</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Randomized to one of two cohorts: </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10 mg or 100 mg dose</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ORR: 40% (10 mg), 32% (100 mg)</a:t>
            </a:r>
          </a:p>
          <a:p>
            <a:pPr marL="560070" marR="0" lvl="3" indent="-285750" algn="l" defTabSz="914400" rtl="0" eaLnBrk="1" fontAlgn="base" latinLnBrk="0" hangingPunct="1">
              <a:lnSpc>
                <a:spcPct val="100000"/>
              </a:lnSpc>
              <a:spcBef>
                <a:spcPct val="20000"/>
              </a:spcBef>
              <a:spcAft>
                <a:spcPct val="0"/>
              </a:spcAft>
              <a:buClrTx/>
              <a:buSzTx/>
              <a:buFontTx/>
              <a:buNone/>
              <a:tabLst/>
              <a:defRPr/>
            </a:pPr>
            <a:endPar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endParaRP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Accelerated approval (May 2024)</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Full regulatory approval (Nov 2025)</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1" i="0" u="none" strike="noStrike" kern="120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Following platinum-based therapies (2L+)</a:t>
            </a:r>
            <a:endParaRPr kumimoji="0" lang="en-IN" sz="2000" b="1"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endParaRPr>
          </a:p>
          <a:p>
            <a:pPr marL="560070" marR="0" lvl="3" indent="-285750" algn="l" defTabSz="914400" rtl="0" eaLnBrk="1" fontAlgn="base" latinLnBrk="0" hangingPunct="1">
              <a:lnSpc>
                <a:spcPct val="100000"/>
              </a:lnSpc>
              <a:spcBef>
                <a:spcPct val="20000"/>
              </a:spcBef>
              <a:spcAft>
                <a:spcPct val="0"/>
              </a:spcAft>
              <a:buClrTx/>
              <a:buSzTx/>
              <a:buFontTx/>
              <a:buNone/>
              <a:tabLst/>
              <a:defRPr/>
            </a:pPr>
            <a:endParaRPr kumimoji="0" lang="en-IN" sz="2000" b="1" i="0" u="none" strike="noStrike" kern="0" cap="none" spc="0" normalizeH="0" baseline="0" noProof="0" dirty="0">
              <a:ln>
                <a:noFill/>
              </a:ln>
              <a:solidFill>
                <a:srgbClr val="243142">
                  <a:lumMod val="50000"/>
                </a:srgbClr>
              </a:solidFill>
              <a:effectLst/>
              <a:highlight>
                <a:srgbClr val="FFFF00"/>
              </a:highlight>
              <a:uLnTx/>
              <a:uFillTx/>
              <a:latin typeface="BentonSansCompressed" panose="02000506020000020004" pitchFamily="2" charset="77"/>
              <a:ea typeface="ＭＳ Ｐゴシック"/>
              <a:cs typeface="+mn-cs"/>
            </a:endParaRP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400" b="1" i="0" u="none" strike="noStrike" kern="0" cap="none" spc="0" normalizeH="0" baseline="0" noProof="0" dirty="0">
                <a:ln>
                  <a:noFill/>
                </a:ln>
                <a:solidFill>
                  <a:srgbClr val="C00000"/>
                </a:solidFill>
                <a:effectLst/>
                <a:uLnTx/>
                <a:uFillTx/>
                <a:latin typeface="BentonSansCompressed" panose="02000506020000020004" pitchFamily="2" charset="77"/>
                <a:ea typeface="ＭＳ Ｐゴシック"/>
                <a:cs typeface="+mn-cs"/>
              </a:rPr>
              <a:t>FDA Boxed Warning:</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Cytokine release syndrome</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Neurotoxicity</a:t>
            </a:r>
          </a:p>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20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C1D1 &amp; C1D8 require 22-24h observation</a:t>
            </a:r>
          </a:p>
          <a:p>
            <a:pPr marL="560070" marR="0" lvl="3" indent="-285750" algn="l" defTabSz="914400" rtl="0" eaLnBrk="1" fontAlgn="base" latinLnBrk="0" hangingPunct="1">
              <a:lnSpc>
                <a:spcPct val="100000"/>
              </a:lnSpc>
              <a:spcBef>
                <a:spcPct val="20000"/>
              </a:spcBef>
              <a:spcAft>
                <a:spcPct val="0"/>
              </a:spcAft>
              <a:buClrTx/>
              <a:buSzTx/>
              <a:buFontTx/>
              <a:buNone/>
              <a:tabLst/>
              <a:defRPr/>
            </a:pPr>
            <a:endParaRPr kumimoji="0" lang="en-IN" sz="2400" b="1" i="0" u="none" strike="noStrike" kern="0" cap="none" spc="0" normalizeH="0" baseline="0" noProof="0" dirty="0">
              <a:ln>
                <a:noFill/>
              </a:ln>
              <a:solidFill>
                <a:srgbClr val="243142">
                  <a:lumMod val="50000"/>
                </a:srgbClr>
              </a:solidFill>
              <a:effectLst/>
              <a:highlight>
                <a:srgbClr val="FFFF00"/>
              </a:highlight>
              <a:uLnTx/>
              <a:uFillTx/>
              <a:latin typeface="Arial"/>
              <a:ea typeface="ＭＳ Ｐゴシック"/>
              <a:cs typeface="+mn-cs"/>
            </a:endParaRPr>
          </a:p>
        </p:txBody>
      </p:sp>
      <p:pic>
        <p:nvPicPr>
          <p:cNvPr id="5" name="Picture 4" descr="A screenshot of a graph&#10;&#10;Description automatically generated">
            <a:extLst>
              <a:ext uri="{FF2B5EF4-FFF2-40B4-BE49-F238E27FC236}">
                <a16:creationId xmlns:a16="http://schemas.microsoft.com/office/drawing/2014/main" id="{1F258CFB-B199-0A4D-0D35-A52F1E284E46}"/>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b="66851"/>
          <a:stretch/>
        </p:blipFill>
        <p:spPr>
          <a:xfrm>
            <a:off x="5503100" y="3032665"/>
            <a:ext cx="6688900" cy="2568778"/>
          </a:xfrm>
          <a:prstGeom prst="rect">
            <a:avLst/>
          </a:prstGeom>
        </p:spPr>
      </p:pic>
      <p:sp>
        <p:nvSpPr>
          <p:cNvPr id="6" name="Footer Placeholder 6">
            <a:extLst>
              <a:ext uri="{FF2B5EF4-FFF2-40B4-BE49-F238E27FC236}">
                <a16:creationId xmlns:a16="http://schemas.microsoft.com/office/drawing/2014/main" id="{ED13CD71-C76B-DC72-B0FB-C6D833B4EE29}"/>
              </a:ext>
            </a:extLst>
          </p:cNvPr>
          <p:cNvSpPr txBox="1">
            <a:spLocks/>
          </p:cNvSpPr>
          <p:nvPr/>
        </p:nvSpPr>
        <p:spPr>
          <a:xfrm>
            <a:off x="10382491" y="5896476"/>
            <a:ext cx="6936489" cy="1544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Ahn, et al. </a:t>
            </a:r>
            <a:r>
              <a:rPr kumimoji="0" lang="en-US" sz="1100" b="0" i="1"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NEJM</a:t>
            </a:r>
            <a:r>
              <a:rPr kumimoji="0" lang="en-US" sz="11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 2023.</a:t>
            </a:r>
          </a:p>
        </p:txBody>
      </p:sp>
      <p:pic>
        <p:nvPicPr>
          <p:cNvPr id="8" name="Picture 7" descr="A graph of a patient's life cycle&#10;&#10;Description automatically generated with medium confidence">
            <a:extLst>
              <a:ext uri="{FF2B5EF4-FFF2-40B4-BE49-F238E27FC236}">
                <a16:creationId xmlns:a16="http://schemas.microsoft.com/office/drawing/2014/main" id="{EDF39947-603D-2D11-0AC4-29477F5F856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5565528" y="160048"/>
            <a:ext cx="6556405" cy="2651665"/>
          </a:xfrm>
          <a:prstGeom prst="rect">
            <a:avLst/>
          </a:prstGeom>
          <a:ln>
            <a:solidFill>
              <a:schemeClr val="bg2">
                <a:lumMod val="10000"/>
              </a:schemeClr>
            </a:solidFill>
          </a:ln>
        </p:spPr>
      </p:pic>
      <p:sp>
        <p:nvSpPr>
          <p:cNvPr id="10" name="TextBox 9">
            <a:extLst>
              <a:ext uri="{FF2B5EF4-FFF2-40B4-BE49-F238E27FC236}">
                <a16:creationId xmlns:a16="http://schemas.microsoft.com/office/drawing/2014/main" id="{C9D0D04B-2773-8010-F70D-90957D0264FA}"/>
              </a:ext>
            </a:extLst>
          </p:cNvPr>
          <p:cNvSpPr txBox="1"/>
          <p:nvPr/>
        </p:nvSpPr>
        <p:spPr>
          <a:xfrm>
            <a:off x="5769424" y="5506306"/>
            <a:ext cx="6194894" cy="369332"/>
          </a:xfrm>
          <a:prstGeom prst="rect">
            <a:avLst/>
          </a:prstGeom>
          <a:noFill/>
        </p:spPr>
        <p:txBody>
          <a:bodyPr wrap="square">
            <a:spAutoFit/>
          </a:bodyPr>
          <a:lstStyle/>
          <a:p>
            <a:pPr marL="560070" marR="0" lvl="3" indent="-285750" algn="l" defTabSz="914400" rtl="0" eaLnBrk="1" fontAlgn="base" latinLnBrk="0" hangingPunct="1">
              <a:lnSpc>
                <a:spcPct val="100000"/>
              </a:lnSpc>
              <a:spcBef>
                <a:spcPct val="20000"/>
              </a:spcBef>
              <a:spcAft>
                <a:spcPct val="0"/>
              </a:spcAft>
              <a:buClrTx/>
              <a:buSzTx/>
              <a:buFontTx/>
              <a:buNone/>
              <a:tabLst/>
              <a:defRPr/>
            </a:pPr>
            <a:r>
              <a:rPr kumimoji="0" lang="en-IN" sz="1800" b="0" i="0" u="none" strike="noStrike" kern="0" cap="none" spc="0" normalizeH="0" baseline="0" noProof="0" dirty="0">
                <a:ln>
                  <a:noFill/>
                </a:ln>
                <a:solidFill>
                  <a:srgbClr val="243142">
                    <a:lumMod val="50000"/>
                  </a:srgbClr>
                </a:solidFill>
                <a:effectLst/>
                <a:uLnTx/>
                <a:uFillTx/>
                <a:latin typeface="BentonSansCompressed" panose="02000506020000020004" pitchFamily="2" charset="77"/>
                <a:ea typeface="ＭＳ Ｐゴシック"/>
                <a:cs typeface="+mn-cs"/>
              </a:rPr>
              <a:t>Majority of patients had responses lasting over 6 months!</a:t>
            </a:r>
          </a:p>
        </p:txBody>
      </p:sp>
    </p:spTree>
    <p:extLst>
      <p:ext uri="{BB962C8B-B14F-4D97-AF65-F5344CB8AC3E}">
        <p14:creationId xmlns:p14="http://schemas.microsoft.com/office/powerpoint/2010/main" val="382565808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E51DA6BC-0BFC-E147-7003-E9FBDD50AE92}"/>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3690" t="39099" r="3836" b="37453"/>
          <a:stretch/>
        </p:blipFill>
        <p:spPr>
          <a:xfrm>
            <a:off x="430003" y="5316"/>
            <a:ext cx="11331994" cy="6218213"/>
          </a:xfrm>
        </p:spPr>
      </p:pic>
      <p:sp>
        <p:nvSpPr>
          <p:cNvPr id="2" name="Rectangle 1">
            <a:extLst>
              <a:ext uri="{FF2B5EF4-FFF2-40B4-BE49-F238E27FC236}">
                <a16:creationId xmlns:a16="http://schemas.microsoft.com/office/drawing/2014/main" id="{C8860FF8-3B8E-05CE-07BA-0173B9DB73F2}"/>
              </a:ext>
            </a:extLst>
          </p:cNvPr>
          <p:cNvSpPr/>
          <p:nvPr/>
        </p:nvSpPr>
        <p:spPr>
          <a:xfrm>
            <a:off x="10532125" y="5948107"/>
            <a:ext cx="661012" cy="242371"/>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E516390A-DC22-9B6B-96D1-582A60D5A05D}"/>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244856907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creens screenshot of a computer screen&#10;&#10;Description automatically generated">
            <a:extLst>
              <a:ext uri="{FF2B5EF4-FFF2-40B4-BE49-F238E27FC236}">
                <a16:creationId xmlns:a16="http://schemas.microsoft.com/office/drawing/2014/main" id="{89F238B8-8465-A754-E39D-CDA39E046805}"/>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3989" t="20691" r="4299" b="55367"/>
          <a:stretch/>
        </p:blipFill>
        <p:spPr>
          <a:xfrm>
            <a:off x="680097" y="0"/>
            <a:ext cx="10831805" cy="6119354"/>
          </a:xfrm>
        </p:spPr>
      </p:pic>
      <p:sp>
        <p:nvSpPr>
          <p:cNvPr id="2" name="Rectangle 1">
            <a:extLst>
              <a:ext uri="{FF2B5EF4-FFF2-40B4-BE49-F238E27FC236}">
                <a16:creationId xmlns:a16="http://schemas.microsoft.com/office/drawing/2014/main" id="{B950DCC2-9F6A-44F3-3CE4-951EBC482483}"/>
              </a:ext>
            </a:extLst>
          </p:cNvPr>
          <p:cNvSpPr/>
          <p:nvPr/>
        </p:nvSpPr>
        <p:spPr>
          <a:xfrm flipV="1">
            <a:off x="10477040" y="5728771"/>
            <a:ext cx="661012" cy="208320"/>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A8361851-BA35-531A-90CC-706BCB8FB939}"/>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208217087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creens screenshot of a computer&#10;&#10;Description automatically generated">
            <a:extLst>
              <a:ext uri="{FF2B5EF4-FFF2-40B4-BE49-F238E27FC236}">
                <a16:creationId xmlns:a16="http://schemas.microsoft.com/office/drawing/2014/main" id="{FD66B8D2-F99D-F2A1-5E2A-5B76D7F501F4}"/>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3847" t="48462" r="4227" b="28005"/>
          <a:stretch/>
        </p:blipFill>
        <p:spPr>
          <a:xfrm>
            <a:off x="684028" y="0"/>
            <a:ext cx="10823944" cy="5996763"/>
          </a:xfrm>
        </p:spPr>
      </p:pic>
      <p:sp>
        <p:nvSpPr>
          <p:cNvPr id="2" name="Rectangle 1">
            <a:extLst>
              <a:ext uri="{FF2B5EF4-FFF2-40B4-BE49-F238E27FC236}">
                <a16:creationId xmlns:a16="http://schemas.microsoft.com/office/drawing/2014/main" id="{D82A6C40-603E-E2C6-13A4-86ED951AF08D}"/>
              </a:ext>
            </a:extLst>
          </p:cNvPr>
          <p:cNvSpPr/>
          <p:nvPr/>
        </p:nvSpPr>
        <p:spPr>
          <a:xfrm>
            <a:off x="10421957" y="5672685"/>
            <a:ext cx="661012" cy="242371"/>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0594F20A-CF95-4277-F035-2A7DDBF66332}"/>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11586611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 screen&#10;&#10;Description automatically generated">
            <a:extLst>
              <a:ext uri="{FF2B5EF4-FFF2-40B4-BE49-F238E27FC236}">
                <a16:creationId xmlns:a16="http://schemas.microsoft.com/office/drawing/2014/main" id="{84331305-1462-B47B-F544-9D044B0DBAF2}"/>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4813" t="46518" r="4067" b="30255"/>
          <a:stretch/>
        </p:blipFill>
        <p:spPr>
          <a:xfrm>
            <a:off x="705079" y="0"/>
            <a:ext cx="11019139" cy="6059277"/>
          </a:xfrm>
        </p:spPr>
      </p:pic>
      <p:sp>
        <p:nvSpPr>
          <p:cNvPr id="2" name="Rectangle 1">
            <a:extLst>
              <a:ext uri="{FF2B5EF4-FFF2-40B4-BE49-F238E27FC236}">
                <a16:creationId xmlns:a16="http://schemas.microsoft.com/office/drawing/2014/main" id="{F5A888F7-5705-2696-23F6-0549E6257921}"/>
              </a:ext>
            </a:extLst>
          </p:cNvPr>
          <p:cNvSpPr/>
          <p:nvPr/>
        </p:nvSpPr>
        <p:spPr>
          <a:xfrm>
            <a:off x="10565176" y="5816906"/>
            <a:ext cx="661012" cy="242371"/>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C8CC17D6-75D2-EB84-CD0D-E4CCC8033C6A}"/>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174843304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creens screenshot of a medical website&#10;&#10;Description automatically generated">
            <a:extLst>
              <a:ext uri="{FF2B5EF4-FFF2-40B4-BE49-F238E27FC236}">
                <a16:creationId xmlns:a16="http://schemas.microsoft.com/office/drawing/2014/main" id="{5BE13F1C-6DE4-FB20-241C-28050D442A32}"/>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4012" t="25893" r="3889" b="50582"/>
          <a:stretch/>
        </p:blipFill>
        <p:spPr>
          <a:xfrm>
            <a:off x="940831" y="168058"/>
            <a:ext cx="10658137" cy="5891218"/>
          </a:xfrm>
        </p:spPr>
      </p:pic>
      <p:sp>
        <p:nvSpPr>
          <p:cNvPr id="2" name="Rectangle 1">
            <a:extLst>
              <a:ext uri="{FF2B5EF4-FFF2-40B4-BE49-F238E27FC236}">
                <a16:creationId xmlns:a16="http://schemas.microsoft.com/office/drawing/2014/main" id="{D357ABBB-DBC8-642F-49F6-B37CCBAA659D}"/>
              </a:ext>
            </a:extLst>
          </p:cNvPr>
          <p:cNvSpPr/>
          <p:nvPr/>
        </p:nvSpPr>
        <p:spPr>
          <a:xfrm>
            <a:off x="10477041" y="5727770"/>
            <a:ext cx="661012" cy="242371"/>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1D1ADE1A-8FBF-F927-814F-69D1A59324CB}"/>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20204789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Screens screenshot of a medical website&#10;&#10;Description automatically generated">
            <a:extLst>
              <a:ext uri="{FF2B5EF4-FFF2-40B4-BE49-F238E27FC236}">
                <a16:creationId xmlns:a16="http://schemas.microsoft.com/office/drawing/2014/main" id="{F7BEF5D0-7ABC-EC6F-32C6-1D633A35EE5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4765" t="51512" r="3580" b="25051"/>
          <a:stretch>
            <a:fillRect/>
          </a:stretch>
        </p:blipFill>
        <p:spPr>
          <a:xfrm>
            <a:off x="957911" y="165253"/>
            <a:ext cx="10730985" cy="5938091"/>
          </a:xfrm>
          <a:prstGeom prst="rect">
            <a:avLst/>
          </a:prstGeom>
        </p:spPr>
      </p:pic>
      <p:sp>
        <p:nvSpPr>
          <p:cNvPr id="2" name="Rectangle 1">
            <a:extLst>
              <a:ext uri="{FF2B5EF4-FFF2-40B4-BE49-F238E27FC236}">
                <a16:creationId xmlns:a16="http://schemas.microsoft.com/office/drawing/2014/main" id="{67006A3F-192B-4161-C31E-C3B3345C14A7}"/>
              </a:ext>
            </a:extLst>
          </p:cNvPr>
          <p:cNvSpPr/>
          <p:nvPr/>
        </p:nvSpPr>
        <p:spPr>
          <a:xfrm>
            <a:off x="10488058" y="5749803"/>
            <a:ext cx="661012" cy="242371"/>
          </a:xfrm>
          <a:prstGeom prst="rect">
            <a:avLst/>
          </a:prstGeom>
          <a:solidFill>
            <a:srgbClr val="1041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ntonSansComp Medium"/>
              <a:ea typeface="+mn-ea"/>
              <a:cs typeface="+mn-cs"/>
            </a:endParaRPr>
          </a:p>
        </p:txBody>
      </p:sp>
      <p:sp>
        <p:nvSpPr>
          <p:cNvPr id="3" name="TextBox 2">
            <a:extLst>
              <a:ext uri="{FF2B5EF4-FFF2-40B4-BE49-F238E27FC236}">
                <a16:creationId xmlns:a16="http://schemas.microsoft.com/office/drawing/2014/main" id="{D12BE9E2-A1F4-9DBB-492B-3DDF0B9B2B26}"/>
              </a:ext>
            </a:extLst>
          </p:cNvPr>
          <p:cNvSpPr txBox="1"/>
          <p:nvPr/>
        </p:nvSpPr>
        <p:spPr>
          <a:xfrm>
            <a:off x="4707925" y="6227549"/>
            <a:ext cx="246689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SABCS 2025, Abstract OA13.01. </a:t>
            </a:r>
          </a:p>
        </p:txBody>
      </p:sp>
    </p:spTree>
    <p:extLst>
      <p:ext uri="{BB962C8B-B14F-4D97-AF65-F5344CB8AC3E}">
        <p14:creationId xmlns:p14="http://schemas.microsoft.com/office/powerpoint/2010/main" val="10341115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C168-5BDB-8D5B-B2FB-F097476289F5}"/>
              </a:ext>
            </a:extLst>
          </p:cNvPr>
          <p:cNvSpPr>
            <a:spLocks noGrp="1"/>
          </p:cNvSpPr>
          <p:nvPr>
            <p:ph type="title"/>
          </p:nvPr>
        </p:nvSpPr>
        <p:spPr>
          <a:xfrm>
            <a:off x="293284" y="0"/>
            <a:ext cx="11605432" cy="1325563"/>
          </a:xfrm>
        </p:spPr>
        <p:txBody>
          <a:bodyPr>
            <a:normAutofit/>
          </a:bodyPr>
          <a:lstStyle/>
          <a:p>
            <a:r>
              <a:rPr lang="en-US" sz="3000" dirty="0">
                <a:latin typeface="+mj-lt"/>
              </a:rPr>
              <a:t>Ongoing Phase 3 Trials with Tarlatamab in SCLC</a:t>
            </a:r>
          </a:p>
        </p:txBody>
      </p:sp>
      <p:pic>
        <p:nvPicPr>
          <p:cNvPr id="6" name="Content Placeholder 4" descr="A screenshot of a diagram&#10;&#10;Description automatically generated">
            <a:extLst>
              <a:ext uri="{FF2B5EF4-FFF2-40B4-BE49-F238E27FC236}">
                <a16:creationId xmlns:a16="http://schemas.microsoft.com/office/drawing/2014/main" id="{9E446372-3D97-09AA-6004-C34515F1F0D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t="31353" r="11715" b="24444"/>
          <a:stretch/>
        </p:blipFill>
        <p:spPr>
          <a:xfrm>
            <a:off x="1284301" y="921344"/>
            <a:ext cx="10019927" cy="5016748"/>
          </a:xfrm>
          <a:prstGeom prst="rect">
            <a:avLst/>
          </a:prstGeom>
        </p:spPr>
      </p:pic>
      <p:sp>
        <p:nvSpPr>
          <p:cNvPr id="4" name="TextBox 3">
            <a:extLst>
              <a:ext uri="{FF2B5EF4-FFF2-40B4-BE49-F238E27FC236}">
                <a16:creationId xmlns:a16="http://schemas.microsoft.com/office/drawing/2014/main" id="{0D3C01D2-9DED-0283-1935-3BB14DD34EAA}"/>
              </a:ext>
            </a:extLst>
          </p:cNvPr>
          <p:cNvSpPr txBox="1"/>
          <p:nvPr/>
        </p:nvSpPr>
        <p:spPr>
          <a:xfrm>
            <a:off x="293284" y="5936656"/>
            <a:ext cx="6104238"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https://clinicaltrials.gov/study/NCT06211036; https://</a:t>
            </a:r>
            <a:r>
              <a:rPr kumimoji="0" lang="en-US" sz="1000" b="0" i="0" u="none" strike="noStrike" kern="1200" cap="none" spc="0" normalizeH="0" baseline="0" noProof="0" dirty="0" err="1">
                <a:ln>
                  <a:noFill/>
                </a:ln>
                <a:solidFill>
                  <a:srgbClr val="243142"/>
                </a:solidFill>
                <a:effectLst/>
                <a:uLnTx/>
                <a:uFillTx/>
                <a:latin typeface="Arial" panose="020B0604020202020204" pitchFamily="34" charset="0"/>
                <a:ea typeface="+mn-ea"/>
                <a:cs typeface="Arial" panose="020B0604020202020204" pitchFamily="34" charset="0"/>
              </a:rPr>
              <a:t>clinicaltrials.gov</a:t>
            </a:r>
            <a:r>
              <a:rPr kumimoji="0" lang="en-US" sz="1000" b="0" i="0" u="none" strike="noStrike" kern="1200" cap="none" spc="0" normalizeH="0" baseline="0" noProof="0" dirty="0">
                <a:ln>
                  <a:noFill/>
                </a:ln>
                <a:solidFill>
                  <a:srgbClr val="243142"/>
                </a:solidFill>
                <a:effectLst/>
                <a:uLnTx/>
                <a:uFillTx/>
                <a:latin typeface="Arial" panose="020B0604020202020204" pitchFamily="34" charset="0"/>
                <a:ea typeface="+mn-ea"/>
                <a:cs typeface="Arial" panose="020B0604020202020204" pitchFamily="34" charset="0"/>
              </a:rPr>
              <a:t>/study/NCT07005128. </a:t>
            </a:r>
          </a:p>
        </p:txBody>
      </p:sp>
    </p:spTree>
    <p:extLst>
      <p:ext uri="{BB962C8B-B14F-4D97-AF65-F5344CB8AC3E}">
        <p14:creationId xmlns:p14="http://schemas.microsoft.com/office/powerpoint/2010/main" val="18252906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671E-F2A7-BDB4-352D-5F45458F53E1}"/>
              </a:ext>
            </a:extLst>
          </p:cNvPr>
          <p:cNvSpPr>
            <a:spLocks noGrp="1"/>
          </p:cNvSpPr>
          <p:nvPr>
            <p:ph type="title"/>
          </p:nvPr>
        </p:nvSpPr>
        <p:spPr/>
        <p:txBody>
          <a:bodyPr>
            <a:normAutofit fontScale="90000"/>
          </a:bodyPr>
          <a:lstStyle/>
          <a:p>
            <a:r>
              <a:rPr lang="en-US" dirty="0"/>
              <a:t>Can NE Subtyping Help Inform Treatments after 1L </a:t>
            </a:r>
            <a:r>
              <a:rPr lang="en-US" dirty="0" err="1"/>
              <a:t>ChemoIO</a:t>
            </a:r>
            <a:r>
              <a:rPr lang="en-US" dirty="0"/>
              <a:t>?</a:t>
            </a:r>
          </a:p>
        </p:txBody>
      </p:sp>
      <p:pic>
        <p:nvPicPr>
          <p:cNvPr id="4" name="Picture 3">
            <a:extLst>
              <a:ext uri="{FF2B5EF4-FFF2-40B4-BE49-F238E27FC236}">
                <a16:creationId xmlns:a16="http://schemas.microsoft.com/office/drawing/2014/main" id="{E2831440-F1C4-F39C-EB34-4D62F4DB43E2}"/>
              </a:ext>
            </a:extLst>
          </p:cNvPr>
          <p:cNvPicPr>
            <a:picLocks noChangeAspect="1"/>
          </p:cNvPicPr>
          <p:nvPr/>
        </p:nvPicPr>
        <p:blipFill>
          <a:blip r:embed="rId2"/>
          <a:srcRect l="4972"/>
          <a:stretch/>
        </p:blipFill>
        <p:spPr>
          <a:xfrm>
            <a:off x="6173109" y="1708879"/>
            <a:ext cx="6018890" cy="3562786"/>
          </a:xfrm>
          <a:prstGeom prst="rect">
            <a:avLst/>
          </a:prstGeom>
        </p:spPr>
      </p:pic>
      <p:pic>
        <p:nvPicPr>
          <p:cNvPr id="3" name="Content Placeholder 4" descr="A diagram of different people&#10;&#10;Description automatically generated with medium confidence">
            <a:extLst>
              <a:ext uri="{FF2B5EF4-FFF2-40B4-BE49-F238E27FC236}">
                <a16:creationId xmlns:a16="http://schemas.microsoft.com/office/drawing/2014/main" id="{CBF1B847-F6B1-474C-79BC-5C45405E8F26}"/>
              </a:ext>
            </a:extLst>
          </p:cNvPr>
          <p:cNvPicPr>
            <a:picLocks noGrp="1" noChangeAspect="1"/>
          </p:cNvPicPr>
          <p:nvPr>
            <p:ph idx="1"/>
          </p:nvPr>
        </p:nvPicPr>
        <p:blipFill>
          <a:blip r:embed="rId3"/>
          <a:stretch>
            <a:fillRect/>
          </a:stretch>
        </p:blipFill>
        <p:spPr>
          <a:xfrm>
            <a:off x="355756" y="3766527"/>
            <a:ext cx="5547620" cy="2106849"/>
          </a:xfrm>
        </p:spPr>
      </p:pic>
      <p:sp>
        <p:nvSpPr>
          <p:cNvPr id="6" name="TextBox 5">
            <a:extLst>
              <a:ext uri="{FF2B5EF4-FFF2-40B4-BE49-F238E27FC236}">
                <a16:creationId xmlns:a16="http://schemas.microsoft.com/office/drawing/2014/main" id="{1D0FC2B0-2F0A-D7D5-3464-67628DF69D72}"/>
              </a:ext>
            </a:extLst>
          </p:cNvPr>
          <p:cNvSpPr txBox="1"/>
          <p:nvPr/>
        </p:nvSpPr>
        <p:spPr>
          <a:xfrm>
            <a:off x="9802848" y="5271665"/>
            <a:ext cx="210160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243142"/>
                </a:solidFill>
                <a:effectLst/>
                <a:uLnTx/>
                <a:uFillTx/>
                <a:latin typeface="BentonSansComp Medium"/>
                <a:ea typeface="+mn-ea"/>
                <a:cs typeface="+mn-cs"/>
              </a:rPr>
              <a:t>Shields, Chiang, Byers. </a:t>
            </a:r>
            <a:r>
              <a:rPr kumimoji="0" lang="en-US" sz="1200" b="0" i="1" u="none" strike="noStrike" kern="1200" cap="none" spc="0" normalizeH="0" baseline="0" noProof="0" dirty="0">
                <a:ln>
                  <a:noFill/>
                </a:ln>
                <a:solidFill>
                  <a:srgbClr val="243142"/>
                </a:solidFill>
                <a:effectLst/>
                <a:uLnTx/>
                <a:uFillTx/>
                <a:latin typeface="BentonSansComp Medium"/>
                <a:ea typeface="+mn-ea"/>
                <a:cs typeface="+mn-cs"/>
              </a:rPr>
              <a:t>Cancer. </a:t>
            </a:r>
            <a:r>
              <a:rPr kumimoji="0" lang="en-US" sz="1200" b="0" i="0" u="none" strike="noStrike" kern="1200" cap="none" spc="0" normalizeH="0" baseline="0" noProof="0" dirty="0">
                <a:ln>
                  <a:noFill/>
                </a:ln>
                <a:solidFill>
                  <a:srgbClr val="243142"/>
                </a:solidFill>
                <a:effectLst/>
                <a:uLnTx/>
                <a:uFillTx/>
                <a:latin typeface="BentonSansComp Medium"/>
                <a:ea typeface="+mn-ea"/>
                <a:cs typeface="+mn-cs"/>
              </a:rPr>
              <a:t>2025.</a:t>
            </a:r>
          </a:p>
        </p:txBody>
      </p:sp>
      <p:sp>
        <p:nvSpPr>
          <p:cNvPr id="7" name="TextBox 6">
            <a:extLst>
              <a:ext uri="{FF2B5EF4-FFF2-40B4-BE49-F238E27FC236}">
                <a16:creationId xmlns:a16="http://schemas.microsoft.com/office/drawing/2014/main" id="{27796B81-602F-441E-1DCE-F754A019A359}"/>
              </a:ext>
            </a:extLst>
          </p:cNvPr>
          <p:cNvSpPr txBox="1"/>
          <p:nvPr/>
        </p:nvSpPr>
        <p:spPr>
          <a:xfrm>
            <a:off x="2939824" y="3316820"/>
            <a:ext cx="3356046" cy="25391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BentonSansComp Book" panose="02000606040000020004" pitchFamily="2" charset="77"/>
                <a:ea typeface="ＭＳ Ｐゴシック"/>
                <a:cs typeface="+mn-cs"/>
              </a:rPr>
              <a:t>Horn, et al. </a:t>
            </a:r>
            <a:r>
              <a:rPr kumimoji="0" lang="en-US" sz="1050" b="0" i="1" u="none" strike="noStrike" kern="1200" cap="none" spc="0" normalizeH="0" baseline="0" noProof="0" dirty="0">
                <a:ln>
                  <a:noFill/>
                </a:ln>
                <a:solidFill>
                  <a:prstClr val="black"/>
                </a:solidFill>
                <a:effectLst/>
                <a:uLnTx/>
                <a:uFillTx/>
                <a:latin typeface="BentonSansComp Book" panose="02000606040000020004" pitchFamily="2" charset="77"/>
                <a:ea typeface="ＭＳ Ｐゴシック"/>
                <a:cs typeface="+mn-cs"/>
              </a:rPr>
              <a:t>NEJM</a:t>
            </a:r>
            <a:r>
              <a:rPr kumimoji="0" lang="en-US" sz="1050" b="0" i="0" u="none" strike="noStrike" kern="1200" cap="none" spc="0" normalizeH="0" baseline="0" noProof="0" dirty="0">
                <a:ln>
                  <a:noFill/>
                </a:ln>
                <a:solidFill>
                  <a:prstClr val="black"/>
                </a:solidFill>
                <a:effectLst/>
                <a:uLnTx/>
                <a:uFillTx/>
                <a:latin typeface="BentonSansComp Book" panose="02000606040000020004" pitchFamily="2" charset="77"/>
                <a:ea typeface="ＭＳ Ｐゴシック"/>
                <a:cs typeface="+mn-cs"/>
              </a:rPr>
              <a:t> 2018; Paz-Ares, et al. </a:t>
            </a:r>
            <a:r>
              <a:rPr kumimoji="0" lang="en-US" sz="1050" b="0" i="1" u="none" strike="noStrike" kern="1200" cap="none" spc="0" normalizeH="0" baseline="0" noProof="0" dirty="0">
                <a:ln>
                  <a:noFill/>
                </a:ln>
                <a:solidFill>
                  <a:prstClr val="black"/>
                </a:solidFill>
                <a:effectLst/>
                <a:uLnTx/>
                <a:uFillTx/>
                <a:latin typeface="BentonSansComp Book" panose="02000606040000020004" pitchFamily="2" charset="77"/>
                <a:ea typeface="ＭＳ Ｐゴシック"/>
                <a:cs typeface="+mn-cs"/>
              </a:rPr>
              <a:t>Lancet</a:t>
            </a:r>
            <a:r>
              <a:rPr kumimoji="0" lang="en-US" sz="1050" b="0" i="0" u="none" strike="noStrike" kern="1200" cap="none" spc="0" normalizeH="0" baseline="0" noProof="0" dirty="0">
                <a:ln>
                  <a:noFill/>
                </a:ln>
                <a:solidFill>
                  <a:prstClr val="black"/>
                </a:solidFill>
                <a:effectLst/>
                <a:uLnTx/>
                <a:uFillTx/>
                <a:latin typeface="BentonSansComp Book" panose="02000606040000020004" pitchFamily="2" charset="77"/>
                <a:ea typeface="ＭＳ Ｐゴシック"/>
                <a:cs typeface="+mn-cs"/>
              </a:rPr>
              <a:t> 2019/ESMO Open 2022.</a:t>
            </a:r>
          </a:p>
        </p:txBody>
      </p:sp>
      <p:sp>
        <p:nvSpPr>
          <p:cNvPr id="8" name="TextBox 7">
            <a:extLst>
              <a:ext uri="{FF2B5EF4-FFF2-40B4-BE49-F238E27FC236}">
                <a16:creationId xmlns:a16="http://schemas.microsoft.com/office/drawing/2014/main" id="{88CADC8B-BB6B-0166-504B-A51A8763A824}"/>
              </a:ext>
            </a:extLst>
          </p:cNvPr>
          <p:cNvSpPr txBox="1"/>
          <p:nvPr/>
        </p:nvSpPr>
        <p:spPr>
          <a:xfrm>
            <a:off x="967149" y="1343809"/>
            <a:ext cx="1882734" cy="338554"/>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BentonSansComp Book" panose="02000606040000020004" pitchFamily="2" charset="77"/>
                <a:ea typeface="ＭＳ Ｐゴシック" charset="0"/>
                <a:cs typeface="+mn-cs"/>
              </a:rPr>
              <a:t>IMpower133</a:t>
            </a:r>
          </a:p>
        </p:txBody>
      </p:sp>
      <p:sp>
        <p:nvSpPr>
          <p:cNvPr id="9" name="TextBox 8">
            <a:extLst>
              <a:ext uri="{FF2B5EF4-FFF2-40B4-BE49-F238E27FC236}">
                <a16:creationId xmlns:a16="http://schemas.microsoft.com/office/drawing/2014/main" id="{41179AB4-C1A4-A0D7-81AF-54BFECC9588B}"/>
              </a:ext>
            </a:extLst>
          </p:cNvPr>
          <p:cNvSpPr txBox="1"/>
          <p:nvPr/>
        </p:nvSpPr>
        <p:spPr>
          <a:xfrm>
            <a:off x="4065668" y="1342358"/>
            <a:ext cx="1909325" cy="338554"/>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BentonSansComp Book" panose="02000606040000020004" pitchFamily="2" charset="77"/>
                <a:ea typeface="ＭＳ Ｐゴシック" charset="0"/>
                <a:cs typeface="+mn-cs"/>
              </a:rPr>
              <a:t>CASPIAN</a:t>
            </a:r>
          </a:p>
        </p:txBody>
      </p:sp>
      <p:pic>
        <p:nvPicPr>
          <p:cNvPr id="10" name="Picture 9" descr="A graph and diagram of a graph&#10;&#10;Description automatically generated with medium confidence">
            <a:extLst>
              <a:ext uri="{FF2B5EF4-FFF2-40B4-BE49-F238E27FC236}">
                <a16:creationId xmlns:a16="http://schemas.microsoft.com/office/drawing/2014/main" id="{070C3A62-8C7F-8057-ECAE-4CF49A7A7B93}"/>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77107" y="1727870"/>
            <a:ext cx="6096002" cy="1543443"/>
          </a:xfrm>
          <a:prstGeom prst="rect">
            <a:avLst/>
          </a:prstGeom>
        </p:spPr>
      </p:pic>
    </p:spTree>
    <p:extLst>
      <p:ext uri="{BB962C8B-B14F-4D97-AF65-F5344CB8AC3E}">
        <p14:creationId xmlns:p14="http://schemas.microsoft.com/office/powerpoint/2010/main" val="345764821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7928-0535-79EA-D58B-A6DF73125312}"/>
              </a:ext>
            </a:extLst>
          </p:cNvPr>
          <p:cNvSpPr>
            <a:spLocks noGrp="1"/>
          </p:cNvSpPr>
          <p:nvPr>
            <p:ph type="title"/>
          </p:nvPr>
        </p:nvSpPr>
        <p:spPr>
          <a:xfrm>
            <a:off x="596186" y="116596"/>
            <a:ext cx="10757614" cy="914400"/>
          </a:xfrm>
        </p:spPr>
        <p:txBody>
          <a:bodyPr/>
          <a:lstStyle/>
          <a:p>
            <a:r>
              <a:rPr lang="en-US" dirty="0"/>
              <a:t>Questions Remain for ES-SCLC:</a:t>
            </a:r>
          </a:p>
        </p:txBody>
      </p:sp>
      <p:sp>
        <p:nvSpPr>
          <p:cNvPr id="3" name="Content Placeholder 2">
            <a:extLst>
              <a:ext uri="{FF2B5EF4-FFF2-40B4-BE49-F238E27FC236}">
                <a16:creationId xmlns:a16="http://schemas.microsoft.com/office/drawing/2014/main" id="{B2E95413-3897-088E-B369-83D4702BB002}"/>
              </a:ext>
            </a:extLst>
          </p:cNvPr>
          <p:cNvSpPr>
            <a:spLocks noGrp="1"/>
          </p:cNvSpPr>
          <p:nvPr>
            <p:ph idx="1"/>
          </p:nvPr>
        </p:nvSpPr>
        <p:spPr>
          <a:xfrm>
            <a:off x="596186" y="1134737"/>
            <a:ext cx="11595814" cy="4902505"/>
          </a:xfrm>
        </p:spPr>
        <p:txBody>
          <a:bodyPr>
            <a:normAutofit fontScale="85000" lnSpcReduction="20000"/>
          </a:bodyPr>
          <a:lstStyle/>
          <a:p>
            <a:pPr marL="342900" indent="-342900" algn="l">
              <a:lnSpc>
                <a:spcPct val="120000"/>
              </a:lnSpc>
              <a:buFont typeface="Arial" panose="020B0604020202020204" pitchFamily="34" charset="0"/>
              <a:buChar char="•"/>
            </a:pPr>
            <a:r>
              <a:rPr lang="en-US" sz="2800" b="1" dirty="0">
                <a:solidFill>
                  <a:schemeClr val="tx1">
                    <a:lumMod val="50000"/>
                  </a:schemeClr>
                </a:solidFill>
              </a:rPr>
              <a:t>Does the IO backbone for 1L </a:t>
            </a:r>
            <a:r>
              <a:rPr lang="en-US" sz="2800" b="1" dirty="0" err="1">
                <a:solidFill>
                  <a:schemeClr val="tx1">
                    <a:lumMod val="50000"/>
                  </a:schemeClr>
                </a:solidFill>
              </a:rPr>
              <a:t>chemoIO</a:t>
            </a:r>
            <a:r>
              <a:rPr lang="en-US" sz="2800" b="1" dirty="0">
                <a:solidFill>
                  <a:schemeClr val="tx1">
                    <a:lumMod val="50000"/>
                  </a:schemeClr>
                </a:solidFill>
              </a:rPr>
              <a:t> impact outcomes? </a:t>
            </a:r>
          </a:p>
          <a:p>
            <a:pPr algn="l">
              <a:lnSpc>
                <a:spcPct val="120000"/>
              </a:lnSpc>
            </a:pPr>
            <a:r>
              <a:rPr lang="en-US" sz="2800" i="1" dirty="0">
                <a:solidFill>
                  <a:schemeClr val="tx1">
                    <a:lumMod val="50000"/>
                  </a:schemeClr>
                </a:solidFill>
              </a:rPr>
              <a:t>No difference in Phase 3 studies (IMpower133, CASPIAN), RWD is mixed/unclear.</a:t>
            </a:r>
          </a:p>
          <a:p>
            <a:pPr algn="l">
              <a:lnSpc>
                <a:spcPct val="120000"/>
              </a:lnSpc>
            </a:pPr>
            <a:endParaRPr lang="en-US" sz="1050" i="1" dirty="0">
              <a:solidFill>
                <a:schemeClr val="tx1">
                  <a:lumMod val="50000"/>
                </a:schemeClr>
              </a:solidFill>
            </a:endParaRPr>
          </a:p>
          <a:p>
            <a:pPr marL="342900" indent="-342900" algn="l">
              <a:lnSpc>
                <a:spcPct val="120000"/>
              </a:lnSpc>
              <a:buFont typeface="Arial" panose="020B0604020202020204" pitchFamily="34" charset="0"/>
              <a:buChar char="•"/>
            </a:pPr>
            <a:r>
              <a:rPr lang="en-US" sz="2800" b="1" dirty="0">
                <a:solidFill>
                  <a:schemeClr val="tx1">
                    <a:lumMod val="50000"/>
                  </a:schemeClr>
                </a:solidFill>
              </a:rPr>
              <a:t>Maintenance strategies with similar PFS benefit (</a:t>
            </a:r>
            <a:r>
              <a:rPr lang="en-US" sz="2800" b="1" u="sng" dirty="0">
                <a:solidFill>
                  <a:schemeClr val="tx1">
                    <a:lumMod val="50000"/>
                  </a:schemeClr>
                </a:solidFill>
              </a:rPr>
              <a:t>possible</a:t>
            </a:r>
            <a:r>
              <a:rPr lang="en-US" sz="2800" b="1" dirty="0">
                <a:solidFill>
                  <a:schemeClr val="tx1">
                    <a:lumMod val="50000"/>
                  </a:schemeClr>
                </a:solidFill>
              </a:rPr>
              <a:t> differential OS benefit)?</a:t>
            </a:r>
          </a:p>
          <a:p>
            <a:pPr algn="l">
              <a:lnSpc>
                <a:spcPct val="120000"/>
              </a:lnSpc>
            </a:pPr>
            <a:r>
              <a:rPr lang="en-US" sz="2800" i="1" dirty="0">
                <a:solidFill>
                  <a:schemeClr val="tx1">
                    <a:lumMod val="50000"/>
                  </a:schemeClr>
                </a:solidFill>
              </a:rPr>
              <a:t>Lurbinectedin (Phase 3) vs. tarlatamab (</a:t>
            </a:r>
            <a:r>
              <a:rPr lang="en-US" sz="2800" i="1" u="sng" dirty="0">
                <a:solidFill>
                  <a:schemeClr val="tx1">
                    <a:lumMod val="50000"/>
                  </a:schemeClr>
                </a:solidFill>
              </a:rPr>
              <a:t>Phase 1b</a:t>
            </a:r>
            <a:r>
              <a:rPr lang="en-US" sz="2800" i="1" dirty="0">
                <a:solidFill>
                  <a:schemeClr val="tx1">
                    <a:lumMod val="50000"/>
                  </a:schemeClr>
                </a:solidFill>
              </a:rPr>
              <a:t>; Phase 3 DeLLphi-305, in progress).</a:t>
            </a:r>
          </a:p>
          <a:p>
            <a:pPr algn="l">
              <a:lnSpc>
                <a:spcPct val="120000"/>
              </a:lnSpc>
            </a:pPr>
            <a:endParaRPr lang="en-US" sz="1050" i="1" dirty="0">
              <a:solidFill>
                <a:schemeClr val="tx1">
                  <a:lumMod val="50000"/>
                </a:schemeClr>
              </a:solidFill>
            </a:endParaRPr>
          </a:p>
          <a:p>
            <a:pPr marL="342900" indent="-342900" algn="l">
              <a:lnSpc>
                <a:spcPct val="120000"/>
              </a:lnSpc>
              <a:buFont typeface="Arial" panose="020B0604020202020204" pitchFamily="34" charset="0"/>
              <a:buChar char="•"/>
            </a:pPr>
            <a:r>
              <a:rPr lang="en-US" sz="2800" b="1" dirty="0">
                <a:solidFill>
                  <a:schemeClr val="tx1">
                    <a:lumMod val="50000"/>
                  </a:schemeClr>
                </a:solidFill>
              </a:rPr>
              <a:t>Management of brain metastases?</a:t>
            </a:r>
          </a:p>
          <a:p>
            <a:pPr algn="l">
              <a:lnSpc>
                <a:spcPct val="120000"/>
              </a:lnSpc>
            </a:pPr>
            <a:r>
              <a:rPr lang="en-US" sz="2800" i="1" dirty="0">
                <a:solidFill>
                  <a:schemeClr val="tx1">
                    <a:lumMod val="50000"/>
                  </a:schemeClr>
                </a:solidFill>
              </a:rPr>
              <a:t>Avoid lurbinectedin, choose agents with intracranial activity &amp; limit XRT to SRS.</a:t>
            </a:r>
          </a:p>
          <a:p>
            <a:pPr algn="l">
              <a:lnSpc>
                <a:spcPct val="120000"/>
              </a:lnSpc>
            </a:pPr>
            <a:endParaRPr lang="en-US" sz="1100" i="1" dirty="0">
              <a:solidFill>
                <a:schemeClr val="tx1">
                  <a:lumMod val="50000"/>
                </a:schemeClr>
              </a:solidFill>
            </a:endParaRPr>
          </a:p>
          <a:p>
            <a:pPr marL="342900" indent="-342900" algn="l">
              <a:lnSpc>
                <a:spcPct val="120000"/>
              </a:lnSpc>
              <a:buFont typeface="Arial" panose="020B0604020202020204" pitchFamily="34" charset="0"/>
              <a:buChar char="•"/>
            </a:pPr>
            <a:r>
              <a:rPr lang="en-US" sz="2800" b="1" dirty="0">
                <a:solidFill>
                  <a:schemeClr val="tx1">
                    <a:lumMod val="50000"/>
                  </a:schemeClr>
                </a:solidFill>
              </a:rPr>
              <a:t>Can knowledge of NE subtypes personalize maintenance strategies?</a:t>
            </a:r>
          </a:p>
          <a:p>
            <a:pPr algn="l">
              <a:lnSpc>
                <a:spcPct val="120000"/>
              </a:lnSpc>
            </a:pPr>
            <a:r>
              <a:rPr lang="en-US" sz="2800" i="1" dirty="0">
                <a:solidFill>
                  <a:schemeClr val="tx1">
                    <a:lumMod val="50000"/>
                  </a:schemeClr>
                </a:solidFill>
              </a:rPr>
              <a:t>SWOG S2409 PRISM will address.</a:t>
            </a:r>
            <a:endParaRPr lang="en-US" i="1" dirty="0">
              <a:solidFill>
                <a:schemeClr val="tx1">
                  <a:lumMod val="50000"/>
                </a:schemeClr>
              </a:solidFill>
            </a:endParaRPr>
          </a:p>
          <a:p>
            <a:pPr>
              <a:lnSpc>
                <a:spcPct val="120000"/>
              </a:lnSpc>
            </a:pPr>
            <a:endParaRPr lang="en-US" sz="2800" dirty="0"/>
          </a:p>
        </p:txBody>
      </p:sp>
    </p:spTree>
    <p:extLst>
      <p:ext uri="{BB962C8B-B14F-4D97-AF65-F5344CB8AC3E}">
        <p14:creationId xmlns:p14="http://schemas.microsoft.com/office/powerpoint/2010/main" val="316088043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5FC91-AF88-E9F3-047A-51146EB56315}"/>
            </a:ext>
          </a:extLst>
        </p:cNvPr>
        <p:cNvGrpSpPr/>
        <p:nvPr/>
      </p:nvGrpSpPr>
      <p:grpSpPr>
        <a:xfrm>
          <a:off x="0" y="0"/>
          <a:ext cx="0" cy="0"/>
          <a:chOff x="0" y="0"/>
          <a:chExt cx="0" cy="0"/>
        </a:xfrm>
      </p:grpSpPr>
      <p:pic>
        <p:nvPicPr>
          <p:cNvPr id="3" name="Picture 2" descr="A person in a white shirt&#10;&#10;AI-generated content may be incorrect.">
            <a:extLst>
              <a:ext uri="{FF2B5EF4-FFF2-40B4-BE49-F238E27FC236}">
                <a16:creationId xmlns:a16="http://schemas.microsoft.com/office/drawing/2014/main" id="{6699E461-CD81-3150-662F-1ACC16EB5CCE}"/>
              </a:ext>
            </a:extLst>
          </p:cNvPr>
          <p:cNvPicPr>
            <a:picLocks noChangeAspect="1"/>
          </p:cNvPicPr>
          <p:nvPr/>
        </p:nvPicPr>
        <p:blipFill>
          <a:blip r:embed="rId2"/>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
        <p:nvSpPr>
          <p:cNvPr id="8" name="Title 1">
            <a:extLst>
              <a:ext uri="{FF2B5EF4-FFF2-40B4-BE49-F238E27FC236}">
                <a16:creationId xmlns:a16="http://schemas.microsoft.com/office/drawing/2014/main" id="{4BF6B7F0-7CC8-D476-F939-3105FCD8995E}"/>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Ticiana Leal, MD</a:t>
            </a:r>
          </a:p>
        </p:txBody>
      </p:sp>
      <p:sp>
        <p:nvSpPr>
          <p:cNvPr id="6" name="Rectangle 5">
            <a:extLst>
              <a:ext uri="{FF2B5EF4-FFF2-40B4-BE49-F238E27FC236}">
                <a16:creationId xmlns:a16="http://schemas.microsoft.com/office/drawing/2014/main" id="{7EFAD135-1DE1-68FE-8740-088979FDCF8C}"/>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8FB34A8C-9A60-1DA4-E0C2-B8975D95F47C}"/>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00F7EE41-91AE-CF7C-C16A-9176312A08E9}"/>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4" name="Picture 3" descr="A person wearing glasses and a white jacket&#10;&#10;AI-generated content may be incorrect.">
            <a:extLst>
              <a:ext uri="{FF2B5EF4-FFF2-40B4-BE49-F238E27FC236}">
                <a16:creationId xmlns:a16="http://schemas.microsoft.com/office/drawing/2014/main" id="{131B7E93-1345-A205-4AC6-03FB53CCC30F}"/>
              </a:ext>
            </a:extLst>
          </p:cNvPr>
          <p:cNvPicPr>
            <a:picLocks noChangeAspect="1"/>
          </p:cNvPicPr>
          <p:nvPr/>
        </p:nvPicPr>
        <p:blipFill>
          <a:blip r:embed="rId3"/>
          <a:srcRect l="23374" r="20244"/>
          <a:stretch>
            <a:fillRect/>
          </a:stretch>
        </p:blipFill>
        <p:spPr>
          <a:xfrm>
            <a:off x="2299024" y="2606776"/>
            <a:ext cx="2657965" cy="2651761"/>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1535853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695400" y="1416053"/>
            <a:ext cx="10861294" cy="4799013"/>
          </a:xfrm>
        </p:spPr>
        <p:txBody>
          <a:bodyPr/>
          <a:lstStyle/>
          <a:p>
            <a:pPr marL="98425" indent="0">
              <a:lnSpc>
                <a:spcPct val="100000"/>
              </a:lnSpc>
              <a:buNone/>
            </a:pPr>
            <a:r>
              <a:rPr lang="en-US" sz="2600" dirty="0">
                <a:latin typeface="Calibri" panose="020F0502020204030204" pitchFamily="34" charset="0"/>
                <a:cs typeface="Calibri" panose="020F0502020204030204" pitchFamily="34" charset="0"/>
              </a:rPr>
              <a:t>How are you incorporating the strategy evaluated in the </a:t>
            </a:r>
            <a:r>
              <a:rPr lang="en-US" sz="2600" dirty="0" err="1">
                <a:latin typeface="Calibri" panose="020F0502020204030204" pitchFamily="34" charset="0"/>
                <a:cs typeface="Calibri" panose="020F0502020204030204" pitchFamily="34" charset="0"/>
              </a:rPr>
              <a:t>IMforte</a:t>
            </a:r>
            <a:r>
              <a:rPr lang="en-US" sz="2600" dirty="0">
                <a:latin typeface="Calibri" panose="020F0502020204030204" pitchFamily="34" charset="0"/>
                <a:cs typeface="Calibri" panose="020F0502020204030204" pitchFamily="34" charset="0"/>
              </a:rPr>
              <a:t> trial into your day-to-day practice? Do you discuss this approach with all patients at the diagnosis of ES-SCLC, or do you wait until the completion of induction therapy to gauge response, tolerability, </a:t>
            </a:r>
            <a:r>
              <a:rPr lang="en-US" sz="2600" dirty="0" err="1">
                <a:latin typeface="Calibri" panose="020F0502020204030204" pitchFamily="34" charset="0"/>
                <a:cs typeface="Calibri" panose="020F0502020204030204" pitchFamily="34" charset="0"/>
              </a:rPr>
              <a:t>etc</a:t>
            </a:r>
            <a:r>
              <a:rPr lang="en-US" sz="2600" dirty="0">
                <a:latin typeface="Calibri" panose="020F0502020204030204" pitchFamily="34" charset="0"/>
                <a:cs typeface="Calibri" panose="020F0502020204030204" pitchFamily="34" charset="0"/>
              </a:rPr>
              <a:t>? </a:t>
            </a:r>
          </a:p>
          <a:p>
            <a:pPr marL="98425" indent="0">
              <a:lnSpc>
                <a:spcPct val="100000"/>
              </a:lnSpc>
              <a:buNone/>
            </a:pPr>
            <a:r>
              <a:rPr lang="en-US" sz="2600" dirty="0">
                <a:latin typeface="Calibri" panose="020F0502020204030204" pitchFamily="34" charset="0"/>
                <a:cs typeface="Calibri" panose="020F0502020204030204" pitchFamily="34" charset="0"/>
              </a:rPr>
              <a:t>Are there circumstances in which you prefer atezolizumab/carboplatin/</a:t>
            </a:r>
            <a:br>
              <a:rPr lang="en-US" sz="2600" dirty="0">
                <a:latin typeface="Calibri" panose="020F0502020204030204" pitchFamily="34" charset="0"/>
                <a:cs typeface="Calibri" panose="020F0502020204030204" pitchFamily="34" charset="0"/>
              </a:rPr>
            </a:br>
            <a:r>
              <a:rPr lang="en-US" sz="2600" dirty="0">
                <a:latin typeface="Calibri" panose="020F0502020204030204" pitchFamily="34" charset="0"/>
                <a:cs typeface="Calibri" panose="020F0502020204030204" pitchFamily="34" charset="0"/>
              </a:rPr>
              <a:t>etoposide over durvalumab/platinum/etoposide or vice versa for your patients with newly diagnosed ES-SCLC? Would you be comfortable combining lurbinectedin with durvalumab in the maintenance setting for a patient with ES-SCLC who received induction therapy with durvalumab/</a:t>
            </a:r>
            <a:br>
              <a:rPr lang="en-US" sz="2600" dirty="0">
                <a:latin typeface="Calibri" panose="020F0502020204030204" pitchFamily="34" charset="0"/>
                <a:cs typeface="Calibri" panose="020F0502020204030204" pitchFamily="34" charset="0"/>
              </a:rPr>
            </a:br>
            <a:r>
              <a:rPr lang="en-US" sz="2600" dirty="0">
                <a:latin typeface="Calibri" panose="020F0502020204030204" pitchFamily="34" charset="0"/>
                <a:cs typeface="Calibri" panose="020F0502020204030204" pitchFamily="34" charset="0"/>
              </a:rPr>
              <a:t>platinum/etoposide?</a:t>
            </a:r>
          </a:p>
        </p:txBody>
      </p:sp>
    </p:spTree>
    <p:extLst>
      <p:ext uri="{BB962C8B-B14F-4D97-AF65-F5344CB8AC3E}">
        <p14:creationId xmlns:p14="http://schemas.microsoft.com/office/powerpoint/2010/main" val="19828714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85A5A-7E9D-131D-9592-608C05F88B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245ADD-BC8D-CD4C-5C92-5AA0C218DF78}"/>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10DEF852-225A-0DE8-F470-7723CDF14EFE}"/>
              </a:ext>
            </a:extLst>
          </p:cNvPr>
          <p:cNvSpPr>
            <a:spLocks noGrp="1"/>
          </p:cNvSpPr>
          <p:nvPr>
            <p:ph idx="1"/>
          </p:nvPr>
        </p:nvSpPr>
        <p:spPr>
          <a:xfrm>
            <a:off x="912286" y="1416053"/>
            <a:ext cx="10644408" cy="4799013"/>
          </a:xfrm>
        </p:spPr>
        <p:txBody>
          <a:bodyPr/>
          <a:lstStyle/>
          <a:p>
            <a:pPr marL="98425" indent="0">
              <a:lnSpc>
                <a:spcPct val="100000"/>
              </a:lnSpc>
              <a:buNone/>
            </a:pPr>
            <a:r>
              <a:rPr lang="en-US" sz="2600" dirty="0">
                <a:latin typeface="Calibri" panose="020F0502020204030204" pitchFamily="34" charset="0"/>
                <a:cs typeface="Calibri" panose="020F0502020204030204" pitchFamily="34" charset="0"/>
              </a:rPr>
              <a:t>What has been your experience with the tolerability of lurbinectedin in the up-front maintenance setting? How frequently have you had to employ dose holds or dose modifications? What is your approach to the use of prophylactic G-CSF? Has this generally been effective for maintaining patients on therapy? </a:t>
            </a:r>
          </a:p>
        </p:txBody>
      </p:sp>
    </p:spTree>
    <p:extLst>
      <p:ext uri="{BB962C8B-B14F-4D97-AF65-F5344CB8AC3E}">
        <p14:creationId xmlns:p14="http://schemas.microsoft.com/office/powerpoint/2010/main" val="1702139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DD0D3-82DA-C587-BC51-1AE3EB14C39F}"/>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BEFB0F0-69B3-59AD-82DA-992790C255F5}"/>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Charu Aggarwal, MD</a:t>
            </a:r>
          </a:p>
        </p:txBody>
      </p:sp>
      <p:sp>
        <p:nvSpPr>
          <p:cNvPr id="6" name="Rectangle 5">
            <a:extLst>
              <a:ext uri="{FF2B5EF4-FFF2-40B4-BE49-F238E27FC236}">
                <a16:creationId xmlns:a16="http://schemas.microsoft.com/office/drawing/2014/main" id="{131DA143-081C-5230-9AFB-692E6CD45F03}"/>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3269E3E0-876B-4E5A-E430-803D4AD5652B}"/>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FF338E89-B1A5-C4A5-0B2F-162F6E767169}"/>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13" name="Picture 12">
            <a:extLst>
              <a:ext uri="{FF2B5EF4-FFF2-40B4-BE49-F238E27FC236}">
                <a16:creationId xmlns:a16="http://schemas.microsoft.com/office/drawing/2014/main" id="{38CE3AA4-F0EB-05DA-FA62-D0EB942AC992}"/>
              </a:ext>
            </a:extLst>
          </p:cNvPr>
          <p:cNvPicPr>
            <a:picLocks/>
          </p:cNvPicPr>
          <p:nvPr/>
        </p:nvPicPr>
        <p:blipFill>
          <a:blip r:embed="rId2"/>
          <a:srcRect l="24664" r="20057"/>
          <a:stretch>
            <a:fillRect/>
          </a:stretch>
        </p:blipFill>
        <p:spPr>
          <a:xfrm>
            <a:off x="2287307" y="2570972"/>
            <a:ext cx="2654918" cy="2651760"/>
          </a:xfrm>
          <a:prstGeom prst="ellipse">
            <a:avLst/>
          </a:prstGeom>
          <a:effectLst>
            <a:outerShdw blurRad="50800" dist="38100" dir="2700000" algn="tl" rotWithShape="0">
              <a:prstClr val="black">
                <a:alpha val="40000"/>
              </a:prstClr>
            </a:outerShdw>
          </a:effectLst>
        </p:spPr>
      </p:pic>
      <p:pic>
        <p:nvPicPr>
          <p:cNvPr id="3" name="Picture 2" descr="A person in a white shirt&#10;&#10;AI-generated content may be incorrect.">
            <a:extLst>
              <a:ext uri="{FF2B5EF4-FFF2-40B4-BE49-F238E27FC236}">
                <a16:creationId xmlns:a16="http://schemas.microsoft.com/office/drawing/2014/main" id="{4019F4E7-9963-AD83-A7C7-2EE374ECAA22}"/>
              </a:ext>
            </a:extLst>
          </p:cNvPr>
          <p:cNvPicPr>
            <a:picLocks noChangeAspect="1"/>
          </p:cNvPicPr>
          <p:nvPr/>
        </p:nvPicPr>
        <p:blipFill>
          <a:blip r:embed="rId3"/>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1425737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6" y="1416053"/>
            <a:ext cx="10358967" cy="4799013"/>
          </a:xfrm>
        </p:spPr>
        <p:txBody>
          <a:bodyPr/>
          <a:lstStyle/>
          <a:p>
            <a:pPr marL="98425" indent="0">
              <a:lnSpc>
                <a:spcPct val="100000"/>
              </a:lnSpc>
              <a:buNone/>
            </a:pPr>
            <a:r>
              <a:rPr lang="en-US" sz="2400" dirty="0"/>
              <a:t>How would you proceed in the case of Dr Aggarwal’s patient? Do you recommend lurbinectedin maintenance to your patients with ES-SCLC and brain metastases given that they were excluded from the </a:t>
            </a:r>
            <a:r>
              <a:rPr lang="en-US" sz="2400" dirty="0" err="1"/>
              <a:t>IMforte</a:t>
            </a:r>
            <a:r>
              <a:rPr lang="en-US" sz="2400" dirty="0"/>
              <a:t> trial? </a:t>
            </a:r>
          </a:p>
          <a:p>
            <a:pPr marL="98425" indent="0">
              <a:lnSpc>
                <a:spcPct val="100000"/>
              </a:lnSpc>
              <a:buNone/>
            </a:pPr>
            <a:r>
              <a:rPr lang="en-US" sz="2400" dirty="0"/>
              <a:t>How would you approach the initiation of lurbinectedin maintenance for a patient with disease-related complications that render them too unwell to start at the beginning of the maintenance phase? Would you consider adding it later?</a:t>
            </a:r>
          </a:p>
          <a:p>
            <a:pPr marL="98425" indent="0">
              <a:lnSpc>
                <a:spcPct val="100000"/>
              </a:lnSpc>
              <a:buNone/>
            </a:pPr>
            <a:r>
              <a:rPr lang="en-US" sz="2400" dirty="0"/>
              <a:t>Do you recommend consolidation radiation therapy after first-line chemoimmunotherapy for any of your patients with ES-SCLC? If so, which ones, and how do you sequence the immunotherapy and the radiation therapy?</a:t>
            </a:r>
          </a:p>
        </p:txBody>
      </p:sp>
    </p:spTree>
    <p:extLst>
      <p:ext uri="{BB962C8B-B14F-4D97-AF65-F5344CB8AC3E}">
        <p14:creationId xmlns:p14="http://schemas.microsoft.com/office/powerpoint/2010/main" val="144640215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A7668A-09AF-4EEF-778F-E83304FF364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0979AC4-5F02-3DAA-CCDD-0F845C9C00D7}"/>
              </a:ext>
            </a:extLst>
          </p:cNvPr>
          <p:cNvSpPr/>
          <p:nvPr/>
        </p:nvSpPr>
        <p:spPr bwMode="auto">
          <a:xfrm>
            <a:off x="740128" y="2348880"/>
            <a:ext cx="10828480" cy="504056"/>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0254EC29-6C4C-A419-AB32-1574EBAE4776}"/>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302BF08E-8DCD-C733-B3C3-91799AE47EE1}"/>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Optimizing First-Line and Maintenance Therapy for Extensive-Stage Small Cell Lung Cancer (SCLC) — Dr Shields</a:t>
            </a:r>
          </a:p>
          <a:p>
            <a:pPr marL="98425" indent="0">
              <a:lnSpc>
                <a:spcPct val="100000"/>
              </a:lnSpc>
              <a:spcBef>
                <a:spcPts val="1600"/>
              </a:spcBef>
              <a:spcAft>
                <a:spcPts val="0"/>
              </a:spcAft>
              <a:buNone/>
            </a:pPr>
            <a:r>
              <a:rPr lang="en-US" sz="2500" dirty="0">
                <a:solidFill>
                  <a:schemeClr val="bg1"/>
                </a:solidFill>
              </a:rPr>
              <a:t>Module 2: Management of Relapsed/Refractory SCLC — Dr Paz-Ares</a:t>
            </a: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Ongoing Investigation and Potential Role of Antibody-Drug Conjugates in SCLC — Dr Chiang </a:t>
            </a:r>
          </a:p>
          <a:p>
            <a:pPr marL="0" indent="0">
              <a:lnSpc>
                <a:spcPct val="115000"/>
              </a:lnSpc>
              <a:buNone/>
            </a:pPr>
            <a:r>
              <a:rPr lang="en-US" sz="2500" dirty="0">
                <a:solidFill>
                  <a:srgbClr val="0432FF"/>
                </a:solidFill>
              </a:rPr>
              <a:t> Module 4: </a:t>
            </a:r>
            <a:r>
              <a:rPr lang="en-US" sz="2500" kern="100" dirty="0">
                <a:latin typeface="Calibri" panose="020F0502020204030204" pitchFamily="34" charset="0"/>
                <a:ea typeface="Aptos" panose="020B0004020202020204" pitchFamily="34" charset="0"/>
                <a:cs typeface="Calibri" panose="020F0502020204030204" pitchFamily="34" charset="0"/>
              </a:rPr>
              <a:t>Management of Limited-Stage SCLC — Dr Ganti</a:t>
            </a:r>
          </a:p>
        </p:txBody>
      </p:sp>
    </p:spTree>
    <p:extLst>
      <p:ext uri="{BB962C8B-B14F-4D97-AF65-F5344CB8AC3E}">
        <p14:creationId xmlns:p14="http://schemas.microsoft.com/office/powerpoint/2010/main" val="191301124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2567608" y="5310064"/>
            <a:ext cx="7113587" cy="963736"/>
          </a:xfrm>
          <a:prstGeom prst="rect">
            <a:avLst/>
          </a:prstGeom>
          <a:noFill/>
          <a:ln w="9525">
            <a:noFill/>
            <a:round/>
            <a:headEnd/>
            <a:tailEnd/>
          </a:ln>
          <a:effectLst/>
        </p:spPr>
        <p:txBody>
          <a:bodyPr/>
          <a:lstStyle>
            <a:lvl1pPr defTabSz="449263">
              <a:spcBef>
                <a:spcPct val="20000"/>
              </a:spcBef>
              <a:buClr>
                <a:schemeClr val="accent1"/>
              </a:buClr>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b="1">
                <a:solidFill>
                  <a:schemeClr val="tx1"/>
                </a:solidFill>
                <a:latin typeface="Arial" charset="0"/>
                <a:ea typeface="MS PGothic" charset="-128"/>
                <a:cs typeface="Arial" charset="0"/>
              </a:defRPr>
            </a:lvl1pPr>
            <a:lvl2pPr marL="520700" indent="-228600" defTabSz="449263">
              <a:spcBef>
                <a:spcPct val="20000"/>
              </a:spcBef>
              <a:buClr>
                <a:schemeClr val="accent1"/>
              </a:buClr>
              <a:buSzPct val="10000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charset="0"/>
                <a:ea typeface="MS PGothic" charset="-128"/>
                <a:cs typeface="Arial" charset="0"/>
              </a:defRPr>
            </a:lvl2pPr>
            <a:lvl3pPr marL="800100" indent="-165100" defTabSz="449263">
              <a:spcBef>
                <a:spcPct val="20000"/>
              </a:spcBef>
              <a:buClr>
                <a:schemeClr val="accent1"/>
              </a:buClr>
              <a:buSzPct val="10000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MS PGothic" charset="-128"/>
                <a:cs typeface="Arial" charset="0"/>
              </a:defRPr>
            </a:lvl3pPr>
            <a:lvl4pPr marL="1143000" indent="-228600" defTabSz="449263">
              <a:spcBef>
                <a:spcPct val="20000"/>
              </a:spcBef>
              <a:buClr>
                <a:schemeClr val="accent1"/>
              </a:buClr>
              <a:buSzPct val="10000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600">
                <a:solidFill>
                  <a:schemeClr val="tx1"/>
                </a:solidFill>
                <a:latin typeface="Arial" charset="0"/>
                <a:ea typeface="MS PGothic" charset="-128"/>
                <a:cs typeface="Arial" charset="0"/>
              </a:defRPr>
            </a:lvl4pPr>
            <a:lvl5pPr marL="2381250" indent="-585788" algn="r" defTabSz="449263">
              <a:spcBef>
                <a:spcPct val="200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b="1">
                <a:solidFill>
                  <a:schemeClr val="tx1"/>
                </a:solidFill>
                <a:latin typeface="Arial" charset="0"/>
                <a:ea typeface="MS PGothic" charset="-128"/>
                <a:cs typeface="Arial" charset="0"/>
              </a:defRPr>
            </a:lvl5pPr>
            <a:lvl6pPr marL="2838450" indent="-585788" algn="r" defTabSz="449263" eaLnBrk="0" fontAlgn="base" hangingPunct="0">
              <a:spcBef>
                <a:spcPct val="2000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b="1">
                <a:solidFill>
                  <a:schemeClr val="tx1"/>
                </a:solidFill>
                <a:latin typeface="Arial" charset="0"/>
                <a:ea typeface="MS PGothic" charset="-128"/>
                <a:cs typeface="Arial" charset="0"/>
              </a:defRPr>
            </a:lvl6pPr>
            <a:lvl7pPr marL="3295650" indent="-585788" algn="r" defTabSz="449263" eaLnBrk="0" fontAlgn="base" hangingPunct="0">
              <a:spcBef>
                <a:spcPct val="2000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b="1">
                <a:solidFill>
                  <a:schemeClr val="tx1"/>
                </a:solidFill>
                <a:latin typeface="Arial" charset="0"/>
                <a:ea typeface="MS PGothic" charset="-128"/>
                <a:cs typeface="Arial" charset="0"/>
              </a:defRPr>
            </a:lvl7pPr>
            <a:lvl8pPr marL="3752850" indent="-585788" algn="r" defTabSz="449263" eaLnBrk="0" fontAlgn="base" hangingPunct="0">
              <a:spcBef>
                <a:spcPct val="2000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b="1">
                <a:solidFill>
                  <a:schemeClr val="tx1"/>
                </a:solidFill>
                <a:latin typeface="Arial" charset="0"/>
                <a:ea typeface="MS PGothic" charset="-128"/>
                <a:cs typeface="Arial" charset="0"/>
              </a:defRPr>
            </a:lvl8pPr>
            <a:lvl9pPr marL="4210050" indent="-585788" algn="r" defTabSz="449263" eaLnBrk="0" fontAlgn="base" hangingPunct="0">
              <a:spcBef>
                <a:spcPct val="2000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b="1">
                <a:solidFill>
                  <a:schemeClr val="tx1"/>
                </a:solidFill>
                <a:latin typeface="Arial" charset="0"/>
                <a:ea typeface="MS PGothic" charset="-128"/>
                <a:cs typeface="Arial" charset="0"/>
              </a:defRPr>
            </a:lvl9pPr>
          </a:lstStyle>
          <a:p>
            <a:pPr marL="0" marR="0" lvl="0" indent="0" algn="ctr" defTabSz="449263" rtl="0" eaLnBrk="1" fontAlgn="auto" latinLnBrk="0" hangingPunct="1">
              <a:lnSpc>
                <a:spcPct val="100000"/>
              </a:lnSpc>
              <a:spcBef>
                <a:spcPts val="70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x-none" sz="2400" b="1" i="0" u="none" strike="noStrike" kern="1200" cap="none" spc="0" normalizeH="0" baseline="0" noProof="0" dirty="0">
                <a:ln>
                  <a:noFill/>
                </a:ln>
                <a:solidFill>
                  <a:srgbClr val="000090"/>
                </a:solidFill>
                <a:effectLst>
                  <a:outerShdw blurRad="38100" dist="38100" dir="2700000" algn="tl">
                    <a:srgbClr val="C0C0C0"/>
                  </a:outerShdw>
                </a:effectLst>
                <a:uLnTx/>
                <a:uFillTx/>
                <a:latin typeface="Arial" charset="0"/>
                <a:ea typeface="SimSun" charset="-122"/>
                <a:cs typeface="Arial" charset="0"/>
              </a:rPr>
              <a:t>Luis Paz-Ares</a:t>
            </a:r>
          </a:p>
          <a:p>
            <a:pPr marL="0" marR="0" lvl="0" indent="0" algn="ctr" defTabSz="449263" rtl="0" eaLnBrk="1" fontAlgn="auto" latinLnBrk="0" hangingPunct="1">
              <a:lnSpc>
                <a:spcPct val="100000"/>
              </a:lnSpc>
              <a:spcBef>
                <a:spcPts val="70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x-none" sz="2400" b="1" i="0" u="none" strike="noStrike" kern="1200" cap="none" spc="0" normalizeH="0" baseline="0" noProof="0" dirty="0">
                <a:ln>
                  <a:noFill/>
                </a:ln>
                <a:solidFill>
                  <a:srgbClr val="000090"/>
                </a:solidFill>
                <a:effectLst>
                  <a:outerShdw blurRad="38100" dist="38100" dir="2700000" algn="tl">
                    <a:srgbClr val="C0C0C0"/>
                  </a:outerShdw>
                </a:effectLst>
                <a:uLnTx/>
                <a:uFillTx/>
                <a:latin typeface="Arial" charset="0"/>
                <a:ea typeface="SimSun" charset="-122"/>
                <a:cs typeface="Arial" charset="0"/>
              </a:rPr>
              <a:t>CCC &amp; Hospital Universitario 12 de </a:t>
            </a:r>
            <a:r>
              <a:rPr kumimoji="0" lang="en-GB" altLang="x-none" sz="2400" b="1" i="0" u="none" strike="noStrike" kern="1200" cap="none" spc="0" normalizeH="0" baseline="0" noProof="0" dirty="0" err="1">
                <a:ln>
                  <a:noFill/>
                </a:ln>
                <a:solidFill>
                  <a:srgbClr val="000090"/>
                </a:solidFill>
                <a:effectLst>
                  <a:outerShdw blurRad="38100" dist="38100" dir="2700000" algn="tl">
                    <a:srgbClr val="C0C0C0"/>
                  </a:outerShdw>
                </a:effectLst>
                <a:uLnTx/>
                <a:uFillTx/>
                <a:latin typeface="Arial" charset="0"/>
                <a:ea typeface="SimSun" charset="-122"/>
                <a:cs typeface="Arial" charset="0"/>
              </a:rPr>
              <a:t>Octubre</a:t>
            </a:r>
            <a:endParaRPr kumimoji="0" lang="en-GB" altLang="x-none" sz="2400" b="1" i="0" u="none" strike="noStrike" kern="1200" cap="none" spc="0" normalizeH="0" baseline="0" noProof="0" dirty="0">
              <a:ln>
                <a:noFill/>
              </a:ln>
              <a:solidFill>
                <a:srgbClr val="000090"/>
              </a:solidFill>
              <a:effectLst>
                <a:outerShdw blurRad="38100" dist="38100" dir="2700000" algn="tl">
                  <a:srgbClr val="C0C0C0"/>
                </a:outerShdw>
              </a:effectLst>
              <a:uLnTx/>
              <a:uFillTx/>
              <a:latin typeface="Arial" charset="0"/>
              <a:ea typeface="SimSun" charset="-122"/>
              <a:cs typeface="Arial" charset="0"/>
            </a:endParaRPr>
          </a:p>
        </p:txBody>
      </p:sp>
      <p:sp>
        <p:nvSpPr>
          <p:cNvPr id="148483" name="CuadroTexto 1"/>
          <p:cNvSpPr txBox="1">
            <a:spLocks noChangeArrowheads="1"/>
          </p:cNvSpPr>
          <p:nvPr/>
        </p:nvSpPr>
        <p:spPr bwMode="auto">
          <a:xfrm>
            <a:off x="5845175" y="3211514"/>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Char char="•"/>
              <a:defRPr sz="2400" b="1">
                <a:solidFill>
                  <a:schemeClr val="tx1"/>
                </a:solidFill>
                <a:latin typeface="Arial" charset="0"/>
                <a:ea typeface="MS PGothic" charset="-128"/>
                <a:cs typeface="Arial" charset="0"/>
              </a:defRPr>
            </a:lvl1pPr>
            <a:lvl2pPr marL="742950" indent="-285750">
              <a:spcBef>
                <a:spcPct val="20000"/>
              </a:spcBef>
              <a:buClr>
                <a:schemeClr val="accent1"/>
              </a:buClr>
              <a:buSzPct val="100000"/>
              <a:buChar char="–"/>
              <a:defRPr sz="2000">
                <a:solidFill>
                  <a:schemeClr val="tx1"/>
                </a:solidFill>
                <a:latin typeface="Arial" charset="0"/>
                <a:ea typeface="MS PGothic" charset="-128"/>
                <a:cs typeface="Arial" charset="0"/>
              </a:defRPr>
            </a:lvl2pPr>
            <a:lvl3pPr marL="1143000" indent="-228600">
              <a:spcBef>
                <a:spcPct val="20000"/>
              </a:spcBef>
              <a:buClr>
                <a:schemeClr val="accent1"/>
              </a:buClr>
              <a:buSzPct val="100000"/>
              <a:buChar char="•"/>
              <a:defRPr>
                <a:solidFill>
                  <a:schemeClr val="tx1"/>
                </a:solidFill>
                <a:latin typeface="Arial" charset="0"/>
                <a:ea typeface="MS PGothic" charset="-128"/>
                <a:cs typeface="Arial" charset="0"/>
              </a:defRPr>
            </a:lvl3pPr>
            <a:lvl4pPr marL="1600200" indent="-228600">
              <a:spcBef>
                <a:spcPct val="20000"/>
              </a:spcBef>
              <a:buClr>
                <a:schemeClr val="accent1"/>
              </a:buClr>
              <a:buSzPct val="100000"/>
              <a:buChar char="–"/>
              <a:defRPr sz="1600">
                <a:solidFill>
                  <a:schemeClr val="tx1"/>
                </a:solidFill>
                <a:latin typeface="Arial" charset="0"/>
                <a:ea typeface="MS PGothic" charset="-128"/>
                <a:cs typeface="Arial" charset="0"/>
              </a:defRPr>
            </a:lvl4pPr>
            <a:lvl5pPr marL="2057400" indent="-228600" algn="r">
              <a:spcBef>
                <a:spcPct val="20000"/>
              </a:spcBef>
              <a:defRPr sz="1200" b="1">
                <a:solidFill>
                  <a:schemeClr val="tx1"/>
                </a:solidFill>
                <a:latin typeface="Arial" charset="0"/>
                <a:ea typeface="MS PGothic" charset="-128"/>
                <a:cs typeface="Arial" charset="0"/>
              </a:defRPr>
            </a:lvl5pPr>
            <a:lvl6pPr marL="2514600" indent="-228600" algn="r" eaLnBrk="0" fontAlgn="base" hangingPunct="0">
              <a:spcBef>
                <a:spcPct val="20000"/>
              </a:spcBef>
              <a:spcAft>
                <a:spcPct val="0"/>
              </a:spcAft>
              <a:defRPr sz="1200" b="1">
                <a:solidFill>
                  <a:schemeClr val="tx1"/>
                </a:solidFill>
                <a:latin typeface="Arial" charset="0"/>
                <a:ea typeface="MS PGothic" charset="-128"/>
                <a:cs typeface="Arial" charset="0"/>
              </a:defRPr>
            </a:lvl6pPr>
            <a:lvl7pPr marL="2971800" indent="-228600" algn="r" eaLnBrk="0" fontAlgn="base" hangingPunct="0">
              <a:spcBef>
                <a:spcPct val="20000"/>
              </a:spcBef>
              <a:spcAft>
                <a:spcPct val="0"/>
              </a:spcAft>
              <a:defRPr sz="1200" b="1">
                <a:solidFill>
                  <a:schemeClr val="tx1"/>
                </a:solidFill>
                <a:latin typeface="Arial" charset="0"/>
                <a:ea typeface="MS PGothic" charset="-128"/>
                <a:cs typeface="Arial" charset="0"/>
              </a:defRPr>
            </a:lvl7pPr>
            <a:lvl8pPr marL="3429000" indent="-228600" algn="r" eaLnBrk="0" fontAlgn="base" hangingPunct="0">
              <a:spcBef>
                <a:spcPct val="20000"/>
              </a:spcBef>
              <a:spcAft>
                <a:spcPct val="0"/>
              </a:spcAft>
              <a:defRPr sz="1200" b="1">
                <a:solidFill>
                  <a:schemeClr val="tx1"/>
                </a:solidFill>
                <a:latin typeface="Arial" charset="0"/>
                <a:ea typeface="MS PGothic" charset="-128"/>
                <a:cs typeface="Arial" charset="0"/>
              </a:defRPr>
            </a:lvl8pPr>
            <a:lvl9pPr marL="3886200" indent="-228600" algn="r" eaLnBrk="0" fontAlgn="base" hangingPunct="0">
              <a:spcBef>
                <a:spcPct val="20000"/>
              </a:spcBef>
              <a:spcAft>
                <a:spcPct val="0"/>
              </a:spcAft>
              <a:defRPr sz="1200" b="1">
                <a:solidFill>
                  <a:schemeClr val="tx1"/>
                </a:solidFill>
                <a:latin typeface="Arial" charset="0"/>
                <a:ea typeface="MS PGothic" charset="-128"/>
                <a:cs typeface="Arial"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x-none" altLang="x-none" sz="1800" b="0" i="0" u="none" strike="noStrike" kern="1200" cap="none" spc="0" normalizeH="0" baseline="0" noProof="0">
              <a:ln>
                <a:noFill/>
              </a:ln>
              <a:solidFill>
                <a:prstClr val="black"/>
              </a:solidFill>
              <a:effectLst/>
              <a:uLnTx/>
              <a:uFillTx/>
              <a:latin typeface="Calibri" charset="0"/>
              <a:ea typeface="ＭＳ Ｐゴシック" charset="-128"/>
              <a:cs typeface="Arial" charset="0"/>
            </a:endParaRPr>
          </a:p>
        </p:txBody>
      </p:sp>
      <p:sp>
        <p:nvSpPr>
          <p:cNvPr id="11" name="Text Box 3">
            <a:extLst>
              <a:ext uri="{FF2B5EF4-FFF2-40B4-BE49-F238E27FC236}">
                <a16:creationId xmlns:a16="http://schemas.microsoft.com/office/drawing/2014/main" id="{51863740-7C72-9A44-ABF9-8650F7E01187}"/>
              </a:ext>
            </a:extLst>
          </p:cNvPr>
          <p:cNvSpPr txBox="1">
            <a:spLocks noChangeArrowheads="1"/>
          </p:cNvSpPr>
          <p:nvPr/>
        </p:nvSpPr>
        <p:spPr bwMode="auto">
          <a:xfrm>
            <a:off x="0" y="2340185"/>
            <a:ext cx="12192000" cy="2280063"/>
          </a:xfrm>
          <a:prstGeom prst="rect">
            <a:avLst/>
          </a:prstGeom>
          <a:solidFill>
            <a:schemeClr val="bg1"/>
          </a:solidFill>
          <a:ln w="9525">
            <a:noFill/>
            <a:round/>
            <a:headEnd/>
            <a:tailEnd/>
          </a:ln>
          <a:effec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1pPr>
            <a:lvl2pPr marL="742950" indent="-285750"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2pPr>
            <a:lvl3pPr marL="1143000" indent="-228600"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3pPr>
            <a:lvl4pPr marL="1600200" indent="-228600"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4pPr>
            <a:lvl5pPr marL="2057400" indent="-228600"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5pPr>
            <a:lvl6pPr marL="25146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6pPr>
            <a:lvl7pPr marL="29718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7pPr>
            <a:lvl8pPr marL="34290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8pPr>
            <a:lvl9pPr marL="38862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Calibri" charset="0"/>
                <a:ea typeface="ＭＳ Ｐゴシック"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s-ES" sz="4400" b="1" i="0" u="none" strike="noStrike" kern="1200" cap="none" spc="0" normalizeH="0" baseline="0" noProof="0" dirty="0">
                <a:ln>
                  <a:noFill/>
                </a:ln>
                <a:solidFill>
                  <a:srgbClr val="C00000"/>
                </a:solidFill>
                <a:effectLst/>
                <a:uLnTx/>
                <a:uFillTx/>
                <a:latin typeface="Calibri" panose="020F0502020204030204" pitchFamily="34" charset="0"/>
                <a:ea typeface="Times New Roman" panose="02020603050405020304" pitchFamily="18" charset="0"/>
                <a:cs typeface="+mn-cs"/>
              </a:rPr>
              <a:t>Small Cell Lung Cancer: </a:t>
            </a:r>
          </a:p>
          <a:p>
            <a:pPr marL="0" marR="0" lvl="0" indent="0" algn="ctr" defTabSz="914400" rtl="0" eaLnBrk="0" fontAlgn="auto" latinLnBrk="0" hangingPunct="0">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US" sz="4400" b="1"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mn-cs"/>
              </a:rPr>
              <a:t>Management of Relapsed/Refractory (R/R) disease</a:t>
            </a:r>
            <a:r>
              <a:rPr kumimoji="0" lang="es-ES" sz="4400" b="0" i="0" u="none" strike="noStrike" kern="1200" cap="none" spc="0" normalizeH="0" baseline="0" noProof="0" dirty="0">
                <a:ln>
                  <a:noFill/>
                </a:ln>
                <a:solidFill>
                  <a:prstClr val="black"/>
                </a:solidFill>
                <a:effectLst/>
                <a:uLnTx/>
                <a:uFillTx/>
                <a:latin typeface="Calibri" charset="0"/>
                <a:ea typeface="ＭＳ Ｐゴシック" charset="-128"/>
                <a:cs typeface="+mn-cs"/>
              </a:rPr>
              <a:t> </a:t>
            </a:r>
            <a:endParaRPr kumimoji="0" lang="es-ES" sz="4400" b="1" i="0" u="none" strike="noStrike" kern="1200" cap="none" spc="0" normalizeH="0" baseline="0" noProof="0" dirty="0">
              <a:ln>
                <a:noFill/>
              </a:ln>
              <a:solidFill>
                <a:prstClr val="black"/>
              </a:solidFill>
              <a:effectLst/>
              <a:uLnTx/>
              <a:uFillTx/>
              <a:latin typeface="Helvetica" pitchFamily="2" charset="0"/>
              <a:ea typeface="ＭＳ Ｐゴシック" charset="-128"/>
              <a:cs typeface="+mn-cs"/>
            </a:endParaRPr>
          </a:p>
        </p:txBody>
      </p:sp>
      <p:pic>
        <p:nvPicPr>
          <p:cNvPr id="13" name="Imagen 12">
            <a:extLst>
              <a:ext uri="{FF2B5EF4-FFF2-40B4-BE49-F238E27FC236}">
                <a16:creationId xmlns:a16="http://schemas.microsoft.com/office/drawing/2014/main" id="{5F50797E-2E0E-4C47-A83B-DE95EFEA2277}"/>
              </a:ext>
            </a:extLst>
          </p:cNvPr>
          <p:cNvPicPr>
            <a:picLocks noChangeAspect="1"/>
          </p:cNvPicPr>
          <p:nvPr/>
        </p:nvPicPr>
        <p:blipFill>
          <a:blip r:embed="rId3"/>
          <a:stretch>
            <a:fillRect/>
          </a:stretch>
        </p:blipFill>
        <p:spPr>
          <a:xfrm>
            <a:off x="7464152" y="44624"/>
            <a:ext cx="3317654" cy="1283654"/>
          </a:xfrm>
          <a:prstGeom prst="rect">
            <a:avLst/>
          </a:prstGeom>
        </p:spPr>
      </p:pic>
      <p:grpSp>
        <p:nvGrpSpPr>
          <p:cNvPr id="14" name="Group 4">
            <a:extLst>
              <a:ext uri="{FF2B5EF4-FFF2-40B4-BE49-F238E27FC236}">
                <a16:creationId xmlns:a16="http://schemas.microsoft.com/office/drawing/2014/main" id="{F1E5C0FD-F565-8244-8EBB-EE1305F9A9DD}"/>
              </a:ext>
            </a:extLst>
          </p:cNvPr>
          <p:cNvGrpSpPr>
            <a:grpSpLocks/>
          </p:cNvGrpSpPr>
          <p:nvPr/>
        </p:nvGrpSpPr>
        <p:grpSpPr bwMode="auto">
          <a:xfrm>
            <a:off x="2567608" y="44624"/>
            <a:ext cx="5112567" cy="1440160"/>
            <a:chOff x="4166970" y="-306933"/>
            <a:chExt cx="24991574" cy="4808615"/>
          </a:xfrm>
        </p:grpSpPr>
        <p:pic>
          <p:nvPicPr>
            <p:cNvPr id="15" name="Picture 5" descr="pasted-image.tiff">
              <a:extLst>
                <a:ext uri="{FF2B5EF4-FFF2-40B4-BE49-F238E27FC236}">
                  <a16:creationId xmlns:a16="http://schemas.microsoft.com/office/drawing/2014/main" id="{4A91B993-CE2A-7D45-B219-E23FC4AA7ACF}"/>
                </a:ext>
              </a:extLst>
            </p:cNvPr>
            <p:cNvPicPr>
              <a:picLocks noChangeAspect="1"/>
            </p:cNvPicPr>
            <p:nvPr/>
          </p:nvPicPr>
          <p:blipFill>
            <a:blip r:embed="rId4">
              <a:extLst>
                <a:ext uri="{28A0092B-C50C-407E-A947-70E740481C1C}">
                  <a14:useLocalDpi xmlns:a14="http://schemas.microsoft.com/office/drawing/2010/main" val="0"/>
                </a:ext>
              </a:extLst>
            </a:blip>
            <a:srcRect t="4733" b="2597"/>
            <a:stretch>
              <a:fillRect/>
            </a:stretch>
          </p:blipFill>
          <p:spPr bwMode="auto">
            <a:xfrm>
              <a:off x="16717510" y="-306933"/>
              <a:ext cx="12441034" cy="480861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16" name="Picture 6" descr="pasted-image.tiff">
              <a:extLst>
                <a:ext uri="{FF2B5EF4-FFF2-40B4-BE49-F238E27FC236}">
                  <a16:creationId xmlns:a16="http://schemas.microsoft.com/office/drawing/2014/main" id="{C132ABCD-1C5D-264C-A41B-79B9E25734BC}"/>
                </a:ext>
              </a:extLst>
            </p:cNvPr>
            <p:cNvPicPr>
              <a:picLocks noChangeAspect="1"/>
            </p:cNvPicPr>
            <p:nvPr/>
          </p:nvPicPr>
          <p:blipFill>
            <a:blip r:embed="rId5">
              <a:extLst>
                <a:ext uri="{28A0092B-C50C-407E-A947-70E740481C1C}">
                  <a14:useLocalDpi xmlns:a14="http://schemas.microsoft.com/office/drawing/2010/main" val="0"/>
                </a:ext>
              </a:extLst>
            </a:blip>
            <a:srcRect l="7745" r="3522"/>
            <a:stretch>
              <a:fillRect/>
            </a:stretch>
          </p:blipFill>
          <p:spPr bwMode="auto">
            <a:xfrm>
              <a:off x="4166970" y="-274322"/>
              <a:ext cx="12495018" cy="47760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grpSp>
      <p:pic>
        <p:nvPicPr>
          <p:cNvPr id="18" name="Picture 4" descr="https://encrypted-tbn2.google.com/images?q=tbn:ANd9GcQIzKGw2x1Wt0GSP3xdJtS7SaKVV_oAWOg8NH2OepxBSy7pwWqGtw">
            <a:extLst>
              <a:ext uri="{FF2B5EF4-FFF2-40B4-BE49-F238E27FC236}">
                <a16:creationId xmlns:a16="http://schemas.microsoft.com/office/drawing/2014/main" id="{808F7397-60D1-7C44-B1DC-CCD2DC8E18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16480" y="109213"/>
            <a:ext cx="1657830" cy="1231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 name="Imagen 2">
            <a:extLst>
              <a:ext uri="{FF2B5EF4-FFF2-40B4-BE49-F238E27FC236}">
                <a16:creationId xmlns:a16="http://schemas.microsoft.com/office/drawing/2014/main" id="{3F75C818-BA45-27DF-BD2B-C2251DBFA8F4}"/>
              </a:ext>
            </a:extLst>
          </p:cNvPr>
          <p:cNvPicPr>
            <a:picLocks noChangeAspect="1"/>
          </p:cNvPicPr>
          <p:nvPr/>
        </p:nvPicPr>
        <p:blipFill rotWithShape="1">
          <a:blip r:embed="rId7"/>
          <a:srcRect l="14265" t="12848" r="13977" b="8228"/>
          <a:stretch/>
        </p:blipFill>
        <p:spPr>
          <a:xfrm>
            <a:off x="89241" y="0"/>
            <a:ext cx="2371725" cy="1843087"/>
          </a:xfrm>
          <a:prstGeom prst="rect">
            <a:avLst/>
          </a:prstGeom>
        </p:spPr>
      </p:pic>
    </p:spTree>
    <p:extLst>
      <p:ext uri="{BB962C8B-B14F-4D97-AF65-F5344CB8AC3E}">
        <p14:creationId xmlns:p14="http://schemas.microsoft.com/office/powerpoint/2010/main" val="41683452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olo 1"/>
          <p:cNvSpPr>
            <a:spLocks noGrp="1"/>
          </p:cNvSpPr>
          <p:nvPr>
            <p:ph type="title"/>
          </p:nvPr>
        </p:nvSpPr>
        <p:spPr>
          <a:xfrm>
            <a:off x="1964070" y="255894"/>
            <a:ext cx="8258605" cy="865188"/>
          </a:xfrm>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000" dirty="0">
                <a:ln w="11430"/>
                <a:solidFill>
                  <a:srgbClr val="C00000"/>
                </a:solidFill>
              </a:rPr>
              <a:t>Agenda</a:t>
            </a:r>
          </a:p>
        </p:txBody>
      </p:sp>
      <p:sp>
        <p:nvSpPr>
          <p:cNvPr id="4" name="Título 5"/>
          <p:cNvSpPr txBox="1">
            <a:spLocks/>
          </p:cNvSpPr>
          <p:nvPr/>
        </p:nvSpPr>
        <p:spPr bwMode="auto">
          <a:xfrm>
            <a:off x="2246313" y="2883003"/>
            <a:ext cx="9308378" cy="10223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600" b="1" kern="1200">
                <a:solidFill>
                  <a:srgbClr val="00B0F0"/>
                </a:solidFill>
                <a:latin typeface="Arial" pitchFamily="34" charset="0"/>
                <a:ea typeface="+mj-ea"/>
                <a:cs typeface="Arial" pitchFamily="34" charset="0"/>
              </a:defRPr>
            </a:lvl1pPr>
            <a:lvl2pPr algn="l" rtl="0" eaLnBrk="0" fontAlgn="base" hangingPunct="0">
              <a:spcBef>
                <a:spcPct val="0"/>
              </a:spcBef>
              <a:spcAft>
                <a:spcPct val="0"/>
              </a:spcAft>
              <a:defRPr sz="3600" b="1">
                <a:solidFill>
                  <a:srgbClr val="00B0F0"/>
                </a:solidFill>
                <a:latin typeface="Arial" charset="0"/>
                <a:cs typeface="Arial" charset="0"/>
              </a:defRPr>
            </a:lvl2pPr>
            <a:lvl3pPr algn="l" rtl="0" eaLnBrk="0" fontAlgn="base" hangingPunct="0">
              <a:spcBef>
                <a:spcPct val="0"/>
              </a:spcBef>
              <a:spcAft>
                <a:spcPct val="0"/>
              </a:spcAft>
              <a:defRPr sz="3600" b="1">
                <a:solidFill>
                  <a:srgbClr val="00B0F0"/>
                </a:solidFill>
                <a:latin typeface="Arial" charset="0"/>
                <a:cs typeface="Arial" charset="0"/>
              </a:defRPr>
            </a:lvl3pPr>
            <a:lvl4pPr algn="l" rtl="0" eaLnBrk="0" fontAlgn="base" hangingPunct="0">
              <a:spcBef>
                <a:spcPct val="0"/>
              </a:spcBef>
              <a:spcAft>
                <a:spcPct val="0"/>
              </a:spcAft>
              <a:defRPr sz="3600" b="1">
                <a:solidFill>
                  <a:srgbClr val="00B0F0"/>
                </a:solidFill>
                <a:latin typeface="Arial" charset="0"/>
                <a:cs typeface="Arial" charset="0"/>
              </a:defRPr>
            </a:lvl4pPr>
            <a:lvl5pPr algn="l" rtl="0" eaLnBrk="0" fontAlgn="base" hangingPunct="0">
              <a:spcBef>
                <a:spcPct val="0"/>
              </a:spcBef>
              <a:spcAft>
                <a:spcPct val="0"/>
              </a:spcAft>
              <a:defRPr sz="3600" b="1">
                <a:solidFill>
                  <a:srgbClr val="00B0F0"/>
                </a:solidFill>
                <a:latin typeface="Arial" charset="0"/>
                <a:cs typeface="Arial" charset="0"/>
              </a:defRPr>
            </a:lvl5pPr>
            <a:lvl6pPr marL="457200" algn="l" rtl="0" eaLnBrk="1" fontAlgn="base" hangingPunct="1">
              <a:spcBef>
                <a:spcPct val="0"/>
              </a:spcBef>
              <a:spcAft>
                <a:spcPct val="0"/>
              </a:spcAft>
              <a:defRPr sz="3600" b="1">
                <a:solidFill>
                  <a:srgbClr val="00B0F0"/>
                </a:solidFill>
                <a:latin typeface="Arial" charset="0"/>
                <a:cs typeface="Arial" charset="0"/>
              </a:defRPr>
            </a:lvl6pPr>
            <a:lvl7pPr marL="914400" algn="l" rtl="0" eaLnBrk="1" fontAlgn="base" hangingPunct="1">
              <a:spcBef>
                <a:spcPct val="0"/>
              </a:spcBef>
              <a:spcAft>
                <a:spcPct val="0"/>
              </a:spcAft>
              <a:defRPr sz="3600" b="1">
                <a:solidFill>
                  <a:srgbClr val="00B0F0"/>
                </a:solidFill>
                <a:latin typeface="Arial" charset="0"/>
                <a:cs typeface="Arial" charset="0"/>
              </a:defRPr>
            </a:lvl7pPr>
            <a:lvl8pPr marL="1371600" algn="l" rtl="0" eaLnBrk="1" fontAlgn="base" hangingPunct="1">
              <a:spcBef>
                <a:spcPct val="0"/>
              </a:spcBef>
              <a:spcAft>
                <a:spcPct val="0"/>
              </a:spcAft>
              <a:defRPr sz="3600" b="1">
                <a:solidFill>
                  <a:srgbClr val="00B0F0"/>
                </a:solidFill>
                <a:latin typeface="Arial" charset="0"/>
                <a:cs typeface="Arial" charset="0"/>
              </a:defRPr>
            </a:lvl8pPr>
            <a:lvl9pPr marL="1828800" algn="l" rtl="0" eaLnBrk="1" fontAlgn="base" hangingPunct="1">
              <a:spcBef>
                <a:spcPct val="0"/>
              </a:spcBef>
              <a:spcAft>
                <a:spcPct val="0"/>
              </a:spcAft>
              <a:defRPr sz="3600" b="1">
                <a:solidFill>
                  <a:srgbClr val="00B0F0"/>
                </a:solidFill>
                <a:latin typeface="Arial" charset="0"/>
                <a:cs typeface="Arial" charset="0"/>
              </a:defRPr>
            </a:lvl9pPr>
          </a:lstStyle>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Lurbinectedin</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14389" marR="0" lvl="1" indent="-493188" algn="l" defTabSz="457189" rtl="0" eaLnBrk="1" fontAlgn="base" latinLnBrk="0" hangingPunct="1">
              <a:lnSpc>
                <a:spcPct val="150000"/>
              </a:lnSpc>
              <a:spcBef>
                <a:spcPct val="0"/>
              </a:spcBef>
              <a:spcAft>
                <a:spcPct val="0"/>
              </a:spcAft>
              <a:buClrTx/>
              <a:buSzTx/>
              <a:buFont typeface="Arial"/>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Monotherapy</a:t>
            </a:r>
            <a:r>
              <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rPr>
              <a:t> and combos</a:t>
            </a:r>
          </a:p>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TCEs</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Tarlatamab</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Others</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p:txBody>
      </p:sp>
    </p:spTree>
    <p:extLst>
      <p:ext uri="{BB962C8B-B14F-4D97-AF65-F5344CB8AC3E}">
        <p14:creationId xmlns:p14="http://schemas.microsoft.com/office/powerpoint/2010/main" val="273246441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olo 1"/>
          <p:cNvSpPr>
            <a:spLocks noGrp="1"/>
          </p:cNvSpPr>
          <p:nvPr>
            <p:ph type="title"/>
          </p:nvPr>
        </p:nvSpPr>
        <p:spPr>
          <a:xfrm>
            <a:off x="1964070" y="255894"/>
            <a:ext cx="8258605" cy="865188"/>
          </a:xfrm>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000" dirty="0">
                <a:ln w="11430"/>
                <a:solidFill>
                  <a:srgbClr val="C00000"/>
                </a:solidFill>
              </a:rPr>
              <a:t>Agenda</a:t>
            </a:r>
          </a:p>
        </p:txBody>
      </p:sp>
      <p:sp>
        <p:nvSpPr>
          <p:cNvPr id="4" name="Título 5"/>
          <p:cNvSpPr txBox="1">
            <a:spLocks/>
          </p:cNvSpPr>
          <p:nvPr/>
        </p:nvSpPr>
        <p:spPr bwMode="auto">
          <a:xfrm>
            <a:off x="2246313" y="2883003"/>
            <a:ext cx="9308378" cy="10223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600" b="1" kern="1200">
                <a:solidFill>
                  <a:srgbClr val="00B0F0"/>
                </a:solidFill>
                <a:latin typeface="Arial" pitchFamily="34" charset="0"/>
                <a:ea typeface="+mj-ea"/>
                <a:cs typeface="Arial" pitchFamily="34" charset="0"/>
              </a:defRPr>
            </a:lvl1pPr>
            <a:lvl2pPr algn="l" rtl="0" eaLnBrk="0" fontAlgn="base" hangingPunct="0">
              <a:spcBef>
                <a:spcPct val="0"/>
              </a:spcBef>
              <a:spcAft>
                <a:spcPct val="0"/>
              </a:spcAft>
              <a:defRPr sz="3600" b="1">
                <a:solidFill>
                  <a:srgbClr val="00B0F0"/>
                </a:solidFill>
                <a:latin typeface="Arial" charset="0"/>
                <a:cs typeface="Arial" charset="0"/>
              </a:defRPr>
            </a:lvl2pPr>
            <a:lvl3pPr algn="l" rtl="0" eaLnBrk="0" fontAlgn="base" hangingPunct="0">
              <a:spcBef>
                <a:spcPct val="0"/>
              </a:spcBef>
              <a:spcAft>
                <a:spcPct val="0"/>
              </a:spcAft>
              <a:defRPr sz="3600" b="1">
                <a:solidFill>
                  <a:srgbClr val="00B0F0"/>
                </a:solidFill>
                <a:latin typeface="Arial" charset="0"/>
                <a:cs typeface="Arial" charset="0"/>
              </a:defRPr>
            </a:lvl3pPr>
            <a:lvl4pPr algn="l" rtl="0" eaLnBrk="0" fontAlgn="base" hangingPunct="0">
              <a:spcBef>
                <a:spcPct val="0"/>
              </a:spcBef>
              <a:spcAft>
                <a:spcPct val="0"/>
              </a:spcAft>
              <a:defRPr sz="3600" b="1">
                <a:solidFill>
                  <a:srgbClr val="00B0F0"/>
                </a:solidFill>
                <a:latin typeface="Arial" charset="0"/>
                <a:cs typeface="Arial" charset="0"/>
              </a:defRPr>
            </a:lvl4pPr>
            <a:lvl5pPr algn="l" rtl="0" eaLnBrk="0" fontAlgn="base" hangingPunct="0">
              <a:spcBef>
                <a:spcPct val="0"/>
              </a:spcBef>
              <a:spcAft>
                <a:spcPct val="0"/>
              </a:spcAft>
              <a:defRPr sz="3600" b="1">
                <a:solidFill>
                  <a:srgbClr val="00B0F0"/>
                </a:solidFill>
                <a:latin typeface="Arial" charset="0"/>
                <a:cs typeface="Arial" charset="0"/>
              </a:defRPr>
            </a:lvl5pPr>
            <a:lvl6pPr marL="457200" algn="l" rtl="0" eaLnBrk="1" fontAlgn="base" hangingPunct="1">
              <a:spcBef>
                <a:spcPct val="0"/>
              </a:spcBef>
              <a:spcAft>
                <a:spcPct val="0"/>
              </a:spcAft>
              <a:defRPr sz="3600" b="1">
                <a:solidFill>
                  <a:srgbClr val="00B0F0"/>
                </a:solidFill>
                <a:latin typeface="Arial" charset="0"/>
                <a:cs typeface="Arial" charset="0"/>
              </a:defRPr>
            </a:lvl6pPr>
            <a:lvl7pPr marL="914400" algn="l" rtl="0" eaLnBrk="1" fontAlgn="base" hangingPunct="1">
              <a:spcBef>
                <a:spcPct val="0"/>
              </a:spcBef>
              <a:spcAft>
                <a:spcPct val="0"/>
              </a:spcAft>
              <a:defRPr sz="3600" b="1">
                <a:solidFill>
                  <a:srgbClr val="00B0F0"/>
                </a:solidFill>
                <a:latin typeface="Arial" charset="0"/>
                <a:cs typeface="Arial" charset="0"/>
              </a:defRPr>
            </a:lvl7pPr>
            <a:lvl8pPr marL="1371600" algn="l" rtl="0" eaLnBrk="1" fontAlgn="base" hangingPunct="1">
              <a:spcBef>
                <a:spcPct val="0"/>
              </a:spcBef>
              <a:spcAft>
                <a:spcPct val="0"/>
              </a:spcAft>
              <a:defRPr sz="3600" b="1">
                <a:solidFill>
                  <a:srgbClr val="00B0F0"/>
                </a:solidFill>
                <a:latin typeface="Arial" charset="0"/>
                <a:cs typeface="Arial" charset="0"/>
              </a:defRPr>
            </a:lvl8pPr>
            <a:lvl9pPr marL="1828800" algn="l" rtl="0" eaLnBrk="1" fontAlgn="base" hangingPunct="1">
              <a:spcBef>
                <a:spcPct val="0"/>
              </a:spcBef>
              <a:spcAft>
                <a:spcPct val="0"/>
              </a:spcAft>
              <a:defRPr sz="3600" b="1">
                <a:solidFill>
                  <a:srgbClr val="00B0F0"/>
                </a:solidFill>
                <a:latin typeface="Arial" charset="0"/>
                <a:cs typeface="Arial" charset="0"/>
              </a:defRPr>
            </a:lvl9pPr>
          </a:lstStyle>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Lurbinectedin</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14389" marR="0" lvl="1" indent="-493188" algn="l" defTabSz="457189" rtl="0" eaLnBrk="1" fontAlgn="base" latinLnBrk="0" hangingPunct="1">
              <a:lnSpc>
                <a:spcPct val="150000"/>
              </a:lnSpc>
              <a:spcBef>
                <a:spcPct val="0"/>
              </a:spcBef>
              <a:spcAft>
                <a:spcPct val="0"/>
              </a:spcAft>
              <a:buClrTx/>
              <a:buSzTx/>
              <a:buFont typeface="Arial"/>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Monotherapy</a:t>
            </a:r>
            <a:r>
              <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rPr>
              <a:t> and combos</a:t>
            </a:r>
          </a:p>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4F81BD">
                    <a:lumMod val="20000"/>
                    <a:lumOff val="80000"/>
                  </a:srgbClr>
                </a:solidFill>
                <a:effectLst/>
                <a:uLnTx/>
                <a:uFillTx/>
                <a:latin typeface="Arial" charset="0"/>
                <a:ea typeface="Heiti SC Light" charset="0"/>
                <a:cs typeface="Arial" charset="0"/>
              </a:rPr>
              <a:t>TCEs</a:t>
            </a:r>
            <a:endParaRPr kumimoji="0" lang="es-ES" sz="4267" b="1" i="0" u="none" strike="noStrike" kern="1200" cap="none" spc="0" normalizeH="0" baseline="0" noProof="0" dirty="0">
              <a:ln>
                <a:noFill/>
              </a:ln>
              <a:solidFill>
                <a:srgbClr val="4F81BD">
                  <a:lumMod val="20000"/>
                  <a:lumOff val="80000"/>
                </a:srgbClr>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4F81BD">
                    <a:lumMod val="20000"/>
                    <a:lumOff val="80000"/>
                  </a:srgbClr>
                </a:solidFill>
                <a:effectLst/>
                <a:uLnTx/>
                <a:uFillTx/>
                <a:latin typeface="Arial" charset="0"/>
                <a:ea typeface="Heiti SC Light" charset="0"/>
                <a:cs typeface="Arial" charset="0"/>
              </a:rPr>
              <a:t>Tarlatamab</a:t>
            </a:r>
            <a:endParaRPr kumimoji="0" lang="es-ES" sz="4267" b="1" i="0" u="none" strike="noStrike" kern="1200" cap="none" spc="0" normalizeH="0" baseline="0" noProof="0" dirty="0">
              <a:ln>
                <a:noFill/>
              </a:ln>
              <a:solidFill>
                <a:srgbClr val="4F81BD">
                  <a:lumMod val="20000"/>
                  <a:lumOff val="80000"/>
                </a:srgbClr>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4F81BD">
                    <a:lumMod val="20000"/>
                    <a:lumOff val="80000"/>
                  </a:srgbClr>
                </a:solidFill>
                <a:effectLst/>
                <a:uLnTx/>
                <a:uFillTx/>
                <a:latin typeface="Arial" charset="0"/>
                <a:ea typeface="Heiti SC Light" charset="0"/>
                <a:cs typeface="Arial" charset="0"/>
              </a:rPr>
              <a:t>Others</a:t>
            </a:r>
            <a:endParaRPr kumimoji="0" lang="es-ES" sz="4267" b="1" i="0" u="none" strike="noStrike" kern="1200" cap="none" spc="0" normalizeH="0" baseline="0" noProof="0" dirty="0">
              <a:ln>
                <a:noFill/>
              </a:ln>
              <a:solidFill>
                <a:srgbClr val="4F81BD">
                  <a:lumMod val="20000"/>
                  <a:lumOff val="80000"/>
                </a:srgbClr>
              </a:solidFill>
              <a:effectLst/>
              <a:uLnTx/>
              <a:uFillTx/>
              <a:latin typeface="Arial" charset="0"/>
              <a:ea typeface="Heiti SC Light" charset="0"/>
              <a:cs typeface="Arial" charset="0"/>
            </a:endParaRPr>
          </a:p>
        </p:txBody>
      </p:sp>
    </p:spTree>
    <p:extLst>
      <p:ext uri="{BB962C8B-B14F-4D97-AF65-F5344CB8AC3E}">
        <p14:creationId xmlns:p14="http://schemas.microsoft.com/office/powerpoint/2010/main" val="216147472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BB140FF-1907-4228-06EB-C264CD4F0BCB}"/>
              </a:ext>
            </a:extLst>
          </p:cNvPr>
          <p:cNvGrpSpPr/>
          <p:nvPr/>
        </p:nvGrpSpPr>
        <p:grpSpPr>
          <a:xfrm>
            <a:off x="838200" y="1968764"/>
            <a:ext cx="10124441" cy="4867052"/>
            <a:chOff x="838200" y="1968764"/>
            <a:chExt cx="10124441" cy="4867052"/>
          </a:xfrm>
        </p:grpSpPr>
        <p:grpSp>
          <p:nvGrpSpPr>
            <p:cNvPr id="12" name="Group 11">
              <a:extLst>
                <a:ext uri="{FF2B5EF4-FFF2-40B4-BE49-F238E27FC236}">
                  <a16:creationId xmlns:a16="http://schemas.microsoft.com/office/drawing/2014/main" id="{260E1333-BCA0-A296-90A5-004CB62C3109}"/>
                </a:ext>
              </a:extLst>
            </p:cNvPr>
            <p:cNvGrpSpPr/>
            <p:nvPr/>
          </p:nvGrpSpPr>
          <p:grpSpPr>
            <a:xfrm>
              <a:off x="838200" y="2032399"/>
              <a:ext cx="10124441" cy="4803417"/>
              <a:chOff x="838200" y="2032399"/>
              <a:chExt cx="10124441" cy="4803417"/>
            </a:xfrm>
          </p:grpSpPr>
          <p:grpSp>
            <p:nvGrpSpPr>
              <p:cNvPr id="7" name="Group 6">
                <a:extLst>
                  <a:ext uri="{FF2B5EF4-FFF2-40B4-BE49-F238E27FC236}">
                    <a16:creationId xmlns:a16="http://schemas.microsoft.com/office/drawing/2014/main" id="{611C1989-A22A-48F3-2D6D-CDCD7B9E16CC}"/>
                  </a:ext>
                </a:extLst>
              </p:cNvPr>
              <p:cNvGrpSpPr/>
              <p:nvPr/>
            </p:nvGrpSpPr>
            <p:grpSpPr>
              <a:xfrm>
                <a:off x="838200" y="2032399"/>
                <a:ext cx="8060217" cy="4803417"/>
                <a:chOff x="838200" y="2032399"/>
                <a:chExt cx="8060217" cy="4803417"/>
              </a:xfrm>
            </p:grpSpPr>
            <p:grpSp>
              <p:nvGrpSpPr>
                <p:cNvPr id="5" name="Group 4">
                  <a:extLst>
                    <a:ext uri="{FF2B5EF4-FFF2-40B4-BE49-F238E27FC236}">
                      <a16:creationId xmlns:a16="http://schemas.microsoft.com/office/drawing/2014/main" id="{68336549-7725-C645-ADD6-26DCBED8822F}"/>
                    </a:ext>
                  </a:extLst>
                </p:cNvPr>
                <p:cNvGrpSpPr/>
                <p:nvPr/>
              </p:nvGrpSpPr>
              <p:grpSpPr>
                <a:xfrm>
                  <a:off x="838200" y="2032399"/>
                  <a:ext cx="8060217" cy="4803417"/>
                  <a:chOff x="838200" y="2032399"/>
                  <a:chExt cx="8060217" cy="4803417"/>
                </a:xfrm>
              </p:grpSpPr>
              <p:pic>
                <p:nvPicPr>
                  <p:cNvPr id="1026" name="Picture 2">
                    <a:extLst>
                      <a:ext uri="{FF2B5EF4-FFF2-40B4-BE49-F238E27FC236}">
                        <a16:creationId xmlns:a16="http://schemas.microsoft.com/office/drawing/2014/main" id="{3B4221FC-4D94-E29A-248C-EEFB171B9144}"/>
                      </a:ext>
                    </a:extLst>
                  </p:cNvPr>
                  <p:cNvPicPr>
                    <a:picLocks noChangeAspect="1" noChangeArrowheads="1"/>
                  </p:cNvPicPr>
                  <p:nvPr/>
                </p:nvPicPr>
                <p:blipFill rotWithShape="1">
                  <a:blip r:embed="rId2" cstate="hqprint">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12592"/>
                  <a:stretch/>
                </p:blipFill>
                <p:spPr bwMode="auto">
                  <a:xfrm>
                    <a:off x="838200" y="2032399"/>
                    <a:ext cx="3633093" cy="48034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F75D25-570A-BFE6-4878-EE2E8E15C1CC}"/>
                      </a:ext>
                    </a:extLst>
                  </p:cNvPr>
                  <p:cNvSpPr txBox="1"/>
                  <p:nvPr/>
                </p:nvSpPr>
                <p:spPr>
                  <a:xfrm>
                    <a:off x="6288407" y="2163594"/>
                    <a:ext cx="2610010"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Mechanism of action</a:t>
                    </a:r>
                    <a:r>
                      <a:rPr kumimoji="0" lang="en-GB" sz="2000" b="1" i="0" u="none" strike="noStrike" kern="1200" cap="none" spc="0" normalizeH="0" baseline="30000" noProof="0" dirty="0">
                        <a:ln>
                          <a:noFill/>
                        </a:ln>
                        <a:solidFill>
                          <a:prstClr val="black"/>
                        </a:solidFill>
                        <a:effectLst/>
                        <a:uLnTx/>
                        <a:uFillTx/>
                        <a:latin typeface="Calibri" panose="020F0502020204030204"/>
                        <a:ea typeface="+mn-ea"/>
                        <a:cs typeface="+mn-cs"/>
                      </a:rPr>
                      <a:t>(3)</a:t>
                    </a:r>
                    <a:endParaRPr kumimoji="0" lang="en-GB" sz="1800" b="1" i="0" u="none" strike="noStrike" kern="1200" cap="none" spc="0" normalizeH="0" baseline="30000" noProof="0" dirty="0">
                      <a:ln>
                        <a:noFill/>
                      </a:ln>
                      <a:solidFill>
                        <a:prstClr val="black"/>
                      </a:solidFill>
                      <a:effectLst/>
                      <a:uLnTx/>
                      <a:uFillTx/>
                      <a:latin typeface="Calibri" panose="020F0502020204030204"/>
                      <a:ea typeface="+mn-ea"/>
                      <a:cs typeface="+mn-cs"/>
                    </a:endParaRPr>
                  </a:p>
                </p:txBody>
              </p:sp>
            </p:grpSp>
            <p:sp>
              <p:nvSpPr>
                <p:cNvPr id="6" name="Star: 5 Points 5">
                  <a:extLst>
                    <a:ext uri="{FF2B5EF4-FFF2-40B4-BE49-F238E27FC236}">
                      <a16:creationId xmlns:a16="http://schemas.microsoft.com/office/drawing/2014/main" id="{250DE20E-8609-7180-E094-83104943E1AF}"/>
                    </a:ext>
                  </a:extLst>
                </p:cNvPr>
                <p:cNvSpPr/>
                <p:nvPr/>
              </p:nvSpPr>
              <p:spPr>
                <a:xfrm>
                  <a:off x="2348180" y="3461068"/>
                  <a:ext cx="232460" cy="216852"/>
                </a:xfrm>
                <a:prstGeom prst="star5">
                  <a:avLst/>
                </a:prstGeom>
                <a:solidFill>
                  <a:srgbClr val="FFFF00"/>
                </a:solidFill>
                <a:ln w="19050">
                  <a:solidFill>
                    <a:srgbClr val="FF0000"/>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1" name="TextBox 10">
                <a:extLst>
                  <a:ext uri="{FF2B5EF4-FFF2-40B4-BE49-F238E27FC236}">
                    <a16:creationId xmlns:a16="http://schemas.microsoft.com/office/drawing/2014/main" id="{1B286303-3BC8-C48D-C96C-3AA25CC4AF31}"/>
                  </a:ext>
                </a:extLst>
              </p:cNvPr>
              <p:cNvSpPr txBox="1"/>
              <p:nvPr/>
            </p:nvSpPr>
            <p:spPr>
              <a:xfrm>
                <a:off x="4622801" y="2692400"/>
                <a:ext cx="6339840" cy="286232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Lurbinectedin binds to DNA at CG-rich regions near promoters of protein-coding genes.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Lurbinectedin stalls RNA Pol II and promotes phosphorylation of RNA Pol II.</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Phosphorylated RNA Pol II is target of ubiquitin-proteasome degradation at site of transcription →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Transcription Inhibition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Tumour growth arrest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Macro-complex of RNA Pol II/Proteasome Degradation Machinery promotes double stranded DNA breaks →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DNA Damage Repair Overstressed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Apoptosis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grpSp>
        <p:sp>
          <p:nvSpPr>
            <p:cNvPr id="13" name="TextBox 12">
              <a:extLst>
                <a:ext uri="{FF2B5EF4-FFF2-40B4-BE49-F238E27FC236}">
                  <a16:creationId xmlns:a16="http://schemas.microsoft.com/office/drawing/2014/main" id="{567E2D1C-0FD4-0F27-830E-5E8035E01048}"/>
                </a:ext>
              </a:extLst>
            </p:cNvPr>
            <p:cNvSpPr txBox="1"/>
            <p:nvPr/>
          </p:nvSpPr>
          <p:spPr>
            <a:xfrm>
              <a:off x="838200" y="1968764"/>
              <a:ext cx="44275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prstClr val="black"/>
                  </a:solidFill>
                  <a:effectLst/>
                  <a:uLnTx/>
                  <a:uFillTx/>
                  <a:latin typeface="Calibri" panose="020F0502020204030204"/>
                  <a:ea typeface="+mn-ea"/>
                  <a:cs typeface="+mn-cs"/>
                </a:rPr>
                <a:t>(3)</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20" name="Group 19">
            <a:extLst>
              <a:ext uri="{FF2B5EF4-FFF2-40B4-BE49-F238E27FC236}">
                <a16:creationId xmlns:a16="http://schemas.microsoft.com/office/drawing/2014/main" id="{C23C75ED-5F24-874E-513E-1EB7A2A1D5C4}"/>
              </a:ext>
            </a:extLst>
          </p:cNvPr>
          <p:cNvGrpSpPr/>
          <p:nvPr/>
        </p:nvGrpSpPr>
        <p:grpSpPr>
          <a:xfrm>
            <a:off x="838200" y="957743"/>
            <a:ext cx="11353799" cy="5900257"/>
            <a:chOff x="838200" y="957743"/>
            <a:chExt cx="11353799" cy="5900257"/>
          </a:xfrm>
        </p:grpSpPr>
        <p:sp>
          <p:nvSpPr>
            <p:cNvPr id="3" name="TextBox 2">
              <a:extLst>
                <a:ext uri="{FF2B5EF4-FFF2-40B4-BE49-F238E27FC236}">
                  <a16:creationId xmlns:a16="http://schemas.microsoft.com/office/drawing/2014/main" id="{45036906-65BA-1305-51DE-546E9370AE43}"/>
                </a:ext>
              </a:extLst>
            </p:cNvPr>
            <p:cNvSpPr txBox="1"/>
            <p:nvPr/>
          </p:nvSpPr>
          <p:spPr>
            <a:xfrm>
              <a:off x="838200" y="957743"/>
              <a:ext cx="10515600"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FDA grants accelerated approval to lurbinectedin for SCLC based on efficacy shown in multicohort clinical trial (PM1183-B-005-14, NCT02454972)</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Second-line treatment option for metastatic and recurrent SCLC</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(2)</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8" name="TextBox 17">
              <a:extLst>
                <a:ext uri="{FF2B5EF4-FFF2-40B4-BE49-F238E27FC236}">
                  <a16:creationId xmlns:a16="http://schemas.microsoft.com/office/drawing/2014/main" id="{ECD9DAD8-E838-3B27-D16B-4849FE972243}"/>
                </a:ext>
              </a:extLst>
            </p:cNvPr>
            <p:cNvSpPr txBox="1"/>
            <p:nvPr/>
          </p:nvSpPr>
          <p:spPr>
            <a:xfrm>
              <a:off x="5652900" y="6427113"/>
              <a:ext cx="6539099" cy="430887"/>
            </a:xfrm>
            <a:prstGeom prst="rect">
              <a:avLst/>
            </a:prstGeom>
            <a:noFill/>
          </p:spPr>
          <p:txBody>
            <a:bodyPr wrap="square" rtlCol="0">
              <a:spAutoFit/>
            </a:bodyPr>
            <a:lstStyle/>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kumimoji="0" lang="en-GB" sz="1100" b="0" i="0" u="none" strike="noStrike" kern="1200" cap="none" spc="0" normalizeH="0" baseline="0" noProof="0" dirty="0">
                  <a:ln>
                    <a:noFill/>
                  </a:ln>
                  <a:solidFill>
                    <a:srgbClr val="212121"/>
                  </a:solidFill>
                  <a:effectLst/>
                  <a:uLnTx/>
                  <a:uFillTx/>
                  <a:latin typeface="Calibri" panose="020F0502020204030204"/>
                  <a:ea typeface="+mn-ea"/>
                  <a:cs typeface="+mn-cs"/>
                </a:rPr>
                <a:t>Singh et al</a:t>
              </a:r>
              <a:r>
                <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rPr>
                <a:t>., 2021, </a:t>
              </a:r>
              <a:r>
                <a:rPr kumimoji="0" lang="es-ES" sz="1100" b="0" i="1" u="none" strike="noStrike" kern="1200" cap="none" spc="0" normalizeH="0" baseline="0" noProof="0" dirty="0" err="1">
                  <a:ln>
                    <a:noFill/>
                  </a:ln>
                  <a:solidFill>
                    <a:prstClr val="black"/>
                  </a:solidFill>
                  <a:effectLst/>
                  <a:uLnTx/>
                  <a:uFillTx/>
                  <a:latin typeface="Calibri" panose="020F0502020204030204"/>
                  <a:ea typeface="+mn-ea"/>
                  <a:cs typeface="+mn-cs"/>
                </a:rPr>
                <a:t>Clinical</a:t>
              </a:r>
              <a:r>
                <a:rPr kumimoji="0" lang="es-ES" sz="11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ES" sz="1100" b="0" i="1" u="none" strike="noStrike" kern="1200" cap="none" spc="0" normalizeH="0" baseline="0" noProof="0" dirty="0" err="1">
                  <a:ln>
                    <a:noFill/>
                  </a:ln>
                  <a:solidFill>
                    <a:prstClr val="black"/>
                  </a:solidFill>
                  <a:effectLst/>
                  <a:uLnTx/>
                  <a:uFillTx/>
                  <a:latin typeface="Calibri" panose="020F0502020204030204"/>
                  <a:ea typeface="+mn-ea"/>
                  <a:cs typeface="+mn-cs"/>
                </a:rPr>
                <a:t>Cancer</a:t>
              </a:r>
              <a:r>
                <a:rPr kumimoji="0" lang="es-ES" sz="11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ES" sz="1100" b="0" i="1" u="none" strike="noStrike" kern="1200" cap="none" spc="0" normalizeH="0" baseline="0" noProof="0" dirty="0" err="1">
                  <a:ln>
                    <a:noFill/>
                  </a:ln>
                  <a:solidFill>
                    <a:prstClr val="black"/>
                  </a:solidFill>
                  <a:effectLst/>
                  <a:uLnTx/>
                  <a:uFillTx/>
                  <a:latin typeface="Calibri" panose="020F0502020204030204"/>
                  <a:ea typeface="+mn-ea"/>
                  <a:cs typeface="+mn-cs"/>
                </a:rPr>
                <a:t>Reseach</a:t>
              </a:r>
              <a:r>
                <a:rPr kumimoji="0" lang="es-ES" sz="11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GB" sz="1100" b="0" i="0" u="none" strike="noStrike" kern="1200" cap="none" spc="0" normalizeH="0" baseline="0" noProof="0" dirty="0">
                  <a:ln>
                    <a:noFill/>
                  </a:ln>
                  <a:solidFill>
                    <a:srgbClr val="212121"/>
                  </a:solidFill>
                  <a:effectLst/>
                  <a:uLnTx/>
                  <a:uFillTx/>
                  <a:latin typeface="Calibri" panose="020F0502020204030204"/>
                  <a:ea typeface="+mn-ea"/>
                  <a:cs typeface="+mn-cs"/>
                </a:rPr>
                <a:t>Patel et al</a:t>
              </a:r>
              <a:r>
                <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rPr>
                <a:t>., 2021, </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Therapeutic Advances in Medical Oncology</a:t>
              </a:r>
              <a:r>
                <a:rPr kumimoji="0" lang="es-ES" sz="1100" b="0"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rPr>
                <a:t>(3) </a:t>
              </a:r>
              <a:r>
                <a:rPr kumimoji="0" lang="en-GB" sz="1100" b="0" i="0" u="none" strike="noStrike" kern="1200" cap="none" spc="0" normalizeH="0" baseline="0" noProof="0" dirty="0">
                  <a:ln>
                    <a:noFill/>
                  </a:ln>
                  <a:solidFill>
                    <a:srgbClr val="212121"/>
                  </a:solidFill>
                  <a:effectLst/>
                  <a:uLnTx/>
                  <a:uFillTx/>
                  <a:latin typeface="Calibri" panose="020F0502020204030204"/>
                  <a:ea typeface="+mn-ea"/>
                  <a:cs typeface="+mn-cs"/>
                </a:rPr>
                <a:t>Santamaría Nuñez et al</a:t>
              </a:r>
              <a:r>
                <a:rPr kumimoji="0" lang="es-ES" sz="1100" b="0" i="0" u="none" strike="noStrike" kern="1200" cap="none" spc="0" normalizeH="0" baseline="0" noProof="0" dirty="0">
                  <a:ln>
                    <a:noFill/>
                  </a:ln>
                  <a:solidFill>
                    <a:prstClr val="black"/>
                  </a:solidFill>
                  <a:effectLst/>
                  <a:uLnTx/>
                  <a:uFillTx/>
                  <a:latin typeface="Calibri" panose="020F0502020204030204"/>
                  <a:ea typeface="+mn-ea"/>
                  <a:cs typeface="+mn-cs"/>
                </a:rPr>
                <a:t>., 2016, </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Molecular cancer therapeutics</a:t>
              </a:r>
              <a:r>
                <a:rPr kumimoji="0" lang="es-ES" sz="1100" b="0" i="1" u="none" strike="noStrike" kern="1200" cap="none" spc="0" normalizeH="0" baseline="0" noProof="0" dirty="0">
                  <a:ln>
                    <a:noFill/>
                  </a:ln>
                  <a:solidFill>
                    <a:prstClr val="black"/>
                  </a:solidFill>
                  <a:effectLst/>
                  <a:uLnTx/>
                  <a:uFillTx/>
                  <a:latin typeface="Calibri" panose="020F0502020204030204"/>
                  <a:ea typeface="+mn-ea"/>
                  <a:cs typeface="+mn-cs"/>
                </a:rPr>
                <a:t>. </a:t>
              </a:r>
            </a:p>
          </p:txBody>
        </p:sp>
      </p:grpSp>
      <p:sp>
        <p:nvSpPr>
          <p:cNvPr id="23" name="Title 1">
            <a:extLst>
              <a:ext uri="{FF2B5EF4-FFF2-40B4-BE49-F238E27FC236}">
                <a16:creationId xmlns:a16="http://schemas.microsoft.com/office/drawing/2014/main" id="{E619F4EF-4C0F-3C77-B9E3-21457CA11039}"/>
              </a:ext>
            </a:extLst>
          </p:cNvPr>
          <p:cNvSpPr txBox="1">
            <a:spLocks/>
          </p:cNvSpPr>
          <p:nvPr/>
        </p:nvSpPr>
        <p:spPr>
          <a:xfrm>
            <a:off x="304800" y="8304"/>
            <a:ext cx="11582400" cy="939801"/>
          </a:xfrm>
          <a:prstGeom prst="rect">
            <a:avLst/>
          </a:prstGeom>
        </p:spPr>
        <p:txBody>
          <a:bodyPr vert="horz" lIns="0" tIns="45720" rIns="91440" bIns="0" rtlCol="0" anchor="ctr">
            <a:noAutofit/>
          </a:bodyPr>
          <a:lstStyle>
            <a:lvl1pPr algn="l" defTabSz="1219170" rtl="0" eaLnBrk="1" latinLnBrk="0" hangingPunct="1">
              <a:spcBef>
                <a:spcPct val="0"/>
              </a:spcBef>
              <a:buNone/>
              <a:defRPr sz="3733" b="1" kern="1200">
                <a:solidFill>
                  <a:srgbClr val="000000"/>
                </a:solidFill>
                <a:latin typeface="+mj-lt"/>
                <a:ea typeface="+mj-ea"/>
                <a:cs typeface="+mj-cs"/>
              </a:defRPr>
            </a:lvl1pPr>
          </a:lstStyle>
          <a:p>
            <a:pPr marL="0" marR="0" lvl="0" indent="0" algn="ctr" defTabSz="121917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Arial"/>
                <a:ea typeface="+mj-ea"/>
                <a:cs typeface="+mj-cs"/>
              </a:rPr>
              <a:t>Lurbinectedin</a:t>
            </a:r>
          </a:p>
        </p:txBody>
      </p:sp>
    </p:spTree>
    <p:extLst>
      <p:ext uri="{BB962C8B-B14F-4D97-AF65-F5344CB8AC3E}">
        <p14:creationId xmlns:p14="http://schemas.microsoft.com/office/powerpoint/2010/main" val="201964213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505631B-A07A-4245-B724-1A39D8CE3F09}"/>
              </a:ext>
            </a:extLst>
          </p:cNvPr>
          <p:cNvSpPr>
            <a:spLocks noGrp="1"/>
          </p:cNvSpPr>
          <p:nvPr>
            <p:ph type="body" sz="quarter" idx="4294967295"/>
          </p:nvPr>
        </p:nvSpPr>
        <p:spPr>
          <a:xfrm>
            <a:off x="6840575" y="6342689"/>
            <a:ext cx="4929402" cy="204671"/>
          </a:xfrm>
          <a:noFill/>
          <a:ln w="9525" algn="ctr">
            <a:noFill/>
            <a:miter lim="800000"/>
            <a:headEnd type="none" w="sm" len="sm"/>
            <a:tailEnd type="none" w="sm" len="sm"/>
          </a:ln>
          <a:effectLst/>
        </p:spPr>
        <p:txBody>
          <a:bodyPr vert="horz" wrap="square" lIns="0" tIns="0" rIns="0" bIns="0" rtlCol="0" anchor="b">
            <a:spAutoFit/>
          </a:bodyPr>
          <a:lstStyle/>
          <a:p>
            <a:pPr marL="0" indent="0" algn="r">
              <a:lnSpc>
                <a:spcPct val="95000"/>
              </a:lnSpc>
              <a:spcBef>
                <a:spcPts val="0"/>
              </a:spcBef>
              <a:spcAft>
                <a:spcPts val="200"/>
              </a:spcAft>
              <a:buNone/>
            </a:pPr>
            <a:r>
              <a:rPr lang="en-US" sz="1400" b="0" dirty="0">
                <a:ea typeface="Arial Unicode MS" pitchFamily="34" charset="-128"/>
                <a:cs typeface="Arial Unicode MS" pitchFamily="34" charset="-128"/>
              </a:rPr>
              <a:t>Trigo J, et al. Lancet Oncol. 2020;21(5):645-654..</a:t>
            </a:r>
          </a:p>
        </p:txBody>
      </p:sp>
      <p:pic>
        <p:nvPicPr>
          <p:cNvPr id="11" name="Imagen 10">
            <a:extLst>
              <a:ext uri="{FF2B5EF4-FFF2-40B4-BE49-F238E27FC236}">
                <a16:creationId xmlns:a16="http://schemas.microsoft.com/office/drawing/2014/main" id="{E31AEF23-1656-8219-045C-BE8B16692B0B}"/>
              </a:ext>
            </a:extLst>
          </p:cNvPr>
          <p:cNvPicPr>
            <a:picLocks noChangeAspect="1"/>
          </p:cNvPicPr>
          <p:nvPr/>
        </p:nvPicPr>
        <p:blipFill rotWithShape="1">
          <a:blip r:embed="rId3"/>
          <a:srcRect l="3318" t="24851" r="3318" b="12057"/>
          <a:stretch/>
        </p:blipFill>
        <p:spPr>
          <a:xfrm>
            <a:off x="165100" y="1676400"/>
            <a:ext cx="5884009" cy="4013031"/>
          </a:xfrm>
          <a:prstGeom prst="rect">
            <a:avLst/>
          </a:prstGeom>
        </p:spPr>
      </p:pic>
      <p:pic>
        <p:nvPicPr>
          <p:cNvPr id="13" name="Imagen 12">
            <a:extLst>
              <a:ext uri="{FF2B5EF4-FFF2-40B4-BE49-F238E27FC236}">
                <a16:creationId xmlns:a16="http://schemas.microsoft.com/office/drawing/2014/main" id="{ECE5584F-7BD6-6B62-9B68-26D76F55F53C}"/>
              </a:ext>
            </a:extLst>
          </p:cNvPr>
          <p:cNvPicPr>
            <a:picLocks noChangeAspect="1"/>
          </p:cNvPicPr>
          <p:nvPr/>
        </p:nvPicPr>
        <p:blipFill rotWithShape="1">
          <a:blip r:embed="rId4"/>
          <a:srcRect l="3544" t="19298" r="3394" b="8305"/>
          <a:stretch/>
        </p:blipFill>
        <p:spPr>
          <a:xfrm>
            <a:off x="6049109" y="1629508"/>
            <a:ext cx="5977791" cy="4013032"/>
          </a:xfrm>
          <a:prstGeom prst="rect">
            <a:avLst/>
          </a:prstGeom>
        </p:spPr>
      </p:pic>
      <p:sp>
        <p:nvSpPr>
          <p:cNvPr id="14" name="CuadroTexto 13">
            <a:extLst>
              <a:ext uri="{FF2B5EF4-FFF2-40B4-BE49-F238E27FC236}">
                <a16:creationId xmlns:a16="http://schemas.microsoft.com/office/drawing/2014/main" id="{2F9F8ABA-32F6-BB0F-B29E-CC914240507E}"/>
              </a:ext>
            </a:extLst>
          </p:cNvPr>
          <p:cNvSpPr txBox="1"/>
          <p:nvPr/>
        </p:nvSpPr>
        <p:spPr>
          <a:xfrm>
            <a:off x="641838" y="4368968"/>
            <a:ext cx="2098203"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2400" b="1" i="0" u="none" strike="noStrike" kern="1200" cap="none" spc="0" normalizeH="0" baseline="0" noProof="0" dirty="0">
                <a:ln>
                  <a:noFill/>
                </a:ln>
                <a:solidFill>
                  <a:srgbClr val="C00000"/>
                </a:solidFill>
                <a:effectLst/>
                <a:uLnTx/>
                <a:uFillTx/>
                <a:latin typeface="Calibri" panose="020F0502020204030204"/>
                <a:ea typeface="+mn-ea"/>
                <a:cs typeface="+mn-cs"/>
              </a:rPr>
              <a:t>ORR: 35%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141414"/>
                </a:solidFill>
                <a:effectLst/>
                <a:uLnTx/>
                <a:uFillTx/>
                <a:latin typeface="Calibri" panose="020F0502020204030204"/>
                <a:ea typeface="+mn-ea"/>
                <a:cs typeface="+mn-cs"/>
              </a:rPr>
              <a:t>- CTFI&lt;90 </a:t>
            </a:r>
            <a:r>
              <a:rPr kumimoji="0" lang="es-ES" sz="1800" b="0" i="0" u="none" strike="noStrike" kern="1200" cap="none" spc="0" normalizeH="0" baseline="0" noProof="0" dirty="0" err="1">
                <a:ln>
                  <a:noFill/>
                </a:ln>
                <a:solidFill>
                  <a:srgbClr val="141414"/>
                </a:solidFill>
                <a:effectLst/>
                <a:uLnTx/>
                <a:uFillTx/>
                <a:latin typeface="Calibri" panose="020F0502020204030204"/>
                <a:ea typeface="+mn-ea"/>
                <a:cs typeface="+mn-cs"/>
              </a:rPr>
              <a:t>days</a:t>
            </a:r>
            <a:r>
              <a:rPr kumimoji="0" lang="es-ES" sz="1800" b="0" i="0" u="none" strike="noStrike" kern="1200" cap="none" spc="0" normalizeH="0" baseline="0" noProof="0" dirty="0">
                <a:ln>
                  <a:noFill/>
                </a:ln>
                <a:solidFill>
                  <a:srgbClr val="141414"/>
                </a:solidFill>
                <a:effectLst/>
                <a:uLnTx/>
                <a:uFillTx/>
                <a:latin typeface="Calibri" panose="020F0502020204030204"/>
                <a:ea typeface="+mn-ea"/>
                <a:cs typeface="+mn-cs"/>
              </a:rPr>
              <a:t>: </a:t>
            </a:r>
            <a:r>
              <a:rPr kumimoji="0" lang="es-ES" sz="1800" b="1" i="0" u="none" strike="noStrike" kern="1200" cap="none" spc="0" normalizeH="0" baseline="0" noProof="0" dirty="0">
                <a:ln>
                  <a:noFill/>
                </a:ln>
                <a:solidFill>
                  <a:srgbClr val="141414"/>
                </a:solidFill>
                <a:effectLst/>
                <a:uLnTx/>
                <a:uFillTx/>
                <a:latin typeface="Calibri" panose="020F0502020204030204"/>
                <a:ea typeface="+mn-ea"/>
                <a:cs typeface="+mn-cs"/>
              </a:rPr>
              <a:t>22%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141414"/>
                </a:solidFill>
                <a:effectLst/>
                <a:uLnTx/>
                <a:uFillTx/>
                <a:latin typeface="Calibri" panose="020F0502020204030204"/>
                <a:ea typeface="+mn-ea"/>
                <a:cs typeface="+mn-cs"/>
              </a:rPr>
              <a:t>- CTFI&gt;90 </a:t>
            </a:r>
            <a:r>
              <a:rPr kumimoji="0" lang="es-ES" sz="1800" b="0" i="0" u="none" strike="noStrike" kern="1200" cap="none" spc="0" normalizeH="0" baseline="0" noProof="0" dirty="0" err="1">
                <a:ln>
                  <a:noFill/>
                </a:ln>
                <a:solidFill>
                  <a:srgbClr val="141414"/>
                </a:solidFill>
                <a:effectLst/>
                <a:uLnTx/>
                <a:uFillTx/>
                <a:latin typeface="Calibri" panose="020F0502020204030204"/>
                <a:ea typeface="+mn-ea"/>
                <a:cs typeface="+mn-cs"/>
              </a:rPr>
              <a:t>days</a:t>
            </a:r>
            <a:r>
              <a:rPr kumimoji="0" lang="es-ES" sz="1800" b="0" i="0" u="none" strike="noStrike" kern="1200" cap="none" spc="0" normalizeH="0" baseline="0" noProof="0" dirty="0">
                <a:ln>
                  <a:noFill/>
                </a:ln>
                <a:solidFill>
                  <a:srgbClr val="141414"/>
                </a:solidFill>
                <a:effectLst/>
                <a:uLnTx/>
                <a:uFillTx/>
                <a:latin typeface="Calibri" panose="020F0502020204030204"/>
                <a:ea typeface="+mn-ea"/>
                <a:cs typeface="+mn-cs"/>
              </a:rPr>
              <a:t>: </a:t>
            </a:r>
            <a:r>
              <a:rPr kumimoji="0" lang="es-ES" sz="1800" b="1" i="0" u="none" strike="noStrike" kern="1200" cap="none" spc="0" normalizeH="0" baseline="0" noProof="0" dirty="0">
                <a:ln>
                  <a:noFill/>
                </a:ln>
                <a:solidFill>
                  <a:srgbClr val="141414"/>
                </a:solidFill>
                <a:effectLst/>
                <a:uLnTx/>
                <a:uFillTx/>
                <a:latin typeface="Calibri" panose="020F0502020204030204"/>
                <a:ea typeface="+mn-ea"/>
                <a:cs typeface="+mn-cs"/>
              </a:rPr>
              <a:t>45%</a:t>
            </a:r>
          </a:p>
        </p:txBody>
      </p:sp>
      <p:sp>
        <p:nvSpPr>
          <p:cNvPr id="6" name="Title 1">
            <a:extLst>
              <a:ext uri="{FF2B5EF4-FFF2-40B4-BE49-F238E27FC236}">
                <a16:creationId xmlns:a16="http://schemas.microsoft.com/office/drawing/2014/main" id="{9F3BECF8-E163-D225-C56A-69ED2D0C75B1}"/>
              </a:ext>
            </a:extLst>
          </p:cNvPr>
          <p:cNvSpPr txBox="1">
            <a:spLocks/>
          </p:cNvSpPr>
          <p:nvPr/>
        </p:nvSpPr>
        <p:spPr>
          <a:xfrm>
            <a:off x="304800" y="8304"/>
            <a:ext cx="11582400" cy="939801"/>
          </a:xfrm>
          <a:prstGeom prst="rect">
            <a:avLst/>
          </a:prstGeom>
        </p:spPr>
        <p:txBody>
          <a:bodyPr vert="horz" lIns="0" tIns="45720" rIns="91440" bIns="0" rtlCol="0" anchor="ctr">
            <a:noAutofit/>
          </a:bodyPr>
          <a:lstStyle>
            <a:lvl1pPr algn="l" defTabSz="1219170" rtl="0" eaLnBrk="1" latinLnBrk="0" hangingPunct="1">
              <a:spcBef>
                <a:spcPct val="0"/>
              </a:spcBef>
              <a:buNone/>
              <a:defRPr sz="3733" b="1" kern="1200">
                <a:solidFill>
                  <a:srgbClr val="000000"/>
                </a:solidFill>
                <a:latin typeface="+mj-lt"/>
                <a:ea typeface="+mj-ea"/>
                <a:cs typeface="+mj-cs"/>
              </a:defRPr>
            </a:lvl1pPr>
          </a:lstStyle>
          <a:p>
            <a:pPr marL="0" marR="0" lvl="0" indent="0" algn="ctr" defTabSz="121917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Arial"/>
                <a:ea typeface="+mj-ea"/>
                <a:cs typeface="+mj-cs"/>
              </a:rPr>
              <a:t>Lurbinectedin basket trial – SCLC Cohort (Pretreated)</a:t>
            </a:r>
          </a:p>
        </p:txBody>
      </p:sp>
    </p:spTree>
    <p:extLst>
      <p:ext uri="{BB962C8B-B14F-4D97-AF65-F5344CB8AC3E}">
        <p14:creationId xmlns:p14="http://schemas.microsoft.com/office/powerpoint/2010/main" val="33200088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65761" y="105563"/>
            <a:ext cx="10860481" cy="430887"/>
          </a:xfrm>
        </p:spPr>
        <p:txBody>
          <a:bodyPr>
            <a:noAutofit/>
          </a:bodyPr>
          <a:lstStyle/>
          <a:p>
            <a:pPr algn="ctr"/>
            <a:r>
              <a:rPr lang="es-ES" sz="3600" dirty="0">
                <a:solidFill>
                  <a:srgbClr val="C00000"/>
                </a:solidFill>
              </a:rPr>
              <a:t>Atlantis Trial: </a:t>
            </a:r>
            <a:r>
              <a:rPr lang="es-ES" sz="3600" dirty="0" err="1">
                <a:solidFill>
                  <a:srgbClr val="C00000"/>
                </a:solidFill>
              </a:rPr>
              <a:t>Lurbinectedin</a:t>
            </a:r>
            <a:r>
              <a:rPr lang="es-ES" sz="3600" dirty="0">
                <a:solidFill>
                  <a:srgbClr val="C00000"/>
                </a:solidFill>
              </a:rPr>
              <a:t> plus </a:t>
            </a:r>
            <a:r>
              <a:rPr lang="es-ES" sz="3600" dirty="0" err="1">
                <a:solidFill>
                  <a:srgbClr val="C00000"/>
                </a:solidFill>
              </a:rPr>
              <a:t>Doxorubicin</a:t>
            </a:r>
            <a:br>
              <a:rPr lang="en-US" sz="3600" dirty="0">
                <a:solidFill>
                  <a:srgbClr val="C00000"/>
                </a:solidFill>
              </a:rPr>
            </a:br>
            <a:r>
              <a:rPr lang="de-CH" sz="3600" dirty="0" err="1">
                <a:solidFill>
                  <a:srgbClr val="C00000"/>
                </a:solidFill>
              </a:rPr>
              <a:t>No</a:t>
            </a:r>
            <a:r>
              <a:rPr lang="de-CH" sz="3600" dirty="0">
                <a:solidFill>
                  <a:srgbClr val="C00000"/>
                </a:solidFill>
              </a:rPr>
              <a:t> </a:t>
            </a:r>
            <a:r>
              <a:rPr lang="de-CH" sz="3600" dirty="0" err="1">
                <a:solidFill>
                  <a:srgbClr val="C00000"/>
                </a:solidFill>
              </a:rPr>
              <a:t>impact</a:t>
            </a:r>
            <a:r>
              <a:rPr lang="de-CH" sz="3600" dirty="0">
                <a:solidFill>
                  <a:srgbClr val="C00000"/>
                </a:solidFill>
              </a:rPr>
              <a:t> in OS </a:t>
            </a:r>
            <a:r>
              <a:rPr lang="de-CH" sz="3600" dirty="0" err="1">
                <a:solidFill>
                  <a:srgbClr val="C00000"/>
                </a:solidFill>
              </a:rPr>
              <a:t>or</a:t>
            </a:r>
            <a:r>
              <a:rPr lang="de-CH" sz="3600" dirty="0">
                <a:solidFill>
                  <a:srgbClr val="C00000"/>
                </a:solidFill>
              </a:rPr>
              <a:t> PFS</a:t>
            </a:r>
          </a:p>
        </p:txBody>
      </p:sp>
      <p:sp>
        <p:nvSpPr>
          <p:cNvPr id="3" name="Text Placeholder 2"/>
          <p:cNvSpPr>
            <a:spLocks noGrp="1"/>
          </p:cNvSpPr>
          <p:nvPr>
            <p:ph type="body" sz="quarter" idx="4294967295"/>
          </p:nvPr>
        </p:nvSpPr>
        <p:spPr>
          <a:xfrm>
            <a:off x="551385" y="6351716"/>
            <a:ext cx="5110373" cy="204671"/>
          </a:xfrm>
          <a:noFill/>
          <a:ln w="9525" algn="ctr">
            <a:noFill/>
            <a:miter lim="800000"/>
            <a:headEnd type="none" w="sm" len="sm"/>
            <a:tailEnd type="none" w="sm" len="sm"/>
          </a:ln>
          <a:effectLst/>
        </p:spPr>
        <p:txBody>
          <a:bodyPr vert="horz" wrap="none" lIns="0" tIns="0" rIns="0" bIns="0" rtlCol="0" anchor="b">
            <a:spAutoFit/>
          </a:bodyPr>
          <a:lstStyle/>
          <a:p>
            <a:pPr>
              <a:lnSpc>
                <a:spcPct val="95000"/>
              </a:lnSpc>
              <a:spcAft>
                <a:spcPts val="200"/>
              </a:spcAft>
            </a:pPr>
            <a:r>
              <a:rPr lang="de-CH" sz="1400" dirty="0">
                <a:ea typeface="Arial Unicode MS" pitchFamily="34" charset="-128"/>
                <a:cs typeface="Arial Unicode MS" pitchFamily="34" charset="-128"/>
              </a:rPr>
              <a:t>Paz-Ares et al. WCLC 2021 (PL02.03), S Poncet et al. Lancet </a:t>
            </a:r>
            <a:r>
              <a:rPr lang="de-CH" sz="1400" dirty="0" err="1">
                <a:ea typeface="Arial Unicode MS" pitchFamily="34" charset="-128"/>
                <a:cs typeface="Arial Unicode MS" pitchFamily="34" charset="-128"/>
              </a:rPr>
              <a:t>Resp</a:t>
            </a:r>
            <a:r>
              <a:rPr lang="de-CH" sz="1400" dirty="0">
                <a:ea typeface="Arial Unicode MS" pitchFamily="34" charset="-128"/>
                <a:cs typeface="Arial Unicode MS" pitchFamily="34" charset="-128"/>
              </a:rPr>
              <a:t> </a:t>
            </a:r>
            <a:r>
              <a:rPr lang="de-CH" sz="1400" dirty="0" err="1">
                <a:ea typeface="Arial Unicode MS" pitchFamily="34" charset="-128"/>
                <a:cs typeface="Arial Unicode MS" pitchFamily="34" charset="-128"/>
              </a:rPr>
              <a:t>Med</a:t>
            </a:r>
            <a:r>
              <a:rPr lang="de-CH" sz="1400" dirty="0">
                <a:ea typeface="Arial Unicode MS" pitchFamily="34" charset="-128"/>
                <a:cs typeface="Arial Unicode MS" pitchFamily="34" charset="-128"/>
              </a:rPr>
              <a:t> 2023</a:t>
            </a:r>
          </a:p>
        </p:txBody>
      </p:sp>
      <p:grpSp>
        <p:nvGrpSpPr>
          <p:cNvPr id="27" name="Group 26">
            <a:extLst>
              <a:ext uri="{FF2B5EF4-FFF2-40B4-BE49-F238E27FC236}">
                <a16:creationId xmlns:a16="http://schemas.microsoft.com/office/drawing/2014/main" id="{B1D5EBDF-CDB5-4F11-A09E-4A58EA4BB84E}"/>
              </a:ext>
            </a:extLst>
          </p:cNvPr>
          <p:cNvGrpSpPr/>
          <p:nvPr/>
        </p:nvGrpSpPr>
        <p:grpSpPr>
          <a:xfrm>
            <a:off x="565209" y="1410619"/>
            <a:ext cx="5400000" cy="4104064"/>
            <a:chOff x="551384" y="1340768"/>
            <a:chExt cx="5400000" cy="4104064"/>
          </a:xfrm>
        </p:grpSpPr>
        <p:grpSp>
          <p:nvGrpSpPr>
            <p:cNvPr id="13" name="Group 12">
              <a:extLst>
                <a:ext uri="{FF2B5EF4-FFF2-40B4-BE49-F238E27FC236}">
                  <a16:creationId xmlns:a16="http://schemas.microsoft.com/office/drawing/2014/main" id="{87A8FA8D-D9CD-467B-8F9F-AEA765744C59}"/>
                </a:ext>
              </a:extLst>
            </p:cNvPr>
            <p:cNvGrpSpPr/>
            <p:nvPr/>
          </p:nvGrpSpPr>
          <p:grpSpPr>
            <a:xfrm>
              <a:off x="551384" y="1340768"/>
              <a:ext cx="5400000" cy="570760"/>
              <a:chOff x="551384" y="1340768"/>
              <a:chExt cx="5400000" cy="570760"/>
            </a:xfrm>
          </p:grpSpPr>
          <p:sp>
            <p:nvSpPr>
              <p:cNvPr id="18" name="Rectangle: Top Corners Rounded 17">
                <a:extLst>
                  <a:ext uri="{FF2B5EF4-FFF2-40B4-BE49-F238E27FC236}">
                    <a16:creationId xmlns:a16="http://schemas.microsoft.com/office/drawing/2014/main" id="{F7670D01-41BD-4AA6-86F5-2025A3A93CED}"/>
                  </a:ext>
                </a:extLst>
              </p:cNvPr>
              <p:cNvSpPr/>
              <p:nvPr/>
            </p:nvSpPr>
            <p:spPr>
              <a:xfrm flipH="1">
                <a:off x="551384" y="1443528"/>
                <a:ext cx="5400000" cy="468000"/>
              </a:xfrm>
              <a:prstGeom prst="round2SameRect">
                <a:avLst>
                  <a:gd name="adj1" fmla="val 44427"/>
                  <a:gd name="adj2" fmla="val 0"/>
                </a:avLst>
              </a:prstGeom>
              <a:gradFill flip="none" rotWithShape="1">
                <a:gsLst>
                  <a:gs pos="83000">
                    <a:schemeClr val="accent1"/>
                  </a:gs>
                  <a:gs pos="18000">
                    <a:schemeClr val="accent2"/>
                  </a:gs>
                </a:gsLst>
                <a:lin ang="8100000" scaled="1"/>
                <a:tileRect/>
              </a:gradFill>
              <a:ln>
                <a:noFill/>
              </a:ln>
              <a:effectLst>
                <a:outerShdw blurRad="127000" dist="508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16000" tIns="0" rIns="216000" bIns="36000" rtlCol="0" anchor="ctr" anchorCtr="0"/>
              <a:lstStyle/>
              <a:p>
                <a:pPr marL="0" marR="0" lvl="0" indent="0" algn="l" defTabSz="457178" rtl="0" eaLnBrk="1" fontAlgn="auto" latinLnBrk="0" hangingPunct="1">
                  <a:lnSpc>
                    <a:spcPct val="95000"/>
                  </a:lnSpc>
                  <a:spcBef>
                    <a:spcPts val="0"/>
                  </a:spcBef>
                  <a:spcAft>
                    <a:spcPts val="0"/>
                  </a:spcAft>
                  <a:buClrTx/>
                  <a:buSzTx/>
                  <a:buFontTx/>
                  <a:buNone/>
                  <a:tabLst/>
                  <a:defRPr/>
                </a:pPr>
                <a:r>
                  <a:rPr kumimoji="0" lang="en-US" sz="1351" b="1" i="0" u="none" strike="noStrike" kern="1200" cap="none" spc="0" normalizeH="0" baseline="0" noProof="0" dirty="0">
                    <a:ln>
                      <a:noFill/>
                    </a:ln>
                    <a:solidFill>
                      <a:prstClr val="white"/>
                    </a:solidFill>
                    <a:effectLst>
                      <a:outerShdw blurRad="127000" dist="38100" dir="2700000" algn="tl">
                        <a:srgbClr val="000000">
                          <a:alpha val="43137"/>
                        </a:srgbClr>
                      </a:outerShdw>
                    </a:effectLst>
                    <a:uLnTx/>
                    <a:uFillTx/>
                    <a:latin typeface="Arial" panose="020B0604020202020204"/>
                    <a:ea typeface="+mn-ea"/>
                    <a:cs typeface="+mn-cs"/>
                  </a:rPr>
                  <a:t>Progression-freeSurvival</a:t>
                </a:r>
              </a:p>
            </p:txBody>
          </p:sp>
          <p:sp>
            <p:nvSpPr>
              <p:cNvPr id="19" name="Oval 18">
                <a:extLst>
                  <a:ext uri="{FF2B5EF4-FFF2-40B4-BE49-F238E27FC236}">
                    <a16:creationId xmlns:a16="http://schemas.microsoft.com/office/drawing/2014/main" id="{C86DC653-6B9B-4499-BB5A-BC8D7025F55C}"/>
                  </a:ext>
                </a:extLst>
              </p:cNvPr>
              <p:cNvSpPr/>
              <p:nvPr/>
            </p:nvSpPr>
            <p:spPr>
              <a:xfrm rot="2647037">
                <a:off x="556030" y="1340768"/>
                <a:ext cx="275240" cy="486134"/>
              </a:xfrm>
              <a:prstGeom prst="ellipse">
                <a:avLst/>
              </a:prstGeom>
              <a:gradFill flip="none" rotWithShape="1">
                <a:gsLst>
                  <a:gs pos="0">
                    <a:schemeClr val="bg1">
                      <a:alpha val="57000"/>
                    </a:schemeClr>
                  </a:gs>
                  <a:gs pos="60000">
                    <a:schemeClr val="bg1">
                      <a:alpha val="0"/>
                    </a:schemeClr>
                  </a:gs>
                </a:gsLst>
                <a:path path="shap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sp>
          <p:nvSpPr>
            <p:cNvPr id="23" name="Rectangle 22">
              <a:extLst>
                <a:ext uri="{FF2B5EF4-FFF2-40B4-BE49-F238E27FC236}">
                  <a16:creationId xmlns:a16="http://schemas.microsoft.com/office/drawing/2014/main" id="{80932AA2-FD80-4F3F-9298-B2F7586970B3}"/>
                </a:ext>
              </a:extLst>
            </p:cNvPr>
            <p:cNvSpPr/>
            <p:nvPr/>
          </p:nvSpPr>
          <p:spPr bwMode="gray">
            <a:xfrm>
              <a:off x="551384" y="1916832"/>
              <a:ext cx="5400000" cy="3528000"/>
            </a:xfrm>
            <a:prstGeom prst="rect">
              <a:avLst/>
            </a:prstGeom>
            <a:solidFill>
              <a:schemeClr val="bg1"/>
            </a:solidFill>
            <a:ln w="12700" algn="ctr">
              <a:noFill/>
              <a:round/>
              <a:headEnd/>
              <a:tailEnd/>
            </a:ln>
            <a:effectLst>
              <a:outerShdw blurRad="127000" dist="38100" dir="5400000" algn="t" rotWithShape="0">
                <a:prstClr val="black">
                  <a:alpha val="15000"/>
                </a:prstClr>
              </a:outerShdw>
            </a:effectLst>
          </p:spPr>
          <p:txBody>
            <a:bodyPr wrap="square" lIns="216000" tIns="180000" rIns="216000" bIns="0" anchor="t" anchorCtr="0"/>
            <a:lstStyle/>
            <a:p>
              <a:pPr marL="285744" marR="0" lvl="0" indent="-285744" algn="l" defTabSz="457178" rtl="0" eaLnBrk="1" fontAlgn="auto" latinLnBrk="0" hangingPunct="1">
                <a:lnSpc>
                  <a:spcPct val="95000"/>
                </a:lnSpc>
                <a:spcBef>
                  <a:spcPts val="0"/>
                </a:spcBef>
                <a:spcAft>
                  <a:spcPts val="600"/>
                </a:spcAft>
                <a:buClr>
                  <a:srgbClr val="78AD31"/>
                </a:buClr>
                <a:buSzTx/>
                <a:buFont typeface="Arial" panose="020B0604020202020204" pitchFamily="34" charset="0"/>
                <a:buChar char="˃"/>
                <a:tabLst/>
                <a:defRPr/>
              </a:pPr>
              <a:endParaRPr kumimoji="0" lang="en-US" sz="15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pic>
          <p:nvPicPr>
            <p:cNvPr id="4098" name="Picture 2" descr="https://lh3.googleusercontent.com/gHlwduAkcmYn5DMrL3_1uFQnCo_8M6u4HXGSlGcVWsNmkw7D2z4sFNoaVrv30BHNByUx70uJvDCxt8bi-nFg9KHB4ZC0X9nyVwOWjrBj31xlU-nQBzLb5JjqUTk0K8wKJvx9IojtD_E=s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392" y="1988840"/>
              <a:ext cx="5215433" cy="310676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1"/>
            <p:cNvSpPr>
              <a:spLocks noChangeArrowheads="1"/>
            </p:cNvSpPr>
            <p:nvPr/>
          </p:nvSpPr>
          <p:spPr bwMode="auto">
            <a:xfrm>
              <a:off x="3911665" y="2726561"/>
              <a:ext cx="103714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377"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PFS HR=0.831</a:t>
              </a:r>
              <a:endParaRPr kumimoji="0" lang="de-DE" altLang="de-DE" sz="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grpSp>
        <p:nvGrpSpPr>
          <p:cNvPr id="26" name="Group 25">
            <a:extLst>
              <a:ext uri="{FF2B5EF4-FFF2-40B4-BE49-F238E27FC236}">
                <a16:creationId xmlns:a16="http://schemas.microsoft.com/office/drawing/2014/main" id="{A122D5A6-EB76-4C49-93BB-2375553961D2}"/>
              </a:ext>
            </a:extLst>
          </p:cNvPr>
          <p:cNvGrpSpPr/>
          <p:nvPr/>
        </p:nvGrpSpPr>
        <p:grpSpPr>
          <a:xfrm>
            <a:off x="6240016" y="1412776"/>
            <a:ext cx="5404339" cy="4104064"/>
            <a:chOff x="6240016" y="1340768"/>
            <a:chExt cx="5404338" cy="4104064"/>
          </a:xfrm>
        </p:grpSpPr>
        <p:grpSp>
          <p:nvGrpSpPr>
            <p:cNvPr id="12" name="Group 11">
              <a:extLst>
                <a:ext uri="{FF2B5EF4-FFF2-40B4-BE49-F238E27FC236}">
                  <a16:creationId xmlns:a16="http://schemas.microsoft.com/office/drawing/2014/main" id="{EB4C364F-C001-4D5E-8489-7CD21E064D18}"/>
                </a:ext>
              </a:extLst>
            </p:cNvPr>
            <p:cNvGrpSpPr/>
            <p:nvPr/>
          </p:nvGrpSpPr>
          <p:grpSpPr>
            <a:xfrm>
              <a:off x="6240016" y="1340768"/>
              <a:ext cx="5401979" cy="570760"/>
              <a:chOff x="6240016" y="1340768"/>
              <a:chExt cx="5401979" cy="570760"/>
            </a:xfrm>
          </p:grpSpPr>
          <p:sp>
            <p:nvSpPr>
              <p:cNvPr id="21" name="Rectangle: Top Corners Rounded 20">
                <a:extLst>
                  <a:ext uri="{FF2B5EF4-FFF2-40B4-BE49-F238E27FC236}">
                    <a16:creationId xmlns:a16="http://schemas.microsoft.com/office/drawing/2014/main" id="{DD1DF662-935B-4314-8DF4-CDADA47745AD}"/>
                  </a:ext>
                </a:extLst>
              </p:cNvPr>
              <p:cNvSpPr/>
              <p:nvPr/>
            </p:nvSpPr>
            <p:spPr>
              <a:xfrm flipH="1">
                <a:off x="6241995" y="1443528"/>
                <a:ext cx="5400000" cy="468000"/>
              </a:xfrm>
              <a:prstGeom prst="round2SameRect">
                <a:avLst>
                  <a:gd name="adj1" fmla="val 41679"/>
                  <a:gd name="adj2" fmla="val 0"/>
                </a:avLst>
              </a:prstGeom>
              <a:gradFill flip="none" rotWithShape="1">
                <a:gsLst>
                  <a:gs pos="17000">
                    <a:srgbClr val="098E91"/>
                  </a:gs>
                  <a:gs pos="100000">
                    <a:srgbClr val="5AC131"/>
                  </a:gs>
                </a:gsLst>
                <a:lin ang="18900000" scaled="1"/>
                <a:tileRect/>
              </a:gradFill>
              <a:ln>
                <a:noFill/>
              </a:ln>
              <a:effectLst>
                <a:outerShdw blurRad="127000" dist="508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16000" tIns="0" rIns="216000" bIns="36000" rtlCol="0" anchor="ctr" anchorCtr="0"/>
              <a:lstStyle/>
              <a:p>
                <a:pPr marL="0" marR="0" lvl="0" indent="0" algn="l" defTabSz="457178" rtl="0" eaLnBrk="1" fontAlgn="auto" latinLnBrk="0" hangingPunct="1">
                  <a:lnSpc>
                    <a:spcPct val="95000"/>
                  </a:lnSpc>
                  <a:spcBef>
                    <a:spcPts val="0"/>
                  </a:spcBef>
                  <a:spcAft>
                    <a:spcPts val="0"/>
                  </a:spcAft>
                  <a:buClrTx/>
                  <a:buSzTx/>
                  <a:buFontTx/>
                  <a:buNone/>
                  <a:tabLst/>
                  <a:defRPr/>
                </a:pPr>
                <a:r>
                  <a:rPr kumimoji="0" lang="en-US" sz="1351" b="1" i="0" u="none" strike="noStrike" kern="1200" cap="none" spc="0" normalizeH="0" baseline="0" noProof="0" dirty="0">
                    <a:ln>
                      <a:noFill/>
                    </a:ln>
                    <a:solidFill>
                      <a:prstClr val="white"/>
                    </a:solidFill>
                    <a:effectLst>
                      <a:outerShdw blurRad="127000" dist="38100" dir="2700000" algn="tl">
                        <a:srgbClr val="000000">
                          <a:alpha val="43137"/>
                        </a:srgbClr>
                      </a:outerShdw>
                    </a:effectLst>
                    <a:uLnTx/>
                    <a:uFillTx/>
                    <a:latin typeface="Arial" panose="020B0604020202020204"/>
                    <a:ea typeface="+mn-ea"/>
                    <a:cs typeface="+mn-cs"/>
                  </a:rPr>
                  <a:t>Overall Survival</a:t>
                </a:r>
              </a:p>
            </p:txBody>
          </p:sp>
          <p:sp>
            <p:nvSpPr>
              <p:cNvPr id="22" name="Oval 21">
                <a:extLst>
                  <a:ext uri="{FF2B5EF4-FFF2-40B4-BE49-F238E27FC236}">
                    <a16:creationId xmlns:a16="http://schemas.microsoft.com/office/drawing/2014/main" id="{2A6673BC-3DC1-4B37-AD02-A44A6A7DE4A1}"/>
                  </a:ext>
                </a:extLst>
              </p:cNvPr>
              <p:cNvSpPr/>
              <p:nvPr/>
            </p:nvSpPr>
            <p:spPr>
              <a:xfrm rot="2647037">
                <a:off x="6240016" y="1340768"/>
                <a:ext cx="275240" cy="486134"/>
              </a:xfrm>
              <a:prstGeom prst="ellipse">
                <a:avLst/>
              </a:prstGeom>
              <a:gradFill flip="none" rotWithShape="1">
                <a:gsLst>
                  <a:gs pos="0">
                    <a:schemeClr val="bg1">
                      <a:alpha val="57000"/>
                    </a:schemeClr>
                  </a:gs>
                  <a:gs pos="60000">
                    <a:schemeClr val="bg1">
                      <a:alpha val="0"/>
                    </a:schemeClr>
                  </a:gs>
                </a:gsLst>
                <a:path path="shap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a:ea typeface="+mn-ea"/>
                  <a:cs typeface="+mn-cs"/>
                </a:endParaRPr>
              </a:p>
            </p:txBody>
          </p:sp>
        </p:grpSp>
        <p:sp>
          <p:nvSpPr>
            <p:cNvPr id="24" name="Rectangle 23">
              <a:extLst>
                <a:ext uri="{FF2B5EF4-FFF2-40B4-BE49-F238E27FC236}">
                  <a16:creationId xmlns:a16="http://schemas.microsoft.com/office/drawing/2014/main" id="{2690FF9E-9D33-412F-9E8C-A4E2B21603A3}"/>
                </a:ext>
              </a:extLst>
            </p:cNvPr>
            <p:cNvSpPr/>
            <p:nvPr/>
          </p:nvSpPr>
          <p:spPr bwMode="gray">
            <a:xfrm>
              <a:off x="6244354" y="1916832"/>
              <a:ext cx="5400000" cy="3528000"/>
            </a:xfrm>
            <a:prstGeom prst="rect">
              <a:avLst/>
            </a:prstGeom>
            <a:solidFill>
              <a:schemeClr val="bg1"/>
            </a:solidFill>
            <a:ln w="12700" algn="ctr">
              <a:noFill/>
              <a:round/>
              <a:headEnd/>
              <a:tailEnd/>
            </a:ln>
            <a:effectLst>
              <a:outerShdw blurRad="127000" dist="38100" dir="5400000" algn="t" rotWithShape="0">
                <a:prstClr val="black">
                  <a:alpha val="15000"/>
                </a:prstClr>
              </a:outerShdw>
            </a:effectLst>
          </p:spPr>
          <p:txBody>
            <a:bodyPr wrap="square" lIns="216000" tIns="180000" rIns="216000" bIns="0" anchor="t" anchorCtr="0"/>
            <a:lstStyle/>
            <a:p>
              <a:pPr marL="285744" marR="0" lvl="0" indent="-285744" algn="l" defTabSz="457178" rtl="0" eaLnBrk="1" fontAlgn="auto" latinLnBrk="0" hangingPunct="1">
                <a:lnSpc>
                  <a:spcPct val="95000"/>
                </a:lnSpc>
                <a:spcBef>
                  <a:spcPts val="0"/>
                </a:spcBef>
                <a:spcAft>
                  <a:spcPts val="600"/>
                </a:spcAft>
                <a:buClr>
                  <a:srgbClr val="78AD31"/>
                </a:buClr>
                <a:buSzTx/>
                <a:buFont typeface="Arial" panose="020B0604020202020204" pitchFamily="34" charset="0"/>
                <a:buChar char="˃"/>
                <a:tabLst/>
                <a:defRPr/>
              </a:pPr>
              <a:endParaRPr kumimoji="0" lang="en-US" sz="15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nvGrpSpPr>
            <p:cNvPr id="25" name="Group 24">
              <a:extLst>
                <a:ext uri="{FF2B5EF4-FFF2-40B4-BE49-F238E27FC236}">
                  <a16:creationId xmlns:a16="http://schemas.microsoft.com/office/drawing/2014/main" id="{77168C76-48D6-45C4-AB43-97916FE3BCDE}"/>
                </a:ext>
              </a:extLst>
            </p:cNvPr>
            <p:cNvGrpSpPr/>
            <p:nvPr/>
          </p:nvGrpSpPr>
          <p:grpSpPr>
            <a:xfrm>
              <a:off x="6333849" y="2060849"/>
              <a:ext cx="5191401" cy="3039288"/>
              <a:chOff x="6333849" y="2060849"/>
              <a:chExt cx="5191401" cy="3039288"/>
            </a:xfrm>
          </p:grpSpPr>
          <p:pic>
            <p:nvPicPr>
              <p:cNvPr id="4100" name="Picture 4" descr="https://lh6.googleusercontent.com/RRzaYIi1dIQcS6q8gcm9MjVs-NaXy9n_xIo8gh0mwGJjy9mEjpY1JBo__jo-Wjxa-ogcjv0vu1YN0y8ZqqhOaURPsbW239jNhgg0HkbQSjTXJhu6wk_m9mxMtPYejhmLGuIznRruz60=s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3849" y="2060849"/>
                <a:ext cx="5191401" cy="303928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9548426" y="2726561"/>
                <a:ext cx="1046761" cy="184666"/>
              </a:xfrm>
              <a:prstGeom prst="rect">
                <a:avLst/>
              </a:prstGeom>
            </p:spPr>
            <p:txBody>
              <a:bodyPr vert="horz" wrap="none" lIns="0" tIns="0" rIns="0" bIns="0" anchor="ctr" anchorCtr="0">
                <a:spAutoFit/>
              </a:bodyPr>
              <a:lstStyle/>
              <a:p>
                <a:pPr marL="0" marR="0" lvl="0" indent="0" algn="l" defTabSz="457178"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OS HR=0.967  </a:t>
                </a:r>
                <a:endParaRPr kumimoji="0" lang="de-DE" altLang="de-DE" sz="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grpSp>
      <p:pic>
        <p:nvPicPr>
          <p:cNvPr id="14" name="Picture 13">
            <a:extLst>
              <a:ext uri="{FF2B5EF4-FFF2-40B4-BE49-F238E27FC236}">
                <a16:creationId xmlns:a16="http://schemas.microsoft.com/office/drawing/2014/main" id="{C1E60A0C-2D1A-499D-8B49-83A74872424D}"/>
              </a:ext>
            </a:extLst>
          </p:cNvPr>
          <p:cNvPicPr>
            <a:picLocks noChangeAspect="1"/>
          </p:cNvPicPr>
          <p:nvPr/>
        </p:nvPicPr>
        <p:blipFill>
          <a:blip r:embed="rId4"/>
          <a:stretch>
            <a:fillRect/>
          </a:stretch>
        </p:blipFill>
        <p:spPr>
          <a:xfrm>
            <a:off x="3443710" y="2332912"/>
            <a:ext cx="186216" cy="289869"/>
          </a:xfrm>
          <a:prstGeom prst="rect">
            <a:avLst/>
          </a:prstGeom>
        </p:spPr>
      </p:pic>
      <p:sp>
        <p:nvSpPr>
          <p:cNvPr id="32" name="Rectangle 31">
            <a:extLst>
              <a:ext uri="{FF2B5EF4-FFF2-40B4-BE49-F238E27FC236}">
                <a16:creationId xmlns:a16="http://schemas.microsoft.com/office/drawing/2014/main" id="{CB021631-633F-4644-9015-CD3905D92681}"/>
              </a:ext>
            </a:extLst>
          </p:cNvPr>
          <p:cNvSpPr/>
          <p:nvPr/>
        </p:nvSpPr>
        <p:spPr>
          <a:xfrm>
            <a:off x="10421584" y="4581129"/>
            <a:ext cx="1103667" cy="184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(p-value = 0.7032)</a:t>
            </a:r>
          </a:p>
        </p:txBody>
      </p:sp>
      <p:sp>
        <p:nvSpPr>
          <p:cNvPr id="33" name="Rectangle 32">
            <a:extLst>
              <a:ext uri="{FF2B5EF4-FFF2-40B4-BE49-F238E27FC236}">
                <a16:creationId xmlns:a16="http://schemas.microsoft.com/office/drawing/2014/main" id="{9583ADB3-C17A-41C2-988F-81119C68C303}"/>
              </a:ext>
            </a:extLst>
          </p:cNvPr>
          <p:cNvSpPr/>
          <p:nvPr/>
        </p:nvSpPr>
        <p:spPr>
          <a:xfrm>
            <a:off x="6240619" y="4962558"/>
            <a:ext cx="954328" cy="2148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178" rtl="0" eaLnBrk="1" fontAlgn="auto" latinLnBrk="0" hangingPunct="1">
              <a:lnSpc>
                <a:spcPct val="100000"/>
              </a:lnSpc>
              <a:spcBef>
                <a:spcPts val="0"/>
              </a:spcBef>
              <a:spcAft>
                <a:spcPts val="0"/>
              </a:spcAft>
              <a:buClrTx/>
              <a:buSzTx/>
              <a:buFontTx/>
              <a:buAutoNum type="arabicPeriod"/>
              <a:tabLst/>
              <a:defRPr/>
            </a:pP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Lurbinectedin/DOX    </a:t>
            </a: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307</a:t>
            </a:r>
          </a:p>
          <a:p>
            <a:pPr marL="0" marR="0" lvl="0" indent="0" algn="l" defTabSz="457178" rtl="0" eaLnBrk="1" fontAlgn="auto" latinLnBrk="0" hangingPunct="1">
              <a:lnSpc>
                <a:spcPct val="100000"/>
              </a:lnSpc>
              <a:spcBef>
                <a:spcPts val="0"/>
              </a:spcBef>
              <a:spcAft>
                <a:spcPts val="0"/>
              </a:spcAft>
              <a:buClrTx/>
              <a:buSzTx/>
              <a:buFontTx/>
              <a:buAutoNum type="arabicPeriod"/>
              <a:tabLst/>
              <a:defRPr/>
            </a:pP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Control                         </a:t>
            </a: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306</a:t>
            </a: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 </a:t>
            </a:r>
          </a:p>
        </p:txBody>
      </p:sp>
      <p:sp>
        <p:nvSpPr>
          <p:cNvPr id="34" name="Rectangle 33">
            <a:extLst>
              <a:ext uri="{FF2B5EF4-FFF2-40B4-BE49-F238E27FC236}">
                <a16:creationId xmlns:a16="http://schemas.microsoft.com/office/drawing/2014/main" id="{D9946A1A-1668-4A56-A5C3-55A8E2AA6F9A}"/>
              </a:ext>
            </a:extLst>
          </p:cNvPr>
          <p:cNvSpPr/>
          <p:nvPr/>
        </p:nvSpPr>
        <p:spPr>
          <a:xfrm>
            <a:off x="4828721" y="4581129"/>
            <a:ext cx="1103667" cy="184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(p-value = 0.0437)</a:t>
            </a:r>
          </a:p>
        </p:txBody>
      </p:sp>
      <p:sp>
        <p:nvSpPr>
          <p:cNvPr id="37" name="Rectangle 36">
            <a:extLst>
              <a:ext uri="{FF2B5EF4-FFF2-40B4-BE49-F238E27FC236}">
                <a16:creationId xmlns:a16="http://schemas.microsoft.com/office/drawing/2014/main" id="{B1589E36-7A84-46A5-ABDF-FCAC531CB07D}"/>
              </a:ext>
            </a:extLst>
          </p:cNvPr>
          <p:cNvSpPr/>
          <p:nvPr/>
        </p:nvSpPr>
        <p:spPr>
          <a:xfrm>
            <a:off x="7124140" y="4937249"/>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247</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244 </a:t>
            </a:r>
          </a:p>
        </p:txBody>
      </p:sp>
      <p:sp>
        <p:nvSpPr>
          <p:cNvPr id="38" name="Rectangle 37">
            <a:extLst>
              <a:ext uri="{FF2B5EF4-FFF2-40B4-BE49-F238E27FC236}">
                <a16:creationId xmlns:a16="http://schemas.microsoft.com/office/drawing/2014/main" id="{F6830BD1-AC99-421D-ABB2-E5206D24FAC6}"/>
              </a:ext>
            </a:extLst>
          </p:cNvPr>
          <p:cNvSpPr/>
          <p:nvPr/>
        </p:nvSpPr>
        <p:spPr>
          <a:xfrm>
            <a:off x="7499320" y="4931894"/>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188</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168 </a:t>
            </a:r>
          </a:p>
        </p:txBody>
      </p:sp>
      <p:sp>
        <p:nvSpPr>
          <p:cNvPr id="39" name="Rectangle 38">
            <a:extLst>
              <a:ext uri="{FF2B5EF4-FFF2-40B4-BE49-F238E27FC236}">
                <a16:creationId xmlns:a16="http://schemas.microsoft.com/office/drawing/2014/main" id="{FA8B1717-7506-4D2A-8C6C-92BF4906FFC0}"/>
              </a:ext>
            </a:extLst>
          </p:cNvPr>
          <p:cNvSpPr/>
          <p:nvPr/>
        </p:nvSpPr>
        <p:spPr>
          <a:xfrm>
            <a:off x="7874500" y="4938022"/>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138</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111 </a:t>
            </a:r>
          </a:p>
        </p:txBody>
      </p:sp>
      <p:sp>
        <p:nvSpPr>
          <p:cNvPr id="40" name="Rectangle 39">
            <a:extLst>
              <a:ext uri="{FF2B5EF4-FFF2-40B4-BE49-F238E27FC236}">
                <a16:creationId xmlns:a16="http://schemas.microsoft.com/office/drawing/2014/main" id="{62A8E95C-4123-42A3-8D1F-4FEADB5A89F0}"/>
              </a:ext>
            </a:extLst>
          </p:cNvPr>
          <p:cNvSpPr/>
          <p:nvPr/>
        </p:nvSpPr>
        <p:spPr>
          <a:xfrm>
            <a:off x="8257307" y="4930703"/>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91</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77 </a:t>
            </a:r>
          </a:p>
        </p:txBody>
      </p:sp>
      <p:sp>
        <p:nvSpPr>
          <p:cNvPr id="41" name="Rectangle 40">
            <a:extLst>
              <a:ext uri="{FF2B5EF4-FFF2-40B4-BE49-F238E27FC236}">
                <a16:creationId xmlns:a16="http://schemas.microsoft.com/office/drawing/2014/main" id="{FC40C169-0A5C-4DE4-B07B-D0A994EF891B}"/>
              </a:ext>
            </a:extLst>
          </p:cNvPr>
          <p:cNvSpPr/>
          <p:nvPr/>
        </p:nvSpPr>
        <p:spPr>
          <a:xfrm>
            <a:off x="8638683" y="4929043"/>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62</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62 </a:t>
            </a:r>
          </a:p>
        </p:txBody>
      </p:sp>
      <p:sp>
        <p:nvSpPr>
          <p:cNvPr id="42" name="Rectangle 41">
            <a:extLst>
              <a:ext uri="{FF2B5EF4-FFF2-40B4-BE49-F238E27FC236}">
                <a16:creationId xmlns:a16="http://schemas.microsoft.com/office/drawing/2014/main" id="{F61DA3B4-A616-4B47-AC79-AF191B9568D0}"/>
              </a:ext>
            </a:extLst>
          </p:cNvPr>
          <p:cNvSpPr/>
          <p:nvPr/>
        </p:nvSpPr>
        <p:spPr>
          <a:xfrm>
            <a:off x="9007667" y="4932518"/>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43</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42 </a:t>
            </a:r>
          </a:p>
        </p:txBody>
      </p:sp>
      <p:sp>
        <p:nvSpPr>
          <p:cNvPr id="43" name="Rectangle 42">
            <a:extLst>
              <a:ext uri="{FF2B5EF4-FFF2-40B4-BE49-F238E27FC236}">
                <a16:creationId xmlns:a16="http://schemas.microsoft.com/office/drawing/2014/main" id="{A0D0E7A6-B323-4ECA-8525-4FAFE642B615}"/>
              </a:ext>
            </a:extLst>
          </p:cNvPr>
          <p:cNvSpPr/>
          <p:nvPr/>
        </p:nvSpPr>
        <p:spPr>
          <a:xfrm>
            <a:off x="9373556" y="4937598"/>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25</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24 </a:t>
            </a:r>
          </a:p>
        </p:txBody>
      </p:sp>
      <p:sp>
        <p:nvSpPr>
          <p:cNvPr id="44" name="Rectangle 43">
            <a:extLst>
              <a:ext uri="{FF2B5EF4-FFF2-40B4-BE49-F238E27FC236}">
                <a16:creationId xmlns:a16="http://schemas.microsoft.com/office/drawing/2014/main" id="{533C19EE-C964-4964-87FD-D0187CF88302}"/>
              </a:ext>
            </a:extLst>
          </p:cNvPr>
          <p:cNvSpPr/>
          <p:nvPr/>
        </p:nvSpPr>
        <p:spPr>
          <a:xfrm>
            <a:off x="9733596" y="4942382"/>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14</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15 </a:t>
            </a:r>
          </a:p>
        </p:txBody>
      </p:sp>
      <p:sp>
        <p:nvSpPr>
          <p:cNvPr id="45" name="Rectangle 44">
            <a:extLst>
              <a:ext uri="{FF2B5EF4-FFF2-40B4-BE49-F238E27FC236}">
                <a16:creationId xmlns:a16="http://schemas.microsoft.com/office/drawing/2014/main" id="{475890B5-63C8-4A32-A160-EF3D4AB996A8}"/>
              </a:ext>
            </a:extLst>
          </p:cNvPr>
          <p:cNvSpPr/>
          <p:nvPr/>
        </p:nvSpPr>
        <p:spPr>
          <a:xfrm>
            <a:off x="10129911" y="4946227"/>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10</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8 </a:t>
            </a:r>
          </a:p>
        </p:txBody>
      </p:sp>
      <p:sp>
        <p:nvSpPr>
          <p:cNvPr id="46" name="Rectangle 45">
            <a:extLst>
              <a:ext uri="{FF2B5EF4-FFF2-40B4-BE49-F238E27FC236}">
                <a16:creationId xmlns:a16="http://schemas.microsoft.com/office/drawing/2014/main" id="{E0D1C744-EB4A-40EB-9756-1D1BED0E8963}"/>
              </a:ext>
            </a:extLst>
          </p:cNvPr>
          <p:cNvSpPr/>
          <p:nvPr/>
        </p:nvSpPr>
        <p:spPr>
          <a:xfrm>
            <a:off x="10483455" y="4950042"/>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9</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6 </a:t>
            </a:r>
          </a:p>
        </p:txBody>
      </p:sp>
      <p:sp>
        <p:nvSpPr>
          <p:cNvPr id="47" name="Rectangle 46">
            <a:extLst>
              <a:ext uri="{FF2B5EF4-FFF2-40B4-BE49-F238E27FC236}">
                <a16:creationId xmlns:a16="http://schemas.microsoft.com/office/drawing/2014/main" id="{1A247588-6C89-43AE-8B99-531E9994F51E}"/>
              </a:ext>
            </a:extLst>
          </p:cNvPr>
          <p:cNvSpPr/>
          <p:nvPr/>
        </p:nvSpPr>
        <p:spPr>
          <a:xfrm>
            <a:off x="10844844" y="4955113"/>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5</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4 </a:t>
            </a:r>
          </a:p>
        </p:txBody>
      </p:sp>
      <p:sp>
        <p:nvSpPr>
          <p:cNvPr id="48" name="Rectangle 47">
            <a:extLst>
              <a:ext uri="{FF2B5EF4-FFF2-40B4-BE49-F238E27FC236}">
                <a16:creationId xmlns:a16="http://schemas.microsoft.com/office/drawing/2014/main" id="{0E991F77-35A0-4E2F-AEE8-D3C6B1C13D0D}"/>
              </a:ext>
            </a:extLst>
          </p:cNvPr>
          <p:cNvSpPr/>
          <p:nvPr/>
        </p:nvSpPr>
        <p:spPr>
          <a:xfrm>
            <a:off x="621983" y="4917555"/>
            <a:ext cx="954328" cy="2148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178" rtl="0" eaLnBrk="1" fontAlgn="auto" latinLnBrk="0" hangingPunct="1">
              <a:lnSpc>
                <a:spcPct val="100000"/>
              </a:lnSpc>
              <a:spcBef>
                <a:spcPts val="0"/>
              </a:spcBef>
              <a:spcAft>
                <a:spcPts val="0"/>
              </a:spcAft>
              <a:buClrTx/>
              <a:buSzTx/>
              <a:buFontTx/>
              <a:buAutoNum type="arabicPeriod"/>
              <a:tabLst/>
              <a:defRPr/>
            </a:pP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Lurbinectedin/DOX    </a:t>
            </a: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307</a:t>
            </a:r>
          </a:p>
          <a:p>
            <a:pPr marL="0" marR="0" lvl="0" indent="0" algn="l" defTabSz="457178" rtl="0" eaLnBrk="1" fontAlgn="auto" latinLnBrk="0" hangingPunct="1">
              <a:lnSpc>
                <a:spcPct val="100000"/>
              </a:lnSpc>
              <a:spcBef>
                <a:spcPts val="0"/>
              </a:spcBef>
              <a:spcAft>
                <a:spcPts val="0"/>
              </a:spcAft>
              <a:buClrTx/>
              <a:buSzTx/>
              <a:buFontTx/>
              <a:buAutoNum type="arabicPeriod"/>
              <a:tabLst/>
              <a:defRPr/>
            </a:pP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Control                         </a:t>
            </a: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306</a:t>
            </a:r>
            <a:r>
              <a:rPr kumimoji="0" lang="en-GB" sz="500" b="0" i="0" u="none" strike="noStrike" kern="1200" cap="none" spc="0" normalizeH="0" baseline="0" noProof="0" dirty="0">
                <a:ln>
                  <a:noFill/>
                </a:ln>
                <a:solidFill>
                  <a:srgbClr val="000000"/>
                </a:solidFill>
                <a:effectLst/>
                <a:uLnTx/>
                <a:uFillTx/>
                <a:latin typeface="Arial" panose="020B0604020202020204"/>
                <a:ea typeface="+mn-ea"/>
                <a:cs typeface="+mn-cs"/>
              </a:rPr>
              <a:t> </a:t>
            </a:r>
          </a:p>
        </p:txBody>
      </p:sp>
      <p:sp>
        <p:nvSpPr>
          <p:cNvPr id="49" name="Rectangle 48">
            <a:extLst>
              <a:ext uri="{FF2B5EF4-FFF2-40B4-BE49-F238E27FC236}">
                <a16:creationId xmlns:a16="http://schemas.microsoft.com/office/drawing/2014/main" id="{370AF781-3DB2-46F2-ABCF-21C1648EA1A4}"/>
              </a:ext>
            </a:extLst>
          </p:cNvPr>
          <p:cNvSpPr/>
          <p:nvPr/>
        </p:nvSpPr>
        <p:spPr>
          <a:xfrm>
            <a:off x="1037195" y="4761722"/>
            <a:ext cx="1078232" cy="1505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Number of patients at risk</a:t>
            </a:r>
          </a:p>
        </p:txBody>
      </p:sp>
      <p:sp>
        <p:nvSpPr>
          <p:cNvPr id="50" name="Rectangle 49">
            <a:extLst>
              <a:ext uri="{FF2B5EF4-FFF2-40B4-BE49-F238E27FC236}">
                <a16:creationId xmlns:a16="http://schemas.microsoft.com/office/drawing/2014/main" id="{0BF7B1D8-3324-4DD4-B6B7-C83819270650}"/>
              </a:ext>
            </a:extLst>
          </p:cNvPr>
          <p:cNvSpPr/>
          <p:nvPr/>
        </p:nvSpPr>
        <p:spPr>
          <a:xfrm>
            <a:off x="1491680" y="4894085"/>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198</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196</a:t>
            </a:r>
          </a:p>
        </p:txBody>
      </p:sp>
      <p:sp>
        <p:nvSpPr>
          <p:cNvPr id="51" name="Rectangle 50">
            <a:extLst>
              <a:ext uri="{FF2B5EF4-FFF2-40B4-BE49-F238E27FC236}">
                <a16:creationId xmlns:a16="http://schemas.microsoft.com/office/drawing/2014/main" id="{A0FAD2AF-FCF0-4C24-9589-22C654C18749}"/>
              </a:ext>
            </a:extLst>
          </p:cNvPr>
          <p:cNvSpPr/>
          <p:nvPr/>
        </p:nvSpPr>
        <p:spPr>
          <a:xfrm>
            <a:off x="1866515" y="4894085"/>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134</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119</a:t>
            </a:r>
          </a:p>
        </p:txBody>
      </p:sp>
      <p:sp>
        <p:nvSpPr>
          <p:cNvPr id="52" name="Rectangle 51">
            <a:extLst>
              <a:ext uri="{FF2B5EF4-FFF2-40B4-BE49-F238E27FC236}">
                <a16:creationId xmlns:a16="http://schemas.microsoft.com/office/drawing/2014/main" id="{08CD15B6-B25E-493B-997D-CA40F23D7FF5}"/>
              </a:ext>
            </a:extLst>
          </p:cNvPr>
          <p:cNvSpPr/>
          <p:nvPr/>
        </p:nvSpPr>
        <p:spPr>
          <a:xfrm>
            <a:off x="2220059" y="4888222"/>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72</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50</a:t>
            </a:r>
          </a:p>
        </p:txBody>
      </p:sp>
      <p:sp>
        <p:nvSpPr>
          <p:cNvPr id="53" name="Rectangle 52">
            <a:extLst>
              <a:ext uri="{FF2B5EF4-FFF2-40B4-BE49-F238E27FC236}">
                <a16:creationId xmlns:a16="http://schemas.microsoft.com/office/drawing/2014/main" id="{32E2E83B-7519-4087-A911-E04E269AD1BA}"/>
              </a:ext>
            </a:extLst>
          </p:cNvPr>
          <p:cNvSpPr/>
          <p:nvPr/>
        </p:nvSpPr>
        <p:spPr>
          <a:xfrm>
            <a:off x="2582321" y="4888221"/>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52</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32</a:t>
            </a:r>
          </a:p>
        </p:txBody>
      </p:sp>
      <p:sp>
        <p:nvSpPr>
          <p:cNvPr id="54" name="Rectangle 53">
            <a:extLst>
              <a:ext uri="{FF2B5EF4-FFF2-40B4-BE49-F238E27FC236}">
                <a16:creationId xmlns:a16="http://schemas.microsoft.com/office/drawing/2014/main" id="{0119D1B8-C3A1-4796-B997-5BE733F5F41C}"/>
              </a:ext>
            </a:extLst>
          </p:cNvPr>
          <p:cNvSpPr/>
          <p:nvPr/>
        </p:nvSpPr>
        <p:spPr>
          <a:xfrm>
            <a:off x="2946847" y="4899947"/>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34</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11</a:t>
            </a:r>
          </a:p>
        </p:txBody>
      </p:sp>
      <p:sp>
        <p:nvSpPr>
          <p:cNvPr id="55" name="Rectangle 54">
            <a:extLst>
              <a:ext uri="{FF2B5EF4-FFF2-40B4-BE49-F238E27FC236}">
                <a16:creationId xmlns:a16="http://schemas.microsoft.com/office/drawing/2014/main" id="{F9AFF3D2-65A2-483B-B8A2-A735696C572F}"/>
              </a:ext>
            </a:extLst>
          </p:cNvPr>
          <p:cNvSpPr/>
          <p:nvPr/>
        </p:nvSpPr>
        <p:spPr>
          <a:xfrm>
            <a:off x="3319669" y="4897410"/>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251</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7</a:t>
            </a:r>
          </a:p>
        </p:txBody>
      </p:sp>
      <p:sp>
        <p:nvSpPr>
          <p:cNvPr id="56" name="Rectangle 55">
            <a:extLst>
              <a:ext uri="{FF2B5EF4-FFF2-40B4-BE49-F238E27FC236}">
                <a16:creationId xmlns:a16="http://schemas.microsoft.com/office/drawing/2014/main" id="{BA90CEB0-149B-473B-841C-C4F02FCA0386}"/>
              </a:ext>
            </a:extLst>
          </p:cNvPr>
          <p:cNvSpPr/>
          <p:nvPr/>
        </p:nvSpPr>
        <p:spPr>
          <a:xfrm>
            <a:off x="3725611" y="4891610"/>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16</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a:t>
            </a:r>
          </a:p>
        </p:txBody>
      </p:sp>
      <p:sp>
        <p:nvSpPr>
          <p:cNvPr id="57" name="Rectangle 56">
            <a:extLst>
              <a:ext uri="{FF2B5EF4-FFF2-40B4-BE49-F238E27FC236}">
                <a16:creationId xmlns:a16="http://schemas.microsoft.com/office/drawing/2014/main" id="{EF8E57D8-A1D3-4BE2-9CDF-E60E13643B8D}"/>
              </a:ext>
            </a:extLst>
          </p:cNvPr>
          <p:cNvSpPr/>
          <p:nvPr/>
        </p:nvSpPr>
        <p:spPr>
          <a:xfrm>
            <a:off x="4100444" y="4897410"/>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12</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3</a:t>
            </a:r>
          </a:p>
        </p:txBody>
      </p:sp>
      <p:sp>
        <p:nvSpPr>
          <p:cNvPr id="58" name="Rectangle 57">
            <a:extLst>
              <a:ext uri="{FF2B5EF4-FFF2-40B4-BE49-F238E27FC236}">
                <a16:creationId xmlns:a16="http://schemas.microsoft.com/office/drawing/2014/main" id="{383D385A-05B7-4F19-AA68-8935A8917C92}"/>
              </a:ext>
            </a:extLst>
          </p:cNvPr>
          <p:cNvSpPr/>
          <p:nvPr/>
        </p:nvSpPr>
        <p:spPr>
          <a:xfrm>
            <a:off x="4452700" y="4897410"/>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11</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a:t>
            </a:r>
          </a:p>
        </p:txBody>
      </p:sp>
      <p:sp>
        <p:nvSpPr>
          <p:cNvPr id="59" name="Rectangle 58">
            <a:extLst>
              <a:ext uri="{FF2B5EF4-FFF2-40B4-BE49-F238E27FC236}">
                <a16:creationId xmlns:a16="http://schemas.microsoft.com/office/drawing/2014/main" id="{78DA0417-05E7-4242-B3DD-5403A8774F6F}"/>
              </a:ext>
            </a:extLst>
          </p:cNvPr>
          <p:cNvSpPr/>
          <p:nvPr/>
        </p:nvSpPr>
        <p:spPr>
          <a:xfrm>
            <a:off x="4826375" y="4904322"/>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9</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a:t>
            </a:r>
          </a:p>
        </p:txBody>
      </p:sp>
      <p:sp>
        <p:nvSpPr>
          <p:cNvPr id="60" name="Rectangle 59">
            <a:extLst>
              <a:ext uri="{FF2B5EF4-FFF2-40B4-BE49-F238E27FC236}">
                <a16:creationId xmlns:a16="http://schemas.microsoft.com/office/drawing/2014/main" id="{19F2E1BD-E775-4F1C-9010-0DF003177751}"/>
              </a:ext>
            </a:extLst>
          </p:cNvPr>
          <p:cNvSpPr/>
          <p:nvPr/>
        </p:nvSpPr>
        <p:spPr>
          <a:xfrm>
            <a:off x="5172780" y="4897410"/>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6</a:t>
            </a:r>
          </a:p>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1</a:t>
            </a:r>
          </a:p>
        </p:txBody>
      </p:sp>
      <p:sp>
        <p:nvSpPr>
          <p:cNvPr id="61" name="Rectangle 60">
            <a:extLst>
              <a:ext uri="{FF2B5EF4-FFF2-40B4-BE49-F238E27FC236}">
                <a16:creationId xmlns:a16="http://schemas.microsoft.com/office/drawing/2014/main" id="{E7EAD46E-40CA-44EB-A7D1-3499FB000DEF}"/>
              </a:ext>
            </a:extLst>
          </p:cNvPr>
          <p:cNvSpPr/>
          <p:nvPr/>
        </p:nvSpPr>
        <p:spPr>
          <a:xfrm>
            <a:off x="5546037" y="4860758"/>
            <a:ext cx="360040" cy="265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178"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srgbClr val="000000"/>
                </a:solidFill>
                <a:effectLst/>
                <a:uLnTx/>
                <a:uFillTx/>
                <a:latin typeface="Arial" panose="020B0604020202020204"/>
                <a:ea typeface="+mn-ea"/>
                <a:cs typeface="+mn-cs"/>
              </a:rPr>
              <a:t>5</a:t>
            </a:r>
          </a:p>
        </p:txBody>
      </p:sp>
      <p:sp>
        <p:nvSpPr>
          <p:cNvPr id="9" name="Rectangle 3">
            <a:extLst>
              <a:ext uri="{FF2B5EF4-FFF2-40B4-BE49-F238E27FC236}">
                <a16:creationId xmlns:a16="http://schemas.microsoft.com/office/drawing/2014/main" id="{5DCF3844-928E-CD53-837C-28F3BD3BE52A}"/>
              </a:ext>
            </a:extLst>
          </p:cNvPr>
          <p:cNvSpPr>
            <a:spLocks noChangeArrowheads="1"/>
          </p:cNvSpPr>
          <p:nvPr/>
        </p:nvSpPr>
        <p:spPr bwMode="auto">
          <a:xfrm>
            <a:off x="1463387" y="3857352"/>
            <a:ext cx="1155766"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377"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008686"/>
                </a:solidFill>
                <a:effectLst/>
                <a:uLnTx/>
                <a:uFillTx/>
                <a:latin typeface="Arial" panose="020B0604020202020204" pitchFamily="34" charset="0"/>
                <a:ea typeface="+mn-ea"/>
                <a:cs typeface="Arial" panose="020B0604020202020204" pitchFamily="34" charset="0"/>
              </a:rPr>
              <a:t>PFS 4.0 months</a:t>
            </a:r>
            <a:endParaRPr kumimoji="0" lang="de-DE" alt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16" name="Rectangle 3">
            <a:extLst>
              <a:ext uri="{FF2B5EF4-FFF2-40B4-BE49-F238E27FC236}">
                <a16:creationId xmlns:a16="http://schemas.microsoft.com/office/drawing/2014/main" id="{4E434F4D-5251-1C09-3D73-4ACFF14BC425}"/>
              </a:ext>
            </a:extLst>
          </p:cNvPr>
          <p:cNvSpPr>
            <a:spLocks noChangeArrowheads="1"/>
          </p:cNvSpPr>
          <p:nvPr/>
        </p:nvSpPr>
        <p:spPr bwMode="auto">
          <a:xfrm>
            <a:off x="2639772" y="3143099"/>
            <a:ext cx="129202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377"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8B094F"/>
                </a:solidFill>
                <a:effectLst/>
                <a:uLnTx/>
                <a:uFillTx/>
                <a:latin typeface="Arial" panose="020B0604020202020204" pitchFamily="34" charset="0"/>
                <a:ea typeface="+mn-ea"/>
                <a:cs typeface="Arial" panose="020B0604020202020204" pitchFamily="34" charset="0"/>
              </a:rPr>
              <a:t>mPFS 4.0 months</a:t>
            </a:r>
            <a:endParaRPr kumimoji="0" lang="de-DE" altLang="de-DE" sz="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nvGrpSpPr>
          <p:cNvPr id="4104" name="Group 27">
            <a:extLst>
              <a:ext uri="{FF2B5EF4-FFF2-40B4-BE49-F238E27FC236}">
                <a16:creationId xmlns:a16="http://schemas.microsoft.com/office/drawing/2014/main" id="{F94A1096-94DB-42CC-6506-1B0A81CCCA37}"/>
              </a:ext>
            </a:extLst>
          </p:cNvPr>
          <p:cNvGrpSpPr/>
          <p:nvPr/>
        </p:nvGrpSpPr>
        <p:grpSpPr>
          <a:xfrm>
            <a:off x="3389848" y="2232266"/>
            <a:ext cx="1911387" cy="533024"/>
            <a:chOff x="3844189" y="2876773"/>
            <a:chExt cx="1818448" cy="533024"/>
          </a:xfrm>
        </p:grpSpPr>
        <p:sp>
          <p:nvSpPr>
            <p:cNvPr id="4105" name="Rectangle 28">
              <a:extLst>
                <a:ext uri="{FF2B5EF4-FFF2-40B4-BE49-F238E27FC236}">
                  <a16:creationId xmlns:a16="http://schemas.microsoft.com/office/drawing/2014/main" id="{7018E47B-8E31-FE46-A50B-1007334E9D4D}"/>
                </a:ext>
              </a:extLst>
            </p:cNvPr>
            <p:cNvSpPr/>
            <p:nvPr/>
          </p:nvSpPr>
          <p:spPr>
            <a:xfrm>
              <a:off x="3844189" y="2876773"/>
              <a:ext cx="1818448" cy="53302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1.Lurbinectedin/DOX (N=307 C=39)</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2.Control (N=306 C=52)</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Censored</a:t>
              </a:r>
            </a:p>
          </p:txBody>
        </p:sp>
        <p:pic>
          <p:nvPicPr>
            <p:cNvPr id="4106" name="Picture 30">
              <a:extLst>
                <a:ext uri="{FF2B5EF4-FFF2-40B4-BE49-F238E27FC236}">
                  <a16:creationId xmlns:a16="http://schemas.microsoft.com/office/drawing/2014/main" id="{18D0538B-91EC-9936-7A77-9324DE244791}"/>
                </a:ext>
              </a:extLst>
            </p:cNvPr>
            <p:cNvPicPr>
              <a:picLocks noChangeAspect="1"/>
            </p:cNvPicPr>
            <p:nvPr/>
          </p:nvPicPr>
          <p:blipFill>
            <a:blip r:embed="rId4"/>
            <a:stretch>
              <a:fillRect/>
            </a:stretch>
          </p:blipFill>
          <p:spPr>
            <a:xfrm>
              <a:off x="3851457" y="3066771"/>
              <a:ext cx="177161" cy="289869"/>
            </a:xfrm>
            <a:prstGeom prst="rect">
              <a:avLst/>
            </a:prstGeom>
          </p:spPr>
        </p:pic>
      </p:grpSp>
      <p:grpSp>
        <p:nvGrpSpPr>
          <p:cNvPr id="4107" name="Group 14">
            <a:extLst>
              <a:ext uri="{FF2B5EF4-FFF2-40B4-BE49-F238E27FC236}">
                <a16:creationId xmlns:a16="http://schemas.microsoft.com/office/drawing/2014/main" id="{DE9E6B81-AF36-F8E3-341E-AD707B23B87B}"/>
              </a:ext>
            </a:extLst>
          </p:cNvPr>
          <p:cNvGrpSpPr/>
          <p:nvPr/>
        </p:nvGrpSpPr>
        <p:grpSpPr>
          <a:xfrm>
            <a:off x="3358581" y="2225846"/>
            <a:ext cx="1911387" cy="543080"/>
            <a:chOff x="3844189" y="2866717"/>
            <a:chExt cx="1818448" cy="543080"/>
          </a:xfrm>
        </p:grpSpPr>
        <p:sp>
          <p:nvSpPr>
            <p:cNvPr id="4108" name="Rectangle 3">
              <a:extLst>
                <a:ext uri="{FF2B5EF4-FFF2-40B4-BE49-F238E27FC236}">
                  <a16:creationId xmlns:a16="http://schemas.microsoft.com/office/drawing/2014/main" id="{78B5E9D1-6F88-9B11-DA8F-C76CFC68F556}"/>
                </a:ext>
              </a:extLst>
            </p:cNvPr>
            <p:cNvSpPr/>
            <p:nvPr/>
          </p:nvSpPr>
          <p:spPr>
            <a:xfrm>
              <a:off x="3844189" y="2866717"/>
              <a:ext cx="1818448" cy="54308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1.Lurbinectedin/DOX (N=307 C=63)</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2.Control (N=306 C=72)</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Censored</a:t>
              </a:r>
            </a:p>
          </p:txBody>
        </p:sp>
        <p:pic>
          <p:nvPicPr>
            <p:cNvPr id="4109" name="Picture 13">
              <a:extLst>
                <a:ext uri="{FF2B5EF4-FFF2-40B4-BE49-F238E27FC236}">
                  <a16:creationId xmlns:a16="http://schemas.microsoft.com/office/drawing/2014/main" id="{B3F06132-1D33-50DD-D491-22211095A2B1}"/>
                </a:ext>
              </a:extLst>
            </p:cNvPr>
            <p:cNvPicPr>
              <a:picLocks noChangeAspect="1"/>
            </p:cNvPicPr>
            <p:nvPr/>
          </p:nvPicPr>
          <p:blipFill>
            <a:blip r:embed="rId4"/>
            <a:stretch>
              <a:fillRect/>
            </a:stretch>
          </p:blipFill>
          <p:spPr>
            <a:xfrm>
              <a:off x="3851457" y="3066771"/>
              <a:ext cx="177161" cy="289869"/>
            </a:xfrm>
            <a:prstGeom prst="rect">
              <a:avLst/>
            </a:prstGeom>
          </p:spPr>
        </p:pic>
      </p:grpSp>
      <p:sp>
        <p:nvSpPr>
          <p:cNvPr id="4110" name="Rectangle 3">
            <a:extLst>
              <a:ext uri="{FF2B5EF4-FFF2-40B4-BE49-F238E27FC236}">
                <a16:creationId xmlns:a16="http://schemas.microsoft.com/office/drawing/2014/main" id="{D159591E-E062-FD72-AFA8-1B270EB0262B}"/>
              </a:ext>
            </a:extLst>
          </p:cNvPr>
          <p:cNvSpPr/>
          <p:nvPr/>
        </p:nvSpPr>
        <p:spPr>
          <a:xfrm>
            <a:off x="9077451" y="2241344"/>
            <a:ext cx="1911387" cy="54308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1.Lurbinectedin/DOX (N=307 C=63)</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2.Control (N=306 C=72)</a:t>
            </a:r>
          </a:p>
          <a:p>
            <a:pPr marL="107997" marR="0" lvl="0" indent="0" algn="l" defTabSz="457178"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a:ea typeface="+mn-ea"/>
                <a:cs typeface="+mn-cs"/>
              </a:rPr>
              <a:t>Censored</a:t>
            </a:r>
          </a:p>
        </p:txBody>
      </p:sp>
      <p:sp>
        <p:nvSpPr>
          <p:cNvPr id="4111" name="Rectangle 1">
            <a:extLst>
              <a:ext uri="{FF2B5EF4-FFF2-40B4-BE49-F238E27FC236}">
                <a16:creationId xmlns:a16="http://schemas.microsoft.com/office/drawing/2014/main" id="{D85C1421-ECBD-FF6A-9BFF-1EA95A2D5D83}"/>
              </a:ext>
            </a:extLst>
          </p:cNvPr>
          <p:cNvSpPr>
            <a:spLocks noChangeArrowheads="1"/>
          </p:cNvSpPr>
          <p:nvPr/>
        </p:nvSpPr>
        <p:spPr bwMode="auto">
          <a:xfrm>
            <a:off x="7464563" y="3892799"/>
            <a:ext cx="1215076"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377"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008686"/>
                </a:solidFill>
                <a:effectLst/>
                <a:uLnTx/>
                <a:uFillTx/>
                <a:latin typeface="Arial" panose="020B0604020202020204" pitchFamily="34" charset="0"/>
                <a:ea typeface="+mn-ea"/>
                <a:cs typeface="Arial" panose="020B0604020202020204" pitchFamily="34" charset="0"/>
              </a:rPr>
              <a:t>mOS 7.6 months</a:t>
            </a:r>
            <a:endParaRPr kumimoji="0" lang="de-DE" alt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4112" name="Rectangle 1">
            <a:extLst>
              <a:ext uri="{FF2B5EF4-FFF2-40B4-BE49-F238E27FC236}">
                <a16:creationId xmlns:a16="http://schemas.microsoft.com/office/drawing/2014/main" id="{3C632FBA-D349-CF45-1B43-2CA8512431D1}"/>
              </a:ext>
            </a:extLst>
          </p:cNvPr>
          <p:cNvSpPr>
            <a:spLocks noChangeArrowheads="1"/>
          </p:cNvSpPr>
          <p:nvPr/>
        </p:nvSpPr>
        <p:spPr bwMode="auto">
          <a:xfrm>
            <a:off x="8763348" y="3368552"/>
            <a:ext cx="1215076"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377" rtl="0" eaLnBrk="0" fontAlgn="base" latinLnBrk="0" hangingPunct="0">
              <a:lnSpc>
                <a:spcPct val="100000"/>
              </a:lnSpc>
              <a:spcBef>
                <a:spcPct val="0"/>
              </a:spcBef>
              <a:spcAft>
                <a:spcPct val="0"/>
              </a:spcAft>
              <a:buClrTx/>
              <a:buSzTx/>
              <a:buFontTx/>
              <a:buNone/>
              <a:tabLst/>
              <a:defRPr/>
            </a:pPr>
            <a:r>
              <a:rPr kumimoji="0" lang="de-DE" altLang="de-DE" sz="1200" b="1" i="0" u="none" strike="noStrike" kern="1200" cap="none" spc="0" normalizeH="0" baseline="0" noProof="0" dirty="0">
                <a:ln>
                  <a:noFill/>
                </a:ln>
                <a:solidFill>
                  <a:srgbClr val="8B094F"/>
                </a:solidFill>
                <a:effectLst/>
                <a:uLnTx/>
                <a:uFillTx/>
                <a:latin typeface="Arial" panose="020B0604020202020204" pitchFamily="34" charset="0"/>
                <a:ea typeface="+mn-ea"/>
                <a:cs typeface="Arial" panose="020B0604020202020204" pitchFamily="34" charset="0"/>
              </a:rPr>
              <a:t>mOS 8.6 months</a:t>
            </a:r>
            <a:endParaRPr kumimoji="0" lang="de-DE" alt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625795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uadroTexto 1"/>
          <p:cNvSpPr txBox="1"/>
          <p:nvPr/>
        </p:nvSpPr>
        <p:spPr>
          <a:xfrm>
            <a:off x="91440" y="157943"/>
            <a:ext cx="1202020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Lurbinectedin plus Irinotecan Phase I-II trial</a:t>
            </a:r>
          </a:p>
        </p:txBody>
      </p:sp>
      <p:cxnSp>
        <p:nvCxnSpPr>
          <p:cNvPr id="7" name="Conector recto 3"/>
          <p:cNvCxnSpPr/>
          <p:nvPr/>
        </p:nvCxnSpPr>
        <p:spPr>
          <a:xfrm>
            <a:off x="0" y="620157"/>
            <a:ext cx="12192000" cy="332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Imagen 4"/>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50704" y="1371600"/>
            <a:ext cx="3977543" cy="4112463"/>
          </a:xfrm>
          <a:prstGeom prst="rect">
            <a:avLst/>
          </a:prstGeom>
          <a:noFill/>
        </p:spPr>
      </p:pic>
      <p:sp>
        <p:nvSpPr>
          <p:cNvPr id="4" name="CuadroTexto 3">
            <a:extLst>
              <a:ext uri="{FF2B5EF4-FFF2-40B4-BE49-F238E27FC236}">
                <a16:creationId xmlns:a16="http://schemas.microsoft.com/office/drawing/2014/main" id="{55ED1947-FC82-49F8-A25E-77602EAD453B}"/>
              </a:ext>
            </a:extLst>
          </p:cNvPr>
          <p:cNvSpPr txBox="1"/>
          <p:nvPr/>
        </p:nvSpPr>
        <p:spPr>
          <a:xfrm>
            <a:off x="1164572" y="5654478"/>
            <a:ext cx="12314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N =21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ORR 61,9%</a:t>
            </a:r>
          </a:p>
        </p:txBody>
      </p:sp>
      <p:sp>
        <p:nvSpPr>
          <p:cNvPr id="5" name="CuadroTexto 4">
            <a:extLst>
              <a:ext uri="{FF2B5EF4-FFF2-40B4-BE49-F238E27FC236}">
                <a16:creationId xmlns:a16="http://schemas.microsoft.com/office/drawing/2014/main" id="{47638A77-855B-1BB9-BDAE-2E3416210965}"/>
              </a:ext>
            </a:extLst>
          </p:cNvPr>
          <p:cNvSpPr txBox="1"/>
          <p:nvPr/>
        </p:nvSpPr>
        <p:spPr>
          <a:xfrm>
            <a:off x="7184571" y="6369108"/>
            <a:ext cx="4613964"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baseline="0" noProof="0" dirty="0" err="1">
                <a:ln>
                  <a:noFill/>
                </a:ln>
                <a:solidFill>
                  <a:prstClr val="black"/>
                </a:solidFill>
                <a:effectLst/>
                <a:uLnTx/>
                <a:uFillTx/>
                <a:latin typeface="Calibri" panose="020F0502020204030204"/>
                <a:ea typeface="+mn-ea"/>
                <a:cs typeface="+mn-cs"/>
              </a:rPr>
              <a:t>Ponce,.Paz</a:t>
            </a:r>
            <a:r>
              <a:rPr kumimoji="0" lang="es-ES" sz="1400" b="0" i="0" u="none" strike="noStrike" kern="1200" cap="none" spc="0" normalizeH="0" baseline="0" noProof="0" dirty="0">
                <a:ln>
                  <a:noFill/>
                </a:ln>
                <a:solidFill>
                  <a:prstClr val="black"/>
                </a:solidFill>
                <a:effectLst/>
                <a:uLnTx/>
                <a:uFillTx/>
                <a:latin typeface="Calibri" panose="020F0502020204030204"/>
                <a:ea typeface="+mn-ea"/>
                <a:cs typeface="+mn-cs"/>
              </a:rPr>
              <a:t>-Ares  JTO 2026</a:t>
            </a:r>
          </a:p>
        </p:txBody>
      </p:sp>
      <p:pic>
        <p:nvPicPr>
          <p:cNvPr id="8" name="Imagen 1" descr="C:\Users\mcullell\Documents\PM1183\CSR\PHASE I\PM1183-A-014-15\MANUSCRIPTS\Lurbi Esc Group\MS Phase I + SCLC 21\Datos\Data for figures\Kaplan Meier OS\Figure OS in SCLC (n=21).(05JUN23).emf">
            <a:extLst>
              <a:ext uri="{FF2B5EF4-FFF2-40B4-BE49-F238E27FC236}">
                <a16:creationId xmlns:a16="http://schemas.microsoft.com/office/drawing/2014/main" id="{5D418CFC-51B1-3441-E49E-BC713CF2324D}"/>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94782" y="1793967"/>
            <a:ext cx="3662829" cy="3366982"/>
          </a:xfrm>
          <a:prstGeom prst="rect">
            <a:avLst/>
          </a:prstGeom>
          <a:noFill/>
          <a:ln>
            <a:noFill/>
          </a:ln>
        </p:spPr>
      </p:pic>
      <p:pic>
        <p:nvPicPr>
          <p:cNvPr id="13" name="Imagen 2">
            <a:extLst>
              <a:ext uri="{FF2B5EF4-FFF2-40B4-BE49-F238E27FC236}">
                <a16:creationId xmlns:a16="http://schemas.microsoft.com/office/drawing/2014/main" id="{234B6BFA-F1C9-E2E3-E94D-CD0E83270981}"/>
              </a:ext>
            </a:extLst>
          </p:cNvPr>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8063755" y="1450106"/>
            <a:ext cx="3460374" cy="4628946"/>
          </a:xfrm>
          <a:prstGeom prst="rect">
            <a:avLst/>
          </a:prstGeom>
          <a:noFill/>
        </p:spPr>
      </p:pic>
      <p:sp>
        <p:nvSpPr>
          <p:cNvPr id="17" name="CuadroTexto 16">
            <a:extLst>
              <a:ext uri="{FF2B5EF4-FFF2-40B4-BE49-F238E27FC236}">
                <a16:creationId xmlns:a16="http://schemas.microsoft.com/office/drawing/2014/main" id="{694C45AC-504D-899C-F7BA-C94A697D8D52}"/>
              </a:ext>
            </a:extLst>
          </p:cNvPr>
          <p:cNvSpPr txBox="1"/>
          <p:nvPr/>
        </p:nvSpPr>
        <p:spPr>
          <a:xfrm>
            <a:off x="5377982" y="5779984"/>
            <a:ext cx="137518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Median 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12,3 </a:t>
            </a:r>
            <a:r>
              <a:rPr kumimoji="0" lang="es-ES" sz="1800" b="1" i="0" u="none" strike="noStrike" kern="1200" cap="none" spc="0" normalizeH="0" baseline="0" noProof="0" dirty="0" err="1">
                <a:ln>
                  <a:noFill/>
                </a:ln>
                <a:solidFill>
                  <a:srgbClr val="2C2FFF"/>
                </a:solidFill>
                <a:effectLst/>
                <a:uLnTx/>
                <a:uFillTx/>
                <a:latin typeface="Calibri" panose="020F0502020204030204"/>
                <a:ea typeface="+mn-ea"/>
                <a:cs typeface="+mn-cs"/>
              </a:rPr>
              <a:t>months</a:t>
            </a:r>
            <a:endPar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endParaRPr>
          </a:p>
        </p:txBody>
      </p:sp>
      <p:sp>
        <p:nvSpPr>
          <p:cNvPr id="18" name="Rectangle 7">
            <a:extLst>
              <a:ext uri="{FF2B5EF4-FFF2-40B4-BE49-F238E27FC236}">
                <a16:creationId xmlns:a16="http://schemas.microsoft.com/office/drawing/2014/main" id="{674A5071-C598-6A46-4A37-370EA0D997C3}"/>
              </a:ext>
            </a:extLst>
          </p:cNvPr>
          <p:cNvSpPr/>
          <p:nvPr/>
        </p:nvSpPr>
        <p:spPr>
          <a:xfrm>
            <a:off x="11202239" y="4707614"/>
            <a:ext cx="913560" cy="830997"/>
          </a:xfrm>
          <a:prstGeom prst="rect">
            <a:avLst/>
          </a:prstGeom>
          <a:solidFill>
            <a:schemeClr val="bg1"/>
          </a:solid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92D050"/>
                </a:solidFill>
                <a:effectLst/>
                <a:uLnTx/>
                <a:uFillTx/>
                <a:latin typeface="Arial" panose="020B0604020202020204" pitchFamily="34" charset="0"/>
                <a:ea typeface="+mn-ea"/>
                <a:cs typeface="Arial" panose="020B0604020202020204" pitchFamily="34" charset="0"/>
              </a:rPr>
              <a:t>Partial</a:t>
            </a:r>
            <a:r>
              <a:rPr kumimoji="0" lang="es-ES" sz="800" b="0" i="0" u="none" strike="noStrike" kern="1200" cap="none" spc="0" normalizeH="0" baseline="0" noProof="0" dirty="0">
                <a:ln>
                  <a:noFill/>
                </a:ln>
                <a:solidFill>
                  <a:srgbClr val="92D050"/>
                </a:solidFill>
                <a:effectLst/>
                <a:uLnTx/>
                <a:uFillTx/>
                <a:latin typeface="Arial" panose="020B0604020202020204" pitchFamily="34" charset="0"/>
                <a:ea typeface="+mn-ea"/>
                <a:cs typeface="Arial" panose="020B0604020202020204" pitchFamily="34" charset="0"/>
              </a:rPr>
              <a:t> response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Stable</a:t>
            </a:r>
            <a:r>
              <a:rPr kumimoji="0" lang="es-ES" sz="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s-ES" sz="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disease</a:t>
            </a:r>
            <a:endParaRPr kumimoji="0" lang="es-ES" sz="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Progressive</a:t>
            </a:r>
            <a:r>
              <a:rPr kumimoji="0" lang="es-ES" sz="800" b="0" i="0" u="none" strike="noStrike" kern="1200" cap="none" spc="0" normalizeH="0" baseline="0" noProof="0" dirty="0">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s-ES" sz="800" b="0" i="0" u="none" strike="noStrike" kern="1200" cap="none" spc="0" normalizeH="0" baseline="0" noProof="0" dirty="0" err="1">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disease</a:t>
            </a:r>
            <a:endParaRPr kumimoji="0" lang="es-ES" sz="800" b="0" i="0" u="none" strike="noStrike" kern="1200" cap="none" spc="0" normalizeH="0" baseline="0" noProof="0" dirty="0">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FFC000">
                    <a:lumMod val="60000"/>
                    <a:lumOff val="40000"/>
                  </a:srgbClr>
                </a:solidFill>
                <a:effectLst/>
                <a:uLnTx/>
                <a:uFillTx/>
                <a:latin typeface="Arial" panose="020B0604020202020204" pitchFamily="34" charset="0"/>
                <a:ea typeface="Times New Roman" panose="02020603050405020304" pitchFamily="18" charset="0"/>
                <a:cs typeface="Arial" panose="020B0604020202020204" pitchFamily="34" charset="0"/>
              </a:rPr>
              <a:t>Unknown</a:t>
            </a:r>
            <a:endParaRPr kumimoji="0" lang="es-ES" sz="800" b="0" i="0" u="none" strike="noStrike" kern="1200" cap="none" spc="0" normalizeH="0" baseline="0" noProof="0" dirty="0">
              <a:ln>
                <a:noFill/>
              </a:ln>
              <a:solidFill>
                <a:srgbClr val="FFC000">
                  <a:lumMod val="60000"/>
                  <a:lumOff val="40000"/>
                </a:srgbClr>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19" name="CuadroTexto 18">
            <a:extLst>
              <a:ext uri="{FF2B5EF4-FFF2-40B4-BE49-F238E27FC236}">
                <a16:creationId xmlns:a16="http://schemas.microsoft.com/office/drawing/2014/main" id="{654D59D0-3C71-D552-BCDA-DAB6433025F0}"/>
              </a:ext>
            </a:extLst>
          </p:cNvPr>
          <p:cNvSpPr txBox="1"/>
          <p:nvPr/>
        </p:nvSpPr>
        <p:spPr>
          <a:xfrm>
            <a:off x="9779655" y="5892043"/>
            <a:ext cx="51988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PFS</a:t>
            </a:r>
          </a:p>
        </p:txBody>
      </p:sp>
    </p:spTree>
    <p:extLst>
      <p:ext uri="{BB962C8B-B14F-4D97-AF65-F5344CB8AC3E}">
        <p14:creationId xmlns:p14="http://schemas.microsoft.com/office/powerpoint/2010/main" val="20392750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uadroTexto 1"/>
          <p:cNvSpPr txBox="1"/>
          <p:nvPr/>
        </p:nvSpPr>
        <p:spPr>
          <a:xfrm>
            <a:off x="91440" y="137623"/>
            <a:ext cx="1202020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Lurbinectedin plus Irinotecan Phase II trial</a:t>
            </a:r>
          </a:p>
        </p:txBody>
      </p:sp>
      <p:sp>
        <p:nvSpPr>
          <p:cNvPr id="4" name="CuadroTexto 3">
            <a:extLst>
              <a:ext uri="{FF2B5EF4-FFF2-40B4-BE49-F238E27FC236}">
                <a16:creationId xmlns:a16="http://schemas.microsoft.com/office/drawing/2014/main" id="{55ED1947-FC82-49F8-A25E-77602EAD453B}"/>
              </a:ext>
            </a:extLst>
          </p:cNvPr>
          <p:cNvSpPr txBox="1"/>
          <p:nvPr/>
        </p:nvSpPr>
        <p:spPr>
          <a:xfrm>
            <a:off x="494012" y="5430958"/>
            <a:ext cx="1055097" cy="646331"/>
          </a:xfrm>
          <a:prstGeom prst="rect">
            <a:avLst/>
          </a:prstGeom>
          <a:solidFill>
            <a:schemeClr val="bg1"/>
          </a:solidFill>
          <a:ln w="28575">
            <a:solidFill>
              <a:srgbClr val="18179F"/>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N =52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ORR 25%</a:t>
            </a:r>
          </a:p>
        </p:txBody>
      </p:sp>
      <p:sp>
        <p:nvSpPr>
          <p:cNvPr id="5" name="CuadroTexto 4">
            <a:extLst>
              <a:ext uri="{FF2B5EF4-FFF2-40B4-BE49-F238E27FC236}">
                <a16:creationId xmlns:a16="http://schemas.microsoft.com/office/drawing/2014/main" id="{47638A77-855B-1BB9-BDAE-2E3416210965}"/>
              </a:ext>
            </a:extLst>
          </p:cNvPr>
          <p:cNvSpPr txBox="1"/>
          <p:nvPr/>
        </p:nvSpPr>
        <p:spPr>
          <a:xfrm>
            <a:off x="7184571" y="6369108"/>
            <a:ext cx="4613964"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baseline="0" noProof="0" dirty="0">
                <a:ln>
                  <a:noFill/>
                </a:ln>
                <a:solidFill>
                  <a:prstClr val="black"/>
                </a:solidFill>
                <a:effectLst/>
                <a:uLnTx/>
                <a:uFillTx/>
                <a:latin typeface="Calibri" panose="020F0502020204030204"/>
                <a:ea typeface="+mn-ea"/>
                <a:cs typeface="+mn-cs"/>
              </a:rPr>
              <a:t>Paz-Ares et al. ASCO 2024</a:t>
            </a:r>
          </a:p>
        </p:txBody>
      </p:sp>
      <p:sp>
        <p:nvSpPr>
          <p:cNvPr id="18" name="Rectangle 7">
            <a:extLst>
              <a:ext uri="{FF2B5EF4-FFF2-40B4-BE49-F238E27FC236}">
                <a16:creationId xmlns:a16="http://schemas.microsoft.com/office/drawing/2014/main" id="{674A5071-C598-6A46-4A37-370EA0D997C3}"/>
              </a:ext>
            </a:extLst>
          </p:cNvPr>
          <p:cNvSpPr/>
          <p:nvPr/>
        </p:nvSpPr>
        <p:spPr>
          <a:xfrm>
            <a:off x="11202239" y="4707614"/>
            <a:ext cx="913560" cy="830997"/>
          </a:xfrm>
          <a:prstGeom prst="rect">
            <a:avLst/>
          </a:prstGeom>
          <a:solidFill>
            <a:schemeClr val="bg1"/>
          </a:solid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92D050"/>
                </a:solidFill>
                <a:effectLst/>
                <a:uLnTx/>
                <a:uFillTx/>
                <a:latin typeface="Arial" panose="020B0604020202020204" pitchFamily="34" charset="0"/>
                <a:ea typeface="+mn-ea"/>
                <a:cs typeface="Arial" panose="020B0604020202020204" pitchFamily="34" charset="0"/>
              </a:rPr>
              <a:t>Partial</a:t>
            </a:r>
            <a:r>
              <a:rPr kumimoji="0" lang="es-ES" sz="800" b="0" i="0" u="none" strike="noStrike" kern="1200" cap="none" spc="0" normalizeH="0" baseline="0" noProof="0" dirty="0">
                <a:ln>
                  <a:noFill/>
                </a:ln>
                <a:solidFill>
                  <a:srgbClr val="92D050"/>
                </a:solidFill>
                <a:effectLst/>
                <a:uLnTx/>
                <a:uFillTx/>
                <a:latin typeface="Arial" panose="020B0604020202020204" pitchFamily="34" charset="0"/>
                <a:ea typeface="+mn-ea"/>
                <a:cs typeface="Arial" panose="020B0604020202020204" pitchFamily="34" charset="0"/>
              </a:rPr>
              <a:t> response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Stable</a:t>
            </a:r>
            <a:r>
              <a:rPr kumimoji="0" lang="es-ES" sz="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s-ES" sz="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rPr>
              <a:t>disease</a:t>
            </a:r>
            <a:endParaRPr kumimoji="0" lang="es-ES" sz="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Progressive</a:t>
            </a:r>
            <a:r>
              <a:rPr kumimoji="0" lang="es-ES" sz="800" b="0" i="0" u="none" strike="noStrike" kern="1200" cap="none" spc="0" normalizeH="0" baseline="0" noProof="0" dirty="0">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s-ES" sz="800" b="0" i="0" u="none" strike="noStrike" kern="1200" cap="none" spc="0" normalizeH="0" baseline="0" noProof="0" dirty="0" err="1">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rPr>
              <a:t>disease</a:t>
            </a:r>
            <a:endParaRPr kumimoji="0" lang="es-ES" sz="800" b="0" i="0" u="none" strike="noStrike" kern="1200" cap="none" spc="0" normalizeH="0" baseline="0" noProof="0" dirty="0">
              <a:ln>
                <a:noFill/>
              </a:ln>
              <a:solidFill>
                <a:srgbClr val="FF7979"/>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ES" sz="800" b="0" i="0" u="none" strike="noStrike" kern="1200" cap="none" spc="0" normalizeH="0" baseline="0" noProof="0" dirty="0" err="1">
                <a:ln>
                  <a:noFill/>
                </a:ln>
                <a:solidFill>
                  <a:srgbClr val="FFC000">
                    <a:lumMod val="60000"/>
                    <a:lumOff val="40000"/>
                  </a:srgbClr>
                </a:solidFill>
                <a:effectLst/>
                <a:uLnTx/>
                <a:uFillTx/>
                <a:latin typeface="Arial" panose="020B0604020202020204" pitchFamily="34" charset="0"/>
                <a:ea typeface="Times New Roman" panose="02020603050405020304" pitchFamily="18" charset="0"/>
                <a:cs typeface="Arial" panose="020B0604020202020204" pitchFamily="34" charset="0"/>
              </a:rPr>
              <a:t>Unknown</a:t>
            </a:r>
            <a:endParaRPr kumimoji="0" lang="es-ES" sz="800" b="0" i="0" u="none" strike="noStrike" kern="1200" cap="none" spc="0" normalizeH="0" baseline="0" noProof="0" dirty="0">
              <a:ln>
                <a:noFill/>
              </a:ln>
              <a:solidFill>
                <a:srgbClr val="FFC000">
                  <a:lumMod val="60000"/>
                  <a:lumOff val="40000"/>
                </a:srgbClr>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pic>
        <p:nvPicPr>
          <p:cNvPr id="14" name="Gráfico 13">
            <a:extLst>
              <a:ext uri="{FF2B5EF4-FFF2-40B4-BE49-F238E27FC236}">
                <a16:creationId xmlns:a16="http://schemas.microsoft.com/office/drawing/2014/main" id="{412E09AB-40B6-6240-C6BC-833483C0EB8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62000" y="785683"/>
            <a:ext cx="10647680" cy="5319151"/>
          </a:xfrm>
          <a:prstGeom prst="rect">
            <a:avLst/>
          </a:prstGeom>
        </p:spPr>
      </p:pic>
      <p:sp>
        <p:nvSpPr>
          <p:cNvPr id="15" name="CuadroTexto 14">
            <a:extLst>
              <a:ext uri="{FF2B5EF4-FFF2-40B4-BE49-F238E27FC236}">
                <a16:creationId xmlns:a16="http://schemas.microsoft.com/office/drawing/2014/main" id="{E39BA917-818C-AB19-C759-2FE53896F532}"/>
              </a:ext>
            </a:extLst>
          </p:cNvPr>
          <p:cNvSpPr txBox="1"/>
          <p:nvPr/>
        </p:nvSpPr>
        <p:spPr>
          <a:xfrm>
            <a:off x="402572" y="3033198"/>
            <a:ext cx="1055097" cy="646331"/>
          </a:xfrm>
          <a:prstGeom prst="rect">
            <a:avLst/>
          </a:prstGeom>
          <a:solidFill>
            <a:schemeClr val="bg1"/>
          </a:solidFill>
          <a:ln w="38100">
            <a:solidFill>
              <a:srgbClr val="18179F"/>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N =49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ORR 64%</a:t>
            </a:r>
          </a:p>
        </p:txBody>
      </p:sp>
    </p:spTree>
    <p:extLst>
      <p:ext uri="{BB962C8B-B14F-4D97-AF65-F5344CB8AC3E}">
        <p14:creationId xmlns:p14="http://schemas.microsoft.com/office/powerpoint/2010/main" val="55212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6" name="Objeto 5" hidden="1"/>
          <p:cNvGraphicFramePr>
            <a:graphicFrameLocks noChangeAspect="1"/>
          </p:cNvGraphicFramePr>
          <p:nvPr>
            <p:custDataLst>
              <p:tags r:id="rId1"/>
            </p:custDataLst>
          </p:nvPr>
        </p:nvGraphicFramePr>
        <p:xfrm>
          <a:off x="2118" y="2118"/>
          <a:ext cx="2117" cy="2117"/>
        </p:xfrm>
        <a:graphic>
          <a:graphicData uri="http://schemas.openxmlformats.org/presentationml/2006/ole">
            <mc:AlternateContent xmlns:mc="http://schemas.openxmlformats.org/markup-compatibility/2006">
              <mc:Choice xmlns:v="urn:schemas-microsoft-com:vml" Requires="v">
                <p:oleObj name="Diapositiva de think-cell" r:id="rId4" imgW="395" imgH="394" progId="TCLayout.ActiveDocument.1">
                  <p:embed/>
                </p:oleObj>
              </mc:Choice>
              <mc:Fallback>
                <p:oleObj name="Diapositiva de think-cell" r:id="rId4" imgW="395" imgH="394" progId="TCLayout.ActiveDocument.1">
                  <p:embed/>
                  <p:pic>
                    <p:nvPicPr>
                      <p:cNvPr id="6" name="Objeto 5" hidden="1"/>
                      <p:cNvPicPr/>
                      <p:nvPr/>
                    </p:nvPicPr>
                    <p:blipFill>
                      <a:blip r:embed="rId5"/>
                      <a:stretch>
                        <a:fillRect/>
                      </a:stretch>
                    </p:blipFill>
                    <p:spPr>
                      <a:xfrm>
                        <a:off x="2118" y="2118"/>
                        <a:ext cx="2117" cy="2117"/>
                      </a:xfrm>
                      <a:prstGeom prst="rect">
                        <a:avLst/>
                      </a:prstGeom>
                    </p:spPr>
                  </p:pic>
                </p:oleObj>
              </mc:Fallback>
            </mc:AlternateContent>
          </a:graphicData>
        </a:graphic>
      </p:graphicFrame>
      <p:sp>
        <p:nvSpPr>
          <p:cNvPr id="4" name="Title 3">
            <a:extLst>
              <a:ext uri="{FF2B5EF4-FFF2-40B4-BE49-F238E27FC236}">
                <a16:creationId xmlns:a16="http://schemas.microsoft.com/office/drawing/2014/main" id="{F21BD590-E72F-4C7C-A7F0-66E58525DA47}"/>
              </a:ext>
            </a:extLst>
          </p:cNvPr>
          <p:cNvSpPr>
            <a:spLocks noGrp="1"/>
          </p:cNvSpPr>
          <p:nvPr>
            <p:ph type="title" idx="4294967295"/>
          </p:nvPr>
        </p:nvSpPr>
        <p:spPr>
          <a:xfrm>
            <a:off x="551386" y="260353"/>
            <a:ext cx="11051334" cy="434166"/>
          </a:xfrm>
        </p:spPr>
        <p:txBody>
          <a:bodyPr vert="horz">
            <a:normAutofit fontScale="90000"/>
          </a:bodyPr>
          <a:lstStyle/>
          <a:p>
            <a:pPr algn="ctr"/>
            <a:r>
              <a:rPr lang="en-US" sz="3200" b="1" kern="0" dirty="0">
                <a:solidFill>
                  <a:srgbClr val="C00000"/>
                </a:solidFill>
                <a:latin typeface="Arial" panose="020B0604020202020204" pitchFamily="34" charset="0"/>
                <a:ea typeface="Roboto" panose="02000000000000000000" pitchFamily="2" charset="0"/>
                <a:cs typeface="Arial" panose="020B0604020202020204" pitchFamily="34" charset="0"/>
              </a:rPr>
              <a:t>Lagoon trial design</a:t>
            </a:r>
          </a:p>
        </p:txBody>
      </p:sp>
      <p:sp>
        <p:nvSpPr>
          <p:cNvPr id="8" name="Text Box 11">
            <a:extLst>
              <a:ext uri="{FF2B5EF4-FFF2-40B4-BE49-F238E27FC236}">
                <a16:creationId xmlns:a16="http://schemas.microsoft.com/office/drawing/2014/main" id="{0BEE181C-483F-7C46-8934-6945C36577D8}"/>
              </a:ext>
            </a:extLst>
          </p:cNvPr>
          <p:cNvSpPr txBox="1">
            <a:spLocks noChangeArrowheads="1"/>
          </p:cNvSpPr>
          <p:nvPr/>
        </p:nvSpPr>
        <p:spPr bwMode="auto">
          <a:xfrm>
            <a:off x="4470400" y="6550414"/>
            <a:ext cx="7721600" cy="29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b">
            <a:spAutoFit/>
          </a:bodyPr>
          <a:lstStyle>
            <a:lvl1pPr>
              <a:lnSpc>
                <a:spcPct val="90000"/>
              </a:lnSpc>
              <a:spcBef>
                <a:spcPts val="1000"/>
              </a:spcBef>
              <a:spcAft>
                <a:spcPts val="700"/>
              </a:spcAft>
              <a:buClr>
                <a:srgbClr val="FEFDDE"/>
              </a:buClr>
              <a:buFont typeface="Wingdings" pitchFamily="2" charset="2"/>
              <a:buChar char="§"/>
              <a:defRPr sz="26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9pPr>
          </a:lstStyle>
          <a:p>
            <a:pPr marL="0" marR="0" lvl="0" indent="0" algn="r" defTabSz="121914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1333" b="0" i="0" u="none" strike="noStrike" kern="0" cap="none" spc="0" normalizeH="0" baseline="0" noProof="0" dirty="0">
                <a:ln>
                  <a:noFill/>
                </a:ln>
                <a:solidFill>
                  <a:srgbClr val="0F3B53"/>
                </a:solidFill>
                <a:effectLst/>
                <a:uLnTx/>
                <a:uFillTx/>
                <a:latin typeface="Arial" panose="020B0604020202020204" pitchFamily="34" charset="0"/>
                <a:ea typeface="+mn-ea"/>
                <a:cs typeface="+mn-cs"/>
                <a:hlinkClick r:id="rId6"/>
              </a:rPr>
              <a:t>https://clinicaltrials.gov/ct2/show/NCT05153239</a:t>
            </a:r>
            <a:r>
              <a:rPr kumimoji="0" lang="en-US" altLang="en-US" sz="1333" b="0" i="0" u="none" strike="noStrike" kern="0" cap="none" spc="0" normalizeH="0" baseline="0" noProof="0" dirty="0">
                <a:ln>
                  <a:noFill/>
                </a:ln>
                <a:solidFill>
                  <a:srgbClr val="0F3B53"/>
                </a:solidFill>
                <a:effectLst/>
                <a:uLnTx/>
                <a:uFillTx/>
                <a:latin typeface="Arial" panose="020B0604020202020204" pitchFamily="34" charset="0"/>
                <a:ea typeface="+mn-ea"/>
                <a:cs typeface="+mn-cs"/>
              </a:rPr>
              <a:t> </a:t>
            </a:r>
          </a:p>
        </p:txBody>
      </p:sp>
      <p:grpSp>
        <p:nvGrpSpPr>
          <p:cNvPr id="10" name="Grupo 9"/>
          <p:cNvGrpSpPr/>
          <p:nvPr/>
        </p:nvGrpSpPr>
        <p:grpSpPr>
          <a:xfrm>
            <a:off x="91218" y="694520"/>
            <a:ext cx="11591289" cy="5457510"/>
            <a:chOff x="381000" y="668064"/>
            <a:chExt cx="8380880" cy="3945958"/>
          </a:xfrm>
        </p:grpSpPr>
        <p:pic>
          <p:nvPicPr>
            <p:cNvPr id="2" name="Imagen 1">
              <a:extLst>
                <a:ext uri="{FF2B5EF4-FFF2-40B4-BE49-F238E27FC236}">
                  <a16:creationId xmlns:a16="http://schemas.microsoft.com/office/drawing/2014/main" id="{C3F80210-9805-BD15-8E79-B273D67F2DB1}"/>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381000" y="668064"/>
              <a:ext cx="8380880" cy="3945958"/>
            </a:xfrm>
            <a:prstGeom prst="rect">
              <a:avLst/>
            </a:prstGeom>
          </p:spPr>
        </p:pic>
        <p:sp>
          <p:nvSpPr>
            <p:cNvPr id="9" name="Text Box 11">
              <a:extLst>
                <a:ext uri="{FF2B5EF4-FFF2-40B4-BE49-F238E27FC236}">
                  <a16:creationId xmlns:a16="http://schemas.microsoft.com/office/drawing/2014/main" id="{0BEE181C-483F-7C46-8934-6945C36577D8}"/>
                </a:ext>
              </a:extLst>
            </p:cNvPr>
            <p:cNvSpPr txBox="1">
              <a:spLocks noChangeArrowheads="1"/>
            </p:cNvSpPr>
            <p:nvPr/>
          </p:nvSpPr>
          <p:spPr bwMode="auto">
            <a:xfrm>
              <a:off x="4365997" y="2720842"/>
              <a:ext cx="3445432" cy="176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b">
              <a:spAutoFit/>
            </a:bodyPr>
            <a:lstStyle>
              <a:lvl1pPr>
                <a:lnSpc>
                  <a:spcPct val="90000"/>
                </a:lnSpc>
                <a:spcBef>
                  <a:spcPts val="1000"/>
                </a:spcBef>
                <a:spcAft>
                  <a:spcPts val="700"/>
                </a:spcAft>
                <a:buClr>
                  <a:srgbClr val="FEFDDE"/>
                </a:buClr>
                <a:buFont typeface="Wingdings" pitchFamily="2" charset="2"/>
                <a:buChar char="§"/>
                <a:defRPr sz="26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defRPr>
              </a:lvl9pPr>
            </a:lstStyle>
            <a:p>
              <a:pPr marL="0" marR="0" lvl="0" indent="0" algn="l" defTabSz="121914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933" b="0" i="0" u="none" strike="noStrike" kern="0" cap="none" spc="0" normalizeH="0" baseline="0" noProof="0" dirty="0">
                  <a:ln>
                    <a:noFill/>
                  </a:ln>
                  <a:solidFill>
                    <a:srgbClr val="5B9BD5">
                      <a:lumMod val="20000"/>
                      <a:lumOff val="80000"/>
                    </a:srgbClr>
                  </a:solidFill>
                  <a:effectLst/>
                  <a:uLnTx/>
                  <a:uFillTx/>
                  <a:latin typeface="Calibri" panose="020F0502020204030204"/>
                  <a:ea typeface="+mn-ea"/>
                  <a:cs typeface="+mn-cs"/>
                </a:rPr>
                <a:t>+ G-CSF</a:t>
              </a:r>
            </a:p>
          </p:txBody>
        </p:sp>
      </p:grpSp>
      <p:sp>
        <p:nvSpPr>
          <p:cNvPr id="3" name="Rectángulo 2">
            <a:extLst>
              <a:ext uri="{FF2B5EF4-FFF2-40B4-BE49-F238E27FC236}">
                <a16:creationId xmlns:a16="http://schemas.microsoft.com/office/drawing/2014/main" id="{97D83A0E-3179-3E43-DA97-59B8F1C5F1D8}"/>
              </a:ext>
            </a:extLst>
          </p:cNvPr>
          <p:cNvSpPr/>
          <p:nvPr/>
        </p:nvSpPr>
        <p:spPr>
          <a:xfrm>
            <a:off x="10871200" y="5591240"/>
            <a:ext cx="1062317" cy="6589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s-E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349712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166B0E8B-C5A9-B6EF-2AAC-86178DB2D567}"/>
              </a:ext>
            </a:extLst>
          </p:cNvPr>
          <p:cNvGraphicFramePr>
            <a:graphicFrameLocks noGrp="1"/>
          </p:cNvGraphicFramePr>
          <p:nvPr/>
        </p:nvGraphicFramePr>
        <p:xfrm>
          <a:off x="221152" y="813405"/>
          <a:ext cx="5224909" cy="5522807"/>
        </p:xfrm>
        <a:graphic>
          <a:graphicData uri="http://schemas.openxmlformats.org/drawingml/2006/table">
            <a:tbl>
              <a:tblPr firstRow="1" bandRow="1"/>
              <a:tblGrid>
                <a:gridCol w="1827808">
                  <a:extLst>
                    <a:ext uri="{9D8B030D-6E8A-4147-A177-3AD203B41FA5}">
                      <a16:colId xmlns:a16="http://schemas.microsoft.com/office/drawing/2014/main" val="1325093870"/>
                    </a:ext>
                  </a:extLst>
                </a:gridCol>
                <a:gridCol w="1655465">
                  <a:extLst>
                    <a:ext uri="{9D8B030D-6E8A-4147-A177-3AD203B41FA5}">
                      <a16:colId xmlns:a16="http://schemas.microsoft.com/office/drawing/2014/main" val="544182995"/>
                    </a:ext>
                  </a:extLst>
                </a:gridCol>
                <a:gridCol w="1741636">
                  <a:extLst>
                    <a:ext uri="{9D8B030D-6E8A-4147-A177-3AD203B41FA5}">
                      <a16:colId xmlns:a16="http://schemas.microsoft.com/office/drawing/2014/main" val="1686411797"/>
                    </a:ext>
                  </a:extLst>
                </a:gridCol>
              </a:tblGrid>
              <a:tr h="330884">
                <a:tc gridSpan="3">
                  <a:txBody>
                    <a:bodyPr/>
                    <a:lstStyle/>
                    <a:p>
                      <a:pPr marL="63500" marR="63500" algn="ctr">
                        <a:lnSpc>
                          <a:spcPct val="100000"/>
                        </a:lnSpc>
                        <a:spcBef>
                          <a:spcPts val="500"/>
                        </a:spcBef>
                        <a:spcAft>
                          <a:spcPts val="5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Phase II</a:t>
                      </a: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hMerge="1">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hMerge="1">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976465716"/>
                  </a:ext>
                </a:extLst>
              </a:tr>
              <a:tr h="832802">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63500" marR="63500" algn="ctr">
                        <a:lnSpc>
                          <a:spcPct val="150000"/>
                        </a:lnSpc>
                        <a:spcBef>
                          <a:spcPts val="500"/>
                        </a:spcBef>
                        <a:spcAft>
                          <a:spcPts val="500"/>
                        </a:spcAft>
                      </a:pPr>
                      <a:r>
                        <a:rPr lang="en-GB" sz="1400" b="1" dirty="0">
                          <a:solidFill>
                            <a:srgbClr val="C00000"/>
                          </a:solidFill>
                          <a:effectLst/>
                          <a:latin typeface="Arial" panose="020B0604020202020204" pitchFamily="34" charset="0"/>
                          <a:ea typeface="Times New Roman" panose="02020603050405020304" pitchFamily="18" charset="0"/>
                          <a:cs typeface="Times New Roman" panose="02020603050405020304" pitchFamily="18" charset="0"/>
                        </a:rPr>
                        <a:t>2SMALL (NCT02454972)</a:t>
                      </a: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63500" marR="63500" algn="ctr">
                        <a:lnSpc>
                          <a:spcPct val="150000"/>
                        </a:lnSpc>
                        <a:spcBef>
                          <a:spcPts val="500"/>
                        </a:spcBef>
                        <a:spcAft>
                          <a:spcPts val="5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Lurbinectedin as second-line treatment in SCLC (NCT02454972)</a:t>
                      </a:r>
                    </a:p>
                  </a:txBody>
                  <a:tcPr marL="0" marR="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85154545"/>
                  </a:ext>
                </a:extLst>
              </a:tr>
              <a:tr h="253755">
                <a:tc>
                  <a:txBody>
                    <a:bodyPr/>
                    <a:lstStyle/>
                    <a:p>
                      <a:pPr marL="63500" marR="63500" algn="ctr">
                        <a:lnSpc>
                          <a:spcPct val="150000"/>
                        </a:lnSpc>
                        <a:spcBef>
                          <a:spcPts val="500"/>
                        </a:spcBef>
                        <a:spcAft>
                          <a:spcPts val="500"/>
                        </a:spcAft>
                      </a:pPr>
                      <a:r>
                        <a:rPr lang="es-ES" sz="1050" b="1" dirty="0" err="1">
                          <a:solidFill>
                            <a:srgbClr val="000000"/>
                          </a:solidFill>
                          <a:effectLst/>
                          <a:latin typeface="Arial" panose="020B0604020202020204" pitchFamily="34" charset="0"/>
                          <a:ea typeface="Arial" panose="020B0604020202020204" pitchFamily="34" charset="0"/>
                          <a:cs typeface="Arial" panose="020B0604020202020204" pitchFamily="34" charset="0"/>
                        </a:rPr>
                        <a:t>Best</a:t>
                      </a:r>
                      <a:r>
                        <a:rPr lang="es-ES" sz="1050" b="1" dirty="0">
                          <a:solidFill>
                            <a:srgbClr val="000000"/>
                          </a:solidFill>
                          <a:effectLst/>
                          <a:latin typeface="Arial" panose="020B0604020202020204" pitchFamily="34" charset="0"/>
                          <a:ea typeface="Arial" panose="020B0604020202020204" pitchFamily="34" charset="0"/>
                          <a:cs typeface="Arial" panose="020B0604020202020204" pitchFamily="34" charset="0"/>
                        </a:rPr>
                        <a:t> response</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rgbClr val="FFFFFF"/>
                    </a:solidFill>
                  </a:tcPr>
                </a:tc>
                <a:tc gridSpan="2">
                  <a:txBody>
                    <a:bodyPr/>
                    <a:lstStyle/>
                    <a:p>
                      <a:pPr marL="63500" marR="63500" algn="ctr">
                        <a:lnSpc>
                          <a:spcPct val="150000"/>
                        </a:lnSpc>
                        <a:spcBef>
                          <a:spcPts val="500"/>
                        </a:spcBef>
                        <a:spcAft>
                          <a:spcPts val="500"/>
                        </a:spcAft>
                      </a:pPr>
                      <a:r>
                        <a:rPr lang="es-ES" sz="1050" b="1">
                          <a:solidFill>
                            <a:srgbClr val="000000"/>
                          </a:solidFill>
                          <a:effectLst/>
                          <a:latin typeface="Arial" panose="020B0604020202020204" pitchFamily="34" charset="0"/>
                          <a:ea typeface="Arial" panose="020B0604020202020204" pitchFamily="34" charset="0"/>
                          <a:cs typeface="Arial" panose="020B0604020202020204" pitchFamily="34" charset="0"/>
                        </a:rPr>
                        <a:t>N (%)</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rgbClr val="FFFFFF"/>
                    </a:solidFill>
                  </a:tcPr>
                </a:tc>
                <a:tc hMerge="1">
                  <a:txBody>
                    <a:bodyPr/>
                    <a:lstStyle/>
                    <a:p>
                      <a:pPr marL="63500" marR="63500" algn="just">
                        <a:lnSpc>
                          <a:spcPct val="150000"/>
                        </a:lnSpc>
                        <a:spcBef>
                          <a:spcPts val="500"/>
                        </a:spcBef>
                        <a:spcAft>
                          <a:spcPts val="500"/>
                        </a:spcAft>
                      </a:pP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872210131"/>
                  </a:ext>
                </a:extLst>
              </a:tr>
              <a:tr h="253755">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Complete Response</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3 (12.5)</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050">
                          <a:effectLst/>
                          <a:latin typeface="Arial" panose="020B0604020202020204" pitchFamily="34" charset="0"/>
                          <a:ea typeface="Times New Roman" panose="02020603050405020304" pitchFamily="18" charset="0"/>
                          <a:cs typeface="Times New Roman" panose="02020603050405020304" pitchFamily="18" charset="0"/>
                        </a:rPr>
                        <a:t>0 (0.0)</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EFEFEF"/>
                    </a:solidFill>
                  </a:tcPr>
                </a:tc>
                <a:extLst>
                  <a:ext uri="{0D108BD9-81ED-4DB2-BD59-A6C34878D82A}">
                    <a16:rowId xmlns:a16="http://schemas.microsoft.com/office/drawing/2014/main" val="281364278"/>
                  </a:ext>
                </a:extLst>
              </a:tr>
              <a:tr h="253755">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Partial Response</a:t>
                      </a:r>
                      <a:endParaRPr lang="en-GB" sz="105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FFFFFF"/>
                    </a:solidFill>
                  </a:tcPr>
                </a:tc>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13 (54.17)</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FFFFFF"/>
                    </a:solidFill>
                  </a:tcPr>
                </a:tc>
                <a:tc>
                  <a:txBody>
                    <a:bodyPr/>
                    <a:lstStyle/>
                    <a:p>
                      <a:pPr marL="63500" marR="63500" algn="ctr">
                        <a:lnSpc>
                          <a:spcPct val="150000"/>
                        </a:lnSpc>
                        <a:spcBef>
                          <a:spcPts val="500"/>
                        </a:spcBef>
                        <a:spcAft>
                          <a:spcPts val="500"/>
                        </a:spcAft>
                      </a:pPr>
                      <a:r>
                        <a:rPr lang="en-GB" sz="1050">
                          <a:effectLst/>
                          <a:latin typeface="Arial" panose="020B0604020202020204" pitchFamily="34" charset="0"/>
                          <a:ea typeface="Times New Roman" panose="02020603050405020304" pitchFamily="18" charset="0"/>
                          <a:cs typeface="Times New Roman" panose="02020603050405020304" pitchFamily="18" charset="0"/>
                        </a:rPr>
                        <a:t>38 (36.2)</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FFFFFF"/>
                    </a:solidFill>
                  </a:tcPr>
                </a:tc>
                <a:extLst>
                  <a:ext uri="{0D108BD9-81ED-4DB2-BD59-A6C34878D82A}">
                    <a16:rowId xmlns:a16="http://schemas.microsoft.com/office/drawing/2014/main" val="1216799102"/>
                  </a:ext>
                </a:extLst>
              </a:tr>
              <a:tr h="253755">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Stable Disease</a:t>
                      </a:r>
                      <a:endParaRPr lang="en-GB" sz="105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noFill/>
                      <a:prstDash val="solid"/>
                      <a:round/>
                      <a:headEnd type="none" w="med" len="med"/>
                      <a:tailEnd type="none" w="med" len="med"/>
                    </a:lnB>
                    <a:solidFill>
                      <a:srgbClr val="EFEFEF"/>
                    </a:solidFill>
                  </a:tcPr>
                </a:tc>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5 (20.83)</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noFill/>
                      <a:prstDash val="solid"/>
                      <a:round/>
                      <a:headEnd type="none" w="med" len="med"/>
                      <a:tailEnd type="none" w="med" len="med"/>
                    </a:lnB>
                    <a:solidFill>
                      <a:srgbClr val="EFEFEF"/>
                    </a:solidFill>
                  </a:tcPr>
                </a:tc>
                <a:tc>
                  <a:txBody>
                    <a:bodyPr/>
                    <a:lstStyle/>
                    <a:p>
                      <a:pPr marL="63500" marR="63500" algn="ctr">
                        <a:lnSpc>
                          <a:spcPct val="150000"/>
                        </a:lnSpc>
                        <a:spcBef>
                          <a:spcPts val="500"/>
                        </a:spcBef>
                        <a:spcAft>
                          <a:spcPts val="5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34 (32.4)</a:t>
                      </a:r>
                    </a:p>
                  </a:txBody>
                  <a:tcPr marL="0" marR="0" marT="0" marB="0" anchor="ctr">
                    <a:lnL>
                      <a:noFill/>
                    </a:lnL>
                    <a:lnR>
                      <a:noFill/>
                    </a:lnR>
                    <a:lnT>
                      <a:noFill/>
                    </a:lnT>
                    <a:lnB w="12700" cap="flat" cmpd="sng" algn="ctr">
                      <a:noFill/>
                      <a:prstDash val="solid"/>
                      <a:round/>
                      <a:headEnd type="none" w="med" len="med"/>
                      <a:tailEnd type="none" w="med" len="med"/>
                    </a:lnB>
                    <a:solidFill>
                      <a:srgbClr val="EFEFEF"/>
                    </a:solidFill>
                  </a:tcPr>
                </a:tc>
                <a:extLst>
                  <a:ext uri="{0D108BD9-81ED-4DB2-BD59-A6C34878D82A}">
                    <a16:rowId xmlns:a16="http://schemas.microsoft.com/office/drawing/2014/main" val="572767694"/>
                  </a:ext>
                </a:extLst>
              </a:tr>
              <a:tr h="253755">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Progression Disease</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3 (12.5)</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marL="63500" marR="63500" algn="ctr">
                        <a:lnSpc>
                          <a:spcPct val="150000"/>
                        </a:lnSpc>
                        <a:spcBef>
                          <a:spcPts val="500"/>
                        </a:spcBef>
                        <a:spcAft>
                          <a:spcPts val="500"/>
                        </a:spcAft>
                      </a:pPr>
                      <a:r>
                        <a:rPr lang="en-GB" sz="1050">
                          <a:effectLst/>
                          <a:latin typeface="Arial" panose="020B0604020202020204" pitchFamily="34" charset="0"/>
                          <a:ea typeface="Times New Roman" panose="02020603050405020304" pitchFamily="18" charset="0"/>
                          <a:cs typeface="Times New Roman" panose="02020603050405020304" pitchFamily="18" charset="0"/>
                        </a:rPr>
                        <a:t>28 (26.7)</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294407452"/>
                  </a:ext>
                </a:extLst>
              </a:tr>
              <a:tr h="253755">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Total</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EFEF"/>
                    </a:solidFill>
                  </a:tcPr>
                </a:tc>
                <a:tc>
                  <a:txBody>
                    <a:bodyPr/>
                    <a:lstStyle/>
                    <a:p>
                      <a:pPr marL="63500" marR="63500" algn="ctr">
                        <a:lnSpc>
                          <a:spcPct val="150000"/>
                        </a:lnSpc>
                        <a:spcBef>
                          <a:spcPts val="500"/>
                        </a:spcBef>
                        <a:spcAft>
                          <a:spcPts val="500"/>
                        </a:spcAft>
                      </a:pPr>
                      <a:r>
                        <a:rPr lang="es-ES" sz="1050">
                          <a:solidFill>
                            <a:srgbClr val="000000"/>
                          </a:solidFill>
                          <a:effectLst/>
                          <a:latin typeface="Arial" panose="020B0604020202020204" pitchFamily="34" charset="0"/>
                          <a:ea typeface="Arial" panose="020B0604020202020204" pitchFamily="34" charset="0"/>
                          <a:cs typeface="Arial" panose="020B0604020202020204" pitchFamily="34" charset="0"/>
                        </a:rPr>
                        <a:t>24 (100)</a:t>
                      </a: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EFEF"/>
                    </a:solidFill>
                  </a:tcPr>
                </a:tc>
                <a:tc>
                  <a:txBody>
                    <a:bodyPr/>
                    <a:lstStyle/>
                    <a:p>
                      <a:pPr marL="63500" marR="63500" algn="ctr">
                        <a:lnSpc>
                          <a:spcPct val="150000"/>
                        </a:lnSpc>
                        <a:spcBef>
                          <a:spcPts val="500"/>
                        </a:spcBef>
                        <a:spcAft>
                          <a:spcPts val="5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105 (100)</a:t>
                      </a:r>
                    </a:p>
                  </a:txBody>
                  <a:tcPr marL="0" marR="0" marT="0" marB="0" anchor="ct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EFEF"/>
                    </a:solidFill>
                  </a:tcPr>
                </a:tc>
                <a:extLst>
                  <a:ext uri="{0D108BD9-81ED-4DB2-BD59-A6C34878D82A}">
                    <a16:rowId xmlns:a16="http://schemas.microsoft.com/office/drawing/2014/main" val="3870120167"/>
                  </a:ext>
                </a:extLst>
              </a:tr>
              <a:tr h="661275">
                <a:tc>
                  <a:txBody>
                    <a:bodyPr/>
                    <a:lstStyle/>
                    <a:p>
                      <a:pPr marL="63500" marR="63500" lvl="0" indent="0" algn="ctr" defTabSz="914400" rtl="0" eaLnBrk="1" fontAlgn="auto" latinLnBrk="0" hangingPunct="1">
                        <a:lnSpc>
                          <a:spcPct val="150000"/>
                        </a:lnSpc>
                        <a:spcBef>
                          <a:spcPts val="500"/>
                        </a:spcBef>
                        <a:spcAft>
                          <a:spcPts val="500"/>
                        </a:spcAft>
                        <a:buClrTx/>
                        <a:buSzTx/>
                        <a:buFontTx/>
                        <a:buNone/>
                        <a:tabLst/>
                        <a:defRPr/>
                      </a:pPr>
                      <a:r>
                        <a:rPr lang="en-GB" sz="1600" b="1" dirty="0">
                          <a:effectLst/>
                          <a:latin typeface="Arial" panose="020B0604020202020204" pitchFamily="34" charset="0"/>
                          <a:ea typeface="Times New Roman" panose="02020603050405020304" pitchFamily="18" charset="0"/>
                          <a:cs typeface="Times New Roman" panose="02020603050405020304" pitchFamily="18" charset="0"/>
                        </a:rPr>
                        <a:t>Overall Response Rate</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gridSpan="2">
                  <a:txBody>
                    <a:bodyPr/>
                    <a:lstStyle/>
                    <a:p>
                      <a:pPr marL="63500" marR="63500" algn="ctr">
                        <a:lnSpc>
                          <a:spcPct val="150000"/>
                        </a:lnSpc>
                        <a:spcBef>
                          <a:spcPts val="500"/>
                        </a:spcBef>
                        <a:spcAft>
                          <a:spcPts val="500"/>
                        </a:spcAft>
                      </a:pPr>
                      <a:r>
                        <a:rPr lang="en-GB" sz="1600" b="1" dirty="0">
                          <a:effectLst/>
                          <a:latin typeface="Arial" panose="020B0604020202020204" pitchFamily="34" charset="0"/>
                          <a:ea typeface="Times New Roman" panose="02020603050405020304" pitchFamily="18" charset="0"/>
                          <a:cs typeface="Times New Roman" panose="02020603050405020304" pitchFamily="18" charset="0"/>
                        </a:rPr>
                        <a:t>N (%) [95% CI]</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hMerge="1">
                  <a:txBody>
                    <a:bodyPr/>
                    <a:lstStyle/>
                    <a:p>
                      <a:pPr marL="63500" marR="63500" algn="just">
                        <a:lnSpc>
                          <a:spcPct val="150000"/>
                        </a:lnSpc>
                        <a:spcBef>
                          <a:spcPts val="500"/>
                        </a:spcBef>
                        <a:spcAft>
                          <a:spcPts val="500"/>
                        </a:spcAft>
                      </a:pP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extLst>
                  <a:ext uri="{0D108BD9-81ED-4DB2-BD59-A6C34878D82A}">
                    <a16:rowId xmlns:a16="http://schemas.microsoft.com/office/drawing/2014/main" val="2511269199"/>
                  </a:ext>
                </a:extLst>
              </a:tr>
              <a:tr h="308856">
                <a:tc>
                  <a:txBody>
                    <a:bodyPr/>
                    <a:lstStyle/>
                    <a:p>
                      <a:pPr marL="63500" marR="63500" algn="ctr">
                        <a:lnSpc>
                          <a:spcPct val="150000"/>
                        </a:lnSpc>
                        <a:spcBef>
                          <a:spcPts val="500"/>
                        </a:spcBef>
                        <a:spcAft>
                          <a:spcPts val="5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ORR</a:t>
                      </a: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16 </a:t>
                      </a:r>
                      <a:r>
                        <a:rPr lang="en-GB" sz="1600" b="1" dirty="0">
                          <a:effectLst/>
                          <a:latin typeface="Arial" panose="020B0604020202020204" pitchFamily="34" charset="0"/>
                          <a:ea typeface="Times New Roman" panose="02020603050405020304" pitchFamily="18" charset="0"/>
                          <a:cs typeface="Times New Roman" panose="02020603050405020304" pitchFamily="18" charset="0"/>
                        </a:rPr>
                        <a:t>(</a:t>
                      </a:r>
                      <a:r>
                        <a:rPr lang="en-GB" sz="160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66.67%)</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38 (</a:t>
                      </a:r>
                      <a:r>
                        <a:rPr lang="en-GB" sz="160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36.2%)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a:noFill/>
                    </a:lnB>
                    <a:solidFill>
                      <a:srgbClr val="EFEFEF"/>
                    </a:solidFill>
                  </a:tcPr>
                </a:tc>
                <a:extLst>
                  <a:ext uri="{0D108BD9-81ED-4DB2-BD59-A6C34878D82A}">
                    <a16:rowId xmlns:a16="http://schemas.microsoft.com/office/drawing/2014/main" val="2457449754"/>
                  </a:ext>
                </a:extLst>
              </a:tr>
              <a:tr h="253755">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7630993"/>
                  </a:ext>
                </a:extLst>
              </a:tr>
              <a:tr h="253755">
                <a:tc>
                  <a:txBody>
                    <a:bodyPr/>
                    <a:lstStyle/>
                    <a:p>
                      <a:pPr marL="63500" marR="63500" algn="ctr">
                        <a:lnSpc>
                          <a:spcPct val="150000"/>
                        </a:lnSpc>
                        <a:spcBef>
                          <a:spcPts val="500"/>
                        </a:spcBef>
                        <a:spcAft>
                          <a:spcPts val="500"/>
                        </a:spcAft>
                      </a:pPr>
                      <a:r>
                        <a:rPr lang="en-GB" sz="1050" b="1" dirty="0">
                          <a:effectLst/>
                          <a:latin typeface="Arial" panose="020B0604020202020204" pitchFamily="34" charset="0"/>
                          <a:ea typeface="Times New Roman" panose="02020603050405020304" pitchFamily="18" charset="0"/>
                          <a:cs typeface="Times New Roman" panose="02020603050405020304" pitchFamily="18" charset="0"/>
                        </a:rPr>
                        <a:t>Progression Free Survival</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gridSpan="2">
                  <a:txBody>
                    <a:bodyPr/>
                    <a:lstStyle/>
                    <a:p>
                      <a:pPr marL="63500" marR="63500" algn="ctr">
                        <a:lnSpc>
                          <a:spcPct val="150000"/>
                        </a:lnSpc>
                        <a:spcBef>
                          <a:spcPts val="500"/>
                        </a:spcBef>
                        <a:spcAft>
                          <a:spcPts val="500"/>
                        </a:spcAft>
                      </a:pPr>
                      <a:r>
                        <a:rPr lang="en-GB" sz="1050" b="1" dirty="0">
                          <a:effectLst/>
                          <a:latin typeface="Arial" panose="020B0604020202020204" pitchFamily="34" charset="0"/>
                          <a:ea typeface="Times New Roman" panose="02020603050405020304" pitchFamily="18" charset="0"/>
                          <a:cs typeface="Times New Roman" panose="02020603050405020304" pitchFamily="18" charset="0"/>
                        </a:rPr>
                        <a:t>Median Months (95% CI)</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hMerge="1">
                  <a:txBody>
                    <a:bodyPr/>
                    <a:lstStyle/>
                    <a:p>
                      <a:pPr marL="63500" marR="63500" algn="ctr">
                        <a:lnSpc>
                          <a:spcPct val="150000"/>
                        </a:lnSpc>
                        <a:spcBef>
                          <a:spcPts val="500"/>
                        </a:spcBef>
                        <a:spcAft>
                          <a:spcPts val="500"/>
                        </a:spcAft>
                      </a:pP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extLst>
                  <a:ext uri="{0D108BD9-81ED-4DB2-BD59-A6C34878D82A}">
                    <a16:rowId xmlns:a16="http://schemas.microsoft.com/office/drawing/2014/main" val="1517708291"/>
                  </a:ext>
                </a:extLst>
              </a:tr>
              <a:tr h="270250">
                <a:tc>
                  <a:txBody>
                    <a:bodyPr/>
                    <a:lstStyle/>
                    <a:p>
                      <a:pPr marL="63500" marR="63500" algn="ctr">
                        <a:lnSpc>
                          <a:spcPct val="150000"/>
                        </a:lnSpc>
                        <a:spcBef>
                          <a:spcPts val="500"/>
                        </a:spcBef>
                        <a:spcAft>
                          <a:spcPts val="5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PFS</a:t>
                      </a: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40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4.7</a:t>
                      </a:r>
                      <a:r>
                        <a:rPr lang="en-GB" sz="105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(3.37 - 7.4)</a:t>
                      </a: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05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3.7</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 (2.6 to 4.3)</a:t>
                      </a:r>
                    </a:p>
                  </a:txBody>
                  <a:tcPr marL="0" marR="0" marT="0" marB="0" anchor="ctr">
                    <a:lnL>
                      <a:noFill/>
                    </a:lnL>
                    <a:lnR>
                      <a:noFill/>
                    </a:lnR>
                    <a:lnT>
                      <a:noFill/>
                    </a:lnT>
                    <a:lnB>
                      <a:noFill/>
                    </a:lnB>
                    <a:solidFill>
                      <a:srgbClr val="EFEFEF"/>
                    </a:solidFill>
                  </a:tcPr>
                </a:tc>
                <a:extLst>
                  <a:ext uri="{0D108BD9-81ED-4DB2-BD59-A6C34878D82A}">
                    <a16:rowId xmlns:a16="http://schemas.microsoft.com/office/drawing/2014/main" val="2022041865"/>
                  </a:ext>
                </a:extLst>
              </a:tr>
              <a:tr h="253755">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21533286"/>
                  </a:ext>
                </a:extLst>
              </a:tr>
              <a:tr h="253755">
                <a:tc>
                  <a:txBody>
                    <a:bodyPr/>
                    <a:lstStyle/>
                    <a:p>
                      <a:pPr marL="63500" marR="63500" algn="ctr">
                        <a:lnSpc>
                          <a:spcPct val="150000"/>
                        </a:lnSpc>
                        <a:spcBef>
                          <a:spcPts val="500"/>
                        </a:spcBef>
                        <a:spcAft>
                          <a:spcPts val="500"/>
                        </a:spcAft>
                      </a:pPr>
                      <a:r>
                        <a:rPr lang="en-GB" sz="1050" b="1" dirty="0">
                          <a:effectLst/>
                          <a:latin typeface="Arial" panose="020B0604020202020204" pitchFamily="34" charset="0"/>
                          <a:ea typeface="Times New Roman" panose="02020603050405020304" pitchFamily="18" charset="0"/>
                          <a:cs typeface="Times New Roman" panose="02020603050405020304" pitchFamily="18" charset="0"/>
                        </a:rPr>
                        <a:t>Overall Survival</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gridSpan="2">
                  <a:txBody>
                    <a:bodyPr/>
                    <a:lstStyle/>
                    <a:p>
                      <a:pPr marL="63500" marR="63500" lvl="0" indent="0" algn="ctr" defTabSz="914400" rtl="0" eaLnBrk="1" fontAlgn="auto" latinLnBrk="0" hangingPunct="1">
                        <a:lnSpc>
                          <a:spcPct val="150000"/>
                        </a:lnSpc>
                        <a:spcBef>
                          <a:spcPts val="500"/>
                        </a:spcBef>
                        <a:spcAft>
                          <a:spcPts val="500"/>
                        </a:spcAft>
                        <a:buClrTx/>
                        <a:buSzTx/>
                        <a:buFontTx/>
                        <a:buNone/>
                        <a:tabLst/>
                        <a:defRPr/>
                      </a:pPr>
                      <a:r>
                        <a:rPr lang="en-GB" sz="1050" b="1" dirty="0">
                          <a:effectLst/>
                          <a:latin typeface="Arial" panose="020B0604020202020204" pitchFamily="34" charset="0"/>
                          <a:ea typeface="Times New Roman" panose="02020603050405020304" pitchFamily="18" charset="0"/>
                          <a:cs typeface="Times New Roman" panose="02020603050405020304" pitchFamily="18" charset="0"/>
                        </a:rPr>
                        <a:t>Median Months (95% CI)</a:t>
                      </a: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tc hMerge="1">
                  <a:txBody>
                    <a:bodyPr/>
                    <a:lstStyle/>
                    <a:p>
                      <a:pPr marL="63500" marR="63500" algn="ctr">
                        <a:lnSpc>
                          <a:spcPct val="150000"/>
                        </a:lnSpc>
                        <a:spcBef>
                          <a:spcPts val="500"/>
                        </a:spcBef>
                        <a:spcAft>
                          <a:spcPts val="500"/>
                        </a:spcAft>
                      </a:pPr>
                      <a:endParaRPr lang="en-GB" sz="11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w="12700" cap="flat" cmpd="sng" algn="ctr">
                      <a:solidFill>
                        <a:schemeClr val="tx1"/>
                      </a:solidFill>
                      <a:prstDash val="solid"/>
                      <a:round/>
                      <a:headEnd type="none" w="med" len="med"/>
                      <a:tailEnd type="none" w="med" len="med"/>
                    </a:lnT>
                    <a:lnB>
                      <a:noFill/>
                    </a:lnB>
                    <a:solidFill>
                      <a:schemeClr val="bg1"/>
                    </a:solidFill>
                  </a:tcPr>
                </a:tc>
                <a:extLst>
                  <a:ext uri="{0D108BD9-81ED-4DB2-BD59-A6C34878D82A}">
                    <a16:rowId xmlns:a16="http://schemas.microsoft.com/office/drawing/2014/main" val="1782076905"/>
                  </a:ext>
                </a:extLst>
              </a:tr>
              <a:tr h="270250">
                <a:tc>
                  <a:txBody>
                    <a:bodyPr/>
                    <a:lstStyle/>
                    <a:p>
                      <a:pPr marL="63500" marR="63500" algn="ctr">
                        <a:lnSpc>
                          <a:spcPct val="150000"/>
                        </a:lnSpc>
                        <a:spcBef>
                          <a:spcPts val="500"/>
                        </a:spcBef>
                        <a:spcAft>
                          <a:spcPts val="5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OS</a:t>
                      </a: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40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14.5</a:t>
                      </a:r>
                      <a:r>
                        <a:rPr lang="en-GB" sz="105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(9.5 - 23.4)</a:t>
                      </a:r>
                    </a:p>
                  </a:txBody>
                  <a:tcPr marL="0" marR="0" marT="0" marB="0" anchor="ctr">
                    <a:lnL>
                      <a:noFill/>
                    </a:lnL>
                    <a:lnR>
                      <a:noFill/>
                    </a:lnR>
                    <a:lnT>
                      <a:noFill/>
                    </a:lnT>
                    <a:lnB>
                      <a:noFill/>
                    </a:lnB>
                    <a:solidFill>
                      <a:srgbClr val="EFEFEF"/>
                    </a:solidFill>
                  </a:tcPr>
                </a:tc>
                <a:tc>
                  <a:txBody>
                    <a:bodyPr/>
                    <a:lstStyle/>
                    <a:p>
                      <a:pPr marL="63500" marR="63500" algn="ctr">
                        <a:lnSpc>
                          <a:spcPct val="150000"/>
                        </a:lnSpc>
                        <a:spcBef>
                          <a:spcPts val="500"/>
                        </a:spcBef>
                        <a:spcAft>
                          <a:spcPts val="500"/>
                        </a:spcAft>
                      </a:pPr>
                      <a:r>
                        <a:rPr lang="en-GB" sz="1050" b="1" dirty="0">
                          <a:solidFill>
                            <a:srgbClr val="003AAD"/>
                          </a:solidFill>
                          <a:effectLst/>
                          <a:latin typeface="Arial" panose="020B0604020202020204" pitchFamily="34" charset="0"/>
                          <a:ea typeface="Times New Roman" panose="02020603050405020304" pitchFamily="18" charset="0"/>
                          <a:cs typeface="Times New Roman" panose="02020603050405020304" pitchFamily="18" charset="0"/>
                        </a:rPr>
                        <a:t>8.1</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 (6.5 to 10.9)</a:t>
                      </a:r>
                    </a:p>
                  </a:txBody>
                  <a:tcPr marL="0" marR="0" marT="0" marB="0" anchor="ctr">
                    <a:lnL>
                      <a:noFill/>
                    </a:lnL>
                    <a:lnR>
                      <a:noFill/>
                    </a:lnR>
                    <a:lnT>
                      <a:noFill/>
                    </a:lnT>
                    <a:lnB>
                      <a:noFill/>
                    </a:lnB>
                    <a:solidFill>
                      <a:srgbClr val="EFEFEF"/>
                    </a:solidFill>
                  </a:tcPr>
                </a:tc>
                <a:extLst>
                  <a:ext uri="{0D108BD9-81ED-4DB2-BD59-A6C34878D82A}">
                    <a16:rowId xmlns:a16="http://schemas.microsoft.com/office/drawing/2014/main" val="4151813981"/>
                  </a:ext>
                </a:extLst>
              </a:tr>
              <a:tr h="253755">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tc>
                  <a:txBody>
                    <a:bodyPr/>
                    <a:lstStyle/>
                    <a:p>
                      <a:pPr marL="63500" marR="63500" algn="ctr">
                        <a:lnSpc>
                          <a:spcPct val="150000"/>
                        </a:lnSpc>
                        <a:spcBef>
                          <a:spcPts val="500"/>
                        </a:spcBef>
                        <a:spcAft>
                          <a:spcPts val="500"/>
                        </a:spcAft>
                      </a:pPr>
                      <a:endParaRPr lang="en-GB" sz="105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a:noFill/>
                    </a:lnL>
                    <a:lnR>
                      <a:noFill/>
                    </a:lnR>
                    <a:lnT>
                      <a:noFill/>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92983119"/>
                  </a:ext>
                </a:extLst>
              </a:tr>
            </a:tbl>
          </a:graphicData>
        </a:graphic>
      </p:graphicFrame>
      <p:grpSp>
        <p:nvGrpSpPr>
          <p:cNvPr id="11" name="Group 10">
            <a:extLst>
              <a:ext uri="{FF2B5EF4-FFF2-40B4-BE49-F238E27FC236}">
                <a16:creationId xmlns:a16="http://schemas.microsoft.com/office/drawing/2014/main" id="{2621AE7C-02EB-ABC0-E3B5-81E3DCB0348D}"/>
              </a:ext>
            </a:extLst>
          </p:cNvPr>
          <p:cNvGrpSpPr/>
          <p:nvPr/>
        </p:nvGrpSpPr>
        <p:grpSpPr>
          <a:xfrm>
            <a:off x="5724211" y="813406"/>
            <a:ext cx="6265109" cy="5624466"/>
            <a:chOff x="5724211" y="1327632"/>
            <a:chExt cx="6265109" cy="5110239"/>
          </a:xfrm>
        </p:grpSpPr>
        <p:pic>
          <p:nvPicPr>
            <p:cNvPr id="10" name="Picture 9">
              <a:extLst>
                <a:ext uri="{FF2B5EF4-FFF2-40B4-BE49-F238E27FC236}">
                  <a16:creationId xmlns:a16="http://schemas.microsoft.com/office/drawing/2014/main" id="{3121FA12-16EF-D9D4-9D73-C4783ADE0EE0}"/>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34725"/>
            <a:stretch/>
          </p:blipFill>
          <p:spPr>
            <a:xfrm>
              <a:off x="5738267" y="4105301"/>
              <a:ext cx="6236996" cy="2332570"/>
            </a:xfrm>
            <a:prstGeom prst="rect">
              <a:avLst/>
            </a:prstGeom>
          </p:spPr>
        </p:pic>
        <p:pic>
          <p:nvPicPr>
            <p:cNvPr id="14" name="Picture 13">
              <a:extLst>
                <a:ext uri="{FF2B5EF4-FFF2-40B4-BE49-F238E27FC236}">
                  <a16:creationId xmlns:a16="http://schemas.microsoft.com/office/drawing/2014/main" id="{A0EA0BDC-09C6-A85B-AF7F-7F44E716AD3A}"/>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b="33673"/>
            <a:stretch/>
          </p:blipFill>
          <p:spPr>
            <a:xfrm>
              <a:off x="5724211" y="1327632"/>
              <a:ext cx="6265109" cy="2673419"/>
            </a:xfrm>
            <a:prstGeom prst="rect">
              <a:avLst/>
            </a:prstGeom>
          </p:spPr>
        </p:pic>
      </p:grpSp>
      <p:sp>
        <p:nvSpPr>
          <p:cNvPr id="2" name="Título 1">
            <a:extLst>
              <a:ext uri="{FF2B5EF4-FFF2-40B4-BE49-F238E27FC236}">
                <a16:creationId xmlns:a16="http://schemas.microsoft.com/office/drawing/2014/main" id="{1365AB3B-9895-62B7-24A4-FF3E67A67AB0}"/>
              </a:ext>
            </a:extLst>
          </p:cNvPr>
          <p:cNvSpPr>
            <a:spLocks noGrp="1"/>
          </p:cNvSpPr>
          <p:nvPr>
            <p:ph type="title"/>
          </p:nvPr>
        </p:nvSpPr>
        <p:spPr>
          <a:xfrm>
            <a:off x="2537623" y="93405"/>
            <a:ext cx="7116754" cy="720000"/>
          </a:xfrm>
        </p:spPr>
        <p:txBody>
          <a:bodyPr>
            <a:normAutofit/>
          </a:bodyPr>
          <a:lstStyle/>
          <a:p>
            <a:pPr algn="ctr"/>
            <a:r>
              <a:rPr lang="en-GB" sz="3200" b="1" dirty="0">
                <a:solidFill>
                  <a:srgbClr val="C00000"/>
                </a:solidFill>
                <a:latin typeface="Arial" panose="020B0604020202020204" pitchFamily="34" charset="0"/>
                <a:cs typeface="Arial" panose="020B0604020202020204" pitchFamily="34" charset="0"/>
              </a:rPr>
              <a:t>2SMALL Trial (</a:t>
            </a:r>
            <a:r>
              <a:rPr lang="en-GB" sz="3200" b="1" dirty="0" err="1">
                <a:solidFill>
                  <a:srgbClr val="C00000"/>
                </a:solidFill>
                <a:latin typeface="Arial" panose="020B0604020202020204" pitchFamily="34" charset="0"/>
                <a:cs typeface="Arial" panose="020B0604020202020204" pitchFamily="34" charset="0"/>
              </a:rPr>
              <a:t>Lurbe</a:t>
            </a:r>
            <a:r>
              <a:rPr lang="en-GB" sz="3200" b="1" dirty="0">
                <a:solidFill>
                  <a:srgbClr val="C00000"/>
                </a:solidFill>
                <a:latin typeface="Arial" panose="020B0604020202020204" pitchFamily="34" charset="0"/>
                <a:cs typeface="Arial" panose="020B0604020202020204" pitchFamily="34" charset="0"/>
              </a:rPr>
              <a:t> + </a:t>
            </a:r>
            <a:r>
              <a:rPr lang="en-GB" sz="3200" b="1" dirty="0" err="1">
                <a:solidFill>
                  <a:srgbClr val="C00000"/>
                </a:solidFill>
                <a:latin typeface="Arial" panose="020B0604020202020204" pitchFamily="34" charset="0"/>
                <a:cs typeface="Arial" panose="020B0604020202020204" pitchFamily="34" charset="0"/>
              </a:rPr>
              <a:t>Atezo</a:t>
            </a:r>
            <a:r>
              <a:rPr lang="en-GB" sz="3200" b="1" dirty="0">
                <a:solidFill>
                  <a:srgbClr val="C00000"/>
                </a:solidFill>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A306E6BD-2F0C-9AFF-5744-7421C608F464}"/>
              </a:ext>
            </a:extLst>
          </p:cNvPr>
          <p:cNvSpPr txBox="1"/>
          <p:nvPr/>
        </p:nvSpPr>
        <p:spPr>
          <a:xfrm>
            <a:off x="0" y="6489147"/>
            <a:ext cx="24006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 Ponce et al. SITC 2021</a:t>
            </a:r>
          </a:p>
        </p:txBody>
      </p:sp>
      <p:sp>
        <p:nvSpPr>
          <p:cNvPr id="3" name="CuadroTexto 2">
            <a:extLst>
              <a:ext uri="{FF2B5EF4-FFF2-40B4-BE49-F238E27FC236}">
                <a16:creationId xmlns:a16="http://schemas.microsoft.com/office/drawing/2014/main" id="{D73B3168-3B42-0C03-8AC0-DACE11C95E75}"/>
              </a:ext>
            </a:extLst>
          </p:cNvPr>
          <p:cNvSpPr txBox="1"/>
          <p:nvPr/>
        </p:nvSpPr>
        <p:spPr>
          <a:xfrm>
            <a:off x="10339942" y="4556306"/>
            <a:ext cx="137518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Median 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14,5 </a:t>
            </a:r>
            <a:r>
              <a:rPr kumimoji="0" lang="es-ES" sz="1800" b="1" i="0" u="none" strike="noStrike" kern="1200" cap="none" spc="0" normalizeH="0" baseline="0" noProof="0" dirty="0" err="1">
                <a:ln>
                  <a:noFill/>
                </a:ln>
                <a:solidFill>
                  <a:srgbClr val="2C2FFF"/>
                </a:solidFill>
                <a:effectLst/>
                <a:uLnTx/>
                <a:uFillTx/>
                <a:latin typeface="Calibri" panose="020F0502020204030204"/>
                <a:ea typeface="+mn-ea"/>
                <a:cs typeface="+mn-cs"/>
              </a:rPr>
              <a:t>months</a:t>
            </a:r>
            <a:endPar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endParaRPr>
          </a:p>
        </p:txBody>
      </p:sp>
      <p:sp>
        <p:nvSpPr>
          <p:cNvPr id="4" name="CuadroTexto 3">
            <a:extLst>
              <a:ext uri="{FF2B5EF4-FFF2-40B4-BE49-F238E27FC236}">
                <a16:creationId xmlns:a16="http://schemas.microsoft.com/office/drawing/2014/main" id="{F9FBD38B-6C0D-CE8E-F201-51F1091C8B45}"/>
              </a:ext>
            </a:extLst>
          </p:cNvPr>
          <p:cNvSpPr txBox="1"/>
          <p:nvPr/>
        </p:nvSpPr>
        <p:spPr>
          <a:xfrm>
            <a:off x="10344425" y="2019297"/>
            <a:ext cx="130696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Median PFS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rPr>
              <a:t>4,7 </a:t>
            </a:r>
            <a:r>
              <a:rPr kumimoji="0" lang="es-ES" sz="1800" b="1" i="0" u="none" strike="noStrike" kern="1200" cap="none" spc="0" normalizeH="0" baseline="0" noProof="0" dirty="0" err="1">
                <a:ln>
                  <a:noFill/>
                </a:ln>
                <a:solidFill>
                  <a:srgbClr val="2C2FFF"/>
                </a:solidFill>
                <a:effectLst/>
                <a:uLnTx/>
                <a:uFillTx/>
                <a:latin typeface="Calibri" panose="020F0502020204030204"/>
                <a:ea typeface="+mn-ea"/>
                <a:cs typeface="+mn-cs"/>
              </a:rPr>
              <a:t>months</a:t>
            </a:r>
            <a:endParaRPr kumimoji="0" lang="es-ES" sz="1800" b="1" i="0" u="none" strike="noStrike" kern="1200" cap="none" spc="0" normalizeH="0" baseline="0" noProof="0" dirty="0">
              <a:ln>
                <a:noFill/>
              </a:ln>
              <a:solidFill>
                <a:srgbClr val="2C2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91324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Shape 102"/>
        <p:cNvGrpSpPr/>
        <p:nvPr/>
      </p:nvGrpSpPr>
      <p:grpSpPr>
        <a:xfrm>
          <a:off x="0" y="0"/>
          <a:ext cx="0" cy="0"/>
          <a:chOff x="0" y="0"/>
          <a:chExt cx="0" cy="0"/>
        </a:xfrm>
      </p:grpSpPr>
      <p:sp>
        <p:nvSpPr>
          <p:cNvPr id="104" name="Google Shape;104;g359452f5cd8_0_122"/>
          <p:cNvSpPr txBox="1">
            <a:spLocks noGrp="1"/>
          </p:cNvSpPr>
          <p:nvPr>
            <p:ph type="sldNum" idx="12"/>
          </p:nvPr>
        </p:nvSpPr>
        <p:spPr>
          <a:xfrm>
            <a:off x="11083564" y="217034"/>
            <a:ext cx="874500" cy="3651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800"/>
              <a:buFont typeface="Arial"/>
              <a:buNone/>
              <a:tabLst/>
              <a:defRPr/>
            </a:pPr>
            <a:fld id="{00000000-1234-1234-1234-123412341234}" type="slidenum">
              <a:rPr kumimoji="0" lang="en-US" sz="800" b="0" i="0" u="none" strike="noStrike" kern="0" cap="none" spc="0" normalizeH="0" baseline="0" noProof="0">
                <a:ln>
                  <a:noFill/>
                </a:ln>
                <a:solidFill>
                  <a:srgbClr val="FFFFFF"/>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800"/>
                <a:buFont typeface="Arial"/>
                <a:buNone/>
                <a:tabLst/>
                <a:defRPr/>
              </a:pPr>
              <a:t>59</a:t>
            </a:fld>
            <a:endParaRPr kumimoji="0" sz="800" b="0" i="0" u="none" strike="noStrike" kern="0" cap="none" spc="0" normalizeH="0" baseline="0" noProof="0">
              <a:ln>
                <a:noFill/>
              </a:ln>
              <a:solidFill>
                <a:srgbClr val="FFFFFF"/>
              </a:solidFill>
              <a:effectLst/>
              <a:uLnTx/>
              <a:uFillTx/>
              <a:latin typeface="Arial"/>
              <a:cs typeface="Arial"/>
              <a:sym typeface="Arial"/>
            </a:endParaRPr>
          </a:p>
        </p:txBody>
      </p:sp>
      <p:sp>
        <p:nvSpPr>
          <p:cNvPr id="105" name="Google Shape;105;g359452f5cd8_0_122"/>
          <p:cNvSpPr txBox="1">
            <a:spLocks noGrp="1"/>
          </p:cNvSpPr>
          <p:nvPr>
            <p:ph type="body" idx="2"/>
          </p:nvPr>
        </p:nvSpPr>
        <p:spPr>
          <a:xfrm>
            <a:off x="3324404" y="6345247"/>
            <a:ext cx="5852100" cy="2814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800"/>
              <a:buFont typeface="Arial"/>
              <a:buNone/>
            </a:pPr>
            <a:r>
              <a:rPr lang="en-US" sz="1200"/>
              <a:t>Santiago Ponce Aix MD  </a:t>
            </a:r>
            <a:endParaRPr sz="1200"/>
          </a:p>
        </p:txBody>
      </p:sp>
      <p:graphicFrame>
        <p:nvGraphicFramePr>
          <p:cNvPr id="106" name="Google Shape;106;g359452f5cd8_0_122"/>
          <p:cNvGraphicFramePr/>
          <p:nvPr/>
        </p:nvGraphicFramePr>
        <p:xfrm>
          <a:off x="289075" y="1181432"/>
          <a:ext cx="11476475" cy="2619505"/>
        </p:xfrm>
        <a:graphic>
          <a:graphicData uri="http://schemas.openxmlformats.org/drawingml/2006/table">
            <a:tbl>
              <a:tblPr>
                <a:noFill/>
              </a:tblPr>
              <a:tblGrid>
                <a:gridCol w="1907750">
                  <a:extLst>
                    <a:ext uri="{9D8B030D-6E8A-4147-A177-3AD203B41FA5}">
                      <a16:colId xmlns:a16="http://schemas.microsoft.com/office/drawing/2014/main" val="20000"/>
                    </a:ext>
                  </a:extLst>
                </a:gridCol>
                <a:gridCol w="1907750">
                  <a:extLst>
                    <a:ext uri="{9D8B030D-6E8A-4147-A177-3AD203B41FA5}">
                      <a16:colId xmlns:a16="http://schemas.microsoft.com/office/drawing/2014/main" val="20001"/>
                    </a:ext>
                  </a:extLst>
                </a:gridCol>
                <a:gridCol w="1896775">
                  <a:extLst>
                    <a:ext uri="{9D8B030D-6E8A-4147-A177-3AD203B41FA5}">
                      <a16:colId xmlns:a16="http://schemas.microsoft.com/office/drawing/2014/main" val="20002"/>
                    </a:ext>
                  </a:extLst>
                </a:gridCol>
                <a:gridCol w="1788475">
                  <a:extLst>
                    <a:ext uri="{9D8B030D-6E8A-4147-A177-3AD203B41FA5}">
                      <a16:colId xmlns:a16="http://schemas.microsoft.com/office/drawing/2014/main" val="20003"/>
                    </a:ext>
                  </a:extLst>
                </a:gridCol>
                <a:gridCol w="1984900">
                  <a:extLst>
                    <a:ext uri="{9D8B030D-6E8A-4147-A177-3AD203B41FA5}">
                      <a16:colId xmlns:a16="http://schemas.microsoft.com/office/drawing/2014/main" val="20004"/>
                    </a:ext>
                  </a:extLst>
                </a:gridCol>
                <a:gridCol w="1990825">
                  <a:extLst>
                    <a:ext uri="{9D8B030D-6E8A-4147-A177-3AD203B41FA5}">
                      <a16:colId xmlns:a16="http://schemas.microsoft.com/office/drawing/2014/main" val="20005"/>
                    </a:ext>
                  </a:extLst>
                </a:gridCol>
              </a:tblGrid>
              <a:tr h="694450">
                <a:tc>
                  <a:txBody>
                    <a:bodyPr/>
                    <a:lstStyle/>
                    <a:p>
                      <a:pPr marL="0" marR="0" lvl="0" indent="0" algn="l" rtl="0">
                        <a:lnSpc>
                          <a:spcPct val="100000"/>
                        </a:lnSpc>
                        <a:spcBef>
                          <a:spcPts val="0"/>
                        </a:spcBef>
                        <a:spcAft>
                          <a:spcPts val="0"/>
                        </a:spcAft>
                        <a:buClr>
                          <a:srgbClr val="000000"/>
                        </a:buClr>
                        <a:buSzPts val="1100"/>
                        <a:buFont typeface="Arial"/>
                        <a:buNone/>
                      </a:pPr>
                      <a:endParaRPr sz="1300" u="none" strike="noStrike" cap="none">
                        <a:solidFill>
                          <a:schemeClr val="lt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solidFill>
                      <a:srgbClr val="666666"/>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Cohort 1</a:t>
                      </a:r>
                      <a:endParaRPr sz="1300" u="none" strike="noStrike" cap="none">
                        <a:solidFill>
                          <a:schemeClr val="lt1"/>
                        </a:solidFill>
                      </a:endParaRPr>
                    </a:p>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 IO-naïve (n=68)</a:t>
                      </a:r>
                      <a:endParaRPr sz="1300" u="none" strike="noStrike" cap="none">
                        <a:solidFill>
                          <a:schemeClr val="lt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solidFill>
                      <a:srgbClr val="1C4587"/>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Cohort 2 </a:t>
                      </a:r>
                      <a:endParaRPr sz="1300" u="none" strike="noStrike" cap="none">
                        <a:solidFill>
                          <a:schemeClr val="lt1"/>
                        </a:solidFill>
                      </a:endParaRPr>
                    </a:p>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IO-experienced (n= 83)</a:t>
                      </a:r>
                      <a:endParaRPr sz="1300" u="none" strike="noStrike" cap="none">
                        <a:solidFill>
                          <a:schemeClr val="lt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solidFill>
                      <a:srgbClr val="1155CC"/>
                    </a:solidFill>
                  </a:tcPr>
                </a:tc>
                <a:tc>
                  <a:txBody>
                    <a:bodyPr/>
                    <a:lstStyle/>
                    <a:p>
                      <a:pPr marL="63500" marR="6350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dk1"/>
                          </a:solidFill>
                        </a:rPr>
                        <a:t>TOTAL</a:t>
                      </a:r>
                      <a:endParaRPr sz="1300" u="none" strike="noStrike" cap="none">
                        <a:solidFill>
                          <a:schemeClr val="dk1"/>
                        </a:solidFill>
                      </a:endParaRPr>
                    </a:p>
                    <a:p>
                      <a:pPr marL="63500" marR="63500" lvl="0" indent="0" algn="ctr" rtl="0">
                        <a:lnSpc>
                          <a:spcPct val="100000"/>
                        </a:lnSpc>
                        <a:spcBef>
                          <a:spcPts val="500"/>
                        </a:spcBef>
                        <a:spcAft>
                          <a:spcPts val="0"/>
                        </a:spcAft>
                        <a:buClr>
                          <a:srgbClr val="000000"/>
                        </a:buClr>
                        <a:buSzPts val="1100"/>
                        <a:buFont typeface="Arial"/>
                        <a:buNone/>
                      </a:pPr>
                      <a:r>
                        <a:rPr lang="en-US" sz="1300" u="none" strike="noStrike" cap="none">
                          <a:solidFill>
                            <a:schemeClr val="dk1"/>
                          </a:solidFill>
                        </a:rPr>
                        <a:t>n=151</a:t>
                      </a:r>
                      <a:endParaRPr sz="1300" u="none" strike="noStrike" cap="none">
                        <a:solidFill>
                          <a:schemeClr val="dk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Platinum - sensitive</a:t>
                      </a:r>
                      <a:endParaRPr sz="1300" u="none" strike="noStrike" cap="none">
                        <a:solidFill>
                          <a:schemeClr val="lt1"/>
                        </a:solidFill>
                      </a:endParaRPr>
                    </a:p>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CTFI ≥90 days (n=92)</a:t>
                      </a:r>
                      <a:endParaRPr sz="1300" u="none" strike="noStrike" cap="none">
                        <a:solidFill>
                          <a:schemeClr val="lt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solidFill>
                      <a:srgbClr val="1C4587"/>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Platinum - resistant</a:t>
                      </a:r>
                      <a:endParaRPr sz="1300" u="none" strike="noStrike" cap="none">
                        <a:solidFill>
                          <a:schemeClr val="lt1"/>
                        </a:solidFill>
                      </a:endParaRPr>
                    </a:p>
                    <a:p>
                      <a:pPr marL="0" marR="0" lvl="0" indent="0" algn="ctr" rtl="0">
                        <a:lnSpc>
                          <a:spcPct val="100000"/>
                        </a:lnSpc>
                        <a:spcBef>
                          <a:spcPts val="0"/>
                        </a:spcBef>
                        <a:spcAft>
                          <a:spcPts val="0"/>
                        </a:spcAft>
                        <a:buClr>
                          <a:srgbClr val="000000"/>
                        </a:buClr>
                        <a:buSzPts val="1100"/>
                        <a:buFont typeface="Arial"/>
                        <a:buNone/>
                      </a:pPr>
                      <a:r>
                        <a:rPr lang="en-US" sz="1300" u="none" strike="noStrike" cap="none">
                          <a:solidFill>
                            <a:schemeClr val="lt1"/>
                          </a:solidFill>
                        </a:rPr>
                        <a:t>CTFI 30 to &lt;90 days (n=59)</a:t>
                      </a:r>
                      <a:endParaRPr sz="1300" u="none" strike="noStrike" cap="none">
                        <a:solidFill>
                          <a:schemeClr val="lt1"/>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19050" cap="flat" cmpd="sng">
                      <a:solidFill>
                        <a:srgbClr val="666666"/>
                      </a:solidFill>
                      <a:prstDash val="solid"/>
                      <a:round/>
                      <a:headEnd type="none" w="sm" len="sm"/>
                      <a:tailEnd type="none" w="sm" len="sm"/>
                    </a:lnT>
                    <a:lnB w="28575" cap="flat" cmpd="sng">
                      <a:solidFill>
                        <a:srgbClr val="000000"/>
                      </a:solidFill>
                      <a:prstDash val="solid"/>
                      <a:round/>
                      <a:headEnd type="none" w="sm" len="sm"/>
                      <a:tailEnd type="none" w="sm" len="sm"/>
                    </a:lnB>
                    <a:solidFill>
                      <a:srgbClr val="1155CC"/>
                    </a:solidFill>
                  </a:tcPr>
                </a:tc>
                <a:extLst>
                  <a:ext uri="{0D108BD9-81ED-4DB2-BD59-A6C34878D82A}">
                    <a16:rowId xmlns:a16="http://schemas.microsoft.com/office/drawing/2014/main" val="10000"/>
                  </a:ext>
                </a:extLst>
              </a:tr>
              <a:tr h="703375">
                <a:tc>
                  <a:txBody>
                    <a:bodyPr/>
                    <a:lstStyle/>
                    <a:p>
                      <a:pPr marL="0" marR="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rPr>
                        <a:t>ORR n, % (95% CI)</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EFEFEF"/>
                    </a:solidFill>
                  </a:tcPr>
                </a:tc>
                <a:tc>
                  <a:txBody>
                    <a:bodyPr/>
                    <a:lstStyle/>
                    <a:p>
                      <a:pPr marL="63500" marR="6350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30</a:t>
                      </a:r>
                      <a:r>
                        <a:rPr lang="en-US" sz="1300" u="none" strike="noStrike" cap="none">
                          <a:solidFill>
                            <a:srgbClr val="002557"/>
                          </a:solidFill>
                        </a:rPr>
                        <a:t>, </a:t>
                      </a:r>
                      <a:r>
                        <a:rPr lang="en-US" sz="1300" u="none" strike="noStrike" cap="none">
                          <a:solidFill>
                            <a:srgbClr val="002557"/>
                          </a:solidFill>
                          <a:latin typeface="Arial"/>
                          <a:ea typeface="Arial"/>
                          <a:cs typeface="Arial"/>
                          <a:sym typeface="Arial"/>
                        </a:rPr>
                        <a:t>44.1% </a:t>
                      </a:r>
                      <a:endParaRPr sz="1300" u="none" strike="noStrike" cap="none">
                        <a:solidFill>
                          <a:srgbClr val="002557"/>
                        </a:solidFill>
                        <a:latin typeface="Arial"/>
                        <a:ea typeface="Arial"/>
                        <a:cs typeface="Arial"/>
                        <a:sym typeface="Arial"/>
                      </a:endParaRPr>
                    </a:p>
                    <a:p>
                      <a:pPr marL="63500" marR="63500" lvl="0" indent="0" algn="ctr" rtl="0">
                        <a:lnSpc>
                          <a:spcPct val="100000"/>
                        </a:lnSpc>
                        <a:spcBef>
                          <a:spcPts val="50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(32.</a:t>
                      </a:r>
                      <a:r>
                        <a:rPr lang="en-US" sz="1300" u="none" strike="noStrike" cap="none">
                          <a:solidFill>
                            <a:srgbClr val="002557"/>
                          </a:solidFill>
                        </a:rPr>
                        <a:t>3 </a:t>
                      </a:r>
                      <a:r>
                        <a:rPr lang="en-US" sz="1300" u="none" strike="noStrike" cap="none">
                          <a:solidFill>
                            <a:srgbClr val="002557"/>
                          </a:solidFill>
                          <a:latin typeface="Arial"/>
                          <a:ea typeface="Arial"/>
                          <a:cs typeface="Arial"/>
                          <a:sym typeface="Arial"/>
                        </a:rPr>
                        <a:t>- 56.6 %)</a:t>
                      </a:r>
                      <a:endParaRPr sz="1300" u="none" strike="noStrike" cap="none">
                        <a:solidFill>
                          <a:srgbClr val="002557"/>
                        </a:solidFill>
                        <a:latin typeface="Arial"/>
                        <a:ea typeface="Arial"/>
                        <a:cs typeface="Arial"/>
                        <a:sym typeface="Aria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63500" marR="6350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31, 37.3% </a:t>
                      </a:r>
                      <a:endParaRPr sz="1300" u="none" strike="noStrike" cap="none">
                        <a:solidFill>
                          <a:srgbClr val="002557"/>
                        </a:solidFill>
                        <a:latin typeface="Arial"/>
                        <a:ea typeface="Arial"/>
                        <a:cs typeface="Arial"/>
                        <a:sym typeface="Arial"/>
                      </a:endParaRPr>
                    </a:p>
                    <a:p>
                      <a:pPr marL="63500" marR="63500" lvl="0" indent="0" algn="ctr" rtl="0">
                        <a:lnSpc>
                          <a:spcPct val="100000"/>
                        </a:lnSpc>
                        <a:spcBef>
                          <a:spcPts val="50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(27.</a:t>
                      </a:r>
                      <a:r>
                        <a:rPr lang="en-US" sz="1300" u="none" strike="noStrike" cap="none">
                          <a:solidFill>
                            <a:srgbClr val="002557"/>
                          </a:solidFill>
                        </a:rPr>
                        <a:t>2 </a:t>
                      </a:r>
                      <a:r>
                        <a:rPr lang="en-US" sz="1300" u="none" strike="noStrike" cap="none">
                          <a:solidFill>
                            <a:srgbClr val="002557"/>
                          </a:solidFill>
                          <a:latin typeface="Arial"/>
                          <a:ea typeface="Arial"/>
                          <a:cs typeface="Arial"/>
                          <a:sym typeface="Arial"/>
                        </a:rPr>
                        <a:t>- 48.7%)</a:t>
                      </a:r>
                      <a:endParaRPr sz="1300" u="none" strike="noStrike" cap="none">
                        <a:solidFill>
                          <a:srgbClr val="002557"/>
                        </a:solidFill>
                        <a:latin typeface="Arial"/>
                        <a:ea typeface="Arial"/>
                        <a:cs typeface="Arial"/>
                        <a:sym typeface="Aria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63500" marR="6350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61, 40.4% </a:t>
                      </a:r>
                      <a:endParaRPr sz="1300" u="none" strike="noStrike" cap="none">
                        <a:solidFill>
                          <a:srgbClr val="002557"/>
                        </a:solidFill>
                        <a:latin typeface="Arial"/>
                        <a:ea typeface="Arial"/>
                        <a:cs typeface="Arial"/>
                        <a:sym typeface="Arial"/>
                      </a:endParaRPr>
                    </a:p>
                    <a:p>
                      <a:pPr marL="63500" marR="63500" lvl="0" indent="0" algn="ctr" rtl="0">
                        <a:lnSpc>
                          <a:spcPct val="100000"/>
                        </a:lnSpc>
                        <a:spcBef>
                          <a:spcPts val="500"/>
                        </a:spcBef>
                        <a:spcAft>
                          <a:spcPts val="0"/>
                        </a:spcAft>
                        <a:buClr>
                          <a:srgbClr val="000000"/>
                        </a:buClr>
                        <a:buSzPts val="1400"/>
                        <a:buFont typeface="Arial"/>
                        <a:buNone/>
                      </a:pPr>
                      <a:r>
                        <a:rPr lang="en-US" sz="1300" u="none" strike="noStrike" cap="none">
                          <a:solidFill>
                            <a:srgbClr val="002557"/>
                          </a:solidFill>
                        </a:rPr>
                        <a:t>(32.6 - 48.7%)</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tcPr>
                </a:tc>
                <a:tc>
                  <a:txBody>
                    <a:bodyPr/>
                    <a:lstStyle/>
                    <a:p>
                      <a:pPr marL="63500" marR="6350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40, 43.</a:t>
                      </a:r>
                      <a:r>
                        <a:rPr lang="en-US" sz="1300" u="none" strike="noStrike" cap="none">
                          <a:solidFill>
                            <a:srgbClr val="002557"/>
                          </a:solidFill>
                        </a:rPr>
                        <a:t>5</a:t>
                      </a:r>
                      <a:r>
                        <a:rPr lang="en-US" sz="1300" u="none" strike="noStrike" cap="none">
                          <a:solidFill>
                            <a:srgbClr val="002557"/>
                          </a:solidFill>
                          <a:latin typeface="Arial"/>
                          <a:ea typeface="Arial"/>
                          <a:cs typeface="Arial"/>
                          <a:sym typeface="Arial"/>
                        </a:rPr>
                        <a:t>% </a:t>
                      </a:r>
                      <a:endParaRPr sz="1300" u="none" strike="noStrike" cap="none">
                        <a:solidFill>
                          <a:srgbClr val="002557"/>
                        </a:solidFill>
                        <a:latin typeface="Arial"/>
                        <a:ea typeface="Arial"/>
                        <a:cs typeface="Arial"/>
                        <a:sym typeface="Arial"/>
                      </a:endParaRPr>
                    </a:p>
                    <a:p>
                      <a:pPr marL="63500" marR="63500" lvl="0" indent="0" algn="ctr" rtl="0">
                        <a:lnSpc>
                          <a:spcPct val="100000"/>
                        </a:lnSpc>
                        <a:spcBef>
                          <a:spcPts val="50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(33.3 - 54.2%)</a:t>
                      </a:r>
                      <a:endParaRPr sz="1300" u="none" strike="noStrike" cap="none">
                        <a:solidFill>
                          <a:srgbClr val="002557"/>
                        </a:solidFill>
                        <a:latin typeface="Arial"/>
                        <a:ea typeface="Arial"/>
                        <a:cs typeface="Arial"/>
                        <a:sym typeface="Aria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tcPr>
                </a:tc>
                <a:tc>
                  <a:txBody>
                    <a:bodyPr/>
                    <a:lstStyle/>
                    <a:p>
                      <a:pPr marL="63500" marR="63500" lvl="0" indent="0" algn="ctr" rtl="0">
                        <a:lnSpc>
                          <a:spcPct val="100000"/>
                        </a:lnSpc>
                        <a:spcBef>
                          <a:spcPts val="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21, 35.</a:t>
                      </a:r>
                      <a:r>
                        <a:rPr lang="en-US" sz="1300" u="none" strike="noStrike" cap="none">
                          <a:solidFill>
                            <a:srgbClr val="002557"/>
                          </a:solidFill>
                        </a:rPr>
                        <a:t>6</a:t>
                      </a:r>
                      <a:r>
                        <a:rPr lang="en-US" sz="1300" u="none" strike="noStrike" cap="none">
                          <a:solidFill>
                            <a:srgbClr val="002557"/>
                          </a:solidFill>
                          <a:latin typeface="Arial"/>
                          <a:ea typeface="Arial"/>
                          <a:cs typeface="Arial"/>
                          <a:sym typeface="Arial"/>
                        </a:rPr>
                        <a:t>% </a:t>
                      </a:r>
                      <a:endParaRPr sz="1300" u="none" strike="noStrike" cap="none">
                        <a:solidFill>
                          <a:srgbClr val="002557"/>
                        </a:solidFill>
                        <a:latin typeface="Arial"/>
                        <a:ea typeface="Arial"/>
                        <a:cs typeface="Arial"/>
                        <a:sym typeface="Arial"/>
                      </a:endParaRPr>
                    </a:p>
                    <a:p>
                      <a:pPr marL="63500" marR="63500" lvl="0" indent="0" algn="ctr" rtl="0">
                        <a:lnSpc>
                          <a:spcPct val="100000"/>
                        </a:lnSpc>
                        <a:spcBef>
                          <a:spcPts val="500"/>
                        </a:spcBef>
                        <a:spcAft>
                          <a:spcPts val="0"/>
                        </a:spcAft>
                        <a:buClr>
                          <a:srgbClr val="000000"/>
                        </a:buClr>
                        <a:buSzPts val="1400"/>
                        <a:buFont typeface="Arial"/>
                        <a:buNone/>
                      </a:pPr>
                      <a:r>
                        <a:rPr lang="en-US" sz="1300" u="none" strike="noStrike" cap="none">
                          <a:solidFill>
                            <a:srgbClr val="002557"/>
                          </a:solidFill>
                          <a:latin typeface="Arial"/>
                          <a:ea typeface="Arial"/>
                          <a:cs typeface="Arial"/>
                          <a:sym typeface="Arial"/>
                        </a:rPr>
                        <a:t>(23.</a:t>
                      </a:r>
                      <a:r>
                        <a:rPr lang="en-US" sz="1300" u="none" strike="noStrike" cap="none">
                          <a:solidFill>
                            <a:srgbClr val="002557"/>
                          </a:solidFill>
                        </a:rPr>
                        <a:t>9</a:t>
                      </a:r>
                      <a:r>
                        <a:rPr lang="en-US" sz="1300" u="none" strike="noStrike" cap="none">
                          <a:solidFill>
                            <a:srgbClr val="002557"/>
                          </a:solidFill>
                          <a:latin typeface="Arial"/>
                          <a:ea typeface="Arial"/>
                          <a:cs typeface="Arial"/>
                          <a:sym typeface="Arial"/>
                        </a:rPr>
                        <a:t>% - 49.2%)</a:t>
                      </a:r>
                      <a:endParaRPr sz="1300" u="none" strike="noStrike" cap="none">
                        <a:solidFill>
                          <a:srgbClr val="002557"/>
                        </a:solidFill>
                        <a:latin typeface="Arial"/>
                        <a:ea typeface="Arial"/>
                        <a:cs typeface="Arial"/>
                        <a:sym typeface="Aria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74150">
                <a:tc>
                  <a:txBody>
                    <a:bodyPr/>
                    <a:lstStyle/>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DoR, mo (95% CI)</a:t>
                      </a:r>
                      <a:endParaRPr sz="1300" u="none" strike="noStrike" cap="none">
                        <a:solidFill>
                          <a:srgbClr val="002557"/>
                        </a:solidFill>
                      </a:endParaRPr>
                    </a:p>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Median</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EFEFEF"/>
                    </a:solidFill>
                  </a:tcPr>
                </a:tc>
                <a:tc>
                  <a:txBody>
                    <a:bodyPr/>
                    <a:lstStyle/>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5.6</a:t>
                      </a:r>
                      <a:endParaRPr sz="1300" u="none" strike="noStrike" cap="none">
                        <a:solidFill>
                          <a:srgbClr val="002557"/>
                        </a:solidFill>
                      </a:endParaRPr>
                    </a:p>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(3.9 - 7.5)</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3.97</a:t>
                      </a:r>
                      <a:endParaRPr sz="1300" u="none" strike="noStrike" cap="none">
                        <a:solidFill>
                          <a:srgbClr val="002557"/>
                        </a:solidFill>
                      </a:endParaRPr>
                    </a:p>
                    <a:p>
                      <a:pPr marL="0" marR="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(3 - 4.4)</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63500" marR="6350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4.1</a:t>
                      </a:r>
                      <a:endParaRPr sz="1300" u="none" strike="noStrike" cap="none">
                        <a:solidFill>
                          <a:srgbClr val="002557"/>
                        </a:solidFill>
                      </a:endParaRPr>
                    </a:p>
                    <a:p>
                      <a:pPr marL="63500" marR="63500" lvl="0" indent="0" algn="ctr" rtl="0">
                        <a:lnSpc>
                          <a:spcPct val="100000"/>
                        </a:lnSpc>
                        <a:spcBef>
                          <a:spcPts val="500"/>
                        </a:spcBef>
                        <a:spcAft>
                          <a:spcPts val="0"/>
                        </a:spcAft>
                        <a:buClr>
                          <a:srgbClr val="000000"/>
                        </a:buClr>
                        <a:buSzPts val="1000"/>
                        <a:buFont typeface="Arial"/>
                        <a:buNone/>
                      </a:pPr>
                      <a:r>
                        <a:rPr lang="en-US" sz="1300" u="none" strike="noStrike" cap="none">
                          <a:solidFill>
                            <a:srgbClr val="002557"/>
                          </a:solidFill>
                        </a:rPr>
                        <a:t>(3.3 - 5.6)</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tcPr>
                </a:tc>
                <a:tc>
                  <a:txBody>
                    <a:bodyPr/>
                    <a:lstStyle/>
                    <a:p>
                      <a:pPr marL="63500" marR="6350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4.4</a:t>
                      </a:r>
                      <a:endParaRPr sz="1300" u="none" strike="noStrike" cap="none">
                        <a:solidFill>
                          <a:srgbClr val="002557"/>
                        </a:solidFill>
                      </a:endParaRPr>
                    </a:p>
                    <a:p>
                      <a:pPr marL="63500" marR="63500" lvl="0" indent="0" algn="ctr" rtl="0">
                        <a:lnSpc>
                          <a:spcPct val="100000"/>
                        </a:lnSpc>
                        <a:spcBef>
                          <a:spcPts val="500"/>
                        </a:spcBef>
                        <a:spcAft>
                          <a:spcPts val="0"/>
                        </a:spcAft>
                        <a:buClr>
                          <a:srgbClr val="000000"/>
                        </a:buClr>
                        <a:buSzPts val="1000"/>
                        <a:buFont typeface="Arial"/>
                        <a:buNone/>
                      </a:pPr>
                      <a:r>
                        <a:rPr lang="en-US" sz="1300" u="none" strike="noStrike" cap="none">
                          <a:solidFill>
                            <a:srgbClr val="002557"/>
                          </a:solidFill>
                        </a:rPr>
                        <a:t>(3.3 - 7.0)</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63500" marR="63500" lvl="0" indent="0" algn="ctr" rtl="0">
                        <a:lnSpc>
                          <a:spcPct val="100000"/>
                        </a:lnSpc>
                        <a:spcBef>
                          <a:spcPts val="0"/>
                        </a:spcBef>
                        <a:spcAft>
                          <a:spcPts val="0"/>
                        </a:spcAft>
                        <a:buClr>
                          <a:srgbClr val="000000"/>
                        </a:buClr>
                        <a:buSzPts val="1000"/>
                        <a:buFont typeface="Arial"/>
                        <a:buNone/>
                      </a:pPr>
                      <a:r>
                        <a:rPr lang="en-US" sz="1300" u="none" strike="noStrike" cap="none">
                          <a:solidFill>
                            <a:srgbClr val="002557"/>
                          </a:solidFill>
                        </a:rPr>
                        <a:t>4.07</a:t>
                      </a:r>
                      <a:endParaRPr sz="1300" u="none" strike="noStrike" cap="none">
                        <a:solidFill>
                          <a:srgbClr val="002557"/>
                        </a:solidFill>
                      </a:endParaRPr>
                    </a:p>
                    <a:p>
                      <a:pPr marL="63500" marR="63500" lvl="0" indent="0" algn="ctr" rtl="0">
                        <a:lnSpc>
                          <a:spcPct val="100000"/>
                        </a:lnSpc>
                        <a:spcBef>
                          <a:spcPts val="500"/>
                        </a:spcBef>
                        <a:spcAft>
                          <a:spcPts val="0"/>
                        </a:spcAft>
                        <a:buClr>
                          <a:srgbClr val="000000"/>
                        </a:buClr>
                        <a:buSzPts val="1000"/>
                        <a:buFont typeface="Arial"/>
                        <a:buNone/>
                      </a:pPr>
                      <a:r>
                        <a:rPr lang="en-US" sz="1300" u="none" strike="noStrike" cap="none">
                          <a:solidFill>
                            <a:srgbClr val="002557"/>
                          </a:solidFill>
                        </a:rPr>
                        <a:t>(2.9 - 6.0)</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517425">
                <a:tc>
                  <a:txBody>
                    <a:bodyPr/>
                    <a:lstStyle/>
                    <a:p>
                      <a:pPr marL="0" marR="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DCR </a:t>
                      </a:r>
                      <a:endParaRPr sz="1300" u="none" strike="noStrike" cap="none">
                        <a:solidFill>
                          <a:srgbClr val="002557"/>
                        </a:solidFill>
                      </a:endParaRPr>
                    </a:p>
                    <a:p>
                      <a:pPr marL="0" marR="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(CR+PR+SD)</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EFEFEF"/>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51 (75%)</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0" marR="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56 (67.5%)</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0" marR="6350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107 (70.9%)</a:t>
                      </a:r>
                      <a:endParaRPr sz="1300" u="none" strike="noStrike" cap="none">
                        <a:solidFill>
                          <a:srgbClr val="002557"/>
                        </a:solidFill>
                      </a:endParaRPr>
                    </a:p>
                  </a:txBody>
                  <a:tcPr marL="91425" marR="91425" marT="91425" marB="91425"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tcPr>
                </a:tc>
                <a:tc>
                  <a:txBody>
                    <a:bodyPr/>
                    <a:lstStyle/>
                    <a:p>
                      <a:pPr marL="63500" marR="6350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66 (71.7%)</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tc>
                  <a:txBody>
                    <a:bodyPr/>
                    <a:lstStyle/>
                    <a:p>
                      <a:pPr marL="63500" marR="63500" lvl="0" indent="0" algn="ctr" rtl="0">
                        <a:lnSpc>
                          <a:spcPct val="100000"/>
                        </a:lnSpc>
                        <a:spcBef>
                          <a:spcPts val="0"/>
                        </a:spcBef>
                        <a:spcAft>
                          <a:spcPts val="0"/>
                        </a:spcAft>
                        <a:buClr>
                          <a:srgbClr val="000000"/>
                        </a:buClr>
                        <a:buSzPts val="1300"/>
                        <a:buFont typeface="Arial"/>
                        <a:buNone/>
                      </a:pPr>
                      <a:r>
                        <a:rPr lang="en-US" sz="1300" u="none" strike="noStrike" cap="none">
                          <a:solidFill>
                            <a:srgbClr val="002557"/>
                          </a:solidFill>
                        </a:rPr>
                        <a:t>41 (69.5%)</a:t>
                      </a:r>
                      <a:endParaRPr sz="1300" u="none" strike="noStrike" cap="none">
                        <a:solidFill>
                          <a:srgbClr val="002557"/>
                        </a:solidFill>
                      </a:endParaRPr>
                    </a:p>
                  </a:txBody>
                  <a:tcPr marL="0" marR="0" marT="0" marB="0" anchor="ctr">
                    <a:lnL w="19050" cap="flat" cmpd="sng">
                      <a:solidFill>
                        <a:srgbClr val="666666"/>
                      </a:solidFill>
                      <a:prstDash val="solid"/>
                      <a:round/>
                      <a:headEnd type="none" w="sm" len="sm"/>
                      <a:tailEnd type="none" w="sm" len="sm"/>
                    </a:lnL>
                    <a:lnR w="19050" cap="flat" cmpd="sng">
                      <a:solidFill>
                        <a:srgbClr val="666666"/>
                      </a:solidFill>
                      <a:prstDash val="solid"/>
                      <a:round/>
                      <a:headEnd type="none" w="sm" len="sm"/>
                      <a:tailEnd type="none" w="sm" len="sm"/>
                    </a:lnR>
                    <a:lnT w="28575" cap="flat" cmpd="sng">
                      <a:solidFill>
                        <a:srgbClr val="000000"/>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bl>
          </a:graphicData>
        </a:graphic>
      </p:graphicFrame>
      <p:grpSp>
        <p:nvGrpSpPr>
          <p:cNvPr id="107" name="Google Shape;107;g359452f5cd8_0_122"/>
          <p:cNvGrpSpPr/>
          <p:nvPr/>
        </p:nvGrpSpPr>
        <p:grpSpPr>
          <a:xfrm>
            <a:off x="1187823" y="3980391"/>
            <a:ext cx="9816337" cy="2364881"/>
            <a:chOff x="1187827" y="4157975"/>
            <a:chExt cx="9816337" cy="2187275"/>
          </a:xfrm>
        </p:grpSpPr>
        <p:grpSp>
          <p:nvGrpSpPr>
            <p:cNvPr id="108" name="Google Shape;108;g359452f5cd8_0_122"/>
            <p:cNvGrpSpPr/>
            <p:nvPr/>
          </p:nvGrpSpPr>
          <p:grpSpPr>
            <a:xfrm>
              <a:off x="1187827" y="4176049"/>
              <a:ext cx="9816337" cy="2169201"/>
              <a:chOff x="1361075" y="1273007"/>
              <a:chExt cx="9816337" cy="3149246"/>
            </a:xfrm>
          </p:grpSpPr>
          <p:grpSp>
            <p:nvGrpSpPr>
              <p:cNvPr id="109" name="Google Shape;109;g359452f5cd8_0_122"/>
              <p:cNvGrpSpPr/>
              <p:nvPr/>
            </p:nvGrpSpPr>
            <p:grpSpPr>
              <a:xfrm>
                <a:off x="1361075" y="1273009"/>
                <a:ext cx="4899147" cy="3149243"/>
                <a:chOff x="0" y="4689500"/>
                <a:chExt cx="3410950" cy="1777125"/>
              </a:xfrm>
            </p:grpSpPr>
            <p:pic>
              <p:nvPicPr>
                <p:cNvPr id="110" name="Google Shape;110;g359452f5cd8_0_122"/>
                <p:cNvPicPr preferRelativeResize="0"/>
                <p:nvPr/>
              </p:nvPicPr>
              <p:blipFill rotWithShape="1">
                <a:blip r:embed="rId3">
                  <a:alphaModFix/>
                </a:blip>
                <a:srcRect/>
                <a:stretch/>
              </p:blipFill>
              <p:spPr>
                <a:xfrm>
                  <a:off x="0" y="4689500"/>
                  <a:ext cx="3224720" cy="1777125"/>
                </a:xfrm>
                <a:prstGeom prst="rect">
                  <a:avLst/>
                </a:prstGeom>
                <a:noFill/>
                <a:ln>
                  <a:noFill/>
                </a:ln>
              </p:spPr>
            </p:pic>
            <p:sp>
              <p:nvSpPr>
                <p:cNvPr id="111" name="Google Shape;111;g359452f5cd8_0_122"/>
                <p:cNvSpPr txBox="1"/>
                <p:nvPr/>
              </p:nvSpPr>
              <p:spPr>
                <a:xfrm>
                  <a:off x="410950" y="4689500"/>
                  <a:ext cx="3000000" cy="3033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1" i="0" u="none" strike="noStrike" kern="0" cap="none" spc="0" normalizeH="0" baseline="0" noProof="0">
                      <a:ln>
                        <a:noFill/>
                      </a:ln>
                      <a:solidFill>
                        <a:srgbClr val="002557"/>
                      </a:solidFill>
                      <a:effectLst/>
                      <a:uLnTx/>
                      <a:uFillTx/>
                      <a:latin typeface="Arial"/>
                      <a:ea typeface="Arial"/>
                      <a:cs typeface="Arial"/>
                      <a:sym typeface="Arial"/>
                    </a:rPr>
                    <a:t>Cohort 1: IO-naïve</a:t>
                  </a:r>
                  <a:endParaRPr kumimoji="0" sz="1400" b="1" i="0" u="none" strike="noStrike" kern="0" cap="none" spc="0" normalizeH="0" baseline="0" noProof="0">
                    <a:ln>
                      <a:noFill/>
                    </a:ln>
                    <a:solidFill>
                      <a:srgbClr val="002557"/>
                    </a:solidFill>
                    <a:effectLst/>
                    <a:uLnTx/>
                    <a:uFillTx/>
                    <a:latin typeface="Arial"/>
                    <a:ea typeface="Arial"/>
                    <a:cs typeface="Arial"/>
                    <a:sym typeface="Arial"/>
                  </a:endParaRPr>
                </a:p>
              </p:txBody>
            </p:sp>
          </p:grpSp>
          <p:grpSp>
            <p:nvGrpSpPr>
              <p:cNvPr id="112" name="Google Shape;112;g359452f5cd8_0_122"/>
              <p:cNvGrpSpPr/>
              <p:nvPr/>
            </p:nvGrpSpPr>
            <p:grpSpPr>
              <a:xfrm>
                <a:off x="6260219" y="1273007"/>
                <a:ext cx="4917193" cy="3149246"/>
                <a:chOff x="3224725" y="4689486"/>
                <a:chExt cx="3423514" cy="1777127"/>
              </a:xfrm>
            </p:grpSpPr>
            <p:pic>
              <p:nvPicPr>
                <p:cNvPr id="113" name="Google Shape;113;g359452f5cd8_0_122"/>
                <p:cNvPicPr preferRelativeResize="0"/>
                <p:nvPr/>
              </p:nvPicPr>
              <p:blipFill rotWithShape="1">
                <a:blip r:embed="rId4">
                  <a:alphaModFix/>
                </a:blip>
                <a:srcRect/>
                <a:stretch/>
              </p:blipFill>
              <p:spPr>
                <a:xfrm>
                  <a:off x="3224725" y="4689488"/>
                  <a:ext cx="3224717" cy="1777125"/>
                </a:xfrm>
                <a:prstGeom prst="rect">
                  <a:avLst/>
                </a:prstGeom>
                <a:noFill/>
                <a:ln>
                  <a:noFill/>
                </a:ln>
              </p:spPr>
            </p:pic>
            <p:sp>
              <p:nvSpPr>
                <p:cNvPr id="114" name="Google Shape;114;g359452f5cd8_0_122"/>
                <p:cNvSpPr txBox="1"/>
                <p:nvPr/>
              </p:nvSpPr>
              <p:spPr>
                <a:xfrm>
                  <a:off x="3920039" y="4689486"/>
                  <a:ext cx="2728200" cy="3033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1" i="0" u="none" strike="noStrike" kern="0" cap="none" spc="0" normalizeH="0" baseline="0" noProof="0">
                      <a:ln>
                        <a:noFill/>
                      </a:ln>
                      <a:solidFill>
                        <a:srgbClr val="002557"/>
                      </a:solidFill>
                      <a:effectLst/>
                      <a:uLnTx/>
                      <a:uFillTx/>
                      <a:latin typeface="Arial"/>
                      <a:ea typeface="Arial"/>
                      <a:cs typeface="Arial"/>
                      <a:sym typeface="Arial"/>
                    </a:rPr>
                    <a:t>Cohort 2: IO-experienced</a:t>
                  </a:r>
                  <a:endParaRPr kumimoji="0" sz="1400" b="1" i="0" u="none" strike="noStrike" kern="0" cap="none" spc="0" normalizeH="0" baseline="0" noProof="0">
                    <a:ln>
                      <a:noFill/>
                    </a:ln>
                    <a:solidFill>
                      <a:srgbClr val="002557"/>
                    </a:solidFill>
                    <a:effectLst/>
                    <a:uLnTx/>
                    <a:uFillTx/>
                    <a:latin typeface="Arial"/>
                    <a:ea typeface="Arial"/>
                    <a:cs typeface="Arial"/>
                    <a:sym typeface="Arial"/>
                  </a:endParaRPr>
                </a:p>
              </p:txBody>
            </p:sp>
          </p:grpSp>
        </p:grpSp>
        <p:sp>
          <p:nvSpPr>
            <p:cNvPr id="115" name="Google Shape;115;g359452f5cd8_0_122"/>
            <p:cNvSpPr/>
            <p:nvPr/>
          </p:nvSpPr>
          <p:spPr>
            <a:xfrm>
              <a:off x="1252225" y="4157975"/>
              <a:ext cx="525900" cy="106800"/>
            </a:xfrm>
            <a:prstGeom prst="rect">
              <a:avLst/>
            </a:prstGeom>
            <a:solidFill>
              <a:schemeClr val="lt1"/>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116" name="Google Shape;116;g359452f5cd8_0_122"/>
            <p:cNvSpPr/>
            <p:nvPr/>
          </p:nvSpPr>
          <p:spPr>
            <a:xfrm>
              <a:off x="6167125" y="4157975"/>
              <a:ext cx="906900" cy="106800"/>
            </a:xfrm>
            <a:prstGeom prst="rect">
              <a:avLst/>
            </a:prstGeom>
            <a:solidFill>
              <a:schemeClr val="lt1"/>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grpSp>
      <p:sp>
        <p:nvSpPr>
          <p:cNvPr id="2" name="TextBox 11">
            <a:extLst>
              <a:ext uri="{FF2B5EF4-FFF2-40B4-BE49-F238E27FC236}">
                <a16:creationId xmlns:a16="http://schemas.microsoft.com/office/drawing/2014/main" id="{BBFB8E22-485D-8859-0C92-8B966CD668FE}"/>
              </a:ext>
            </a:extLst>
          </p:cNvPr>
          <p:cNvSpPr txBox="1"/>
          <p:nvPr/>
        </p:nvSpPr>
        <p:spPr>
          <a:xfrm>
            <a:off x="9146290" y="6365522"/>
            <a:ext cx="251876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 Ponce et al. ASCO 2025</a:t>
            </a:r>
          </a:p>
        </p:txBody>
      </p:sp>
      <p:sp>
        <p:nvSpPr>
          <p:cNvPr id="5" name="Título 1">
            <a:extLst>
              <a:ext uri="{FF2B5EF4-FFF2-40B4-BE49-F238E27FC236}">
                <a16:creationId xmlns:a16="http://schemas.microsoft.com/office/drawing/2014/main" id="{753D53B4-16C0-4108-44EE-EC0299A9D064}"/>
              </a:ext>
            </a:extLst>
          </p:cNvPr>
          <p:cNvSpPr>
            <a:spLocks noGrp="1"/>
          </p:cNvSpPr>
          <p:nvPr>
            <p:ph type="title"/>
          </p:nvPr>
        </p:nvSpPr>
        <p:spPr>
          <a:xfrm>
            <a:off x="2252870" y="93405"/>
            <a:ext cx="7991059" cy="720000"/>
          </a:xfrm>
        </p:spPr>
        <p:txBody>
          <a:bodyPr>
            <a:normAutofit/>
          </a:bodyPr>
          <a:lstStyle/>
          <a:p>
            <a:pPr algn="ctr"/>
            <a:r>
              <a:rPr lang="en-GB" sz="3200" b="1" dirty="0">
                <a:solidFill>
                  <a:srgbClr val="C00000"/>
                </a:solidFill>
                <a:latin typeface="Arial" panose="020B0604020202020204" pitchFamily="34" charset="0"/>
                <a:cs typeface="Arial" panose="020B0604020202020204" pitchFamily="34" charset="0"/>
              </a:rPr>
              <a:t>2SMALL Phase II Trial - Response</a:t>
            </a:r>
          </a:p>
        </p:txBody>
      </p:sp>
    </p:spTree>
    <p:extLst>
      <p:ext uri="{BB962C8B-B14F-4D97-AF65-F5344CB8AC3E}">
        <p14:creationId xmlns:p14="http://schemas.microsoft.com/office/powerpoint/2010/main" val="21681546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olo 1"/>
          <p:cNvSpPr>
            <a:spLocks noGrp="1"/>
          </p:cNvSpPr>
          <p:nvPr>
            <p:ph type="title"/>
          </p:nvPr>
        </p:nvSpPr>
        <p:spPr>
          <a:xfrm>
            <a:off x="1964070" y="255894"/>
            <a:ext cx="8258605" cy="865188"/>
          </a:xfrm>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000" dirty="0">
                <a:ln w="11430"/>
                <a:solidFill>
                  <a:srgbClr val="C00000"/>
                </a:solidFill>
              </a:rPr>
              <a:t>Agenda</a:t>
            </a:r>
          </a:p>
        </p:txBody>
      </p:sp>
      <p:sp>
        <p:nvSpPr>
          <p:cNvPr id="4" name="Título 5"/>
          <p:cNvSpPr txBox="1">
            <a:spLocks/>
          </p:cNvSpPr>
          <p:nvPr/>
        </p:nvSpPr>
        <p:spPr bwMode="auto">
          <a:xfrm>
            <a:off x="2246313" y="2883003"/>
            <a:ext cx="9308378" cy="10223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600" b="1" kern="1200">
                <a:solidFill>
                  <a:srgbClr val="00B0F0"/>
                </a:solidFill>
                <a:latin typeface="Arial" pitchFamily="34" charset="0"/>
                <a:ea typeface="+mj-ea"/>
                <a:cs typeface="Arial" pitchFamily="34" charset="0"/>
              </a:defRPr>
            </a:lvl1pPr>
            <a:lvl2pPr algn="l" rtl="0" eaLnBrk="0" fontAlgn="base" hangingPunct="0">
              <a:spcBef>
                <a:spcPct val="0"/>
              </a:spcBef>
              <a:spcAft>
                <a:spcPct val="0"/>
              </a:spcAft>
              <a:defRPr sz="3600" b="1">
                <a:solidFill>
                  <a:srgbClr val="00B0F0"/>
                </a:solidFill>
                <a:latin typeface="Arial" charset="0"/>
                <a:cs typeface="Arial" charset="0"/>
              </a:defRPr>
            </a:lvl2pPr>
            <a:lvl3pPr algn="l" rtl="0" eaLnBrk="0" fontAlgn="base" hangingPunct="0">
              <a:spcBef>
                <a:spcPct val="0"/>
              </a:spcBef>
              <a:spcAft>
                <a:spcPct val="0"/>
              </a:spcAft>
              <a:defRPr sz="3600" b="1">
                <a:solidFill>
                  <a:srgbClr val="00B0F0"/>
                </a:solidFill>
                <a:latin typeface="Arial" charset="0"/>
                <a:cs typeface="Arial" charset="0"/>
              </a:defRPr>
            </a:lvl3pPr>
            <a:lvl4pPr algn="l" rtl="0" eaLnBrk="0" fontAlgn="base" hangingPunct="0">
              <a:spcBef>
                <a:spcPct val="0"/>
              </a:spcBef>
              <a:spcAft>
                <a:spcPct val="0"/>
              </a:spcAft>
              <a:defRPr sz="3600" b="1">
                <a:solidFill>
                  <a:srgbClr val="00B0F0"/>
                </a:solidFill>
                <a:latin typeface="Arial" charset="0"/>
                <a:cs typeface="Arial" charset="0"/>
              </a:defRPr>
            </a:lvl4pPr>
            <a:lvl5pPr algn="l" rtl="0" eaLnBrk="0" fontAlgn="base" hangingPunct="0">
              <a:spcBef>
                <a:spcPct val="0"/>
              </a:spcBef>
              <a:spcAft>
                <a:spcPct val="0"/>
              </a:spcAft>
              <a:defRPr sz="3600" b="1">
                <a:solidFill>
                  <a:srgbClr val="00B0F0"/>
                </a:solidFill>
                <a:latin typeface="Arial" charset="0"/>
                <a:cs typeface="Arial" charset="0"/>
              </a:defRPr>
            </a:lvl5pPr>
            <a:lvl6pPr marL="457200" algn="l" rtl="0" eaLnBrk="1" fontAlgn="base" hangingPunct="1">
              <a:spcBef>
                <a:spcPct val="0"/>
              </a:spcBef>
              <a:spcAft>
                <a:spcPct val="0"/>
              </a:spcAft>
              <a:defRPr sz="3600" b="1">
                <a:solidFill>
                  <a:srgbClr val="00B0F0"/>
                </a:solidFill>
                <a:latin typeface="Arial" charset="0"/>
                <a:cs typeface="Arial" charset="0"/>
              </a:defRPr>
            </a:lvl6pPr>
            <a:lvl7pPr marL="914400" algn="l" rtl="0" eaLnBrk="1" fontAlgn="base" hangingPunct="1">
              <a:spcBef>
                <a:spcPct val="0"/>
              </a:spcBef>
              <a:spcAft>
                <a:spcPct val="0"/>
              </a:spcAft>
              <a:defRPr sz="3600" b="1">
                <a:solidFill>
                  <a:srgbClr val="00B0F0"/>
                </a:solidFill>
                <a:latin typeface="Arial" charset="0"/>
                <a:cs typeface="Arial" charset="0"/>
              </a:defRPr>
            </a:lvl7pPr>
            <a:lvl8pPr marL="1371600" algn="l" rtl="0" eaLnBrk="1" fontAlgn="base" hangingPunct="1">
              <a:spcBef>
                <a:spcPct val="0"/>
              </a:spcBef>
              <a:spcAft>
                <a:spcPct val="0"/>
              </a:spcAft>
              <a:defRPr sz="3600" b="1">
                <a:solidFill>
                  <a:srgbClr val="00B0F0"/>
                </a:solidFill>
                <a:latin typeface="Arial" charset="0"/>
                <a:cs typeface="Arial" charset="0"/>
              </a:defRPr>
            </a:lvl8pPr>
            <a:lvl9pPr marL="1828800" algn="l" rtl="0" eaLnBrk="1" fontAlgn="base" hangingPunct="1">
              <a:spcBef>
                <a:spcPct val="0"/>
              </a:spcBef>
              <a:spcAft>
                <a:spcPct val="0"/>
              </a:spcAft>
              <a:defRPr sz="3600" b="1">
                <a:solidFill>
                  <a:srgbClr val="00B0F0"/>
                </a:solidFill>
                <a:latin typeface="Arial" charset="0"/>
                <a:cs typeface="Arial" charset="0"/>
              </a:defRPr>
            </a:lvl9pPr>
          </a:lstStyle>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4F81BD">
                    <a:lumMod val="20000"/>
                    <a:lumOff val="80000"/>
                  </a:srgbClr>
                </a:solidFill>
                <a:effectLst/>
                <a:uLnTx/>
                <a:uFillTx/>
                <a:latin typeface="Arial" charset="0"/>
                <a:ea typeface="Heiti SC Light" charset="0"/>
                <a:cs typeface="Arial" charset="0"/>
              </a:rPr>
              <a:t>Lurbinectedin</a:t>
            </a:r>
            <a:endParaRPr kumimoji="0" lang="es-ES" sz="4267" b="1" i="0" u="none" strike="noStrike" kern="1200" cap="none" spc="0" normalizeH="0" baseline="0" noProof="0" dirty="0">
              <a:ln>
                <a:noFill/>
              </a:ln>
              <a:solidFill>
                <a:srgbClr val="4F81BD">
                  <a:lumMod val="20000"/>
                  <a:lumOff val="80000"/>
                </a:srgbClr>
              </a:solidFill>
              <a:effectLst/>
              <a:uLnTx/>
              <a:uFillTx/>
              <a:latin typeface="Arial" charset="0"/>
              <a:ea typeface="Heiti SC Light" charset="0"/>
              <a:cs typeface="Arial" charset="0"/>
            </a:endParaRPr>
          </a:p>
          <a:p>
            <a:pPr marL="914389" marR="0" lvl="1" indent="-493188" algn="l" defTabSz="457189" rtl="0" eaLnBrk="1" fontAlgn="base" latinLnBrk="0" hangingPunct="1">
              <a:lnSpc>
                <a:spcPct val="150000"/>
              </a:lnSpc>
              <a:spcBef>
                <a:spcPct val="0"/>
              </a:spcBef>
              <a:spcAft>
                <a:spcPct val="0"/>
              </a:spcAft>
              <a:buClrTx/>
              <a:buSzTx/>
              <a:buFont typeface="Arial"/>
              <a:buChar char="•"/>
              <a:tabLst/>
              <a:defRPr/>
            </a:pPr>
            <a:r>
              <a:rPr kumimoji="0" lang="es-ES" sz="4267" b="1" i="0" u="none" strike="noStrike" kern="1200" cap="none" spc="0" normalizeH="0" baseline="0" noProof="0" dirty="0" err="1">
                <a:ln>
                  <a:noFill/>
                </a:ln>
                <a:solidFill>
                  <a:srgbClr val="4F81BD">
                    <a:lumMod val="20000"/>
                    <a:lumOff val="80000"/>
                  </a:srgbClr>
                </a:solidFill>
                <a:effectLst/>
                <a:uLnTx/>
                <a:uFillTx/>
                <a:latin typeface="Arial" charset="0"/>
                <a:ea typeface="Heiti SC Light" charset="0"/>
                <a:cs typeface="Arial" charset="0"/>
              </a:rPr>
              <a:t>Monotherapy</a:t>
            </a:r>
            <a:r>
              <a:rPr kumimoji="0" lang="es-ES" sz="4267" b="1" i="0" u="none" strike="noStrike" kern="1200" cap="none" spc="0" normalizeH="0" baseline="0" noProof="0" dirty="0">
                <a:ln>
                  <a:noFill/>
                </a:ln>
                <a:solidFill>
                  <a:srgbClr val="4F81BD">
                    <a:lumMod val="20000"/>
                    <a:lumOff val="80000"/>
                  </a:srgbClr>
                </a:solidFill>
                <a:effectLst/>
                <a:uLnTx/>
                <a:uFillTx/>
                <a:latin typeface="Arial" charset="0"/>
                <a:ea typeface="Heiti SC Light" charset="0"/>
                <a:cs typeface="Arial" charset="0"/>
              </a:rPr>
              <a:t> and combos</a:t>
            </a:r>
          </a:p>
          <a:p>
            <a:pPr marL="535501" marR="0" lvl="0" indent="-571500" algn="l" defTabSz="457189" rtl="0" eaLnBrk="1" fontAlgn="base" latinLnBrk="0" hangingPunct="1">
              <a:lnSpc>
                <a:spcPct val="150000"/>
              </a:lnSpc>
              <a:spcBef>
                <a:spcPct val="0"/>
              </a:spcBef>
              <a:spcAft>
                <a:spcPct val="0"/>
              </a:spcAft>
              <a:buClrTx/>
              <a:buSzTx/>
              <a:buFont typeface="Wingdings" pitchFamily="2" charset="2"/>
              <a:buChar char="Ø"/>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TCEs</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Tarlatamab</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a:p>
            <a:pPr marL="992701" marR="0" lvl="1" indent="-571500" algn="l" defTabSz="457189"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s-ES" sz="4267" b="1" i="0" u="none" strike="noStrike" kern="1200" cap="none" spc="0" normalizeH="0" baseline="0" noProof="0" dirty="0" err="1">
                <a:ln>
                  <a:noFill/>
                </a:ln>
                <a:solidFill>
                  <a:srgbClr val="2D14C7"/>
                </a:solidFill>
                <a:effectLst/>
                <a:uLnTx/>
                <a:uFillTx/>
                <a:latin typeface="Arial" charset="0"/>
                <a:ea typeface="Heiti SC Light" charset="0"/>
                <a:cs typeface="Arial" charset="0"/>
              </a:rPr>
              <a:t>Others</a:t>
            </a:r>
            <a:endParaRPr kumimoji="0" lang="es-ES" sz="4267" b="1" i="0" u="none" strike="noStrike" kern="1200" cap="none" spc="0" normalizeH="0" baseline="0" noProof="0" dirty="0">
              <a:ln>
                <a:noFill/>
              </a:ln>
              <a:solidFill>
                <a:srgbClr val="2D14C7"/>
              </a:solidFill>
              <a:effectLst/>
              <a:uLnTx/>
              <a:uFillTx/>
              <a:latin typeface="Arial" charset="0"/>
              <a:ea typeface="Heiti SC Light" charset="0"/>
              <a:cs typeface="Arial" charset="0"/>
            </a:endParaRPr>
          </a:p>
        </p:txBody>
      </p:sp>
    </p:spTree>
    <p:extLst>
      <p:ext uri="{BB962C8B-B14F-4D97-AF65-F5344CB8AC3E}">
        <p14:creationId xmlns:p14="http://schemas.microsoft.com/office/powerpoint/2010/main" val="192789149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395F840-872F-4D07-8ED7-18D8BC657378}"/>
              </a:ext>
            </a:extLst>
          </p:cNvPr>
          <p:cNvSpPr>
            <a:spLocks noGrp="1"/>
          </p:cNvSpPr>
          <p:nvPr>
            <p:ph type="title"/>
          </p:nvPr>
        </p:nvSpPr>
        <p:spPr>
          <a:xfrm>
            <a:off x="484717" y="167849"/>
            <a:ext cx="11222376" cy="590931"/>
          </a:xfrm>
        </p:spPr>
        <p:txBody>
          <a:bodyPr/>
          <a:lstStyle/>
          <a:p>
            <a:r>
              <a:rPr lang="en-GB" b="1" dirty="0">
                <a:solidFill>
                  <a:srgbClr val="C00000"/>
                </a:solidFill>
                <a:latin typeface="Arial" panose="020B0604020202020204" pitchFamily="34" charset="0"/>
                <a:cs typeface="Arial" panose="020B0604020202020204" pitchFamily="34" charset="0"/>
              </a:rPr>
              <a:t>SCLC – Antigen presentation</a:t>
            </a:r>
          </a:p>
        </p:txBody>
      </p:sp>
      <p:pic>
        <p:nvPicPr>
          <p:cNvPr id="16" name="Imagen 15">
            <a:extLst>
              <a:ext uri="{FF2B5EF4-FFF2-40B4-BE49-F238E27FC236}">
                <a16:creationId xmlns:a16="http://schemas.microsoft.com/office/drawing/2014/main" id="{6C673214-A9D0-FDBB-D6D0-F57E5FD63425}"/>
              </a:ext>
            </a:extLst>
          </p:cNvPr>
          <p:cNvPicPr>
            <a:picLocks noChangeAspect="1"/>
          </p:cNvPicPr>
          <p:nvPr/>
        </p:nvPicPr>
        <p:blipFill rotWithShape="1">
          <a:blip r:embed="rId3"/>
          <a:srcRect t="19182" b="11874"/>
          <a:stretch/>
        </p:blipFill>
        <p:spPr>
          <a:xfrm>
            <a:off x="484718" y="4471535"/>
            <a:ext cx="3716892" cy="1817505"/>
          </a:xfrm>
          <a:prstGeom prst="rect">
            <a:avLst/>
          </a:prstGeom>
        </p:spPr>
      </p:pic>
      <p:sp>
        <p:nvSpPr>
          <p:cNvPr id="5" name="CuadroTexto 4">
            <a:extLst>
              <a:ext uri="{FF2B5EF4-FFF2-40B4-BE49-F238E27FC236}">
                <a16:creationId xmlns:a16="http://schemas.microsoft.com/office/drawing/2014/main" id="{27DA649D-9182-F6FC-7E5F-D446F66945B9}"/>
              </a:ext>
            </a:extLst>
          </p:cNvPr>
          <p:cNvSpPr txBox="1"/>
          <p:nvPr/>
        </p:nvSpPr>
        <p:spPr>
          <a:xfrm>
            <a:off x="131729" y="6399588"/>
            <a:ext cx="461396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400" b="0" i="0" u="none" strike="noStrike" kern="1200" cap="none" spc="0" normalizeH="0" baseline="0" noProof="0" dirty="0" err="1">
                <a:ln>
                  <a:noFill/>
                </a:ln>
                <a:solidFill>
                  <a:prstClr val="black"/>
                </a:solidFill>
                <a:effectLst/>
                <a:uLnTx/>
                <a:uFillTx/>
                <a:latin typeface="Arial" panose="020B0604020202020204"/>
                <a:ea typeface="+mn-ea"/>
                <a:cs typeface="+mn-cs"/>
              </a:rPr>
              <a:t>Mahadevan</a:t>
            </a:r>
            <a:r>
              <a:rPr kumimoji="0" lang="es-ES" sz="1400" b="0" i="0" u="none" strike="noStrike" kern="1200" cap="none" spc="0" normalizeH="0" baseline="0" noProof="0" dirty="0">
                <a:ln>
                  <a:noFill/>
                </a:ln>
                <a:solidFill>
                  <a:prstClr val="black"/>
                </a:solidFill>
                <a:effectLst/>
                <a:uLnTx/>
                <a:uFillTx/>
                <a:latin typeface="Arial" panose="020B0604020202020204"/>
                <a:ea typeface="+mn-ea"/>
                <a:cs typeface="+mn-cs"/>
              </a:rPr>
              <a:t> et  al. Clin </a:t>
            </a:r>
            <a:r>
              <a:rPr kumimoji="0" lang="es-ES" sz="1400" b="0" i="0" u="none" strike="noStrike" kern="1200" cap="none" spc="0" normalizeH="0" baseline="0" noProof="0" dirty="0" err="1">
                <a:ln>
                  <a:noFill/>
                </a:ln>
                <a:solidFill>
                  <a:prstClr val="black"/>
                </a:solidFill>
                <a:effectLst/>
                <a:uLnTx/>
                <a:uFillTx/>
                <a:latin typeface="Arial" panose="020B0604020202020204"/>
                <a:ea typeface="+mn-ea"/>
                <a:cs typeface="+mn-cs"/>
              </a:rPr>
              <a:t>Cancer</a:t>
            </a:r>
            <a:r>
              <a:rPr kumimoji="0" lang="es-ES" sz="1400" b="0" i="0" u="none" strike="noStrike" kern="1200" cap="none" spc="0" normalizeH="0" baseline="0" noProof="0" dirty="0">
                <a:ln>
                  <a:noFill/>
                </a:ln>
                <a:solidFill>
                  <a:prstClr val="black"/>
                </a:solidFill>
                <a:effectLst/>
                <a:uLnTx/>
                <a:uFillTx/>
                <a:latin typeface="Arial" panose="020B0604020202020204"/>
                <a:ea typeface="+mn-ea"/>
                <a:cs typeface="+mn-cs"/>
              </a:rPr>
              <a:t> Res 2024</a:t>
            </a:r>
          </a:p>
        </p:txBody>
      </p:sp>
      <p:pic>
        <p:nvPicPr>
          <p:cNvPr id="6" name="Picture 5">
            <a:extLst>
              <a:ext uri="{FF2B5EF4-FFF2-40B4-BE49-F238E27FC236}">
                <a16:creationId xmlns:a16="http://schemas.microsoft.com/office/drawing/2014/main" id="{75C0E229-C374-5F5B-D9C7-9DA721E70B28}"/>
              </a:ext>
            </a:extLst>
          </p:cNvPr>
          <p:cNvPicPr>
            <a:picLocks noChangeAspect="1"/>
          </p:cNvPicPr>
          <p:nvPr/>
        </p:nvPicPr>
        <p:blipFill>
          <a:blip r:embed="rId4"/>
          <a:stretch>
            <a:fillRect/>
          </a:stretch>
        </p:blipFill>
        <p:spPr>
          <a:xfrm>
            <a:off x="535622" y="1353438"/>
            <a:ext cx="3912047" cy="1985783"/>
          </a:xfrm>
          <a:prstGeom prst="rect">
            <a:avLst/>
          </a:prstGeom>
        </p:spPr>
      </p:pic>
      <p:sp>
        <p:nvSpPr>
          <p:cNvPr id="7" name="TextBox 19">
            <a:extLst>
              <a:ext uri="{FF2B5EF4-FFF2-40B4-BE49-F238E27FC236}">
                <a16:creationId xmlns:a16="http://schemas.microsoft.com/office/drawing/2014/main" id="{C8F817C8-2FE5-7D0D-6A53-BB54BA636851}"/>
              </a:ext>
            </a:extLst>
          </p:cNvPr>
          <p:cNvSpPr txBox="1"/>
          <p:nvPr/>
        </p:nvSpPr>
        <p:spPr>
          <a:xfrm>
            <a:off x="1053296" y="924039"/>
            <a:ext cx="339437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a:ea typeface="+mn-ea"/>
                <a:cs typeface="+mn-cs"/>
              </a:rPr>
              <a:t>Normal Immune Recognition</a:t>
            </a:r>
          </a:p>
        </p:txBody>
      </p:sp>
      <p:sp>
        <p:nvSpPr>
          <p:cNvPr id="8" name="TextBox 26">
            <a:extLst>
              <a:ext uri="{FF2B5EF4-FFF2-40B4-BE49-F238E27FC236}">
                <a16:creationId xmlns:a16="http://schemas.microsoft.com/office/drawing/2014/main" id="{4C34CB9F-52DB-C335-85FB-E52C3E7037BE}"/>
              </a:ext>
            </a:extLst>
          </p:cNvPr>
          <p:cNvSpPr txBox="1"/>
          <p:nvPr/>
        </p:nvSpPr>
        <p:spPr>
          <a:xfrm>
            <a:off x="1151667" y="3227555"/>
            <a:ext cx="267995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Arial"/>
                <a:ea typeface="+mn-ea"/>
                <a:cs typeface="+mn-cs"/>
              </a:rPr>
              <a:t>Antigen presentation by MHC and recognition by TCR</a:t>
            </a:r>
          </a:p>
        </p:txBody>
      </p:sp>
      <p:sp>
        <p:nvSpPr>
          <p:cNvPr id="14" name="CuadroTexto 13">
            <a:extLst>
              <a:ext uri="{FF2B5EF4-FFF2-40B4-BE49-F238E27FC236}">
                <a16:creationId xmlns:a16="http://schemas.microsoft.com/office/drawing/2014/main" id="{7CD641B7-FAA2-06A2-08F1-0D90B1FA4BA4}"/>
              </a:ext>
            </a:extLst>
          </p:cNvPr>
          <p:cNvSpPr txBox="1"/>
          <p:nvPr/>
        </p:nvSpPr>
        <p:spPr>
          <a:xfrm>
            <a:off x="431205" y="3825204"/>
            <a:ext cx="418576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err="1">
                <a:ln>
                  <a:noFill/>
                </a:ln>
                <a:solidFill>
                  <a:prstClr val="black"/>
                </a:solidFill>
                <a:effectLst/>
                <a:uLnTx/>
                <a:uFillTx/>
                <a:latin typeface="Arial" panose="020B0604020202020204"/>
                <a:ea typeface="+mn-ea"/>
                <a:cs typeface="+mn-cs"/>
              </a:rPr>
              <a:t>Relevance</a:t>
            </a:r>
            <a:r>
              <a:rPr kumimoji="0" lang="es-ES" sz="1800" b="1"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s-ES" sz="1800" b="1" i="0" u="none" strike="noStrike" kern="1200" cap="none" spc="0" normalizeH="0" baseline="0" noProof="0" dirty="0" err="1">
                <a:ln>
                  <a:noFill/>
                </a:ln>
                <a:solidFill>
                  <a:prstClr val="black"/>
                </a:solidFill>
                <a:effectLst/>
                <a:uLnTx/>
                <a:uFillTx/>
                <a:latin typeface="Arial" panose="020B0604020202020204"/>
                <a:ea typeface="+mn-ea"/>
                <a:cs typeface="+mn-cs"/>
              </a:rPr>
              <a:t>of</a:t>
            </a:r>
            <a:r>
              <a:rPr kumimoji="0" lang="es-ES" sz="1800" b="1" i="0" u="none" strike="noStrike" kern="1200" cap="none" spc="0" normalizeH="0" baseline="0" noProof="0" dirty="0">
                <a:ln>
                  <a:noFill/>
                </a:ln>
                <a:solidFill>
                  <a:prstClr val="black"/>
                </a:solidFill>
                <a:effectLst/>
                <a:uLnTx/>
                <a:uFillTx/>
                <a:latin typeface="Arial" panose="020B0604020202020204"/>
                <a:ea typeface="+mn-ea"/>
                <a:cs typeface="+mn-cs"/>
              </a:rPr>
              <a:t> MHC-I </a:t>
            </a:r>
            <a:r>
              <a:rPr kumimoji="0" lang="es-ES" sz="1800" b="1" i="0" u="none" strike="noStrike" kern="1200" cap="none" spc="0" normalizeH="0" baseline="0" noProof="0" dirty="0" err="1">
                <a:ln>
                  <a:noFill/>
                </a:ln>
                <a:solidFill>
                  <a:prstClr val="black"/>
                </a:solidFill>
                <a:effectLst/>
                <a:uLnTx/>
                <a:uFillTx/>
                <a:latin typeface="Arial" panose="020B0604020202020204"/>
                <a:ea typeface="+mn-ea"/>
                <a:cs typeface="+mn-cs"/>
              </a:rPr>
              <a:t>downregulation</a:t>
            </a:r>
            <a:r>
              <a:rPr kumimoji="0" lang="es-ES" sz="1800" b="1" i="0"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1800" b="1" i="0" u="none" strike="noStrike" kern="1200" cap="none" spc="0" normalizeH="0" baseline="0" noProof="0" dirty="0" err="1">
                <a:ln>
                  <a:noFill/>
                </a:ln>
                <a:solidFill>
                  <a:prstClr val="black"/>
                </a:solidFill>
                <a:effectLst/>
                <a:uLnTx/>
                <a:uFillTx/>
                <a:latin typeface="Arial" panose="020B0604020202020204"/>
                <a:ea typeface="+mn-ea"/>
                <a:cs typeface="+mn-cs"/>
              </a:rPr>
              <a:t>on</a:t>
            </a:r>
            <a:r>
              <a:rPr kumimoji="0" lang="es-ES" sz="1800" b="1" i="0" u="none" strike="noStrike" kern="1200" cap="none" spc="0" normalizeH="0" baseline="0" noProof="0" dirty="0">
                <a:ln>
                  <a:noFill/>
                </a:ln>
                <a:solidFill>
                  <a:prstClr val="black"/>
                </a:solidFill>
                <a:effectLst/>
                <a:uLnTx/>
                <a:uFillTx/>
                <a:latin typeface="Arial" panose="020B0604020202020204"/>
                <a:ea typeface="+mn-ea"/>
                <a:cs typeface="+mn-cs"/>
              </a:rPr>
              <a:t> IO </a:t>
            </a:r>
            <a:r>
              <a:rPr kumimoji="0" lang="es-ES" sz="1800" b="1" i="0" u="none" strike="noStrike" kern="1200" cap="none" spc="0" normalizeH="0" baseline="0" noProof="0" dirty="0" err="1">
                <a:ln>
                  <a:noFill/>
                </a:ln>
                <a:solidFill>
                  <a:prstClr val="black"/>
                </a:solidFill>
                <a:effectLst/>
                <a:uLnTx/>
                <a:uFillTx/>
                <a:latin typeface="Arial" panose="020B0604020202020204"/>
                <a:ea typeface="+mn-ea"/>
                <a:cs typeface="+mn-cs"/>
              </a:rPr>
              <a:t>Resistance</a:t>
            </a:r>
            <a:r>
              <a:rPr kumimoji="0" lang="es-ES" sz="1800" b="1"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pic>
        <p:nvPicPr>
          <p:cNvPr id="2" name="Picture 12">
            <a:extLst>
              <a:ext uri="{FF2B5EF4-FFF2-40B4-BE49-F238E27FC236}">
                <a16:creationId xmlns:a16="http://schemas.microsoft.com/office/drawing/2014/main" id="{8BF6D37C-C761-4D67-E2EC-ED482DEB50DC}"/>
              </a:ext>
            </a:extLst>
          </p:cNvPr>
          <p:cNvPicPr>
            <a:picLocks noChangeAspect="1"/>
          </p:cNvPicPr>
          <p:nvPr/>
        </p:nvPicPr>
        <p:blipFill rotWithShape="1">
          <a:blip r:embed="rId5"/>
          <a:srcRect b="43898"/>
          <a:stretch/>
        </p:blipFill>
        <p:spPr>
          <a:xfrm>
            <a:off x="4817655" y="1073348"/>
            <a:ext cx="7188298" cy="4831634"/>
          </a:xfrm>
          <a:prstGeom prst="rect">
            <a:avLst/>
          </a:prstGeom>
        </p:spPr>
      </p:pic>
      <p:sp>
        <p:nvSpPr>
          <p:cNvPr id="15" name="TextBox 7">
            <a:extLst>
              <a:ext uri="{FF2B5EF4-FFF2-40B4-BE49-F238E27FC236}">
                <a16:creationId xmlns:a16="http://schemas.microsoft.com/office/drawing/2014/main" id="{FB4C0792-E198-BDD8-6BED-6D8A01D592C0}"/>
              </a:ext>
            </a:extLst>
          </p:cNvPr>
          <p:cNvSpPr txBox="1"/>
          <p:nvPr/>
        </p:nvSpPr>
        <p:spPr>
          <a:xfrm>
            <a:off x="5417472" y="6418441"/>
            <a:ext cx="384432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Rudin et al. Journal of Hematology &amp; Oncology 2023; </a:t>
            </a:r>
          </a:p>
        </p:txBody>
      </p:sp>
      <p:sp>
        <p:nvSpPr>
          <p:cNvPr id="17" name="CuadroTexto 16">
            <a:extLst>
              <a:ext uri="{FF2B5EF4-FFF2-40B4-BE49-F238E27FC236}">
                <a16:creationId xmlns:a16="http://schemas.microsoft.com/office/drawing/2014/main" id="{D342A083-127E-5CE9-9427-FA3BDD203ED9}"/>
              </a:ext>
            </a:extLst>
          </p:cNvPr>
          <p:cNvSpPr txBox="1"/>
          <p:nvPr/>
        </p:nvSpPr>
        <p:spPr>
          <a:xfrm>
            <a:off x="9143229" y="6417492"/>
            <a:ext cx="237757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Sharma et al., </a:t>
            </a:r>
            <a:r>
              <a:rPr kumimoji="0" lang="es-E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Cancer</a:t>
            </a:r>
            <a:r>
              <a:rPr kumimoji="0" lang="es-E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Res 2017</a:t>
            </a:r>
          </a:p>
        </p:txBody>
      </p:sp>
    </p:spTree>
    <p:extLst>
      <p:ext uri="{BB962C8B-B14F-4D97-AF65-F5344CB8AC3E}">
        <p14:creationId xmlns:p14="http://schemas.microsoft.com/office/powerpoint/2010/main" val="150441868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olo 3">
            <a:extLst>
              <a:ext uri="{FF2B5EF4-FFF2-40B4-BE49-F238E27FC236}">
                <a16:creationId xmlns:a16="http://schemas.microsoft.com/office/drawing/2014/main" id="{68F593A3-3A19-9862-D306-1469E1B9C170}"/>
              </a:ext>
            </a:extLst>
          </p:cNvPr>
          <p:cNvSpPr>
            <a:spLocks noGrp="1"/>
          </p:cNvSpPr>
          <p:nvPr>
            <p:ph type="ctrTitle"/>
          </p:nvPr>
        </p:nvSpPr>
        <p:spPr>
          <a:xfrm>
            <a:off x="349321" y="250850"/>
            <a:ext cx="11383767" cy="648836"/>
          </a:xfrm>
        </p:spPr>
        <p:txBody>
          <a:bodyPr>
            <a:normAutofit/>
          </a:bodyPr>
          <a:lstStyle/>
          <a:p>
            <a:r>
              <a:rPr lang="it-IT" dirty="0">
                <a:solidFill>
                  <a:srgbClr val="C00000"/>
                </a:solidFill>
              </a:rPr>
              <a:t>T-</a:t>
            </a:r>
            <a:r>
              <a:rPr lang="it-IT" dirty="0" err="1">
                <a:solidFill>
                  <a:srgbClr val="C00000"/>
                </a:solidFill>
              </a:rPr>
              <a:t>cell</a:t>
            </a:r>
            <a:r>
              <a:rPr lang="it-IT" dirty="0">
                <a:solidFill>
                  <a:srgbClr val="C00000"/>
                </a:solidFill>
              </a:rPr>
              <a:t> </a:t>
            </a:r>
            <a:r>
              <a:rPr lang="it-IT" dirty="0" err="1">
                <a:solidFill>
                  <a:srgbClr val="C00000"/>
                </a:solidFill>
              </a:rPr>
              <a:t>engagers</a:t>
            </a:r>
            <a:r>
              <a:rPr lang="it-IT" dirty="0">
                <a:solidFill>
                  <a:srgbClr val="C00000"/>
                </a:solidFill>
              </a:rPr>
              <a:t>: </a:t>
            </a:r>
            <a:r>
              <a:rPr lang="it-IT" dirty="0" err="1">
                <a:solidFill>
                  <a:srgbClr val="C00000"/>
                </a:solidFill>
              </a:rPr>
              <a:t>many</a:t>
            </a:r>
            <a:r>
              <a:rPr lang="it-IT" dirty="0">
                <a:solidFill>
                  <a:srgbClr val="C00000"/>
                </a:solidFill>
              </a:rPr>
              <a:t> </a:t>
            </a:r>
            <a:r>
              <a:rPr lang="it-IT" dirty="0" err="1">
                <a:solidFill>
                  <a:srgbClr val="C00000"/>
                </a:solidFill>
              </a:rPr>
              <a:t>BiTEs</a:t>
            </a:r>
            <a:r>
              <a:rPr lang="it-IT" dirty="0">
                <a:solidFill>
                  <a:srgbClr val="C00000"/>
                </a:solidFill>
              </a:rPr>
              <a:t>, </a:t>
            </a:r>
            <a:r>
              <a:rPr lang="it-IT" dirty="0" err="1">
                <a:solidFill>
                  <a:srgbClr val="C00000"/>
                </a:solidFill>
              </a:rPr>
              <a:t>similar</a:t>
            </a:r>
            <a:r>
              <a:rPr lang="it-IT" dirty="0">
                <a:solidFill>
                  <a:srgbClr val="C00000"/>
                </a:solidFill>
              </a:rPr>
              <a:t> </a:t>
            </a:r>
            <a:r>
              <a:rPr lang="it-IT" dirty="0" err="1">
                <a:solidFill>
                  <a:srgbClr val="C00000"/>
                </a:solidFill>
              </a:rPr>
              <a:t>flavors</a:t>
            </a:r>
            <a:endParaRPr lang="it-IT" dirty="0">
              <a:solidFill>
                <a:srgbClr val="C00000"/>
              </a:solidFill>
            </a:endParaRPr>
          </a:p>
        </p:txBody>
      </p:sp>
      <p:sp>
        <p:nvSpPr>
          <p:cNvPr id="2" name="Segnaposto numero diapositiva 1">
            <a:extLst>
              <a:ext uri="{FF2B5EF4-FFF2-40B4-BE49-F238E27FC236}">
                <a16:creationId xmlns:a16="http://schemas.microsoft.com/office/drawing/2014/main" id="{6FE9BE35-88C5-7AD5-60A0-0D0F222CBBF3}"/>
              </a:ext>
            </a:extLst>
          </p:cNvPr>
          <p:cNvSpPr>
            <a:spLocks noGrp="1"/>
          </p:cNvSpPr>
          <p:nvPr>
            <p:ph type="sldNum" sz="quarter" idx="4294967295"/>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6EE2A4-7609-864C-A69C-95970DEA7EDB}" type="slidenum">
              <a:rPr kumimoji="0" lang="it-IT" sz="500" b="0" i="0" u="none" strike="noStrike" kern="1200" cap="none" spc="0" normalizeH="0" baseline="0" noProof="0" smtClean="0">
                <a:ln>
                  <a:noFill/>
                </a:ln>
                <a:solidFill>
                  <a:srgbClr val="3B486C"/>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it-IT" sz="500" b="0" i="0" u="none" strike="noStrike" kern="1200" cap="none" spc="0" normalizeH="0" baseline="0" noProof="0">
              <a:ln>
                <a:noFill/>
              </a:ln>
              <a:solidFill>
                <a:srgbClr val="3B486C"/>
              </a:solidFill>
              <a:effectLst/>
              <a:uLnTx/>
              <a:uFillTx/>
              <a:latin typeface="Calibri" panose="020F0502020204030204"/>
              <a:ea typeface="+mn-ea"/>
              <a:cs typeface="Arial" panose="020B0604020202020204" pitchFamily="34" charset="0"/>
            </a:endParaRPr>
          </a:p>
        </p:txBody>
      </p:sp>
      <p:sp>
        <p:nvSpPr>
          <p:cNvPr id="6" name="TextBox 5">
            <a:extLst>
              <a:ext uri="{FF2B5EF4-FFF2-40B4-BE49-F238E27FC236}">
                <a16:creationId xmlns:a16="http://schemas.microsoft.com/office/drawing/2014/main" id="{25E6A1DA-6DB8-4D46-8233-2A70E7F14F6A}"/>
              </a:ext>
            </a:extLst>
          </p:cNvPr>
          <p:cNvSpPr txBox="1"/>
          <p:nvPr/>
        </p:nvSpPr>
        <p:spPr>
          <a:xfrm>
            <a:off x="8485819" y="6369675"/>
            <a:ext cx="2884781" cy="2539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Rudin et al., </a:t>
            </a:r>
            <a:r>
              <a:rPr kumimoji="0" lang="en-US" sz="1050" b="1" i="1"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J </a:t>
            </a:r>
            <a:r>
              <a:rPr kumimoji="0" lang="en-US" sz="1050" b="1" i="1" u="none" strike="noStrike" kern="1200" cap="none" spc="0" normalizeH="0" baseline="0" noProof="0" dirty="0" err="1">
                <a:ln>
                  <a:noFill/>
                </a:ln>
                <a:solidFill>
                  <a:srgbClr val="44546A"/>
                </a:solidFill>
                <a:effectLst/>
                <a:uLnTx/>
                <a:uFillTx/>
                <a:latin typeface="Arial" panose="020B0604020202020204" pitchFamily="34" charset="0"/>
                <a:ea typeface="+mn-ea"/>
                <a:cs typeface="Arial" panose="020B0604020202020204" pitchFamily="34" charset="0"/>
              </a:rPr>
              <a:t>Hematol</a:t>
            </a:r>
            <a:r>
              <a:rPr kumimoji="0" lang="en-US" sz="1050" b="1" i="1"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 Oncol </a:t>
            </a:r>
            <a:r>
              <a:rPr kumimoji="0" lang="en-US" sz="105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2023 </a:t>
            </a:r>
            <a:r>
              <a:rPr kumimoji="0" lang="en-US" sz="105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sym typeface="Helvetica"/>
              </a:rPr>
              <a:t>(modified)</a:t>
            </a:r>
          </a:p>
        </p:txBody>
      </p:sp>
      <p:grpSp>
        <p:nvGrpSpPr>
          <p:cNvPr id="47" name="Group 46">
            <a:extLst>
              <a:ext uri="{FF2B5EF4-FFF2-40B4-BE49-F238E27FC236}">
                <a16:creationId xmlns:a16="http://schemas.microsoft.com/office/drawing/2014/main" id="{D83BB2DA-E331-C1BF-984B-D766793E948C}"/>
              </a:ext>
            </a:extLst>
          </p:cNvPr>
          <p:cNvGrpSpPr/>
          <p:nvPr/>
        </p:nvGrpSpPr>
        <p:grpSpPr>
          <a:xfrm>
            <a:off x="1077589" y="1348105"/>
            <a:ext cx="10134639" cy="4513431"/>
            <a:chOff x="962086" y="1692089"/>
            <a:chExt cx="10134639" cy="4513431"/>
          </a:xfrm>
        </p:grpSpPr>
        <p:pic>
          <p:nvPicPr>
            <p:cNvPr id="3" name="Picture 2" descr="A diagram of different colored ovals&#10;&#10;Description automatically generated">
              <a:extLst>
                <a:ext uri="{FF2B5EF4-FFF2-40B4-BE49-F238E27FC236}">
                  <a16:creationId xmlns:a16="http://schemas.microsoft.com/office/drawing/2014/main" id="{D0321B0C-21A6-419F-C81F-2CA73F6FE6C8}"/>
                </a:ext>
              </a:extLst>
            </p:cNvPr>
            <p:cNvPicPr>
              <a:picLocks noChangeAspect="1"/>
            </p:cNvPicPr>
            <p:nvPr/>
          </p:nvPicPr>
          <p:blipFill>
            <a:blip r:embed="rId3">
              <a:extLst>
                <a:ext uri="{28A0092B-C50C-407E-A947-70E740481C1C}">
                  <a14:useLocalDpi xmlns:a14="http://schemas.microsoft.com/office/drawing/2010/main" val="0"/>
                </a:ext>
              </a:extLst>
            </a:blip>
            <a:srcRect t="6530" r="77513"/>
            <a:stretch/>
          </p:blipFill>
          <p:spPr>
            <a:xfrm>
              <a:off x="1049554" y="3429000"/>
              <a:ext cx="1824460" cy="2646918"/>
            </a:xfrm>
            <a:prstGeom prst="rect">
              <a:avLst/>
            </a:prstGeom>
          </p:spPr>
        </p:pic>
        <p:sp>
          <p:nvSpPr>
            <p:cNvPr id="7" name="TextBox 6">
              <a:extLst>
                <a:ext uri="{FF2B5EF4-FFF2-40B4-BE49-F238E27FC236}">
                  <a16:creationId xmlns:a16="http://schemas.microsoft.com/office/drawing/2014/main" id="{364EF4DA-0A3C-B69A-2538-95FF35518D34}"/>
                </a:ext>
              </a:extLst>
            </p:cNvPr>
            <p:cNvSpPr txBox="1"/>
            <p:nvPr/>
          </p:nvSpPr>
          <p:spPr>
            <a:xfrm>
              <a:off x="1463727" y="2713028"/>
              <a:ext cx="1264256"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Tarlatamab</a:t>
              </a:r>
              <a:endPar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FDF344B0-A61C-CC79-29F1-D16CEB9F895D}"/>
                </a:ext>
              </a:extLst>
            </p:cNvPr>
            <p:cNvSpPr txBox="1"/>
            <p:nvPr/>
          </p:nvSpPr>
          <p:spPr>
            <a:xfrm>
              <a:off x="3976689" y="2713028"/>
              <a:ext cx="1269898"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Obrixtamig</a:t>
              </a:r>
              <a:endPar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98AEED7D-FD60-933D-6764-462FDFECC37A}"/>
                </a:ext>
              </a:extLst>
            </p:cNvPr>
            <p:cNvSpPr txBox="1"/>
            <p:nvPr/>
          </p:nvSpPr>
          <p:spPr>
            <a:xfrm>
              <a:off x="6495293" y="2713028"/>
              <a:ext cx="1245854"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Gocatamig</a:t>
              </a:r>
              <a:endPar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Picture 9" descr="A diagram of different colored ovals&#10;&#10;Description automatically generated">
              <a:extLst>
                <a:ext uri="{FF2B5EF4-FFF2-40B4-BE49-F238E27FC236}">
                  <a16:creationId xmlns:a16="http://schemas.microsoft.com/office/drawing/2014/main" id="{BA74D33B-4F40-DE32-53BA-9024F522F96E}"/>
                </a:ext>
              </a:extLst>
            </p:cNvPr>
            <p:cNvPicPr>
              <a:picLocks noChangeAspect="1"/>
            </p:cNvPicPr>
            <p:nvPr/>
          </p:nvPicPr>
          <p:blipFill>
            <a:blip r:embed="rId3">
              <a:extLst>
                <a:ext uri="{28A0092B-C50C-407E-A947-70E740481C1C}">
                  <a14:useLocalDpi xmlns:a14="http://schemas.microsoft.com/office/drawing/2010/main" val="0"/>
                </a:ext>
              </a:extLst>
            </a:blip>
            <a:srcRect l="51438" t="6817" r="27205"/>
            <a:stretch/>
          </p:blipFill>
          <p:spPr>
            <a:xfrm>
              <a:off x="6188690" y="3428999"/>
              <a:ext cx="1732773" cy="2638781"/>
            </a:xfrm>
            <a:prstGeom prst="rect">
              <a:avLst/>
            </a:prstGeom>
          </p:spPr>
        </p:pic>
        <p:sp>
          <p:nvSpPr>
            <p:cNvPr id="16" name="TextBox 15">
              <a:extLst>
                <a:ext uri="{FF2B5EF4-FFF2-40B4-BE49-F238E27FC236}">
                  <a16:creationId xmlns:a16="http://schemas.microsoft.com/office/drawing/2014/main" id="{C208D093-CAB3-2689-7805-EC1B856F6C6E}"/>
                </a:ext>
              </a:extLst>
            </p:cNvPr>
            <p:cNvSpPr txBox="1"/>
            <p:nvPr/>
          </p:nvSpPr>
          <p:spPr>
            <a:xfrm>
              <a:off x="8989854" y="2713028"/>
              <a:ext cx="1223412"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Alveltamig</a:t>
              </a:r>
              <a:endPar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Left Brace 16">
              <a:extLst>
                <a:ext uri="{FF2B5EF4-FFF2-40B4-BE49-F238E27FC236}">
                  <a16:creationId xmlns:a16="http://schemas.microsoft.com/office/drawing/2014/main" id="{5A8D971B-8CEB-CD29-5596-8FA83FDC1F42}"/>
                </a:ext>
              </a:extLst>
            </p:cNvPr>
            <p:cNvSpPr/>
            <p:nvPr/>
          </p:nvSpPr>
          <p:spPr>
            <a:xfrm rot="5400000">
              <a:off x="3095587" y="4459"/>
              <a:ext cx="452582" cy="4719584"/>
            </a:xfrm>
            <a:prstGeom prst="leftBrace">
              <a:avLst/>
            </a:prstGeom>
            <a:ln w="12700">
              <a:solidFill>
                <a:srgbClr val="272524"/>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A6ED2A7B-0FA4-F322-DE0B-20CDB168ED8E}"/>
                </a:ext>
              </a:extLst>
            </p:cNvPr>
            <p:cNvSpPr txBox="1"/>
            <p:nvPr/>
          </p:nvSpPr>
          <p:spPr>
            <a:xfrm>
              <a:off x="2669866" y="1692089"/>
              <a:ext cx="1268296"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Bispecifics</a:t>
              </a:r>
              <a:endPar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42C3A515-790D-6F4A-7DEF-9AFBA666E0D8}"/>
                </a:ext>
              </a:extLst>
            </p:cNvPr>
            <p:cNvSpPr txBox="1"/>
            <p:nvPr/>
          </p:nvSpPr>
          <p:spPr>
            <a:xfrm>
              <a:off x="7610623" y="1692089"/>
              <a:ext cx="1314655"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Trispecifics</a:t>
              </a:r>
              <a:endPar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0" name="Picture 19" descr="A diagram of different colored ovals&#10;&#10;Description automatically generated">
              <a:extLst>
                <a:ext uri="{FF2B5EF4-FFF2-40B4-BE49-F238E27FC236}">
                  <a16:creationId xmlns:a16="http://schemas.microsoft.com/office/drawing/2014/main" id="{CD680C93-D220-049E-97E8-FD74C3A05509}"/>
                </a:ext>
              </a:extLst>
            </p:cNvPr>
            <p:cNvPicPr>
              <a:picLocks noChangeAspect="1"/>
            </p:cNvPicPr>
            <p:nvPr/>
          </p:nvPicPr>
          <p:blipFill>
            <a:blip r:embed="rId3">
              <a:extLst>
                <a:ext uri="{28A0092B-C50C-407E-A947-70E740481C1C}">
                  <a14:useLocalDpi xmlns:a14="http://schemas.microsoft.com/office/drawing/2010/main" val="0"/>
                </a:ext>
              </a:extLst>
            </a:blip>
            <a:srcRect l="23714" t="6530" r="47930"/>
            <a:stretch/>
          </p:blipFill>
          <p:spPr>
            <a:xfrm>
              <a:off x="3381036" y="3558602"/>
              <a:ext cx="2300632" cy="2646918"/>
            </a:xfrm>
            <a:prstGeom prst="rect">
              <a:avLst/>
            </a:prstGeom>
          </p:spPr>
        </p:pic>
        <p:sp>
          <p:nvSpPr>
            <p:cNvPr id="21" name="Left Brace 20">
              <a:extLst>
                <a:ext uri="{FF2B5EF4-FFF2-40B4-BE49-F238E27FC236}">
                  <a16:creationId xmlns:a16="http://schemas.microsoft.com/office/drawing/2014/main" id="{20F71C8C-75EE-99CE-ADAE-50357581B90D}"/>
                </a:ext>
              </a:extLst>
            </p:cNvPr>
            <p:cNvSpPr/>
            <p:nvPr/>
          </p:nvSpPr>
          <p:spPr>
            <a:xfrm rot="5400000">
              <a:off x="8041660" y="10615"/>
              <a:ext cx="452582" cy="4719584"/>
            </a:xfrm>
            <a:prstGeom prst="leftBrace">
              <a:avLst/>
            </a:prstGeom>
            <a:ln w="12700">
              <a:solidFill>
                <a:srgbClr val="272524"/>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46" name="Group 45">
              <a:extLst>
                <a:ext uri="{FF2B5EF4-FFF2-40B4-BE49-F238E27FC236}">
                  <a16:creationId xmlns:a16="http://schemas.microsoft.com/office/drawing/2014/main" id="{28909CCC-8327-2670-507E-4C80E4ED952B}"/>
                </a:ext>
              </a:extLst>
            </p:cNvPr>
            <p:cNvGrpSpPr/>
            <p:nvPr/>
          </p:nvGrpSpPr>
          <p:grpSpPr>
            <a:xfrm>
              <a:off x="8075265" y="3533674"/>
              <a:ext cx="3021460" cy="2398475"/>
              <a:chOff x="9340039" y="515036"/>
              <a:chExt cx="3334435" cy="2646918"/>
            </a:xfrm>
          </p:grpSpPr>
          <p:grpSp>
            <p:nvGrpSpPr>
              <p:cNvPr id="31" name="Group 30">
                <a:extLst>
                  <a:ext uri="{FF2B5EF4-FFF2-40B4-BE49-F238E27FC236}">
                    <a16:creationId xmlns:a16="http://schemas.microsoft.com/office/drawing/2014/main" id="{E9679567-DB74-7F1F-8372-9F76D59C23A8}"/>
                  </a:ext>
                </a:extLst>
              </p:cNvPr>
              <p:cNvGrpSpPr/>
              <p:nvPr/>
            </p:nvGrpSpPr>
            <p:grpSpPr>
              <a:xfrm>
                <a:off x="9998877" y="515036"/>
                <a:ext cx="1877572" cy="2646918"/>
                <a:chOff x="9998877" y="515036"/>
                <a:chExt cx="1877572" cy="2646918"/>
              </a:xfrm>
            </p:grpSpPr>
            <p:pic>
              <p:nvPicPr>
                <p:cNvPr id="22" name="Picture 21" descr="A diagram of different colored ovals&#10;&#10;Description automatically generated">
                  <a:extLst>
                    <a:ext uri="{FF2B5EF4-FFF2-40B4-BE49-F238E27FC236}">
                      <a16:creationId xmlns:a16="http://schemas.microsoft.com/office/drawing/2014/main" id="{26BEB73A-30AE-46F1-229E-3DA956697809}"/>
                    </a:ext>
                  </a:extLst>
                </p:cNvPr>
                <p:cNvPicPr>
                  <a:picLocks noChangeAspect="1"/>
                </p:cNvPicPr>
                <p:nvPr/>
              </p:nvPicPr>
              <p:blipFill>
                <a:blip r:embed="rId3">
                  <a:extLst>
                    <a:ext uri="{28A0092B-C50C-407E-A947-70E740481C1C}">
                      <a14:useLocalDpi xmlns:a14="http://schemas.microsoft.com/office/drawing/2010/main" val="0"/>
                    </a:ext>
                  </a:extLst>
                </a:blip>
                <a:srcRect t="6530" r="77513"/>
                <a:stretch/>
              </p:blipFill>
              <p:spPr>
                <a:xfrm>
                  <a:off x="9998877" y="515036"/>
                  <a:ext cx="1824460" cy="2646918"/>
                </a:xfrm>
                <a:prstGeom prst="rect">
                  <a:avLst/>
                </a:prstGeom>
              </p:spPr>
            </p:pic>
            <p:sp>
              <p:nvSpPr>
                <p:cNvPr id="29" name="Rectangle 28">
                  <a:extLst>
                    <a:ext uri="{FF2B5EF4-FFF2-40B4-BE49-F238E27FC236}">
                      <a16:creationId xmlns:a16="http://schemas.microsoft.com/office/drawing/2014/main" id="{238C417C-8C78-85E4-14FA-A73F27A1F407}"/>
                    </a:ext>
                  </a:extLst>
                </p:cNvPr>
                <p:cNvSpPr/>
                <p:nvPr/>
              </p:nvSpPr>
              <p:spPr>
                <a:xfrm>
                  <a:off x="11074696" y="523982"/>
                  <a:ext cx="801753" cy="12940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4EAF844C-C319-60D6-CD19-964D3D697696}"/>
                    </a:ext>
                  </a:extLst>
                </p:cNvPr>
                <p:cNvSpPr/>
                <p:nvPr/>
              </p:nvSpPr>
              <p:spPr>
                <a:xfrm>
                  <a:off x="10810453" y="523982"/>
                  <a:ext cx="731586" cy="6337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 name="Group 36">
                <a:extLst>
                  <a:ext uri="{FF2B5EF4-FFF2-40B4-BE49-F238E27FC236}">
                    <a16:creationId xmlns:a16="http://schemas.microsoft.com/office/drawing/2014/main" id="{6A69C1C2-671D-27A7-B7AF-3AA52B2C8D98}"/>
                  </a:ext>
                </a:extLst>
              </p:cNvPr>
              <p:cNvGrpSpPr/>
              <p:nvPr/>
            </p:nvGrpSpPr>
            <p:grpSpPr>
              <a:xfrm rot="1455355">
                <a:off x="11343295" y="819882"/>
                <a:ext cx="558280" cy="1118358"/>
                <a:chOff x="11728444" y="1955046"/>
                <a:chExt cx="558280" cy="1118358"/>
              </a:xfrm>
            </p:grpSpPr>
            <p:sp>
              <p:nvSpPr>
                <p:cNvPr id="32" name="Oval 31">
                  <a:extLst>
                    <a:ext uri="{FF2B5EF4-FFF2-40B4-BE49-F238E27FC236}">
                      <a16:creationId xmlns:a16="http://schemas.microsoft.com/office/drawing/2014/main" id="{8EF887F5-FE4D-926D-2CC7-669B56750CD4}"/>
                    </a:ext>
                  </a:extLst>
                </p:cNvPr>
                <p:cNvSpPr/>
                <p:nvPr/>
              </p:nvSpPr>
              <p:spPr>
                <a:xfrm>
                  <a:off x="11728444" y="2516634"/>
                  <a:ext cx="275735" cy="556770"/>
                </a:xfrm>
                <a:prstGeom prst="ellipse">
                  <a:avLst/>
                </a:prstGeom>
                <a:gradFill flip="none" rotWithShape="1">
                  <a:gsLst>
                    <a:gs pos="52000">
                      <a:schemeClr val="bg2">
                        <a:lumMod val="75000"/>
                      </a:schemeClr>
                    </a:gs>
                    <a:gs pos="0">
                      <a:schemeClr val="accent1">
                        <a:lumMod val="5000"/>
                        <a:lumOff val="95000"/>
                      </a:schemeClr>
                    </a:gs>
                    <a:gs pos="100000">
                      <a:schemeClr val="bg2">
                        <a:lumMod val="50000"/>
                      </a:schemeClr>
                    </a:gs>
                  </a:gsLst>
                  <a:path path="circle">
                    <a:fillToRect l="50000" t="50000" r="50000" b="50000"/>
                  </a:path>
                  <a:tileRect/>
                </a:grad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19FF2C88-D6E6-D452-61FA-3C52FC21B332}"/>
                    </a:ext>
                  </a:extLst>
                </p:cNvPr>
                <p:cNvSpPr/>
                <p:nvPr/>
              </p:nvSpPr>
              <p:spPr>
                <a:xfrm>
                  <a:off x="12005710" y="2516630"/>
                  <a:ext cx="275735" cy="556770"/>
                </a:xfrm>
                <a:prstGeom prst="ellipse">
                  <a:avLst/>
                </a:prstGeom>
                <a:gradFill flip="none" rotWithShape="1">
                  <a:gsLst>
                    <a:gs pos="52000">
                      <a:schemeClr val="bg2">
                        <a:lumMod val="75000"/>
                      </a:schemeClr>
                    </a:gs>
                    <a:gs pos="0">
                      <a:schemeClr val="accent1">
                        <a:lumMod val="5000"/>
                        <a:lumOff val="95000"/>
                      </a:schemeClr>
                    </a:gs>
                    <a:gs pos="100000">
                      <a:schemeClr val="bg2">
                        <a:lumMod val="50000"/>
                      </a:schemeClr>
                    </a:gs>
                  </a:gsLst>
                  <a:path path="circle">
                    <a:fillToRect l="50000" t="50000" r="50000" b="50000"/>
                  </a:path>
                  <a:tileRect/>
                </a:grad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Oval 34">
                  <a:extLst>
                    <a:ext uri="{FF2B5EF4-FFF2-40B4-BE49-F238E27FC236}">
                      <a16:creationId xmlns:a16="http://schemas.microsoft.com/office/drawing/2014/main" id="{3EBB10DD-101E-7828-1A3D-B101B0E59D86}"/>
                    </a:ext>
                  </a:extLst>
                </p:cNvPr>
                <p:cNvSpPr/>
                <p:nvPr/>
              </p:nvSpPr>
              <p:spPr>
                <a:xfrm>
                  <a:off x="12010989" y="1959868"/>
                  <a:ext cx="275735" cy="556770"/>
                </a:xfrm>
                <a:prstGeom prst="ellipse">
                  <a:avLst/>
                </a:prstGeom>
                <a:gradFill flip="none" rotWithShape="1">
                  <a:gsLst>
                    <a:gs pos="52000">
                      <a:schemeClr val="accent1">
                        <a:lumMod val="75000"/>
                      </a:schemeClr>
                    </a:gs>
                    <a:gs pos="0">
                      <a:schemeClr val="accent1">
                        <a:lumMod val="40000"/>
                        <a:lumOff val="60000"/>
                      </a:schemeClr>
                    </a:gs>
                    <a:gs pos="100000">
                      <a:schemeClr val="accent1">
                        <a:lumMod val="50000"/>
                      </a:schemeClr>
                    </a:gs>
                  </a:gsLst>
                  <a:path path="circle">
                    <a:fillToRect l="50000" t="50000" r="50000" b="50000"/>
                  </a:path>
                  <a:tileRect/>
                </a:grad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Oval 35">
                  <a:extLst>
                    <a:ext uri="{FF2B5EF4-FFF2-40B4-BE49-F238E27FC236}">
                      <a16:creationId xmlns:a16="http://schemas.microsoft.com/office/drawing/2014/main" id="{808D007A-8FF8-C3FB-54ED-F5B9A6AF750C}"/>
                    </a:ext>
                  </a:extLst>
                </p:cNvPr>
                <p:cNvSpPr/>
                <p:nvPr/>
              </p:nvSpPr>
              <p:spPr>
                <a:xfrm>
                  <a:off x="11735524" y="1955046"/>
                  <a:ext cx="275735" cy="556770"/>
                </a:xfrm>
                <a:prstGeom prst="ellipse">
                  <a:avLst/>
                </a:prstGeom>
                <a:gradFill flip="none" rotWithShape="1">
                  <a:gsLst>
                    <a:gs pos="52000">
                      <a:schemeClr val="accent5">
                        <a:lumMod val="75000"/>
                      </a:schemeClr>
                    </a:gs>
                    <a:gs pos="0">
                      <a:schemeClr val="accent5">
                        <a:lumMod val="40000"/>
                        <a:lumOff val="60000"/>
                      </a:schemeClr>
                    </a:gs>
                    <a:gs pos="100000">
                      <a:schemeClr val="accent5">
                        <a:lumMod val="50000"/>
                      </a:schemeClr>
                    </a:gs>
                  </a:gsLst>
                  <a:path path="circle">
                    <a:fillToRect l="50000" t="50000" r="50000" b="50000"/>
                  </a:path>
                  <a:tileRect/>
                </a:grad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42" name="Picture 41">
                <a:extLst>
                  <a:ext uri="{FF2B5EF4-FFF2-40B4-BE49-F238E27FC236}">
                    <a16:creationId xmlns:a16="http://schemas.microsoft.com/office/drawing/2014/main" id="{E35E7910-8F20-A8B2-F5C4-EB4BDEA17300}"/>
                  </a:ext>
                </a:extLst>
              </p:cNvPr>
              <p:cNvPicPr>
                <a:picLocks noChangeAspect="1"/>
              </p:cNvPicPr>
              <p:nvPr/>
            </p:nvPicPr>
            <p:blipFill>
              <a:blip r:embed="rId4"/>
              <a:stretch>
                <a:fillRect/>
              </a:stretch>
            </p:blipFill>
            <p:spPr>
              <a:xfrm>
                <a:off x="9340039" y="703248"/>
                <a:ext cx="778489" cy="136956"/>
              </a:xfrm>
              <a:prstGeom prst="rect">
                <a:avLst/>
              </a:prstGeom>
            </p:spPr>
          </p:pic>
          <p:pic>
            <p:nvPicPr>
              <p:cNvPr id="44" name="Picture 43">
                <a:extLst>
                  <a:ext uri="{FF2B5EF4-FFF2-40B4-BE49-F238E27FC236}">
                    <a16:creationId xmlns:a16="http://schemas.microsoft.com/office/drawing/2014/main" id="{901E8917-75DF-4CCB-E2F3-F1F39608B56A}"/>
                  </a:ext>
                </a:extLst>
              </p:cNvPr>
              <p:cNvPicPr>
                <a:picLocks noChangeAspect="1"/>
              </p:cNvPicPr>
              <p:nvPr/>
            </p:nvPicPr>
            <p:blipFill>
              <a:blip r:embed="rId5"/>
              <a:stretch>
                <a:fillRect/>
              </a:stretch>
            </p:blipFill>
            <p:spPr>
              <a:xfrm>
                <a:off x="9683204" y="1733927"/>
                <a:ext cx="740390" cy="166951"/>
              </a:xfrm>
              <a:prstGeom prst="rect">
                <a:avLst/>
              </a:prstGeom>
            </p:spPr>
          </p:pic>
          <p:pic>
            <p:nvPicPr>
              <p:cNvPr id="45" name="Picture 44">
                <a:extLst>
                  <a:ext uri="{FF2B5EF4-FFF2-40B4-BE49-F238E27FC236}">
                    <a16:creationId xmlns:a16="http://schemas.microsoft.com/office/drawing/2014/main" id="{62C82E7A-CDB1-024A-C03F-1B0E2E1A8A5D}"/>
                  </a:ext>
                </a:extLst>
              </p:cNvPr>
              <p:cNvPicPr>
                <a:picLocks noChangeAspect="1"/>
              </p:cNvPicPr>
              <p:nvPr/>
            </p:nvPicPr>
            <p:blipFill>
              <a:blip r:embed="rId4"/>
              <a:stretch>
                <a:fillRect/>
              </a:stretch>
            </p:blipFill>
            <p:spPr>
              <a:xfrm>
                <a:off x="11895985" y="738082"/>
                <a:ext cx="778489" cy="136956"/>
              </a:xfrm>
              <a:prstGeom prst="rect">
                <a:avLst/>
              </a:prstGeom>
            </p:spPr>
          </p:pic>
        </p:grpSp>
      </p:grpSp>
    </p:spTree>
    <p:extLst>
      <p:ext uri="{BB962C8B-B14F-4D97-AF65-F5344CB8AC3E}">
        <p14:creationId xmlns:p14="http://schemas.microsoft.com/office/powerpoint/2010/main" val="39382683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71B38D-782D-4B5C-0B05-152D3999B1BF}"/>
              </a:ext>
            </a:extLst>
          </p:cNvPr>
          <p:cNvSpPr>
            <a:spLocks noGrp="1"/>
          </p:cNvSpPr>
          <p:nvPr>
            <p:ph type="title"/>
          </p:nvPr>
        </p:nvSpPr>
        <p:spPr>
          <a:xfrm>
            <a:off x="304800" y="121982"/>
            <a:ext cx="11582400" cy="939801"/>
          </a:xfrm>
        </p:spPr>
        <p:txBody>
          <a:bodyPr anchor="ctr"/>
          <a:lstStyle/>
          <a:p>
            <a:pPr algn="ctr"/>
            <a:r>
              <a:rPr lang="en-GB" sz="3200" dirty="0" err="1">
                <a:solidFill>
                  <a:srgbClr val="C00000"/>
                </a:solidFill>
              </a:rPr>
              <a:t>Tarlatamab</a:t>
            </a:r>
            <a:r>
              <a:rPr lang="en-GB" sz="3200" dirty="0">
                <a:solidFill>
                  <a:srgbClr val="C00000"/>
                </a:solidFill>
              </a:rPr>
              <a:t>- </a:t>
            </a:r>
            <a:r>
              <a:rPr lang="en-GB" sz="3200" dirty="0" err="1">
                <a:solidFill>
                  <a:srgbClr val="C00000"/>
                </a:solidFill>
              </a:rPr>
              <a:t>Dellphi</a:t>
            </a:r>
            <a:r>
              <a:rPr lang="en-GB" sz="3200" dirty="0">
                <a:solidFill>
                  <a:srgbClr val="C00000"/>
                </a:solidFill>
              </a:rPr>
              <a:t> 300 &amp; 301 Trials in </a:t>
            </a:r>
            <a:r>
              <a:rPr lang="en-GB" sz="3200" dirty="0" err="1">
                <a:solidFill>
                  <a:srgbClr val="C00000"/>
                </a:solidFill>
              </a:rPr>
              <a:t>pretreated</a:t>
            </a:r>
            <a:r>
              <a:rPr lang="en-GB" sz="3200" dirty="0">
                <a:solidFill>
                  <a:srgbClr val="C00000"/>
                </a:solidFill>
              </a:rPr>
              <a:t> patients</a:t>
            </a:r>
          </a:p>
        </p:txBody>
      </p:sp>
      <p:sp>
        <p:nvSpPr>
          <p:cNvPr id="5" name="Text Placeholder 4"/>
          <p:cNvSpPr>
            <a:spLocks noGrp="1"/>
          </p:cNvSpPr>
          <p:nvPr>
            <p:ph type="body" sz="quarter" idx="10"/>
          </p:nvPr>
        </p:nvSpPr>
        <p:spPr/>
        <p:txBody>
          <a:bodyPr/>
          <a:lstStyle/>
          <a:p>
            <a:r>
              <a:rPr lang="en-GB" dirty="0"/>
              <a:t>Paz-Ares et al. ESMO 2023 &amp; NEJM 2023; </a:t>
            </a:r>
            <a:r>
              <a:rPr kumimoji="0" lang="es-ES" sz="1200" b="0" i="0" u="none" strike="noStrike" kern="1200" cap="none" spc="0" normalizeH="0" baseline="0" noProof="0" dirty="0">
                <a:ln>
                  <a:noFill/>
                </a:ln>
                <a:solidFill>
                  <a:srgbClr val="000000"/>
                </a:solidFill>
                <a:effectLst/>
                <a:uLnTx/>
                <a:uFillTx/>
                <a:ea typeface="+mn-ea"/>
                <a:cs typeface="+mn-cs"/>
              </a:rPr>
              <a:t>HD </a:t>
            </a:r>
            <a:r>
              <a:rPr kumimoji="0" lang="es-ES" sz="1200" b="0" i="0" u="none" strike="noStrike" kern="1200" cap="none" spc="0" normalizeH="0" baseline="0" noProof="0" dirty="0" err="1">
                <a:ln>
                  <a:noFill/>
                </a:ln>
                <a:solidFill>
                  <a:srgbClr val="000000"/>
                </a:solidFill>
                <a:effectLst/>
                <a:uLnTx/>
                <a:uFillTx/>
                <a:ea typeface="+mn-ea"/>
                <a:cs typeface="+mn-cs"/>
              </a:rPr>
              <a:t>Hummel</a:t>
            </a:r>
            <a:r>
              <a:rPr kumimoji="0" lang="es-ES" sz="1200" b="0" i="0" u="none" strike="noStrike" kern="1200" cap="none" spc="0" normalizeH="0" baseline="0" noProof="0" dirty="0">
                <a:ln>
                  <a:noFill/>
                </a:ln>
                <a:solidFill>
                  <a:srgbClr val="000000"/>
                </a:solidFill>
                <a:effectLst/>
                <a:uLnTx/>
                <a:uFillTx/>
                <a:ea typeface="+mn-ea"/>
                <a:cs typeface="+mn-cs"/>
              </a:rPr>
              <a:t> et al., ELCC 2024</a:t>
            </a:r>
          </a:p>
        </p:txBody>
      </p:sp>
      <p:pic>
        <p:nvPicPr>
          <p:cNvPr id="8" name="Imagen 7">
            <a:extLst>
              <a:ext uri="{FF2B5EF4-FFF2-40B4-BE49-F238E27FC236}">
                <a16:creationId xmlns:a16="http://schemas.microsoft.com/office/drawing/2014/main" id="{D18C4129-5D4E-57C0-1ACB-E2FADFBB6826}"/>
              </a:ext>
            </a:extLst>
          </p:cNvPr>
          <p:cNvPicPr>
            <a:picLocks noChangeAspect="1"/>
          </p:cNvPicPr>
          <p:nvPr/>
        </p:nvPicPr>
        <p:blipFill>
          <a:blip r:embed="rId2"/>
          <a:stretch>
            <a:fillRect/>
          </a:stretch>
        </p:blipFill>
        <p:spPr>
          <a:xfrm>
            <a:off x="279348" y="4036558"/>
            <a:ext cx="6022062" cy="2096993"/>
          </a:xfrm>
          <a:prstGeom prst="rect">
            <a:avLst/>
          </a:prstGeom>
        </p:spPr>
      </p:pic>
      <p:pic>
        <p:nvPicPr>
          <p:cNvPr id="9" name="Imagen 8">
            <a:extLst>
              <a:ext uri="{FF2B5EF4-FFF2-40B4-BE49-F238E27FC236}">
                <a16:creationId xmlns:a16="http://schemas.microsoft.com/office/drawing/2014/main" id="{08E99CF9-9AD7-3CC6-59D1-65C8D2857BF5}"/>
              </a:ext>
            </a:extLst>
          </p:cNvPr>
          <p:cNvPicPr>
            <a:picLocks noChangeAspect="1"/>
          </p:cNvPicPr>
          <p:nvPr/>
        </p:nvPicPr>
        <p:blipFill rotWithShape="1">
          <a:blip r:embed="rId3"/>
          <a:srcRect t="13484" b="9836"/>
          <a:stretch>
            <a:fillRect/>
          </a:stretch>
        </p:blipFill>
        <p:spPr>
          <a:xfrm>
            <a:off x="327145" y="1061782"/>
            <a:ext cx="6014020" cy="2688013"/>
          </a:xfrm>
          <a:prstGeom prst="rect">
            <a:avLst/>
          </a:prstGeom>
        </p:spPr>
      </p:pic>
      <p:graphicFrame>
        <p:nvGraphicFramePr>
          <p:cNvPr id="10" name="Content Placeholder 3">
            <a:extLst>
              <a:ext uri="{FF2B5EF4-FFF2-40B4-BE49-F238E27FC236}">
                <a16:creationId xmlns:a16="http://schemas.microsoft.com/office/drawing/2014/main" id="{71C12A93-952A-CDFC-1C8D-C90B43075EEE}"/>
              </a:ext>
            </a:extLst>
          </p:cNvPr>
          <p:cNvGraphicFramePr>
            <a:graphicFrameLocks/>
          </p:cNvGraphicFramePr>
          <p:nvPr/>
        </p:nvGraphicFramePr>
        <p:xfrm>
          <a:off x="6546575" y="1003416"/>
          <a:ext cx="5202966" cy="5130135"/>
        </p:xfrm>
        <a:graphic>
          <a:graphicData uri="http://schemas.openxmlformats.org/drawingml/2006/table">
            <a:tbl>
              <a:tblPr firstRow="1" bandRow="1">
                <a:tableStyleId>{5C22544A-7EE6-4342-B048-85BDC9FD1C3A}</a:tableStyleId>
              </a:tblPr>
              <a:tblGrid>
                <a:gridCol w="2151792">
                  <a:extLst>
                    <a:ext uri="{9D8B030D-6E8A-4147-A177-3AD203B41FA5}">
                      <a16:colId xmlns:a16="http://schemas.microsoft.com/office/drawing/2014/main" val="2449983257"/>
                    </a:ext>
                  </a:extLst>
                </a:gridCol>
                <a:gridCol w="1017058">
                  <a:extLst>
                    <a:ext uri="{9D8B030D-6E8A-4147-A177-3AD203B41FA5}">
                      <a16:colId xmlns:a16="http://schemas.microsoft.com/office/drawing/2014/main" val="266709352"/>
                    </a:ext>
                  </a:extLst>
                </a:gridCol>
                <a:gridCol w="1017058">
                  <a:extLst>
                    <a:ext uri="{9D8B030D-6E8A-4147-A177-3AD203B41FA5}">
                      <a16:colId xmlns:a16="http://schemas.microsoft.com/office/drawing/2014/main" val="4077201426"/>
                    </a:ext>
                  </a:extLst>
                </a:gridCol>
                <a:gridCol w="1017058">
                  <a:extLst>
                    <a:ext uri="{9D8B030D-6E8A-4147-A177-3AD203B41FA5}">
                      <a16:colId xmlns:a16="http://schemas.microsoft.com/office/drawing/2014/main" val="2458834313"/>
                    </a:ext>
                  </a:extLst>
                </a:gridCol>
              </a:tblGrid>
              <a:tr h="1156085">
                <a:tc>
                  <a:txBody>
                    <a:bodyPr/>
                    <a:lstStyle/>
                    <a:p>
                      <a:pPr algn="l">
                        <a:lnSpc>
                          <a:spcPct val="100000"/>
                        </a:lnSpc>
                        <a:spcBef>
                          <a:spcPts val="0"/>
                        </a:spcBef>
                        <a:spcAft>
                          <a:spcPts val="0"/>
                        </a:spcAft>
                      </a:pPr>
                      <a:r>
                        <a:rPr lang="en-US"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Most </a:t>
                      </a:r>
                      <a:r>
                        <a:rPr lang="en-US"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Common TEAEs in</a:t>
                      </a:r>
                      <a:br>
                        <a:rPr lang="en-US"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br>
                      <a:r>
                        <a:rPr lang="en-US"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 20% of Patients, n (%)</a:t>
                      </a:r>
                    </a:p>
                  </a:txBody>
                  <a:tcPr marL="121920" marR="121920" marT="60960" marB="60960" anchor="b">
                    <a:solidFill>
                      <a:srgbClr val="163A79"/>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Part 1 + 2</a:t>
                      </a:r>
                    </a:p>
                    <a:p>
                      <a:pPr algn="ctr">
                        <a:lnSpc>
                          <a:spcPct val="100000"/>
                        </a:lnSpc>
                        <a:spcBef>
                          <a:spcPts val="0"/>
                        </a:spcBef>
                        <a:spcAft>
                          <a:spcPts val="0"/>
                        </a:spcAft>
                      </a:pP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Tarlatamab 10 mg</a:t>
                      </a:r>
                    </a:p>
                    <a:p>
                      <a:pPr algn="ctr">
                        <a:lnSpc>
                          <a:spcPct val="100000"/>
                        </a:lnSpc>
                        <a:spcBef>
                          <a:spcPts val="0"/>
                        </a:spcBef>
                        <a:spcAft>
                          <a:spcPts val="0"/>
                        </a:spcAft>
                      </a:pP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(n = </a:t>
                      </a: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99</a:t>
                      </a: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a:t>
                      </a:r>
                      <a:endParaRPr lang="en-US" sz="1400" strike="noStrike" dirty="0">
                        <a:solidFill>
                          <a:schemeClr val="bg1"/>
                        </a:solidFill>
                        <a:latin typeface="Arial Narrow" panose="020B0606020202030204" pitchFamily="34" charset="0"/>
                        <a:cs typeface="Arial" panose="020B0604020202020204" pitchFamily="34" charset="0"/>
                      </a:endParaRPr>
                    </a:p>
                  </a:txBody>
                  <a:tcPr marL="121920" marR="121920" marT="60960" marB="60960" anchor="b">
                    <a:solidFill>
                      <a:srgbClr val="163A79"/>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Part 1</a:t>
                      </a:r>
                    </a:p>
                    <a:p>
                      <a:pPr algn="ctr">
                        <a:lnSpc>
                          <a:spcPct val="100000"/>
                        </a:lnSpc>
                        <a:spcBef>
                          <a:spcPts val="0"/>
                        </a:spcBef>
                        <a:spcAft>
                          <a:spcPts val="0"/>
                        </a:spcAft>
                      </a:pP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Tarlatamab 100 mg</a:t>
                      </a:r>
                    </a:p>
                    <a:p>
                      <a:pPr algn="ctr">
                        <a:lnSpc>
                          <a:spcPct val="100000"/>
                        </a:lnSpc>
                        <a:spcBef>
                          <a:spcPts val="0"/>
                        </a:spcBef>
                        <a:spcAft>
                          <a:spcPts val="0"/>
                        </a:spcAft>
                      </a:pP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(n = </a:t>
                      </a: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87</a:t>
                      </a:r>
                      <a:r>
                        <a:rPr lang="en-GB" sz="1400" b="1" i="0" u="none" strike="noStrike" cap="none" spc="0" baseline="0" dirty="0">
                          <a:ln>
                            <a:noFill/>
                          </a:ln>
                          <a:solidFill>
                            <a:schemeClr val="lt1"/>
                          </a:solidFill>
                          <a:effectLst/>
                          <a:uFillTx/>
                          <a:latin typeface="Arial Narrow" panose="020B0606020202030204" pitchFamily="34" charset="0"/>
                          <a:ea typeface="+mn-ea"/>
                          <a:cs typeface="Arial" panose="020B0604020202020204" pitchFamily="34" charset="0"/>
                          <a:sym typeface="Gill Sans"/>
                        </a:rPr>
                        <a:t>)</a:t>
                      </a:r>
                      <a:endParaRPr lang="en-US" sz="1400" strike="noStrike" dirty="0">
                        <a:solidFill>
                          <a:schemeClr val="bg1"/>
                        </a:solidFill>
                        <a:latin typeface="Arial Narrow" panose="020B0606020202030204" pitchFamily="34" charset="0"/>
                        <a:cs typeface="Arial" panose="020B0604020202020204" pitchFamily="34" charset="0"/>
                      </a:endParaRPr>
                    </a:p>
                  </a:txBody>
                  <a:tcPr marL="121920" marR="121920" marT="60960" marB="60960" anchor="b">
                    <a:solidFill>
                      <a:srgbClr val="163A79"/>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Part 3</a:t>
                      </a:r>
                    </a:p>
                    <a:p>
                      <a:pPr algn="ctr">
                        <a:lnSpc>
                          <a:spcPct val="100000"/>
                        </a:lnSpc>
                        <a:spcBef>
                          <a:spcPts val="0"/>
                        </a:spcBef>
                        <a:spcAft>
                          <a:spcPts val="0"/>
                        </a:spcAft>
                      </a:pP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Tarlatamab 10 mg</a:t>
                      </a:r>
                    </a:p>
                    <a:p>
                      <a:pPr algn="ctr">
                        <a:lnSpc>
                          <a:spcPct val="100000"/>
                        </a:lnSpc>
                        <a:spcBef>
                          <a:spcPts val="0"/>
                        </a:spcBef>
                        <a:spcAft>
                          <a:spcPts val="0"/>
                        </a:spcAft>
                      </a:pPr>
                      <a:r>
                        <a:rPr lang="en-GB" sz="1400" b="1" i="0" u="none" strike="noStrike" cap="none" spc="0" baseline="0" dirty="0">
                          <a:ln>
                            <a:noFill/>
                          </a:ln>
                          <a:solidFill>
                            <a:schemeClr val="bg1"/>
                          </a:solidFill>
                          <a:effectLst/>
                          <a:uFillTx/>
                          <a:latin typeface="Arial Narrow" panose="020B0606020202030204" pitchFamily="34" charset="0"/>
                          <a:ea typeface="+mn-ea"/>
                          <a:cs typeface="Arial" panose="020B0604020202020204" pitchFamily="34" charset="0"/>
                          <a:sym typeface="Gill Sans"/>
                        </a:rPr>
                        <a:t>(n = 34)</a:t>
                      </a:r>
                      <a:endParaRPr lang="en-US" sz="1400" dirty="0">
                        <a:solidFill>
                          <a:schemeClr val="bg1"/>
                        </a:solidFill>
                        <a:latin typeface="Arial Narrow" panose="020B0606020202030204" pitchFamily="34" charset="0"/>
                        <a:cs typeface="Arial" panose="020B0604020202020204" pitchFamily="34" charset="0"/>
                      </a:endParaRPr>
                    </a:p>
                  </a:txBody>
                  <a:tcPr marL="121920" marR="121920" marT="60960" marB="60960" anchor="b">
                    <a:solidFill>
                      <a:srgbClr val="163A79"/>
                    </a:solidFill>
                  </a:tcPr>
                </a:tc>
                <a:extLst>
                  <a:ext uri="{0D108BD9-81ED-4DB2-BD59-A6C34878D82A}">
                    <a16:rowId xmlns:a16="http://schemas.microsoft.com/office/drawing/2014/main" val="4025827116"/>
                  </a:ext>
                </a:extLst>
              </a:tr>
              <a:tr h="397405">
                <a:tc>
                  <a:txBody>
                    <a:bodyPr/>
                    <a:lstStyle/>
                    <a:p>
                      <a:pPr marL="91440" indent="0" algn="l">
                        <a:lnSpc>
                          <a:spcPct val="100000"/>
                        </a:lnSpc>
                        <a:spcBef>
                          <a:spcPts val="0"/>
                        </a:spcBef>
                        <a:spcAft>
                          <a:spcPts val="0"/>
                        </a:spcAft>
                      </a:pPr>
                      <a:r>
                        <a:rPr lang="en-US" sz="1400" dirty="0">
                          <a:solidFill>
                            <a:srgbClr val="163A79"/>
                          </a:solidFill>
                          <a:latin typeface="Arial Narrow" panose="020B0606020202030204" pitchFamily="34" charset="0"/>
                          <a:cs typeface="Arial" panose="020B0604020202020204" pitchFamily="34" charset="0"/>
                        </a:rPr>
                        <a:t>CRS</a:t>
                      </a: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49 (49)</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53 (61)</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19 (56)</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extLst>
                  <a:ext uri="{0D108BD9-81ED-4DB2-BD59-A6C34878D82A}">
                    <a16:rowId xmlns:a16="http://schemas.microsoft.com/office/drawing/2014/main" val="3517285124"/>
                  </a:ext>
                </a:extLst>
              </a:tr>
              <a:tr h="397405">
                <a:tc>
                  <a:txBody>
                    <a:bodyPr/>
                    <a:lstStyle/>
                    <a:p>
                      <a:pPr marL="274320" indent="0" algn="l">
                        <a:lnSpc>
                          <a:spcPct val="100000"/>
                        </a:lnSpc>
                        <a:spcBef>
                          <a:spcPts val="0"/>
                        </a:spcBef>
                        <a:spcAft>
                          <a:spcPts val="0"/>
                        </a:spcAft>
                      </a:pPr>
                      <a:r>
                        <a:rPr lang="en-US" sz="1400" dirty="0">
                          <a:solidFill>
                            <a:srgbClr val="163A79"/>
                          </a:solidFill>
                          <a:latin typeface="Arial Narrow" panose="020B0606020202030204" pitchFamily="34" charset="0"/>
                          <a:cs typeface="Arial" panose="020B0604020202020204" pitchFamily="34" charset="0"/>
                        </a:rPr>
                        <a:t>Grade 1–2</a:t>
                      </a:r>
                    </a:p>
                  </a:txBody>
                  <a:tcPr marL="121920" marR="121920" marT="60960" marB="6096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Helvetica Neue"/>
                        </a:rPr>
                        <a:t>49 (49)</a:t>
                      </a:r>
                    </a:p>
                  </a:txBody>
                  <a:tcPr marT="0" marB="0" anchor="ctr">
                    <a:solidFill>
                      <a:srgbClr val="E5EEF5"/>
                    </a:solidFill>
                  </a:tcPr>
                </a:tc>
                <a:tc>
                  <a:txBody>
                    <a:bodyPr/>
                    <a:lstStyle/>
                    <a:p>
                      <a:pPr marL="0" marR="0" algn="ctr">
                        <a:lnSpc>
                          <a:spcPct val="100000"/>
                        </a:lnSpc>
                        <a:spcBef>
                          <a:spcPts val="0"/>
                        </a:spcBef>
                        <a:spcAft>
                          <a:spcPts val="0"/>
                        </a:spcAft>
                      </a:pPr>
                      <a:r>
                        <a:rPr lang="en-US" sz="1400" strike="noStrike" dirty="0">
                          <a:solidFill>
                            <a:srgbClr val="163A79"/>
                          </a:solidFill>
                          <a:effectLst/>
                          <a:latin typeface="Arial Narrow" panose="020B0606020202030204" pitchFamily="34" charset="0"/>
                          <a:ea typeface="Times New Roman" panose="02020603050405020304" pitchFamily="18" charset="0"/>
                          <a:cs typeface="Arial" panose="020B0604020202020204" pitchFamily="34" charset="0"/>
                        </a:rPr>
                        <a:t>48 (55)</a:t>
                      </a:r>
                    </a:p>
                  </a:txBody>
                  <a:tcPr marL="16933" marR="16933" marT="0" marB="0" anchor="ctr">
                    <a:solidFill>
                      <a:srgbClr val="E5EEF5"/>
                    </a:solidFill>
                  </a:tcPr>
                </a:tc>
                <a:tc>
                  <a:txBody>
                    <a:bodyPr/>
                    <a:lstStyle/>
                    <a:p>
                      <a:pPr marL="0" marR="0" algn="ctr">
                        <a:lnSpc>
                          <a:spcPct val="100000"/>
                        </a:lnSpc>
                        <a:spcBef>
                          <a:spcPts val="0"/>
                        </a:spcBef>
                        <a:spcAft>
                          <a:spcPts val="0"/>
                        </a:spcAft>
                      </a:pPr>
                      <a:r>
                        <a:rPr lang="en-US" sz="1400" strike="noStrike" dirty="0">
                          <a:solidFill>
                            <a:srgbClr val="163A79"/>
                          </a:solidFill>
                          <a:effectLst/>
                          <a:latin typeface="Arial Narrow" panose="020B0606020202030204" pitchFamily="34" charset="0"/>
                          <a:ea typeface="Times New Roman" panose="02020603050405020304" pitchFamily="18" charset="0"/>
                          <a:cs typeface="Arial" panose="020B0604020202020204" pitchFamily="34" charset="0"/>
                        </a:rPr>
                        <a:t>18 (53)</a:t>
                      </a:r>
                    </a:p>
                  </a:txBody>
                  <a:tcPr marL="16933" marR="16933" marT="0" marB="0" anchor="ctr">
                    <a:solidFill>
                      <a:srgbClr val="E5EEF5"/>
                    </a:solidFill>
                  </a:tcPr>
                </a:tc>
                <a:extLst>
                  <a:ext uri="{0D108BD9-81ED-4DB2-BD59-A6C34878D82A}">
                    <a16:rowId xmlns:a16="http://schemas.microsoft.com/office/drawing/2014/main" val="771005720"/>
                  </a:ext>
                </a:extLst>
              </a:tr>
              <a:tr h="397405">
                <a:tc>
                  <a:txBody>
                    <a:bodyPr/>
                    <a:lstStyle/>
                    <a:p>
                      <a:pPr marL="274320" indent="0" algn="l">
                        <a:lnSpc>
                          <a:spcPct val="100000"/>
                        </a:lnSpc>
                        <a:spcBef>
                          <a:spcPts val="0"/>
                        </a:spcBef>
                        <a:spcAft>
                          <a:spcPts val="0"/>
                        </a:spcAft>
                      </a:pPr>
                      <a:r>
                        <a:rPr lang="en-US" sz="1400">
                          <a:solidFill>
                            <a:srgbClr val="163A79"/>
                          </a:solidFill>
                          <a:latin typeface="Arial Narrow" panose="020B0606020202030204" pitchFamily="34" charset="0"/>
                          <a:cs typeface="Arial" panose="020B0604020202020204" pitchFamily="34" charset="0"/>
                        </a:rPr>
                        <a:t>≥ Grade 3</a:t>
                      </a:r>
                      <a:endParaRPr lang="en-US" sz="1400" dirty="0">
                        <a:solidFill>
                          <a:srgbClr val="163A79"/>
                        </a:solidFill>
                        <a:latin typeface="Arial Narrow" panose="020B0606020202030204" pitchFamily="34" charset="0"/>
                        <a:cs typeface="Arial" panose="020B0604020202020204" pitchFamily="34" charset="0"/>
                      </a:endParaRP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Helvetica Neue"/>
                        </a:rPr>
                        <a:t>0</a:t>
                      </a:r>
                    </a:p>
                  </a:txBody>
                  <a:tcPr marT="0" marB="0" anchor="ctr">
                    <a:noFill/>
                  </a:tcPr>
                </a:tc>
                <a:tc>
                  <a:txBody>
                    <a:bodyPr/>
                    <a:lstStyle/>
                    <a:p>
                      <a:pPr marL="0" marR="0" algn="ctr">
                        <a:lnSpc>
                          <a:spcPct val="100000"/>
                        </a:lnSpc>
                        <a:spcBef>
                          <a:spcPts val="0"/>
                        </a:spcBef>
                        <a:spcAft>
                          <a:spcPts val="0"/>
                        </a:spcAft>
                      </a:pPr>
                      <a:r>
                        <a:rPr lang="en-US" sz="1400" strike="noStrike" dirty="0">
                          <a:solidFill>
                            <a:srgbClr val="163A79"/>
                          </a:solidFill>
                          <a:effectLst/>
                          <a:latin typeface="Arial Narrow" panose="020B0606020202030204" pitchFamily="34" charset="0"/>
                          <a:ea typeface="Times New Roman" panose="02020603050405020304" pitchFamily="18" charset="0"/>
                          <a:cs typeface="Arial" panose="020B0604020202020204" pitchFamily="34" charset="0"/>
                        </a:rPr>
                        <a:t>5 (6)</a:t>
                      </a:r>
                    </a:p>
                  </a:txBody>
                  <a:tcPr marL="16933" marR="16933" marT="0" marB="0" anchor="ctr">
                    <a:noFill/>
                  </a:tcPr>
                </a:tc>
                <a:tc>
                  <a:txBody>
                    <a:bodyPr/>
                    <a:lstStyle/>
                    <a:p>
                      <a:pPr marL="0" marR="0" algn="ctr">
                        <a:lnSpc>
                          <a:spcPct val="100000"/>
                        </a:lnSpc>
                        <a:spcBef>
                          <a:spcPts val="0"/>
                        </a:spcBef>
                        <a:spcAft>
                          <a:spcPts val="0"/>
                        </a:spcAft>
                      </a:pPr>
                      <a:r>
                        <a:rPr lang="en-US" sz="1400" strike="noStrike" dirty="0">
                          <a:solidFill>
                            <a:srgbClr val="163A79"/>
                          </a:solidFill>
                          <a:effectLst/>
                          <a:latin typeface="Arial Narrow" panose="020B0606020202030204" pitchFamily="34" charset="0"/>
                          <a:ea typeface="Times New Roman" panose="02020603050405020304" pitchFamily="18" charset="0"/>
                          <a:cs typeface="Arial" panose="020B0604020202020204" pitchFamily="34" charset="0"/>
                        </a:rPr>
                        <a:t>1 (3)</a:t>
                      </a:r>
                    </a:p>
                  </a:txBody>
                  <a:tcPr marL="16933" marR="16933" marT="0" marB="0" anchor="ctr">
                    <a:noFill/>
                  </a:tcPr>
                </a:tc>
                <a:extLst>
                  <a:ext uri="{0D108BD9-81ED-4DB2-BD59-A6C34878D82A}">
                    <a16:rowId xmlns:a16="http://schemas.microsoft.com/office/drawing/2014/main" val="205439113"/>
                  </a:ext>
                </a:extLst>
              </a:tr>
              <a:tr h="397405">
                <a:tc>
                  <a:txBody>
                    <a:bodyPr/>
                    <a:lstStyle/>
                    <a:p>
                      <a:pPr marL="91440" indent="0" algn="l">
                        <a:lnSpc>
                          <a:spcPct val="100000"/>
                        </a:lnSpc>
                        <a:spcBef>
                          <a:spcPts val="0"/>
                        </a:spcBef>
                        <a:spcAft>
                          <a:spcPts val="0"/>
                        </a:spcAft>
                      </a:pPr>
                      <a:r>
                        <a:rPr lang="en-US" sz="1400" dirty="0">
                          <a:solidFill>
                            <a:srgbClr val="163A79"/>
                          </a:solidFill>
                          <a:latin typeface="Arial Narrow" panose="020B0606020202030204" pitchFamily="34" charset="0"/>
                          <a:cs typeface="Arial" panose="020B0604020202020204" pitchFamily="34" charset="0"/>
                        </a:rPr>
                        <a:t>Decreased appetite</a:t>
                      </a:r>
                    </a:p>
                  </a:txBody>
                  <a:tcPr marL="121920" marR="121920" marT="60960" marB="6096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25 (25)</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38 (44)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13 (38)</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extLst>
                  <a:ext uri="{0D108BD9-81ED-4DB2-BD59-A6C34878D82A}">
                    <a16:rowId xmlns:a16="http://schemas.microsoft.com/office/drawing/2014/main" val="3481249141"/>
                  </a:ext>
                </a:extLst>
              </a:tr>
              <a:tr h="397405">
                <a:tc>
                  <a:txBody>
                    <a:bodyPr/>
                    <a:lstStyle/>
                    <a:p>
                      <a:pPr marL="91440" indent="0" algn="l">
                        <a:lnSpc>
                          <a:spcPct val="100000"/>
                        </a:lnSpc>
                        <a:spcBef>
                          <a:spcPts val="0"/>
                        </a:spcBef>
                        <a:spcAft>
                          <a:spcPts val="0"/>
                        </a:spcAft>
                      </a:pPr>
                      <a:r>
                        <a:rPr lang="en-US" sz="1400" b="0" dirty="0">
                          <a:solidFill>
                            <a:srgbClr val="163A79"/>
                          </a:solidFill>
                          <a:latin typeface="Arial Narrow" panose="020B0606020202030204" pitchFamily="34" charset="0"/>
                          <a:cs typeface="Arial" panose="020B0604020202020204" pitchFamily="34" charset="0"/>
                        </a:rPr>
                        <a:t>Pyrexia</a:t>
                      </a: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38 (38)</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29 (33)</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8 (24)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extLst>
                  <a:ext uri="{0D108BD9-81ED-4DB2-BD59-A6C34878D82A}">
                    <a16:rowId xmlns:a16="http://schemas.microsoft.com/office/drawing/2014/main" val="363489925"/>
                  </a:ext>
                </a:extLst>
              </a:tr>
              <a:tr h="397405">
                <a:tc>
                  <a:txBody>
                    <a:bodyPr/>
                    <a:lstStyle/>
                    <a:p>
                      <a:pPr marL="9144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dirty="0">
                          <a:solidFill>
                            <a:srgbClr val="163A79"/>
                          </a:solidFill>
                          <a:latin typeface="Arial Narrow" panose="020B0606020202030204" pitchFamily="34" charset="0"/>
                          <a:cs typeface="Arial" panose="020B0604020202020204" pitchFamily="34" charset="0"/>
                        </a:rPr>
                        <a:t>Constipation</a:t>
                      </a:r>
                    </a:p>
                  </a:txBody>
                  <a:tcPr marL="121920" marR="121920" marT="60960" marB="6096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28 (28)</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22 (25)</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8 (24)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extLst>
                  <a:ext uri="{0D108BD9-81ED-4DB2-BD59-A6C34878D82A}">
                    <a16:rowId xmlns:a16="http://schemas.microsoft.com/office/drawing/2014/main" val="723389883"/>
                  </a:ext>
                </a:extLst>
              </a:tr>
              <a:tr h="397405">
                <a:tc>
                  <a:txBody>
                    <a:bodyPr/>
                    <a:lstStyle/>
                    <a:p>
                      <a:pPr marL="91440" indent="0" algn="l">
                        <a:lnSpc>
                          <a:spcPct val="100000"/>
                        </a:lnSpc>
                        <a:spcBef>
                          <a:spcPts val="0"/>
                        </a:spcBef>
                        <a:spcAft>
                          <a:spcPts val="0"/>
                        </a:spcAft>
                      </a:pPr>
                      <a:r>
                        <a:rPr lang="en-US" sz="1400" b="0" dirty="0">
                          <a:solidFill>
                            <a:srgbClr val="163A79"/>
                          </a:solidFill>
                          <a:latin typeface="Arial Narrow" panose="020B0606020202030204" pitchFamily="34" charset="0"/>
                          <a:cs typeface="Arial" panose="020B0604020202020204" pitchFamily="34" charset="0"/>
                        </a:rPr>
                        <a:t>Anemia</a:t>
                      </a: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26 (26)</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22 (25)</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9 (26)</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extLst>
                  <a:ext uri="{0D108BD9-81ED-4DB2-BD59-A6C34878D82A}">
                    <a16:rowId xmlns:a16="http://schemas.microsoft.com/office/drawing/2014/main" val="3538895358"/>
                  </a:ext>
                </a:extLst>
              </a:tr>
              <a:tr h="397405">
                <a:tc>
                  <a:txBody>
                    <a:bodyPr/>
                    <a:lstStyle/>
                    <a:p>
                      <a:pPr marL="91440" indent="0" algn="l">
                        <a:lnSpc>
                          <a:spcPct val="100000"/>
                        </a:lnSpc>
                        <a:spcBef>
                          <a:spcPts val="0"/>
                        </a:spcBef>
                        <a:spcAft>
                          <a:spcPts val="0"/>
                        </a:spcAft>
                      </a:pPr>
                      <a:r>
                        <a:rPr lang="en-US" sz="1400" b="0" dirty="0">
                          <a:solidFill>
                            <a:srgbClr val="163A79"/>
                          </a:solidFill>
                          <a:latin typeface="Arial Narrow" panose="020B0606020202030204" pitchFamily="34" charset="0"/>
                          <a:cs typeface="Arial" panose="020B0604020202020204" pitchFamily="34" charset="0"/>
                        </a:rPr>
                        <a:t>Asthenia</a:t>
                      </a:r>
                    </a:p>
                  </a:txBody>
                  <a:tcPr marL="121920" marR="121920" marT="60960" marB="6096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20 (20)</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21 (24)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10 (29)</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solidFill>
                      <a:srgbClr val="E5EEF5"/>
                    </a:solidFill>
                  </a:tcPr>
                </a:tc>
                <a:extLst>
                  <a:ext uri="{0D108BD9-81ED-4DB2-BD59-A6C34878D82A}">
                    <a16:rowId xmlns:a16="http://schemas.microsoft.com/office/drawing/2014/main" val="2390540516"/>
                  </a:ext>
                </a:extLst>
              </a:tr>
              <a:tr h="397405">
                <a:tc>
                  <a:txBody>
                    <a:bodyPr/>
                    <a:lstStyle/>
                    <a:p>
                      <a:pPr marL="9144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b="0" dirty="0">
                          <a:solidFill>
                            <a:srgbClr val="163A79"/>
                          </a:solidFill>
                          <a:latin typeface="Arial Narrow" panose="020B0606020202030204" pitchFamily="34" charset="0"/>
                          <a:cs typeface="Arial" panose="020B0604020202020204" pitchFamily="34" charset="0"/>
                        </a:rPr>
                        <a:t>Dysgeusia</a:t>
                      </a: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24 (24)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12 (14)</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14 (41)</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extLst>
                  <a:ext uri="{0D108BD9-81ED-4DB2-BD59-A6C34878D82A}">
                    <a16:rowId xmlns:a16="http://schemas.microsoft.com/office/drawing/2014/main" val="1771558200"/>
                  </a:ext>
                </a:extLst>
              </a:tr>
              <a:tr h="397405">
                <a:tc>
                  <a:txBody>
                    <a:bodyPr/>
                    <a:lstStyle/>
                    <a:p>
                      <a:pPr marL="9144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b="0" dirty="0">
                          <a:solidFill>
                            <a:srgbClr val="163A79"/>
                          </a:solidFill>
                          <a:latin typeface="Arial Narrow" panose="020B0606020202030204" pitchFamily="34" charset="0"/>
                          <a:cs typeface="Arial" panose="020B0604020202020204" pitchFamily="34" charset="0"/>
                        </a:rPr>
                        <a:t>Fatigue</a:t>
                      </a:r>
                    </a:p>
                  </a:txBody>
                  <a:tcPr marL="121920" marR="121920" marT="60960" marB="6096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21 (21)</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17 (20)</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tc>
                  <a:txBody>
                    <a:bodyPr/>
                    <a:lstStyle/>
                    <a:p>
                      <a:pPr marL="0" marR="0" algn="ctr">
                        <a:lnSpc>
                          <a:spcPct val="100000"/>
                        </a:lnSpc>
                        <a:spcBef>
                          <a:spcPts val="0"/>
                        </a:spcBef>
                        <a:spcAft>
                          <a:spcPts val="0"/>
                        </a:spcAft>
                      </a:pPr>
                      <a:r>
                        <a:rPr lang="en-US" sz="1400" b="0" dirty="0">
                          <a:solidFill>
                            <a:srgbClr val="163A79"/>
                          </a:solidFill>
                          <a:effectLst/>
                          <a:latin typeface="Arial Narrow" panose="020B0606020202030204" pitchFamily="34" charset="0"/>
                          <a:ea typeface="Helvetica Neue"/>
                          <a:cs typeface="Arial" panose="020B0604020202020204" pitchFamily="34" charset="0"/>
                        </a:rPr>
                        <a:t>9 (26)</a:t>
                      </a:r>
                      <a:endParaRPr lang="en-US" sz="1400" b="0" dirty="0">
                        <a:solidFill>
                          <a:srgbClr val="163A79"/>
                        </a:solidFill>
                        <a:effectLst/>
                        <a:latin typeface="Arial Narrow" panose="020B0606020202030204" pitchFamily="34" charset="0"/>
                        <a:ea typeface="Helvetica Neue"/>
                        <a:cs typeface="Helvetica Neue"/>
                      </a:endParaRPr>
                    </a:p>
                  </a:txBody>
                  <a:tcPr marT="0" marB="0" anchor="ctr">
                    <a:noFill/>
                  </a:tcPr>
                </a:tc>
                <a:extLst>
                  <a:ext uri="{0D108BD9-81ED-4DB2-BD59-A6C34878D82A}">
                    <a16:rowId xmlns:a16="http://schemas.microsoft.com/office/drawing/2014/main" val="1171988446"/>
                  </a:ext>
                </a:extLst>
              </a:tr>
            </a:tbl>
          </a:graphicData>
        </a:graphic>
      </p:graphicFrame>
    </p:spTree>
    <p:extLst>
      <p:ext uri="{BB962C8B-B14F-4D97-AF65-F5344CB8AC3E}">
        <p14:creationId xmlns:p14="http://schemas.microsoft.com/office/powerpoint/2010/main" val="1187593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71B38D-782D-4B5C-0B05-152D3999B1BF}"/>
              </a:ext>
            </a:extLst>
          </p:cNvPr>
          <p:cNvSpPr>
            <a:spLocks noGrp="1"/>
          </p:cNvSpPr>
          <p:nvPr>
            <p:ph type="title"/>
          </p:nvPr>
        </p:nvSpPr>
        <p:spPr>
          <a:xfrm>
            <a:off x="304800" y="107694"/>
            <a:ext cx="11582400" cy="677999"/>
          </a:xfrm>
        </p:spPr>
        <p:txBody>
          <a:bodyPr anchor="ctr"/>
          <a:lstStyle/>
          <a:p>
            <a:pPr algn="ctr"/>
            <a:r>
              <a:rPr lang="en-GB" sz="3200" dirty="0" err="1">
                <a:solidFill>
                  <a:srgbClr val="C00000"/>
                </a:solidFill>
              </a:rPr>
              <a:t>Tarlatamab</a:t>
            </a:r>
            <a:r>
              <a:rPr lang="en-GB" sz="3200" dirty="0">
                <a:solidFill>
                  <a:srgbClr val="C00000"/>
                </a:solidFill>
              </a:rPr>
              <a:t> - Brain Metastases</a:t>
            </a:r>
          </a:p>
        </p:txBody>
      </p:sp>
      <p:sp>
        <p:nvSpPr>
          <p:cNvPr id="5" name="Text Placeholder 4"/>
          <p:cNvSpPr>
            <a:spLocks noGrp="1"/>
          </p:cNvSpPr>
          <p:nvPr>
            <p:ph type="body" sz="quarter" idx="10"/>
          </p:nvPr>
        </p:nvSpPr>
        <p:spPr/>
        <p:txBody>
          <a:bodyPr/>
          <a:lstStyle/>
          <a:p>
            <a:r>
              <a:rPr lang="en-GB" dirty="0"/>
              <a:t>Paz-Ares et al. NEJM 2023 &amp; MA </a:t>
            </a:r>
            <a:r>
              <a:rPr lang="en-GB" dirty="0" err="1"/>
              <a:t>Dingemans</a:t>
            </a:r>
            <a:r>
              <a:rPr lang="en-GB" dirty="0"/>
              <a:t> et al., ASCO 2024</a:t>
            </a:r>
          </a:p>
        </p:txBody>
      </p:sp>
      <p:graphicFrame>
        <p:nvGraphicFramePr>
          <p:cNvPr id="3" name="Content Placeholder 7">
            <a:extLst>
              <a:ext uri="{FF2B5EF4-FFF2-40B4-BE49-F238E27FC236}">
                <a16:creationId xmlns:a16="http://schemas.microsoft.com/office/drawing/2014/main" id="{9BCA6236-93B8-C5FE-7464-CFDC5714529A}"/>
              </a:ext>
            </a:extLst>
          </p:cNvPr>
          <p:cNvGraphicFramePr>
            <a:graphicFrameLocks/>
          </p:cNvGraphicFramePr>
          <p:nvPr/>
        </p:nvGraphicFramePr>
        <p:xfrm>
          <a:off x="413512" y="914401"/>
          <a:ext cx="11283696" cy="4246880"/>
        </p:xfrm>
        <a:graphic>
          <a:graphicData uri="http://schemas.openxmlformats.org/drawingml/2006/table">
            <a:tbl>
              <a:tblPr firstRow="1" bandRow="1"/>
              <a:tblGrid>
                <a:gridCol w="5751869">
                  <a:extLst>
                    <a:ext uri="{9D8B030D-6E8A-4147-A177-3AD203B41FA5}">
                      <a16:colId xmlns:a16="http://schemas.microsoft.com/office/drawing/2014/main" val="1039732616"/>
                    </a:ext>
                  </a:extLst>
                </a:gridCol>
                <a:gridCol w="3273186">
                  <a:extLst>
                    <a:ext uri="{9D8B030D-6E8A-4147-A177-3AD203B41FA5}">
                      <a16:colId xmlns:a16="http://schemas.microsoft.com/office/drawing/2014/main" val="2684734437"/>
                    </a:ext>
                  </a:extLst>
                </a:gridCol>
                <a:gridCol w="2258641">
                  <a:extLst>
                    <a:ext uri="{9D8B030D-6E8A-4147-A177-3AD203B41FA5}">
                      <a16:colId xmlns:a16="http://schemas.microsoft.com/office/drawing/2014/main" val="3740772073"/>
                    </a:ext>
                  </a:extLst>
                </a:gridCol>
              </a:tblGrid>
              <a:tr h="835902">
                <a:tc rowSpan="2">
                  <a:txBody>
                    <a:bodyPr/>
                    <a:lstStyle>
                      <a:lvl1pPr marL="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9pPr>
                    </a:lstStyle>
                    <a:p>
                      <a:r>
                        <a:rPr lang="en-US" sz="2000" b="1" dirty="0">
                          <a:solidFill>
                            <a:srgbClr val="002557"/>
                          </a:solidFill>
                          <a:latin typeface="+mn-lt"/>
                          <a:cs typeface="Arial"/>
                        </a:rPr>
                        <a:t>Baseline brain metastases:</a:t>
                      </a:r>
                    </a:p>
                  </a:txBody>
                  <a:tcPr anchor="b">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B9D1E4"/>
                    </a:solidFill>
                  </a:tcPr>
                </a:tc>
                <a:tc gridSpan="2">
                  <a:txBody>
                    <a:bodyPr/>
                    <a:lstStyle>
                      <a:lvl1pPr marL="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1" i="0" u="none" strike="noStrike" kern="1200" cap="none">
                          <a:solidFill>
                            <a:schemeClr val="lt1"/>
                          </a:solidFill>
                          <a:latin typeface="Arial" panose="020B0604020202020204"/>
                          <a:sym typeface="Arial"/>
                        </a:defRPr>
                      </a:lvl9pPr>
                    </a:lstStyle>
                    <a:p>
                      <a:pPr lvl="0" algn="ctr">
                        <a:lnSpc>
                          <a:spcPct val="100000"/>
                        </a:lnSpc>
                        <a:spcBef>
                          <a:spcPts val="0"/>
                        </a:spcBef>
                        <a:spcAft>
                          <a:spcPts val="0"/>
                        </a:spcAft>
                        <a:buNone/>
                      </a:pPr>
                      <a:r>
                        <a:rPr lang="en-US" sz="2000" b="1" i="0" u="none" strike="noStrike" noProof="0" dirty="0" err="1">
                          <a:solidFill>
                            <a:schemeClr val="bg1"/>
                          </a:solidFill>
                          <a:latin typeface="+mn-lt"/>
                        </a:rPr>
                        <a:t>Tarlatamab</a:t>
                      </a:r>
                      <a:r>
                        <a:rPr lang="en-US" sz="2000" b="1" i="0" u="none" strike="noStrike" noProof="0" dirty="0">
                          <a:solidFill>
                            <a:schemeClr val="bg1"/>
                          </a:solidFill>
                          <a:latin typeface="+mn-lt"/>
                        </a:rPr>
                        <a:t> 10 mg Q2W*</a:t>
                      </a:r>
                    </a:p>
                    <a:p>
                      <a:pPr lvl="0" algn="ctr">
                        <a:lnSpc>
                          <a:spcPct val="100000"/>
                        </a:lnSpc>
                        <a:spcBef>
                          <a:spcPts val="0"/>
                        </a:spcBef>
                        <a:spcAft>
                          <a:spcPts val="0"/>
                        </a:spcAft>
                        <a:buNone/>
                      </a:pPr>
                      <a:r>
                        <a:rPr lang="en-US" sz="2000" b="1" i="0" u="none" strike="noStrike" noProof="0" dirty="0">
                          <a:solidFill>
                            <a:schemeClr val="bg1"/>
                          </a:solidFill>
                          <a:latin typeface="+mn-lt"/>
                        </a:rPr>
                        <a:t>(n = 100)</a:t>
                      </a:r>
                      <a:r>
                        <a:rPr lang="en-US" sz="2000" b="1" i="0" u="none" strike="noStrike" baseline="30000" noProof="0" dirty="0">
                          <a:solidFill>
                            <a:schemeClr val="bg1"/>
                          </a:solidFill>
                          <a:latin typeface="+mn-lt"/>
                        </a:rPr>
                        <a:t>†</a:t>
                      </a:r>
                    </a:p>
                  </a:txBody>
                  <a:tcPr anchor="b">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1E325F"/>
                    </a:solidFill>
                  </a:tcPr>
                </a:tc>
                <a:tc hMerge="1">
                  <a:txBody>
                    <a:bodyPr/>
                    <a:lstStyle/>
                    <a:p>
                      <a:endParaRPr lang="en-US"/>
                    </a:p>
                  </a:txBody>
                  <a:tcPr/>
                </a:tc>
                <a:extLst>
                  <a:ext uri="{0D108BD9-81ED-4DB2-BD59-A6C34878D82A}">
                    <a16:rowId xmlns:a16="http://schemas.microsoft.com/office/drawing/2014/main" val="4069288111"/>
                  </a:ext>
                </a:extLst>
              </a:tr>
              <a:tr h="472467">
                <a:tc vMerge="1">
                  <a:txBody>
                    <a:bodyPr/>
                    <a:lstStyle/>
                    <a:p>
                      <a:endParaRPr lang="en-US" sz="1200" b="1">
                        <a:solidFill>
                          <a:srgbClr val="002557"/>
                        </a:solidFill>
                        <a:latin typeface="+mn-lt"/>
                        <a:cs typeface="Arial"/>
                      </a:endParaRPr>
                    </a:p>
                  </a:txBody>
                  <a:tcPr anchor="b">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B9D1E4"/>
                    </a:solidFill>
                  </a:tcPr>
                </a:tc>
                <a:tc>
                  <a:txBody>
                    <a:bodyPr/>
                    <a:lstStyle/>
                    <a:p>
                      <a:pPr lvl="0" algn="ctr">
                        <a:lnSpc>
                          <a:spcPct val="100000"/>
                        </a:lnSpc>
                        <a:spcBef>
                          <a:spcPts val="0"/>
                        </a:spcBef>
                        <a:spcAft>
                          <a:spcPts val="0"/>
                        </a:spcAft>
                        <a:buNone/>
                      </a:pPr>
                      <a:r>
                        <a:rPr lang="en-US" sz="2000" b="1" i="0" u="none" strike="noStrike" noProof="0">
                          <a:solidFill>
                            <a:schemeClr val="bg1"/>
                          </a:solidFill>
                          <a:latin typeface="+mn-lt"/>
                        </a:rPr>
                        <a:t>Yes (n = 23)</a:t>
                      </a:r>
                    </a:p>
                  </a:txBody>
                  <a:tcPr anchor="b">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1E325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i="0" u="none" strike="noStrike" noProof="0">
                          <a:solidFill>
                            <a:schemeClr val="bg1"/>
                          </a:solidFill>
                          <a:latin typeface="+mn-lt"/>
                        </a:rPr>
                        <a:t>No (n = 77)</a:t>
                      </a:r>
                    </a:p>
                  </a:txBody>
                  <a:tcPr anchor="b">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1E325F"/>
                    </a:solidFill>
                  </a:tcPr>
                </a:tc>
                <a:extLst>
                  <a:ext uri="{0D108BD9-81ED-4DB2-BD59-A6C34878D82A}">
                    <a16:rowId xmlns:a16="http://schemas.microsoft.com/office/drawing/2014/main" val="1443395875"/>
                  </a:ext>
                </a:extLst>
              </a:tr>
              <a:tr h="650504">
                <a:tc>
                  <a:txBody>
                    <a:bodyPr/>
                    <a:lstStyle>
                      <a:lvl1pPr marL="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9pPr>
                    </a:lstStyle>
                    <a:p>
                      <a:pPr marL="174625" indent="0"/>
                      <a:r>
                        <a:rPr lang="en-US" sz="1600" dirty="0">
                          <a:solidFill>
                            <a:srgbClr val="002557"/>
                          </a:solidFill>
                          <a:latin typeface="+mn-lt"/>
                          <a:cs typeface="Arial"/>
                        </a:rPr>
                        <a:t>ORR, % (95% CI)</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9pPr>
                    </a:lstStyle>
                    <a:p>
                      <a:pPr marL="0" marR="0" lvl="0" indent="0" algn="ctr" rtl="0" eaLnBrk="1" fontAlgn="auto" latinLnBrk="0" hangingPunct="1">
                        <a:lnSpc>
                          <a:spcPct val="100000"/>
                        </a:lnSpc>
                        <a:spcBef>
                          <a:spcPts val="0"/>
                        </a:spcBef>
                        <a:spcAft>
                          <a:spcPts val="0"/>
                        </a:spcAft>
                        <a:buClrTx/>
                        <a:buSzTx/>
                        <a:buFontTx/>
                        <a:buNone/>
                      </a:pPr>
                      <a:r>
                        <a:rPr kumimoji="0" lang="en-US" sz="1600" b="0" i="0" u="none" strike="noStrike" kern="1200" cap="none" spc="0" normalizeH="0" baseline="0" noProof="0">
                          <a:ln>
                            <a:noFill/>
                          </a:ln>
                          <a:solidFill>
                            <a:srgbClr val="002557"/>
                          </a:solidFill>
                          <a:effectLst/>
                          <a:uLnTx/>
                          <a:uFillTx/>
                          <a:latin typeface="+mn-lt"/>
                          <a:ea typeface="+mn-ea"/>
                          <a:cs typeface="Arial"/>
                        </a:rPr>
                        <a:t>52 (30.6–73.2)</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rtl="0" eaLnBrk="1" fontAlgn="auto" latinLnBrk="0" hangingPunct="1">
                        <a:lnSpc>
                          <a:spcPct val="100000"/>
                        </a:lnSpc>
                        <a:spcBef>
                          <a:spcPts val="0"/>
                        </a:spcBef>
                        <a:spcAft>
                          <a:spcPts val="0"/>
                        </a:spcAft>
                        <a:buClrTx/>
                        <a:buSzTx/>
                        <a:buFontTx/>
                        <a:buNone/>
                      </a:pPr>
                      <a:r>
                        <a:rPr kumimoji="0" lang="en-US" sz="1600" b="0" i="0" u="none" strike="noStrike" kern="1200" cap="none" spc="0" normalizeH="0" baseline="0" noProof="0">
                          <a:ln>
                            <a:noFill/>
                          </a:ln>
                          <a:solidFill>
                            <a:srgbClr val="002557"/>
                          </a:solidFill>
                          <a:effectLst/>
                          <a:uLnTx/>
                          <a:uFillTx/>
                          <a:latin typeface="+mn-lt"/>
                          <a:ea typeface="+mn-ea"/>
                          <a:cs typeface="Arial"/>
                        </a:rPr>
                        <a:t>38 (26.9–49.4)</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3374676"/>
                  </a:ext>
                </a:extLst>
              </a:tr>
              <a:tr h="650504">
                <a:tc>
                  <a:txBody>
                    <a:bodyPr/>
                    <a:lstStyle/>
                    <a:p>
                      <a:pPr marL="174625" indent="0"/>
                      <a:r>
                        <a:rPr lang="en-US" sz="1600" dirty="0">
                          <a:solidFill>
                            <a:srgbClr val="002557"/>
                          </a:solidFill>
                          <a:latin typeface="+mn-lt"/>
                          <a:cs typeface="Arial"/>
                        </a:rPr>
                        <a:t>Median DOR, months (range)</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tc>
                  <a:txBody>
                    <a:bodyPr/>
                    <a:lstStyle/>
                    <a:p>
                      <a:pPr marL="0" marR="0" lvl="0" indent="0" algn="ctr" rtl="0" eaLnBrk="1" fontAlgn="auto" latinLnBrk="0" hangingPunct="1">
                        <a:lnSpc>
                          <a:spcPct val="100000"/>
                        </a:lnSpc>
                        <a:spcBef>
                          <a:spcPts val="0"/>
                        </a:spcBef>
                        <a:spcAft>
                          <a:spcPts val="0"/>
                        </a:spcAft>
                        <a:buClrTx/>
                        <a:buSzTx/>
                        <a:buFontTx/>
                        <a:buNone/>
                      </a:pPr>
                      <a:r>
                        <a:rPr kumimoji="0" lang="en-US" sz="1600" b="0" i="0" u="none" strike="noStrike" kern="1200" cap="none" spc="0" normalizeH="0" baseline="0" noProof="0">
                          <a:ln>
                            <a:noFill/>
                          </a:ln>
                          <a:solidFill>
                            <a:srgbClr val="002557"/>
                          </a:solidFill>
                          <a:effectLst/>
                          <a:uLnTx/>
                          <a:uFillTx/>
                          <a:latin typeface="+mn-lt"/>
                          <a:ea typeface="+mn-ea"/>
                          <a:cs typeface="Arial"/>
                        </a:rPr>
                        <a:t>NE (2.7–12.2+)</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2557"/>
                          </a:solidFill>
                          <a:effectLst/>
                          <a:uLnTx/>
                          <a:uFillTx/>
                          <a:latin typeface="+mn-lt"/>
                          <a:ea typeface="+mn-ea"/>
                          <a:cs typeface="Arial"/>
                        </a:rPr>
                        <a:t>NE (2.4–12.4+)</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extLst>
                  <a:ext uri="{0D108BD9-81ED-4DB2-BD59-A6C34878D82A}">
                    <a16:rowId xmlns:a16="http://schemas.microsoft.com/office/drawing/2014/main" val="1994517269"/>
                  </a:ext>
                </a:extLst>
              </a:tr>
              <a:tr h="536503">
                <a:tc>
                  <a:txBody>
                    <a:bodyPr/>
                    <a:lstStyle/>
                    <a:p>
                      <a:pPr marL="174625" indent="0"/>
                      <a:r>
                        <a:rPr lang="en-US" sz="1600">
                          <a:solidFill>
                            <a:srgbClr val="002557"/>
                          </a:solidFill>
                          <a:latin typeface="+mn-lt"/>
                          <a:cs typeface="Arial"/>
                        </a:rPr>
                        <a:t>DOR probability at 12 months, KM estimate, % (95% CI)</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pPr marL="0" marR="0" algn="ctr">
                        <a:lnSpc>
                          <a:spcPct val="107000"/>
                        </a:lnSpc>
                        <a:spcBef>
                          <a:spcPts val="0"/>
                        </a:spcBef>
                        <a:spcAft>
                          <a:spcPts val="0"/>
                        </a:spcAft>
                      </a:pPr>
                      <a:r>
                        <a:rPr lang="en-US" sz="1600">
                          <a:solidFill>
                            <a:srgbClr val="002557"/>
                          </a:solidFill>
                          <a:effectLst/>
                        </a:rPr>
                        <a:t>55 (22.2</a:t>
                      </a:r>
                      <a:r>
                        <a:rPr kumimoji="0" lang="en-US" sz="1600" b="0" i="0" u="none" strike="noStrike" kern="1200" cap="none" spc="0" normalizeH="0" baseline="0" noProof="0">
                          <a:ln>
                            <a:noFill/>
                          </a:ln>
                          <a:solidFill>
                            <a:srgbClr val="002557"/>
                          </a:solidFill>
                          <a:effectLst/>
                          <a:uLnTx/>
                          <a:uFillTx/>
                          <a:latin typeface="+mn-lt"/>
                          <a:ea typeface="+mn-ea"/>
                          <a:cs typeface="Arial"/>
                        </a:rPr>
                        <a:t>–</a:t>
                      </a:r>
                      <a:r>
                        <a:rPr lang="en-US" sz="1600">
                          <a:solidFill>
                            <a:srgbClr val="002557"/>
                          </a:solidFill>
                          <a:effectLst/>
                        </a:rPr>
                        <a:t>78.5)</a:t>
                      </a:r>
                      <a:endParaRPr lang="en-US" sz="160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pPr marL="0" marR="0" algn="ctr">
                        <a:lnSpc>
                          <a:spcPct val="107000"/>
                        </a:lnSpc>
                        <a:spcBef>
                          <a:spcPts val="0"/>
                        </a:spcBef>
                        <a:spcAft>
                          <a:spcPts val="0"/>
                        </a:spcAft>
                      </a:pPr>
                      <a:r>
                        <a:rPr lang="en-US" sz="1600">
                          <a:solidFill>
                            <a:srgbClr val="002557"/>
                          </a:solidFill>
                          <a:effectLst/>
                        </a:rPr>
                        <a:t>50 (29.2</a:t>
                      </a:r>
                      <a:r>
                        <a:rPr kumimoji="0" lang="en-US" sz="1600" b="0" i="0" u="none" strike="noStrike" kern="1200" cap="none" spc="0" normalizeH="0" baseline="0" noProof="0">
                          <a:ln>
                            <a:noFill/>
                          </a:ln>
                          <a:solidFill>
                            <a:srgbClr val="002557"/>
                          </a:solidFill>
                          <a:effectLst/>
                          <a:uLnTx/>
                          <a:uFillTx/>
                          <a:latin typeface="+mn-lt"/>
                          <a:ea typeface="+mn-ea"/>
                          <a:cs typeface="Arial"/>
                        </a:rPr>
                        <a:t>–</a:t>
                      </a:r>
                      <a:r>
                        <a:rPr lang="en-US" sz="1600">
                          <a:solidFill>
                            <a:srgbClr val="002557"/>
                          </a:solidFill>
                          <a:effectLst/>
                        </a:rPr>
                        <a:t>67.7)</a:t>
                      </a:r>
                      <a:endParaRPr lang="en-US" sz="160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7030006"/>
                  </a:ext>
                </a:extLst>
              </a:tr>
              <a:tr h="529668">
                <a:tc>
                  <a:txBody>
                    <a:bodyPr/>
                    <a:lstStyle>
                      <a:lvl1pPr marL="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9pPr>
                    </a:lstStyle>
                    <a:p>
                      <a:pPr marL="174625" indent="0"/>
                      <a:r>
                        <a:rPr lang="en-US" sz="1600">
                          <a:solidFill>
                            <a:srgbClr val="002557"/>
                          </a:solidFill>
                          <a:latin typeface="+mn-lt"/>
                          <a:cs typeface="Arial"/>
                        </a:rPr>
                        <a:t>Median PFS, months (95% CI)</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tc>
                  <a:txBody>
                    <a:bodyPr/>
                    <a:lstStyle/>
                    <a:p>
                      <a:pPr marL="0" marR="0" algn="ctr">
                        <a:lnSpc>
                          <a:spcPct val="107000"/>
                        </a:lnSpc>
                        <a:spcBef>
                          <a:spcPts val="0"/>
                        </a:spcBef>
                        <a:spcAft>
                          <a:spcPts val="0"/>
                        </a:spcAft>
                      </a:pPr>
                      <a:r>
                        <a:rPr lang="en-US" sz="1600">
                          <a:solidFill>
                            <a:srgbClr val="002557"/>
                          </a:solidFill>
                          <a:effectLst/>
                        </a:rPr>
                        <a:t>6.7 (2.8</a:t>
                      </a:r>
                      <a:r>
                        <a:rPr kumimoji="0" lang="en-US" sz="1600" b="0" i="0" u="none" strike="noStrike" kern="1200" cap="none" spc="0" normalizeH="0" baseline="0" noProof="0">
                          <a:ln>
                            <a:noFill/>
                          </a:ln>
                          <a:solidFill>
                            <a:srgbClr val="002557"/>
                          </a:solidFill>
                          <a:effectLst/>
                          <a:uLnTx/>
                          <a:uFillTx/>
                          <a:latin typeface="+mn-lt"/>
                          <a:ea typeface="+mn-ea"/>
                          <a:cs typeface="Arial"/>
                        </a:rPr>
                        <a:t>–</a:t>
                      </a:r>
                      <a:r>
                        <a:rPr lang="en-US" sz="1600">
                          <a:solidFill>
                            <a:srgbClr val="002557"/>
                          </a:solidFill>
                          <a:effectLst/>
                        </a:rPr>
                        <a:t>NE)</a:t>
                      </a:r>
                      <a:endParaRPr lang="en-US" sz="160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tc>
                  <a:txBody>
                    <a:bodyPr/>
                    <a:lstStyle/>
                    <a:p>
                      <a:pPr marL="0" marR="0" algn="ctr">
                        <a:lnSpc>
                          <a:spcPct val="107000"/>
                        </a:lnSpc>
                        <a:spcBef>
                          <a:spcPts val="0"/>
                        </a:spcBef>
                        <a:spcAft>
                          <a:spcPts val="0"/>
                        </a:spcAft>
                      </a:pPr>
                      <a:r>
                        <a:rPr lang="en-US" sz="1600">
                          <a:solidFill>
                            <a:srgbClr val="002557"/>
                          </a:solidFill>
                          <a:effectLst/>
                        </a:rPr>
                        <a:t>4.0 (2.8</a:t>
                      </a:r>
                      <a:r>
                        <a:rPr kumimoji="0" lang="en-US" sz="1600" b="0" i="0" u="none" strike="noStrike" kern="1200" cap="none" spc="0" normalizeH="0" baseline="0" noProof="0">
                          <a:ln>
                            <a:noFill/>
                          </a:ln>
                          <a:solidFill>
                            <a:srgbClr val="002557"/>
                          </a:solidFill>
                          <a:effectLst/>
                          <a:uLnTx/>
                          <a:uFillTx/>
                          <a:latin typeface="+mn-lt"/>
                          <a:ea typeface="+mn-ea"/>
                          <a:cs typeface="Arial"/>
                        </a:rPr>
                        <a:t>–</a:t>
                      </a:r>
                      <a:r>
                        <a:rPr lang="en-US" sz="1600">
                          <a:solidFill>
                            <a:srgbClr val="002557"/>
                          </a:solidFill>
                          <a:effectLst/>
                        </a:rPr>
                        <a:t>5.6)</a:t>
                      </a:r>
                      <a:endParaRPr lang="en-US" sz="160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5EEF5"/>
                    </a:solidFill>
                  </a:tcPr>
                </a:tc>
                <a:extLst>
                  <a:ext uri="{0D108BD9-81ED-4DB2-BD59-A6C34878D82A}">
                    <a16:rowId xmlns:a16="http://schemas.microsoft.com/office/drawing/2014/main" val="1881834218"/>
                  </a:ext>
                </a:extLst>
              </a:tr>
              <a:tr h="571332">
                <a:tc>
                  <a:txBody>
                    <a:bodyPr/>
                    <a:lstStyle>
                      <a:lvl1pPr marL="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1pPr>
                      <a:lvl2pPr marL="457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2pPr>
                      <a:lvl3pPr marL="914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3pPr>
                      <a:lvl4pPr marL="1371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4pPr>
                      <a:lvl5pPr marL="18288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5pPr>
                      <a:lvl6pPr marL="22860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6pPr>
                      <a:lvl7pPr marL="27432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7pPr>
                      <a:lvl8pPr marL="32004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8pPr>
                      <a:lvl9pPr marL="3657600" marR="0" algn="l" defTabSz="914400" rtl="0" eaLnBrk="1" latinLnBrk="0" hangingPunct="1">
                        <a:lnSpc>
                          <a:spcPct val="100000"/>
                        </a:lnSpc>
                        <a:spcBef>
                          <a:spcPts val="0"/>
                        </a:spcBef>
                        <a:spcAft>
                          <a:spcPts val="0"/>
                        </a:spcAft>
                        <a:buClr>
                          <a:srgbClr val="000000"/>
                        </a:buClr>
                        <a:buFont typeface="Arial"/>
                        <a:defRPr sz="1400" b="0" i="0" u="none" strike="noStrike" kern="1200" cap="none">
                          <a:solidFill>
                            <a:schemeClr val="dk1"/>
                          </a:solidFill>
                          <a:latin typeface="Arial" panose="020B0604020202020204"/>
                          <a:sym typeface="Arial"/>
                        </a:defRPr>
                      </a:lvl9pPr>
                    </a:lstStyle>
                    <a:p>
                      <a:pPr marL="174625" indent="0"/>
                      <a:r>
                        <a:rPr lang="en-US" sz="1600" dirty="0">
                          <a:solidFill>
                            <a:srgbClr val="002557"/>
                          </a:solidFill>
                          <a:latin typeface="+mn-lt"/>
                          <a:cs typeface="Arial"/>
                        </a:rPr>
                        <a:t>Median OS</a:t>
                      </a:r>
                      <a:r>
                        <a:rPr lang="en-US" sz="1600" baseline="30000" dirty="0">
                          <a:solidFill>
                            <a:srgbClr val="002557"/>
                          </a:solidFill>
                          <a:latin typeface="+mn-lt"/>
                          <a:cs typeface="Arial"/>
                        </a:rPr>
                        <a:t>‡</a:t>
                      </a:r>
                      <a:r>
                        <a:rPr lang="en-US" sz="1600" dirty="0">
                          <a:solidFill>
                            <a:srgbClr val="002557"/>
                          </a:solidFill>
                          <a:latin typeface="+mn-lt"/>
                          <a:cs typeface="Arial"/>
                        </a:rPr>
                        <a:t>, months (95% CI)</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pPr marL="0" marR="0" algn="ctr">
                        <a:lnSpc>
                          <a:spcPct val="107000"/>
                        </a:lnSpc>
                        <a:spcBef>
                          <a:spcPts val="0"/>
                        </a:spcBef>
                        <a:spcAft>
                          <a:spcPts val="0"/>
                        </a:spcAft>
                      </a:pPr>
                      <a:r>
                        <a:rPr lang="en-US" sz="1600" dirty="0">
                          <a:solidFill>
                            <a:srgbClr val="002557"/>
                          </a:solidFill>
                          <a:effectLst/>
                        </a:rPr>
                        <a:t>14.3  (14.3</a:t>
                      </a:r>
                      <a:r>
                        <a:rPr kumimoji="0" lang="en-US" sz="1600" b="0" i="0" u="none" strike="noStrike" kern="1200" cap="none" spc="0" normalizeH="0" baseline="0" noProof="0" dirty="0">
                          <a:ln>
                            <a:noFill/>
                          </a:ln>
                          <a:solidFill>
                            <a:srgbClr val="002557"/>
                          </a:solidFill>
                          <a:effectLst/>
                          <a:uLnTx/>
                          <a:uFillTx/>
                          <a:latin typeface="+mn-lt"/>
                          <a:ea typeface="+mn-ea"/>
                          <a:cs typeface="Arial"/>
                        </a:rPr>
                        <a:t>–</a:t>
                      </a:r>
                      <a:r>
                        <a:rPr lang="en-US" sz="1600" dirty="0">
                          <a:solidFill>
                            <a:srgbClr val="002557"/>
                          </a:solidFill>
                          <a:effectLst/>
                        </a:rPr>
                        <a:t>NE)</a:t>
                      </a:r>
                      <a:endParaRPr lang="en-US" sz="1600" dirty="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pPr marL="0" marR="0" algn="ctr">
                        <a:lnSpc>
                          <a:spcPct val="107000"/>
                        </a:lnSpc>
                        <a:spcBef>
                          <a:spcPts val="0"/>
                        </a:spcBef>
                        <a:spcAft>
                          <a:spcPts val="0"/>
                        </a:spcAft>
                      </a:pPr>
                      <a:r>
                        <a:rPr lang="en-US" sz="1600" dirty="0">
                          <a:solidFill>
                            <a:srgbClr val="002557"/>
                          </a:solidFill>
                          <a:effectLst/>
                        </a:rPr>
                        <a:t>NE (9.3</a:t>
                      </a:r>
                      <a:r>
                        <a:rPr kumimoji="0" lang="en-US" sz="1600" b="0" i="0" u="none" strike="noStrike" kern="1200" cap="none" spc="0" normalizeH="0" baseline="0" noProof="0" dirty="0">
                          <a:ln>
                            <a:noFill/>
                          </a:ln>
                          <a:solidFill>
                            <a:srgbClr val="002557"/>
                          </a:solidFill>
                          <a:effectLst/>
                          <a:uLnTx/>
                          <a:uFillTx/>
                          <a:latin typeface="+mn-lt"/>
                          <a:ea typeface="+mn-ea"/>
                          <a:cs typeface="Arial"/>
                        </a:rPr>
                        <a:t>–</a:t>
                      </a:r>
                      <a:r>
                        <a:rPr lang="en-US" sz="1600" dirty="0">
                          <a:solidFill>
                            <a:srgbClr val="002557"/>
                          </a:solidFill>
                          <a:effectLst/>
                        </a:rPr>
                        <a:t>NE)</a:t>
                      </a:r>
                      <a:endParaRPr lang="en-US" sz="1600" dirty="0">
                        <a:solidFill>
                          <a:srgbClr val="002557"/>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45558810"/>
                  </a:ext>
                </a:extLst>
              </a:tr>
            </a:tbl>
          </a:graphicData>
        </a:graphic>
      </p:graphicFrame>
      <p:graphicFrame>
        <p:nvGraphicFramePr>
          <p:cNvPr id="6" name="Table 7">
            <a:extLst>
              <a:ext uri="{FF2B5EF4-FFF2-40B4-BE49-F238E27FC236}">
                <a16:creationId xmlns:a16="http://schemas.microsoft.com/office/drawing/2014/main" id="{CD511DF0-726F-2C6B-9B0E-2B6F23E13133}"/>
              </a:ext>
            </a:extLst>
          </p:cNvPr>
          <p:cNvGraphicFramePr>
            <a:graphicFrameLocks noGrp="1"/>
          </p:cNvGraphicFramePr>
          <p:nvPr/>
        </p:nvGraphicFramePr>
        <p:xfrm>
          <a:off x="413512" y="5267635"/>
          <a:ext cx="11283696" cy="804672"/>
        </p:xfrm>
        <a:graphic>
          <a:graphicData uri="http://schemas.openxmlformats.org/drawingml/2006/table">
            <a:tbl>
              <a:tblPr firstRow="1" bandRow="1"/>
              <a:tblGrid>
                <a:gridCol w="11283696">
                  <a:extLst>
                    <a:ext uri="{9D8B030D-6E8A-4147-A177-3AD203B41FA5}">
                      <a16:colId xmlns:a16="http://schemas.microsoft.com/office/drawing/2014/main" val="113846626"/>
                    </a:ext>
                  </a:extLst>
                </a:gridCol>
              </a:tblGrid>
              <a:tr h="804672">
                <a:tc>
                  <a:txBody>
                    <a:bodyPr/>
                    <a:lstStyle>
                      <a:lvl1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1pPr>
                      <a:lvl2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2pPr>
                      <a:lvl3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3pPr>
                      <a:lvl4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4pPr>
                      <a:lvl5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5pPr>
                      <a:lvl6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6pPr>
                      <a:lvl7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7pPr>
                      <a:lvl8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8pPr>
                      <a:lvl9pPr marR="0" algn="l" rtl="0">
                        <a:lnSpc>
                          <a:spcPct val="100000"/>
                        </a:lnSpc>
                        <a:spcBef>
                          <a:spcPts val="0"/>
                        </a:spcBef>
                        <a:spcAft>
                          <a:spcPts val="0"/>
                        </a:spcAft>
                        <a:buClr>
                          <a:srgbClr val="000000"/>
                        </a:buClr>
                        <a:buFont typeface="Arial"/>
                        <a:defRPr sz="1400" b="1" i="0" u="none" strike="noStrike" cap="none">
                          <a:solidFill>
                            <a:schemeClr val="lt1"/>
                          </a:solidFill>
                          <a:latin typeface="Arial" panose="020B0604020202020204"/>
                          <a:sym typeface="Arial"/>
                        </a:defRPr>
                      </a:lvl9pPr>
                    </a:lstStyle>
                    <a:p>
                      <a:r>
                        <a:rPr lang="en-US" sz="2000" b="1" i="0" u="none" strike="noStrike" kern="1200" cap="none" dirty="0">
                          <a:solidFill>
                            <a:schemeClr val="tx2"/>
                          </a:solidFill>
                          <a:effectLst/>
                          <a:latin typeface="Arial" panose="020B0604020202020204"/>
                          <a:ea typeface="+mn-ea"/>
                          <a:cs typeface="+mn-cs"/>
                          <a:sym typeface="Arial"/>
                        </a:rPr>
                        <a:t>Tarlatamab demonstrated durable response with promising survival regardless of the presence of treated, stable brain metastases at baseline</a:t>
                      </a:r>
                    </a:p>
                  </a:txBody>
                  <a:tcPr marL="182880" marR="182880" marT="0" marB="0" anchor="ctr">
                    <a:lnL w="76200" cap="flat" cmpd="sng" algn="ctr">
                      <a:solidFill>
                        <a:srgbClr val="1E325F"/>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rgbClr val="E7E6E6"/>
                    </a:solidFill>
                  </a:tcPr>
                </a:tc>
                <a:extLst>
                  <a:ext uri="{0D108BD9-81ED-4DB2-BD59-A6C34878D82A}">
                    <a16:rowId xmlns:a16="http://schemas.microsoft.com/office/drawing/2014/main" val="3706111674"/>
                  </a:ext>
                </a:extLst>
              </a:tr>
            </a:tbl>
          </a:graphicData>
        </a:graphic>
      </p:graphicFrame>
    </p:spTree>
    <p:extLst>
      <p:ext uri="{BB962C8B-B14F-4D97-AF65-F5344CB8AC3E}">
        <p14:creationId xmlns:p14="http://schemas.microsoft.com/office/powerpoint/2010/main" val="2802623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5669105-8151-2D6C-B0DD-B68ED6DE663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860081C-BDF9-31A0-3586-6F3F91CC880B}"/>
              </a:ext>
            </a:extLst>
          </p:cNvPr>
          <p:cNvSpPr/>
          <p:nvPr/>
        </p:nvSpPr>
        <p:spPr>
          <a:xfrm>
            <a:off x="165101" y="62175"/>
            <a:ext cx="11922822"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DeLLphi</a:t>
            </a: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304 trial </a:t>
            </a:r>
            <a:endParaRPr kumimoji="0" lang="en-GB" sz="28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19" name="CuadroTexto 18">
            <a:extLst>
              <a:ext uri="{FF2B5EF4-FFF2-40B4-BE49-F238E27FC236}">
                <a16:creationId xmlns:a16="http://schemas.microsoft.com/office/drawing/2014/main" id="{383D4E4C-7A2F-10D1-E6E2-38F21125BB00}"/>
              </a:ext>
            </a:extLst>
          </p:cNvPr>
          <p:cNvSpPr txBox="1"/>
          <p:nvPr/>
        </p:nvSpPr>
        <p:spPr>
          <a:xfrm>
            <a:off x="8520596" y="6330120"/>
            <a:ext cx="324633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C </a:t>
            </a:r>
            <a:r>
              <a:rPr kumimoji="0" lang="es-ES" sz="1800" b="0" i="0" u="none" strike="noStrike" kern="1200" cap="none" spc="0" normalizeH="0" baseline="0" noProof="0" dirty="0" err="1">
                <a:ln>
                  <a:noFill/>
                </a:ln>
                <a:solidFill>
                  <a:srgbClr val="000000"/>
                </a:solidFill>
                <a:effectLst/>
                <a:uLnTx/>
                <a:uFillTx/>
                <a:latin typeface="Calibri" panose="020F0502020204030204"/>
                <a:ea typeface="+mn-ea"/>
                <a:cs typeface="+mn-cs"/>
              </a:rPr>
              <a:t>Rudin</a:t>
            </a: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 et al ASCO &amp; NEJM 2025</a:t>
            </a:r>
          </a:p>
        </p:txBody>
      </p:sp>
      <p:pic>
        <p:nvPicPr>
          <p:cNvPr id="4" name="Picture 2">
            <a:extLst>
              <a:ext uri="{FF2B5EF4-FFF2-40B4-BE49-F238E27FC236}">
                <a16:creationId xmlns:a16="http://schemas.microsoft.com/office/drawing/2014/main" id="{D9506C67-965B-EB66-317E-12D3442FCF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848"/>
          <a:stretch/>
        </p:blipFill>
        <p:spPr bwMode="auto">
          <a:xfrm>
            <a:off x="1311973" y="817156"/>
            <a:ext cx="9568053" cy="5223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171967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A4F5503-6CAB-ED30-5B93-4D08C9FF343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CD9DC57-BAB5-89D0-6557-2CBBF2789A47}"/>
              </a:ext>
            </a:extLst>
          </p:cNvPr>
          <p:cNvSpPr/>
          <p:nvPr/>
        </p:nvSpPr>
        <p:spPr>
          <a:xfrm>
            <a:off x="165101" y="62175"/>
            <a:ext cx="11922822"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DeLLphi</a:t>
            </a: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304 trial </a:t>
            </a:r>
            <a:endParaRPr kumimoji="0" lang="en-GB" sz="28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19" name="CuadroTexto 18">
            <a:extLst>
              <a:ext uri="{FF2B5EF4-FFF2-40B4-BE49-F238E27FC236}">
                <a16:creationId xmlns:a16="http://schemas.microsoft.com/office/drawing/2014/main" id="{F4F554A6-CBDC-AC55-A4B6-63E872814366}"/>
              </a:ext>
            </a:extLst>
          </p:cNvPr>
          <p:cNvSpPr txBox="1"/>
          <p:nvPr/>
        </p:nvSpPr>
        <p:spPr>
          <a:xfrm>
            <a:off x="8520596" y="6330120"/>
            <a:ext cx="324633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C </a:t>
            </a:r>
            <a:r>
              <a:rPr kumimoji="0" lang="es-ES" sz="1800" b="0" i="0" u="none" strike="noStrike" kern="1200" cap="none" spc="0" normalizeH="0" baseline="0" noProof="0" dirty="0" err="1">
                <a:ln>
                  <a:noFill/>
                </a:ln>
                <a:solidFill>
                  <a:srgbClr val="000000"/>
                </a:solidFill>
                <a:effectLst/>
                <a:uLnTx/>
                <a:uFillTx/>
                <a:latin typeface="Calibri" panose="020F0502020204030204"/>
                <a:ea typeface="+mn-ea"/>
                <a:cs typeface="+mn-cs"/>
              </a:rPr>
              <a:t>Rudin</a:t>
            </a: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 et al ASCO &amp; NEJM 2025</a:t>
            </a:r>
          </a:p>
        </p:txBody>
      </p:sp>
      <p:pic>
        <p:nvPicPr>
          <p:cNvPr id="16" name="Picture 2">
            <a:extLst>
              <a:ext uri="{FF2B5EF4-FFF2-40B4-BE49-F238E27FC236}">
                <a16:creationId xmlns:a16="http://schemas.microsoft.com/office/drawing/2014/main" id="{B38DC656-29E6-8B54-379B-526039F20E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5" b="15578"/>
          <a:stretch>
            <a:fillRect/>
          </a:stretch>
        </p:blipFill>
        <p:spPr bwMode="auto">
          <a:xfrm>
            <a:off x="1207008" y="665635"/>
            <a:ext cx="9448015" cy="5526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2992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61688E2-07C6-FA7E-C297-579A736FBB7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C0F5F22-1BBE-3718-B8C6-3BFC88900EA9}"/>
              </a:ext>
            </a:extLst>
          </p:cNvPr>
          <p:cNvSpPr/>
          <p:nvPr/>
        </p:nvSpPr>
        <p:spPr>
          <a:xfrm>
            <a:off x="165101" y="62175"/>
            <a:ext cx="11922822" cy="203132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DeLLphi</a:t>
            </a: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304 trial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a:p>
            <a:pPr marL="914400" marR="0" lvl="1" indent="-457200" algn="l" defTabSz="914400" rtl="0" eaLnBrk="1" fontAlgn="auto" latinLnBrk="0" hangingPunct="1">
              <a:lnSpc>
                <a:spcPct val="100000"/>
              </a:lnSpc>
              <a:spcBef>
                <a:spcPts val="600"/>
              </a:spcBef>
              <a:spcAft>
                <a:spcPts val="600"/>
              </a:spcAft>
              <a:buClrTx/>
              <a:buSzTx/>
              <a:buFont typeface="Wingdings" pitchFamily="2" charset="2"/>
              <a:buChar char="Ø"/>
              <a:tabLst/>
              <a:defRPr/>
            </a:pPr>
            <a:endParaRPr kumimoji="0" lang="en-GB" sz="28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19" name="CuadroTexto 18">
            <a:extLst>
              <a:ext uri="{FF2B5EF4-FFF2-40B4-BE49-F238E27FC236}">
                <a16:creationId xmlns:a16="http://schemas.microsoft.com/office/drawing/2014/main" id="{441C24B9-6AE1-A014-A968-08A0DA3F22B3}"/>
              </a:ext>
            </a:extLst>
          </p:cNvPr>
          <p:cNvSpPr txBox="1"/>
          <p:nvPr/>
        </p:nvSpPr>
        <p:spPr>
          <a:xfrm>
            <a:off x="8520596" y="6330120"/>
            <a:ext cx="324633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C </a:t>
            </a:r>
            <a:r>
              <a:rPr kumimoji="0" lang="es-ES" sz="1800" b="0" i="0" u="none" strike="noStrike" kern="1200" cap="none" spc="0" normalizeH="0" baseline="0" noProof="0" dirty="0" err="1">
                <a:ln>
                  <a:noFill/>
                </a:ln>
                <a:solidFill>
                  <a:srgbClr val="000000"/>
                </a:solidFill>
                <a:effectLst/>
                <a:uLnTx/>
                <a:uFillTx/>
                <a:latin typeface="Calibri" panose="020F0502020204030204"/>
                <a:ea typeface="+mn-ea"/>
                <a:cs typeface="+mn-cs"/>
              </a:rPr>
              <a:t>Rudin</a:t>
            </a: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 et al ASCO &amp; NEJM 2025</a:t>
            </a:r>
          </a:p>
        </p:txBody>
      </p:sp>
      <p:sp>
        <p:nvSpPr>
          <p:cNvPr id="20" name="Rectángulo 19">
            <a:extLst>
              <a:ext uri="{FF2B5EF4-FFF2-40B4-BE49-F238E27FC236}">
                <a16:creationId xmlns:a16="http://schemas.microsoft.com/office/drawing/2014/main" id="{01CC8E66-F626-9832-D32C-99DE223B99D1}"/>
              </a:ext>
            </a:extLst>
          </p:cNvPr>
          <p:cNvSpPr/>
          <p:nvPr/>
        </p:nvSpPr>
        <p:spPr>
          <a:xfrm>
            <a:off x="2679700" y="5080000"/>
            <a:ext cx="3302000" cy="1270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B3681E4A-9802-8049-867F-214EC4BDF6B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1926" r="2983" b="16815"/>
          <a:stretch/>
        </p:blipFill>
        <p:spPr bwMode="auto">
          <a:xfrm>
            <a:off x="2610757" y="720634"/>
            <a:ext cx="6970485" cy="541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84201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F2D3D0A-7B59-13D9-1F33-DB47B4BD40E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A2C90431-3F86-AD6A-185C-11BDF2C03539}"/>
              </a:ext>
            </a:extLst>
          </p:cNvPr>
          <p:cNvSpPr/>
          <p:nvPr/>
        </p:nvSpPr>
        <p:spPr>
          <a:xfrm>
            <a:off x="165101" y="62175"/>
            <a:ext cx="11922822" cy="203132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DeLLphi</a:t>
            </a: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304 trial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a:p>
            <a:pPr marL="914400" marR="0" lvl="1" indent="-457200" algn="l" defTabSz="914400" rtl="0" eaLnBrk="1" fontAlgn="auto" latinLnBrk="0" hangingPunct="1">
              <a:lnSpc>
                <a:spcPct val="100000"/>
              </a:lnSpc>
              <a:spcBef>
                <a:spcPts val="600"/>
              </a:spcBef>
              <a:spcAft>
                <a:spcPts val="600"/>
              </a:spcAft>
              <a:buClrTx/>
              <a:buSzTx/>
              <a:buFont typeface="Wingdings" pitchFamily="2" charset="2"/>
              <a:buChar char="Ø"/>
              <a:tabLst/>
              <a:defRPr/>
            </a:pPr>
            <a:endParaRPr kumimoji="0" lang="en-GB" sz="28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19" name="CuadroTexto 18">
            <a:extLst>
              <a:ext uri="{FF2B5EF4-FFF2-40B4-BE49-F238E27FC236}">
                <a16:creationId xmlns:a16="http://schemas.microsoft.com/office/drawing/2014/main" id="{5EF53696-7BED-8E34-5C87-A0F9B595BF11}"/>
              </a:ext>
            </a:extLst>
          </p:cNvPr>
          <p:cNvSpPr txBox="1"/>
          <p:nvPr/>
        </p:nvSpPr>
        <p:spPr>
          <a:xfrm>
            <a:off x="8520596" y="6330120"/>
            <a:ext cx="324633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C </a:t>
            </a:r>
            <a:r>
              <a:rPr kumimoji="0" lang="es-ES" sz="1800" b="0" i="0" u="none" strike="noStrike" kern="1200" cap="none" spc="0" normalizeH="0" baseline="0" noProof="0" dirty="0" err="1">
                <a:ln>
                  <a:noFill/>
                </a:ln>
                <a:solidFill>
                  <a:srgbClr val="000000"/>
                </a:solidFill>
                <a:effectLst/>
                <a:uLnTx/>
                <a:uFillTx/>
                <a:latin typeface="Calibri" panose="020F0502020204030204"/>
                <a:ea typeface="+mn-ea"/>
                <a:cs typeface="+mn-cs"/>
              </a:rPr>
              <a:t>Rudin</a:t>
            </a:r>
            <a:r>
              <a:rPr kumimoji="0" lang="es-ES" sz="1800" b="0" i="0" u="none" strike="noStrike" kern="1200" cap="none" spc="0" normalizeH="0" baseline="0" noProof="0" dirty="0">
                <a:ln>
                  <a:noFill/>
                </a:ln>
                <a:solidFill>
                  <a:srgbClr val="000000"/>
                </a:solidFill>
                <a:effectLst/>
                <a:uLnTx/>
                <a:uFillTx/>
                <a:latin typeface="Calibri" panose="020F0502020204030204"/>
                <a:ea typeface="+mn-ea"/>
                <a:cs typeface="+mn-cs"/>
              </a:rPr>
              <a:t> et al ASCO &amp; NEJM 2025</a:t>
            </a:r>
          </a:p>
        </p:txBody>
      </p:sp>
      <p:sp>
        <p:nvSpPr>
          <p:cNvPr id="20" name="Rectángulo 19">
            <a:extLst>
              <a:ext uri="{FF2B5EF4-FFF2-40B4-BE49-F238E27FC236}">
                <a16:creationId xmlns:a16="http://schemas.microsoft.com/office/drawing/2014/main" id="{2CE2573E-D8A8-2F6D-7AF4-2F5461922317}"/>
              </a:ext>
            </a:extLst>
          </p:cNvPr>
          <p:cNvSpPr/>
          <p:nvPr/>
        </p:nvSpPr>
        <p:spPr>
          <a:xfrm>
            <a:off x="2679700" y="5080000"/>
            <a:ext cx="3302000" cy="1270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2">
            <a:extLst>
              <a:ext uri="{FF2B5EF4-FFF2-40B4-BE49-F238E27FC236}">
                <a16:creationId xmlns:a16="http://schemas.microsoft.com/office/drawing/2014/main" id="{8BBE505F-0DD6-7D04-D4AD-4B8303BEEC3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1344" r="1357" b="8972"/>
          <a:stretch/>
        </p:blipFill>
        <p:spPr bwMode="auto">
          <a:xfrm>
            <a:off x="2114550" y="878545"/>
            <a:ext cx="7734300" cy="5416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97845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24451BC3-49F9-6B05-E5CE-5CFB78478B93}"/>
              </a:ext>
            </a:extLst>
          </p:cNvPr>
          <p:cNvSpPr txBox="1">
            <a:spLocks/>
          </p:cNvSpPr>
          <p:nvPr/>
        </p:nvSpPr>
        <p:spPr>
          <a:xfrm>
            <a:off x="398502" y="6341303"/>
            <a:ext cx="7526298" cy="374457"/>
          </a:xfrm>
          <a:prstGeom prst="rect">
            <a:avLst/>
          </a:prstGeom>
        </p:spPr>
        <p:txBody>
          <a:bodyPr vert="horz" lIns="0" tIns="0" rIns="91440" bIns="0" rtlCol="0" anchor="b">
            <a:noAutofit/>
          </a:bodyPr>
          <a:lstStyle>
            <a:lvl1pPr marL="0" indent="0" algn="r" defTabSz="1219170" rtl="0" eaLnBrk="1" latinLnBrk="0" hangingPunct="1">
              <a:spcBef>
                <a:spcPts val="0"/>
              </a:spcBef>
              <a:spcAft>
                <a:spcPts val="400"/>
              </a:spcAft>
              <a:buClr>
                <a:schemeClr val="accent3"/>
              </a:buClr>
              <a:buFont typeface="Wingdings" panose="05000000000000000000" pitchFamily="2" charset="2"/>
              <a:buNone/>
              <a:defRPr sz="1200" kern="1200" baseline="0">
                <a:solidFill>
                  <a:srgbClr val="000000"/>
                </a:solidFill>
                <a:latin typeface="+mn-lt"/>
                <a:ea typeface="+mn-ea"/>
                <a:cs typeface="+mn-cs"/>
              </a:defRPr>
            </a:lvl1pPr>
            <a:lvl2pPr marL="480472" indent="-243411" algn="l" defTabSz="1219170" rtl="0" eaLnBrk="1" latinLnBrk="0" hangingPunct="1">
              <a:spcBef>
                <a:spcPts val="0"/>
              </a:spcBef>
              <a:spcAft>
                <a:spcPts val="400"/>
              </a:spcAft>
              <a:buClr>
                <a:schemeClr val="accent3"/>
              </a:buClr>
              <a:buFont typeface="Arial" panose="020B0604020202020204" pitchFamily="34" charset="0"/>
              <a:buChar char="–"/>
              <a:defRPr sz="1867" kern="1200">
                <a:solidFill>
                  <a:srgbClr val="000000"/>
                </a:solidFill>
                <a:latin typeface="+mn-lt"/>
                <a:ea typeface="+mn-ea"/>
                <a:cs typeface="+mn-cs"/>
              </a:defRPr>
            </a:lvl2pPr>
            <a:lvl3pPr marL="715415" indent="-234945" algn="l" defTabSz="1219170" rtl="0" eaLnBrk="1" latinLnBrk="0" hangingPunct="1">
              <a:spcBef>
                <a:spcPts val="0"/>
              </a:spcBef>
              <a:spcAft>
                <a:spcPts val="400"/>
              </a:spcAft>
              <a:buClr>
                <a:schemeClr val="accent3"/>
              </a:buClr>
              <a:buFont typeface="Arial" panose="020B0604020202020204" pitchFamily="34" charset="0"/>
              <a:buChar char="•"/>
              <a:defRPr sz="1600" kern="1200">
                <a:solidFill>
                  <a:srgbClr val="000000"/>
                </a:solidFill>
                <a:latin typeface="+mn-lt"/>
                <a:ea typeface="+mn-ea"/>
                <a:cs typeface="+mn-cs"/>
              </a:defRPr>
            </a:lvl3pPr>
            <a:lvl4pPr marL="984226" indent="-268811" algn="l" defTabSz="1219170" rtl="0" eaLnBrk="1" latinLnBrk="0" hangingPunct="1">
              <a:spcBef>
                <a:spcPts val="0"/>
              </a:spcBef>
              <a:spcAft>
                <a:spcPts val="400"/>
              </a:spcAft>
              <a:buClr>
                <a:schemeClr val="accent3"/>
              </a:buClr>
              <a:buFont typeface="Arial" panose="020B0604020202020204" pitchFamily="34" charset="0"/>
              <a:buChar char="–"/>
              <a:tabLst/>
              <a:defRPr sz="1467" kern="1200" baseline="0">
                <a:solidFill>
                  <a:srgbClr val="000000"/>
                </a:solidFill>
                <a:latin typeface="+mn-lt"/>
                <a:ea typeface="+mn-ea"/>
                <a:cs typeface="+mn-cs"/>
              </a:defRPr>
            </a:lvl4pPr>
            <a:lvl5pPr marL="1297485" indent="-289977" algn="l" defTabSz="1219170" rtl="0" eaLnBrk="1" latinLnBrk="0" hangingPunct="1">
              <a:spcBef>
                <a:spcPts val="0"/>
              </a:spcBef>
              <a:spcAft>
                <a:spcPts val="400"/>
              </a:spcAft>
              <a:buClr>
                <a:schemeClr val="accent3"/>
              </a:buClr>
              <a:buFont typeface="Arial" panose="020B0604020202020204" pitchFamily="34" charset="0"/>
              <a:buChar char="»"/>
              <a:defRPr sz="1467" kern="1200">
                <a:solidFill>
                  <a:srgbClr val="000000"/>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400"/>
              </a:spcAft>
              <a:buClr>
                <a:srgbClr val="1F3D7B"/>
              </a:buClr>
              <a:buSzTx/>
              <a:buFont typeface="Wingdings" panose="05000000000000000000" pitchFamily="2" charset="2"/>
              <a:buNone/>
              <a:tabLst/>
              <a:defRPr/>
            </a:pPr>
            <a:r>
              <a:rPr kumimoji="0" lang="en-GB" sz="1200" b="0" i="0" u="none" strike="noStrike" kern="1200" cap="none" spc="0" normalizeH="0" baseline="0" noProof="0" dirty="0" err="1">
                <a:ln>
                  <a:noFill/>
                </a:ln>
                <a:solidFill>
                  <a:srgbClr val="000000"/>
                </a:solidFill>
                <a:effectLst/>
                <a:uLnTx/>
                <a:uFillTx/>
                <a:latin typeface="Arial"/>
                <a:ea typeface="+mn-ea"/>
                <a:cs typeface="+mn-cs"/>
              </a:rPr>
              <a:t>Ahn</a:t>
            </a:r>
            <a:r>
              <a:rPr kumimoji="0" lang="en-GB" sz="1200" b="0" i="0" u="none" strike="noStrike" kern="1200" cap="none" spc="0" normalizeH="0" baseline="0" noProof="0" dirty="0">
                <a:ln>
                  <a:noFill/>
                </a:ln>
                <a:solidFill>
                  <a:srgbClr val="000000"/>
                </a:solidFill>
                <a:effectLst/>
                <a:uLnTx/>
                <a:uFillTx/>
                <a:latin typeface="Arial"/>
                <a:ea typeface="+mn-ea"/>
                <a:cs typeface="+mn-cs"/>
              </a:rPr>
              <a:t> et al., NEJM 2023 </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Imagen 1">
            <a:extLst>
              <a:ext uri="{FF2B5EF4-FFF2-40B4-BE49-F238E27FC236}">
                <a16:creationId xmlns:a16="http://schemas.microsoft.com/office/drawing/2014/main" id="{BEA4D2F6-D5B4-718F-4725-1D1F93F240F7}"/>
              </a:ext>
            </a:extLst>
          </p:cNvPr>
          <p:cNvPicPr>
            <a:picLocks noChangeAspect="1"/>
          </p:cNvPicPr>
          <p:nvPr/>
        </p:nvPicPr>
        <p:blipFill rotWithShape="1">
          <a:blip r:embed="rId2"/>
          <a:srcRect t="19467"/>
          <a:stretch/>
        </p:blipFill>
        <p:spPr>
          <a:xfrm>
            <a:off x="0" y="1257299"/>
            <a:ext cx="12192000" cy="4849587"/>
          </a:xfrm>
          <a:prstGeom prst="rect">
            <a:avLst/>
          </a:prstGeom>
        </p:spPr>
      </p:pic>
      <p:sp>
        <p:nvSpPr>
          <p:cNvPr id="3" name="Title 1">
            <a:extLst>
              <a:ext uri="{FF2B5EF4-FFF2-40B4-BE49-F238E27FC236}">
                <a16:creationId xmlns:a16="http://schemas.microsoft.com/office/drawing/2014/main" id="{3E411B35-5C0B-0065-6D4F-B279B24674D1}"/>
              </a:ext>
            </a:extLst>
          </p:cNvPr>
          <p:cNvSpPr txBox="1">
            <a:spLocks/>
          </p:cNvSpPr>
          <p:nvPr/>
        </p:nvSpPr>
        <p:spPr>
          <a:xfrm>
            <a:off x="304800" y="196151"/>
            <a:ext cx="11582400" cy="939801"/>
          </a:xfrm>
          <a:prstGeom prst="rect">
            <a:avLst/>
          </a:prstGeom>
          <a:solidFill>
            <a:schemeClr val="bg1"/>
          </a:solidFill>
        </p:spPr>
        <p:txBody>
          <a:bodyPr anchor="ct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Arial" panose="020B0604020202020204" pitchFamily="34" charset="0"/>
                <a:ea typeface="+mj-ea"/>
                <a:cs typeface="Arial" panose="020B0604020202020204" pitchFamily="34" charset="0"/>
              </a:rPr>
              <a:t>CRS and Immune Effector Cell-associated Neurotoxicity Syndrome (ICANS)*</a:t>
            </a:r>
          </a:p>
        </p:txBody>
      </p:sp>
    </p:spTree>
    <p:extLst>
      <p:ext uri="{BB962C8B-B14F-4D97-AF65-F5344CB8AC3E}">
        <p14:creationId xmlns:p14="http://schemas.microsoft.com/office/powerpoint/2010/main" val="171104405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D31B4432-FD5D-8028-58AD-237A5CB609D4}"/>
              </a:ext>
            </a:extLst>
          </p:cNvPr>
          <p:cNvSpPr txBox="1"/>
          <p:nvPr/>
        </p:nvSpPr>
        <p:spPr>
          <a:xfrm>
            <a:off x="590310" y="211024"/>
            <a:ext cx="435208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CRS</a:t>
            </a:r>
          </a:p>
        </p:txBody>
      </p:sp>
      <p:sp>
        <p:nvSpPr>
          <p:cNvPr id="7" name="Text Placeholder 4">
            <a:extLst>
              <a:ext uri="{FF2B5EF4-FFF2-40B4-BE49-F238E27FC236}">
                <a16:creationId xmlns:a16="http://schemas.microsoft.com/office/drawing/2014/main" id="{24451BC3-49F9-6B05-E5CE-5CFB78478B93}"/>
              </a:ext>
            </a:extLst>
          </p:cNvPr>
          <p:cNvSpPr txBox="1">
            <a:spLocks/>
          </p:cNvSpPr>
          <p:nvPr/>
        </p:nvSpPr>
        <p:spPr>
          <a:xfrm>
            <a:off x="4519091" y="6364453"/>
            <a:ext cx="7526298" cy="374457"/>
          </a:xfrm>
          <a:prstGeom prst="rect">
            <a:avLst/>
          </a:prstGeom>
        </p:spPr>
        <p:txBody>
          <a:bodyPr vert="horz" lIns="0" tIns="0" rIns="91440" bIns="0" rtlCol="0" anchor="b">
            <a:noAutofit/>
          </a:bodyPr>
          <a:lstStyle>
            <a:lvl1pPr marL="0" indent="0" algn="r" defTabSz="1219170" rtl="0" eaLnBrk="1" latinLnBrk="0" hangingPunct="1">
              <a:spcBef>
                <a:spcPts val="0"/>
              </a:spcBef>
              <a:spcAft>
                <a:spcPts val="400"/>
              </a:spcAft>
              <a:buClr>
                <a:schemeClr val="accent3"/>
              </a:buClr>
              <a:buFont typeface="Wingdings" panose="05000000000000000000" pitchFamily="2" charset="2"/>
              <a:buNone/>
              <a:defRPr sz="1200" kern="1200" baseline="0">
                <a:solidFill>
                  <a:srgbClr val="000000"/>
                </a:solidFill>
                <a:latin typeface="+mn-lt"/>
                <a:ea typeface="+mn-ea"/>
                <a:cs typeface="+mn-cs"/>
              </a:defRPr>
            </a:lvl1pPr>
            <a:lvl2pPr marL="480472" indent="-243411" algn="l" defTabSz="1219170" rtl="0" eaLnBrk="1" latinLnBrk="0" hangingPunct="1">
              <a:spcBef>
                <a:spcPts val="0"/>
              </a:spcBef>
              <a:spcAft>
                <a:spcPts val="400"/>
              </a:spcAft>
              <a:buClr>
                <a:schemeClr val="accent3"/>
              </a:buClr>
              <a:buFont typeface="Arial" panose="020B0604020202020204" pitchFamily="34" charset="0"/>
              <a:buChar char="–"/>
              <a:defRPr sz="1867" kern="1200">
                <a:solidFill>
                  <a:srgbClr val="000000"/>
                </a:solidFill>
                <a:latin typeface="+mn-lt"/>
                <a:ea typeface="+mn-ea"/>
                <a:cs typeface="+mn-cs"/>
              </a:defRPr>
            </a:lvl2pPr>
            <a:lvl3pPr marL="715415" indent="-234945" algn="l" defTabSz="1219170" rtl="0" eaLnBrk="1" latinLnBrk="0" hangingPunct="1">
              <a:spcBef>
                <a:spcPts val="0"/>
              </a:spcBef>
              <a:spcAft>
                <a:spcPts val="400"/>
              </a:spcAft>
              <a:buClr>
                <a:schemeClr val="accent3"/>
              </a:buClr>
              <a:buFont typeface="Arial" panose="020B0604020202020204" pitchFamily="34" charset="0"/>
              <a:buChar char="•"/>
              <a:defRPr sz="1600" kern="1200">
                <a:solidFill>
                  <a:srgbClr val="000000"/>
                </a:solidFill>
                <a:latin typeface="+mn-lt"/>
                <a:ea typeface="+mn-ea"/>
                <a:cs typeface="+mn-cs"/>
              </a:defRPr>
            </a:lvl3pPr>
            <a:lvl4pPr marL="984226" indent="-268811" algn="l" defTabSz="1219170" rtl="0" eaLnBrk="1" latinLnBrk="0" hangingPunct="1">
              <a:spcBef>
                <a:spcPts val="0"/>
              </a:spcBef>
              <a:spcAft>
                <a:spcPts val="400"/>
              </a:spcAft>
              <a:buClr>
                <a:schemeClr val="accent3"/>
              </a:buClr>
              <a:buFont typeface="Arial" panose="020B0604020202020204" pitchFamily="34" charset="0"/>
              <a:buChar char="–"/>
              <a:tabLst/>
              <a:defRPr sz="1467" kern="1200" baseline="0">
                <a:solidFill>
                  <a:srgbClr val="000000"/>
                </a:solidFill>
                <a:latin typeface="+mn-lt"/>
                <a:ea typeface="+mn-ea"/>
                <a:cs typeface="+mn-cs"/>
              </a:defRPr>
            </a:lvl4pPr>
            <a:lvl5pPr marL="1297485" indent="-289977" algn="l" defTabSz="1219170" rtl="0" eaLnBrk="1" latinLnBrk="0" hangingPunct="1">
              <a:spcBef>
                <a:spcPts val="0"/>
              </a:spcBef>
              <a:spcAft>
                <a:spcPts val="400"/>
              </a:spcAft>
              <a:buClr>
                <a:schemeClr val="accent3"/>
              </a:buClr>
              <a:buFont typeface="Arial" panose="020B0604020202020204" pitchFamily="34" charset="0"/>
              <a:buChar char="»"/>
              <a:defRPr sz="1467" kern="1200">
                <a:solidFill>
                  <a:srgbClr val="000000"/>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400"/>
              </a:spcAft>
              <a:buClr>
                <a:srgbClr val="1F3D7B"/>
              </a:buClr>
              <a:buSzTx/>
              <a:buFont typeface="Wingdings" panose="05000000000000000000" pitchFamily="2" charset="2"/>
              <a:buNone/>
              <a:tabLst/>
              <a:defRPr/>
            </a:pPr>
            <a:r>
              <a:rPr kumimoji="0" lang="en-GB" sz="1200" b="0" i="0" u="none" strike="noStrike" kern="1200" cap="none" spc="0" normalizeH="0" baseline="0" noProof="0" dirty="0" err="1">
                <a:ln>
                  <a:noFill/>
                </a:ln>
                <a:solidFill>
                  <a:srgbClr val="000000"/>
                </a:solidFill>
                <a:effectLst/>
                <a:uLnTx/>
                <a:uFillTx/>
                <a:latin typeface="Arial"/>
                <a:ea typeface="+mn-ea"/>
                <a:cs typeface="+mn-cs"/>
              </a:rPr>
              <a:t>Ahn</a:t>
            </a:r>
            <a:r>
              <a:rPr kumimoji="0" lang="en-GB" sz="1200" b="0" i="0" u="none" strike="noStrike" kern="1200" cap="none" spc="0" normalizeH="0" baseline="0" noProof="0" dirty="0">
                <a:ln>
                  <a:noFill/>
                </a:ln>
                <a:solidFill>
                  <a:srgbClr val="000000"/>
                </a:solidFill>
                <a:effectLst/>
                <a:uLnTx/>
                <a:uFillTx/>
                <a:latin typeface="Arial"/>
                <a:ea typeface="+mn-ea"/>
                <a:cs typeface="+mn-cs"/>
              </a:rPr>
              <a:t> et al., NEJM 2023; </a:t>
            </a:r>
            <a:r>
              <a:rPr kumimoji="0" lang="es-ES" sz="1200" b="0" i="0" u="none" strike="noStrike" kern="1200" cap="none" spc="0" normalizeH="0" baseline="0" noProof="0" dirty="0">
                <a:ln>
                  <a:noFill/>
                </a:ln>
                <a:solidFill>
                  <a:srgbClr val="000000"/>
                </a:solidFill>
                <a:effectLst/>
                <a:uLnTx/>
                <a:uFillTx/>
                <a:latin typeface="Arial"/>
                <a:ea typeface="+mn-ea"/>
                <a:cs typeface="+mn-cs"/>
              </a:rPr>
              <a:t>Paz-Ares AACR 2024</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3" name="Imagen 2">
            <a:extLst>
              <a:ext uri="{FF2B5EF4-FFF2-40B4-BE49-F238E27FC236}">
                <a16:creationId xmlns:a16="http://schemas.microsoft.com/office/drawing/2014/main" id="{47A8A1C4-6569-017A-1562-D5C5578BF0C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t="13964" r="53305" b="12034"/>
          <a:stretch/>
        </p:blipFill>
        <p:spPr>
          <a:xfrm>
            <a:off x="459680" y="897870"/>
            <a:ext cx="5189317" cy="2241312"/>
          </a:xfrm>
          <a:prstGeom prst="rect">
            <a:avLst/>
          </a:prstGeom>
        </p:spPr>
      </p:pic>
      <p:pic>
        <p:nvPicPr>
          <p:cNvPr id="8" name="Imagen 7">
            <a:extLst>
              <a:ext uri="{FF2B5EF4-FFF2-40B4-BE49-F238E27FC236}">
                <a16:creationId xmlns:a16="http://schemas.microsoft.com/office/drawing/2014/main" id="{FF476FA8-94AD-7728-9992-5224F767D522}"/>
              </a:ext>
            </a:extLst>
          </p:cNvPr>
          <p:cNvPicPr>
            <a:picLocks noChangeAspect="1"/>
          </p:cNvPicPr>
          <p:nvPr/>
        </p:nvPicPr>
        <p:blipFill rotWithShape="1">
          <a:blip r:embed="rId4"/>
          <a:srcRect l="47349"/>
          <a:stretch/>
        </p:blipFill>
        <p:spPr>
          <a:xfrm>
            <a:off x="590310" y="3139182"/>
            <a:ext cx="5486401" cy="3599728"/>
          </a:xfrm>
          <a:prstGeom prst="rect">
            <a:avLst/>
          </a:prstGeom>
        </p:spPr>
      </p:pic>
      <p:pic>
        <p:nvPicPr>
          <p:cNvPr id="10" name="Imagen 9">
            <a:extLst>
              <a:ext uri="{FF2B5EF4-FFF2-40B4-BE49-F238E27FC236}">
                <a16:creationId xmlns:a16="http://schemas.microsoft.com/office/drawing/2014/main" id="{BE4AD8E6-51AF-38AA-8A3C-72E2F68A69CB}"/>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6481822" y="923879"/>
            <a:ext cx="5189317" cy="2914174"/>
          </a:xfrm>
          <a:prstGeom prst="rect">
            <a:avLst/>
          </a:prstGeom>
        </p:spPr>
      </p:pic>
      <p:sp>
        <p:nvSpPr>
          <p:cNvPr id="11" name="CuadroTexto 10">
            <a:extLst>
              <a:ext uri="{FF2B5EF4-FFF2-40B4-BE49-F238E27FC236}">
                <a16:creationId xmlns:a16="http://schemas.microsoft.com/office/drawing/2014/main" id="{4D20085D-1DBF-449E-1821-0CA0BA7069A2}"/>
              </a:ext>
            </a:extLst>
          </p:cNvPr>
          <p:cNvSpPr txBox="1"/>
          <p:nvPr/>
        </p:nvSpPr>
        <p:spPr>
          <a:xfrm>
            <a:off x="6530054" y="212953"/>
            <a:ext cx="435208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ICANS</a:t>
            </a:r>
          </a:p>
        </p:txBody>
      </p:sp>
      <p:pic>
        <p:nvPicPr>
          <p:cNvPr id="12" name="Imagen 11">
            <a:extLst>
              <a:ext uri="{FF2B5EF4-FFF2-40B4-BE49-F238E27FC236}">
                <a16:creationId xmlns:a16="http://schemas.microsoft.com/office/drawing/2014/main" id="{045471CF-251B-DDD9-4DBA-59EDD210E17E}"/>
              </a:ext>
            </a:extLst>
          </p:cNvPr>
          <p:cNvPicPr>
            <a:picLocks noChangeAspect="1"/>
          </p:cNvPicPr>
          <p:nvPr/>
        </p:nvPicPr>
        <p:blipFill>
          <a:blip r:embed="rId7"/>
          <a:stretch>
            <a:fillRect/>
          </a:stretch>
        </p:blipFill>
        <p:spPr>
          <a:xfrm>
            <a:off x="6530053" y="3953428"/>
            <a:ext cx="5141086" cy="2295650"/>
          </a:xfrm>
          <a:prstGeom prst="rect">
            <a:avLst/>
          </a:prstGeom>
        </p:spPr>
      </p:pic>
    </p:spTree>
    <p:extLst>
      <p:ext uri="{BB962C8B-B14F-4D97-AF65-F5344CB8AC3E}">
        <p14:creationId xmlns:p14="http://schemas.microsoft.com/office/powerpoint/2010/main" val="178624531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D31B4432-FD5D-8028-58AD-237A5CB609D4}"/>
              </a:ext>
            </a:extLst>
          </p:cNvPr>
          <p:cNvSpPr txBox="1"/>
          <p:nvPr/>
        </p:nvSpPr>
        <p:spPr>
          <a:xfrm>
            <a:off x="398501" y="84574"/>
            <a:ext cx="1150027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Tarlatamab</a:t>
            </a:r>
            <a:r>
              <a:rPr kumimoji="0" lang="en-US" sz="3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Management Guidelines - CRS</a:t>
            </a:r>
          </a:p>
        </p:txBody>
      </p:sp>
      <p:graphicFrame>
        <p:nvGraphicFramePr>
          <p:cNvPr id="2" name="Tabla 1">
            <a:extLst>
              <a:ext uri="{FF2B5EF4-FFF2-40B4-BE49-F238E27FC236}">
                <a16:creationId xmlns:a16="http://schemas.microsoft.com/office/drawing/2014/main" id="{9BC8AC29-11CA-2980-4548-E17793297D43}"/>
              </a:ext>
            </a:extLst>
          </p:cNvPr>
          <p:cNvGraphicFramePr>
            <a:graphicFrameLocks noGrp="1"/>
          </p:cNvGraphicFramePr>
          <p:nvPr/>
        </p:nvGraphicFramePr>
        <p:xfrm>
          <a:off x="243068" y="800693"/>
          <a:ext cx="11655705" cy="5807333"/>
        </p:xfrm>
        <a:graphic>
          <a:graphicData uri="http://schemas.openxmlformats.org/drawingml/2006/table">
            <a:tbl>
              <a:tblPr firstRow="1" bandRow="1">
                <a:tableStyleId>{5C22544A-7EE6-4342-B048-85BDC9FD1C3A}</a:tableStyleId>
              </a:tblPr>
              <a:tblGrid>
                <a:gridCol w="2331141">
                  <a:extLst>
                    <a:ext uri="{9D8B030D-6E8A-4147-A177-3AD203B41FA5}">
                      <a16:colId xmlns:a16="http://schemas.microsoft.com/office/drawing/2014/main" val="436990230"/>
                    </a:ext>
                  </a:extLst>
                </a:gridCol>
                <a:gridCol w="2331141">
                  <a:extLst>
                    <a:ext uri="{9D8B030D-6E8A-4147-A177-3AD203B41FA5}">
                      <a16:colId xmlns:a16="http://schemas.microsoft.com/office/drawing/2014/main" val="3981461243"/>
                    </a:ext>
                  </a:extLst>
                </a:gridCol>
                <a:gridCol w="2331141">
                  <a:extLst>
                    <a:ext uri="{9D8B030D-6E8A-4147-A177-3AD203B41FA5}">
                      <a16:colId xmlns:a16="http://schemas.microsoft.com/office/drawing/2014/main" val="1689419704"/>
                    </a:ext>
                  </a:extLst>
                </a:gridCol>
                <a:gridCol w="2331141">
                  <a:extLst>
                    <a:ext uri="{9D8B030D-6E8A-4147-A177-3AD203B41FA5}">
                      <a16:colId xmlns:a16="http://schemas.microsoft.com/office/drawing/2014/main" val="3002971634"/>
                    </a:ext>
                  </a:extLst>
                </a:gridCol>
                <a:gridCol w="2331141">
                  <a:extLst>
                    <a:ext uri="{9D8B030D-6E8A-4147-A177-3AD203B41FA5}">
                      <a16:colId xmlns:a16="http://schemas.microsoft.com/office/drawing/2014/main" val="2541079412"/>
                    </a:ext>
                  </a:extLst>
                </a:gridCol>
              </a:tblGrid>
              <a:tr h="555077">
                <a:tc>
                  <a:txBody>
                    <a:bodyPr/>
                    <a:lstStyle/>
                    <a:p>
                      <a:pPr>
                        <a:buFontTx/>
                        <a:buNone/>
                      </a:pPr>
                      <a:endParaRPr lang="es-ES" sz="2400" dirty="0"/>
                    </a:p>
                  </a:txBody>
                  <a:tcPr/>
                </a:tc>
                <a:tc>
                  <a:txBody>
                    <a:bodyPr/>
                    <a:lstStyle/>
                    <a:p>
                      <a:pPr algn="ctr">
                        <a:buFontTx/>
                        <a:buNone/>
                      </a:pPr>
                      <a:r>
                        <a:rPr lang="es-ES" sz="2400" dirty="0"/>
                        <a:t>Grade 1</a:t>
                      </a:r>
                    </a:p>
                  </a:txBody>
                  <a:tcPr/>
                </a:tc>
                <a:tc>
                  <a:txBody>
                    <a:bodyPr/>
                    <a:lstStyle/>
                    <a:p>
                      <a:pPr algn="ctr">
                        <a:buFontTx/>
                        <a:buNone/>
                      </a:pPr>
                      <a:r>
                        <a:rPr lang="es-ES" sz="2400" dirty="0"/>
                        <a:t>Grade 2</a:t>
                      </a:r>
                    </a:p>
                  </a:txBody>
                  <a:tcPr/>
                </a:tc>
                <a:tc>
                  <a:txBody>
                    <a:bodyPr/>
                    <a:lstStyle/>
                    <a:p>
                      <a:pPr algn="ctr">
                        <a:buFontTx/>
                        <a:buNone/>
                      </a:pPr>
                      <a:r>
                        <a:rPr lang="es-ES" sz="2400" dirty="0"/>
                        <a:t>Grade 3</a:t>
                      </a:r>
                    </a:p>
                  </a:txBody>
                  <a:tcPr/>
                </a:tc>
                <a:tc>
                  <a:txBody>
                    <a:bodyPr/>
                    <a:lstStyle/>
                    <a:p>
                      <a:pPr algn="ctr">
                        <a:buFontTx/>
                        <a:buNone/>
                      </a:pPr>
                      <a:r>
                        <a:rPr lang="es-ES" sz="2400" dirty="0"/>
                        <a:t>Grade 4</a:t>
                      </a:r>
                    </a:p>
                  </a:txBody>
                  <a:tcPr/>
                </a:tc>
                <a:extLst>
                  <a:ext uri="{0D108BD9-81ED-4DB2-BD59-A6C34878D82A}">
                    <a16:rowId xmlns:a16="http://schemas.microsoft.com/office/drawing/2014/main" val="440092027"/>
                  </a:ext>
                </a:extLst>
              </a:tr>
              <a:tr h="2189891">
                <a:tc>
                  <a:txBody>
                    <a:bodyPr/>
                    <a:lstStyle/>
                    <a:p>
                      <a:pPr>
                        <a:buFontTx/>
                        <a:buNone/>
                      </a:pPr>
                      <a:r>
                        <a:rPr lang="es-ES" sz="2400" b="1" dirty="0"/>
                        <a:t>Diagnosis</a:t>
                      </a:r>
                    </a:p>
                  </a:txBody>
                  <a:tcPr/>
                </a:tc>
                <a:tc>
                  <a:txBody>
                    <a:bodyPr/>
                    <a:lstStyle/>
                    <a:p>
                      <a:pPr marL="0" indent="0">
                        <a:buFontTx/>
                        <a:buNone/>
                      </a:pPr>
                      <a:r>
                        <a:rPr lang="es-ES" sz="2400" dirty="0" err="1"/>
                        <a:t>Fever</a:t>
                      </a:r>
                      <a:endParaRPr lang="es-ES" sz="2400" dirty="0"/>
                    </a:p>
                  </a:txBody>
                  <a:tcPr/>
                </a:tc>
                <a:tc>
                  <a:txBody>
                    <a:bodyPr/>
                    <a:lstStyle/>
                    <a:p>
                      <a:pPr marL="0" indent="0">
                        <a:buFontTx/>
                        <a:buNone/>
                      </a:pPr>
                      <a:r>
                        <a:rPr lang="es-ES" sz="2400" dirty="0" err="1"/>
                        <a:t>Hypotension</a:t>
                      </a:r>
                      <a:r>
                        <a:rPr lang="es-ES" sz="2400" dirty="0"/>
                        <a:t> </a:t>
                      </a:r>
                      <a:r>
                        <a:rPr lang="es-ES" sz="2400" dirty="0" err="1"/>
                        <a:t>responding</a:t>
                      </a:r>
                      <a:r>
                        <a:rPr lang="es-ES" sz="2400" dirty="0"/>
                        <a:t> </a:t>
                      </a:r>
                      <a:r>
                        <a:rPr lang="es-ES" sz="2400" dirty="0" err="1"/>
                        <a:t>to</a:t>
                      </a:r>
                      <a:r>
                        <a:rPr lang="es-ES" sz="2400" dirty="0"/>
                        <a:t> </a:t>
                      </a:r>
                      <a:r>
                        <a:rPr lang="es-ES" sz="2400" dirty="0" err="1"/>
                        <a:t>fluids</a:t>
                      </a:r>
                      <a:endParaRPr lang="es-ES" sz="2400" dirty="0"/>
                    </a:p>
                    <a:p>
                      <a:pPr marL="0" indent="0">
                        <a:buFontTx/>
                        <a:buNone/>
                      </a:pPr>
                      <a:r>
                        <a:rPr lang="es-ES" sz="2400" dirty="0" err="1"/>
                        <a:t>Need</a:t>
                      </a:r>
                      <a:r>
                        <a:rPr lang="es-ES" sz="2400" dirty="0"/>
                        <a:t> </a:t>
                      </a:r>
                      <a:r>
                        <a:rPr lang="es-ES" sz="2400" dirty="0" err="1"/>
                        <a:t>for</a:t>
                      </a:r>
                      <a:r>
                        <a:rPr lang="es-ES" sz="2400" dirty="0"/>
                        <a:t> </a:t>
                      </a:r>
                      <a:r>
                        <a:rPr lang="es-ES" sz="2400" dirty="0" err="1"/>
                        <a:t>low</a:t>
                      </a:r>
                      <a:r>
                        <a:rPr lang="es-ES" sz="2400" dirty="0"/>
                        <a:t> </a:t>
                      </a:r>
                      <a:r>
                        <a:rPr lang="es-ES" sz="2400" dirty="0" err="1"/>
                        <a:t>flow</a:t>
                      </a:r>
                      <a:r>
                        <a:rPr lang="es-ES" sz="2400" dirty="0"/>
                        <a:t> </a:t>
                      </a:r>
                      <a:r>
                        <a:rPr lang="es-ES" sz="2400" dirty="0" err="1"/>
                        <a:t>oxygen</a:t>
                      </a:r>
                      <a:endParaRPr lang="es-ES" sz="2400" dirty="0"/>
                    </a:p>
                  </a:txBody>
                  <a:tcPr/>
                </a:tc>
                <a:tc>
                  <a:txBody>
                    <a:bodyPr/>
                    <a:lstStyle/>
                    <a:p>
                      <a:pPr marL="0" indent="0">
                        <a:buFontTx/>
                        <a:buNone/>
                      </a:pPr>
                      <a:r>
                        <a:rPr lang="es-ES" sz="2400" dirty="0" err="1"/>
                        <a:t>Hypotension</a:t>
                      </a:r>
                      <a:r>
                        <a:rPr lang="es-ES" sz="2400" dirty="0"/>
                        <a:t> </a:t>
                      </a:r>
                      <a:r>
                        <a:rPr lang="es-ES" sz="2400" dirty="0" err="1"/>
                        <a:t>not</a:t>
                      </a:r>
                      <a:r>
                        <a:rPr lang="es-ES" sz="2400" dirty="0"/>
                        <a:t> responsive </a:t>
                      </a:r>
                      <a:r>
                        <a:rPr lang="es-ES" sz="2400" dirty="0" err="1"/>
                        <a:t>to</a:t>
                      </a:r>
                      <a:r>
                        <a:rPr lang="es-ES" sz="2400" dirty="0"/>
                        <a:t> </a:t>
                      </a:r>
                      <a:r>
                        <a:rPr lang="es-ES" sz="2400" dirty="0" err="1"/>
                        <a:t>fluids</a:t>
                      </a:r>
                      <a:endParaRPr lang="es-ES" sz="2400" dirty="0"/>
                    </a:p>
                    <a:p>
                      <a:pPr marL="0" indent="0">
                        <a:buFontTx/>
                        <a:buNone/>
                      </a:pPr>
                      <a:r>
                        <a:rPr lang="es-ES" sz="2400" dirty="0" err="1"/>
                        <a:t>Need</a:t>
                      </a:r>
                      <a:r>
                        <a:rPr lang="es-ES" sz="2400" dirty="0"/>
                        <a:t> </a:t>
                      </a:r>
                      <a:r>
                        <a:rPr lang="es-ES" sz="2400" dirty="0" err="1"/>
                        <a:t>for</a:t>
                      </a:r>
                      <a:r>
                        <a:rPr lang="es-ES" sz="2400" dirty="0"/>
                        <a:t> </a:t>
                      </a:r>
                      <a:r>
                        <a:rPr lang="es-ES" sz="2400" dirty="0" err="1"/>
                        <a:t>high</a:t>
                      </a:r>
                      <a:r>
                        <a:rPr lang="es-ES" sz="2400" dirty="0"/>
                        <a:t> </a:t>
                      </a:r>
                      <a:r>
                        <a:rPr lang="es-ES" sz="2400" dirty="0" err="1"/>
                        <a:t>flow</a:t>
                      </a:r>
                      <a:r>
                        <a:rPr lang="es-ES" sz="2400" dirty="0"/>
                        <a:t> </a:t>
                      </a:r>
                      <a:r>
                        <a:rPr lang="es-ES" sz="2400" dirty="0" err="1"/>
                        <a:t>oxygen</a:t>
                      </a:r>
                      <a:endParaRPr lang="es-ES" sz="2400" dirty="0"/>
                    </a:p>
                  </a:txBody>
                  <a:tcPr/>
                </a:tc>
                <a:tc>
                  <a:txBody>
                    <a:bodyPr/>
                    <a:lstStyle/>
                    <a:p>
                      <a:pPr marL="0" indent="0">
                        <a:buFontTx/>
                        <a:buNone/>
                      </a:pPr>
                      <a:r>
                        <a:rPr lang="es-ES" sz="2400" dirty="0" err="1"/>
                        <a:t>Hypotension</a:t>
                      </a:r>
                      <a:r>
                        <a:rPr lang="es-ES" sz="2400" dirty="0"/>
                        <a:t> </a:t>
                      </a:r>
                      <a:r>
                        <a:rPr lang="es-ES" sz="2400" dirty="0" err="1"/>
                        <a:t>requiring</a:t>
                      </a:r>
                      <a:r>
                        <a:rPr lang="es-ES" sz="2400" dirty="0"/>
                        <a:t> </a:t>
                      </a:r>
                      <a:r>
                        <a:rPr lang="es-ES" sz="2400" dirty="0" err="1"/>
                        <a:t>multiple</a:t>
                      </a:r>
                      <a:r>
                        <a:rPr lang="es-ES" sz="2400" dirty="0"/>
                        <a:t> </a:t>
                      </a:r>
                      <a:r>
                        <a:rPr lang="es-ES" sz="2400" dirty="0" err="1"/>
                        <a:t>vasopressors</a:t>
                      </a:r>
                      <a:endParaRPr lang="es-ES" sz="2400" dirty="0"/>
                    </a:p>
                    <a:p>
                      <a:pPr marL="0" indent="0">
                        <a:buFontTx/>
                        <a:buNone/>
                      </a:pPr>
                      <a:r>
                        <a:rPr lang="es-ES" sz="2400" dirty="0" err="1"/>
                        <a:t>Need</a:t>
                      </a:r>
                      <a:r>
                        <a:rPr lang="es-ES" sz="2400" dirty="0"/>
                        <a:t> </a:t>
                      </a:r>
                      <a:r>
                        <a:rPr lang="es-ES" sz="2400" dirty="0" err="1"/>
                        <a:t>for</a:t>
                      </a:r>
                      <a:r>
                        <a:rPr lang="es-ES" sz="2400" dirty="0"/>
                        <a:t> positive </a:t>
                      </a:r>
                      <a:r>
                        <a:rPr lang="es-ES" sz="2400" dirty="0" err="1"/>
                        <a:t>pressure</a:t>
                      </a:r>
                      <a:endParaRPr lang="es-ES" sz="2400" dirty="0"/>
                    </a:p>
                  </a:txBody>
                  <a:tcPr/>
                </a:tc>
                <a:extLst>
                  <a:ext uri="{0D108BD9-81ED-4DB2-BD59-A6C34878D82A}">
                    <a16:rowId xmlns:a16="http://schemas.microsoft.com/office/drawing/2014/main" val="1483040924"/>
                  </a:ext>
                </a:extLst>
              </a:tr>
              <a:tr h="2600496">
                <a:tc>
                  <a:txBody>
                    <a:bodyPr/>
                    <a:lstStyle/>
                    <a:p>
                      <a:pPr>
                        <a:buFontTx/>
                        <a:buNone/>
                      </a:pPr>
                      <a:r>
                        <a:rPr lang="es-ES" sz="2400" b="1" dirty="0"/>
                        <a:t>Management</a:t>
                      </a:r>
                    </a:p>
                  </a:txBody>
                  <a:tcPr/>
                </a:tc>
                <a:tc>
                  <a:txBody>
                    <a:bodyPr/>
                    <a:lstStyle/>
                    <a:p>
                      <a:pPr marL="0" indent="0">
                        <a:buFontTx/>
                        <a:buNone/>
                      </a:pPr>
                      <a:r>
                        <a:rPr lang="es-ES" sz="2400" dirty="0" err="1"/>
                        <a:t>Antipiretics</a:t>
                      </a:r>
                      <a:r>
                        <a:rPr lang="es-ES" sz="2400" dirty="0"/>
                        <a:t>, </a:t>
                      </a:r>
                      <a:r>
                        <a:rPr lang="es-ES" sz="2400" dirty="0" err="1"/>
                        <a:t>Dexam</a:t>
                      </a:r>
                      <a:r>
                        <a:rPr lang="es-ES" sz="2400" dirty="0"/>
                        <a:t>.?</a:t>
                      </a:r>
                    </a:p>
                    <a:p>
                      <a:pPr marL="0" indent="0">
                        <a:buFontTx/>
                        <a:buNone/>
                      </a:pPr>
                      <a:r>
                        <a:rPr lang="es-ES" sz="2400" dirty="0" err="1"/>
                        <a:t>Consider</a:t>
                      </a:r>
                      <a:r>
                        <a:rPr lang="es-ES" sz="2400" dirty="0"/>
                        <a:t> cultures and </a:t>
                      </a:r>
                      <a:r>
                        <a:rPr lang="es-ES" sz="2400" dirty="0" err="1"/>
                        <a:t>antibiotics</a:t>
                      </a:r>
                      <a:endParaRPr lang="es-ES" sz="2400" dirty="0"/>
                    </a:p>
                    <a:p>
                      <a:pPr marL="0" indent="0">
                        <a:buFontTx/>
                        <a:buNone/>
                      </a:pPr>
                      <a:r>
                        <a:rPr lang="es-ES" sz="2400" dirty="0" err="1"/>
                        <a:t>Alert</a:t>
                      </a:r>
                      <a:r>
                        <a:rPr lang="es-ES" sz="2400" dirty="0"/>
                        <a:t> ICU</a:t>
                      </a:r>
                    </a:p>
                  </a:txBody>
                  <a:tcPr/>
                </a:tc>
                <a:tc>
                  <a:txBody>
                    <a:bodyPr/>
                    <a:lstStyle/>
                    <a:p>
                      <a:pPr marL="0" indent="0">
                        <a:buFontTx/>
                        <a:buNone/>
                      </a:pPr>
                      <a:r>
                        <a:rPr lang="es-ES" sz="2400" dirty="0"/>
                        <a:t>IV </a:t>
                      </a:r>
                      <a:r>
                        <a:rPr lang="es-ES" sz="2400" dirty="0" err="1"/>
                        <a:t>fluids</a:t>
                      </a:r>
                      <a:endParaRPr lang="es-ES" sz="2400" dirty="0"/>
                    </a:p>
                    <a:p>
                      <a:pPr marL="0" indent="0">
                        <a:buFontTx/>
                        <a:buNone/>
                      </a:pPr>
                      <a:r>
                        <a:rPr lang="es-ES" sz="2400" dirty="0" err="1"/>
                        <a:t>Oxygen</a:t>
                      </a:r>
                      <a:endParaRPr lang="es-ES" sz="2400" dirty="0"/>
                    </a:p>
                    <a:p>
                      <a:pPr marL="0" indent="0">
                        <a:buFontTx/>
                        <a:buNone/>
                      </a:pPr>
                      <a:r>
                        <a:rPr lang="es-ES" sz="2400" dirty="0" err="1"/>
                        <a:t>Dexam</a:t>
                      </a:r>
                      <a:r>
                        <a:rPr lang="es-ES" sz="2400" dirty="0"/>
                        <a:t>.</a:t>
                      </a:r>
                    </a:p>
                    <a:p>
                      <a:pPr marL="0" indent="0">
                        <a:buFontTx/>
                        <a:buNone/>
                      </a:pPr>
                      <a:r>
                        <a:rPr lang="es-ES" sz="2400" dirty="0" err="1"/>
                        <a:t>Tocilizumab</a:t>
                      </a:r>
                      <a:r>
                        <a:rPr lang="es-ES" sz="2400" dirty="0"/>
                        <a:t> ??</a:t>
                      </a:r>
                    </a:p>
                    <a:p>
                      <a:pPr marL="0" indent="0">
                        <a:buFontTx/>
                        <a:buNone/>
                      </a:pPr>
                      <a:r>
                        <a:rPr lang="es-ES" sz="2400" dirty="0"/>
                        <a:t>ICU ??</a:t>
                      </a:r>
                    </a:p>
                  </a:txBody>
                  <a:tcPr/>
                </a:tc>
                <a:tc>
                  <a:txBody>
                    <a:bodyPr/>
                    <a:lstStyle/>
                    <a:p>
                      <a:pPr marL="0" indent="0">
                        <a:buFontTx/>
                        <a:buNone/>
                      </a:pPr>
                      <a:r>
                        <a:rPr lang="es-ES" sz="2400" dirty="0" err="1"/>
                        <a:t>Oxygen</a:t>
                      </a:r>
                      <a:endParaRPr lang="es-ES" sz="2400" dirty="0"/>
                    </a:p>
                    <a:p>
                      <a:pPr marL="0" indent="0">
                        <a:buFontTx/>
                        <a:buNone/>
                      </a:pPr>
                      <a:r>
                        <a:rPr lang="es-ES" sz="2400" dirty="0" err="1"/>
                        <a:t>Vasopressor</a:t>
                      </a:r>
                      <a:endParaRPr lang="es-ES" sz="2400" dirty="0"/>
                    </a:p>
                    <a:p>
                      <a:pPr marL="0" indent="0">
                        <a:buFontTx/>
                        <a:buNone/>
                      </a:pPr>
                      <a:r>
                        <a:rPr lang="es-ES" sz="2400" dirty="0" err="1"/>
                        <a:t>Dexam</a:t>
                      </a:r>
                      <a:r>
                        <a:rPr lang="es-ES" sz="2400" dirty="0"/>
                        <a:t>.</a:t>
                      </a:r>
                    </a:p>
                    <a:p>
                      <a:pPr marL="0" indent="0">
                        <a:buFontTx/>
                        <a:buNone/>
                      </a:pPr>
                      <a:r>
                        <a:rPr lang="es-ES" sz="2400" dirty="0" err="1"/>
                        <a:t>Tocilizumab</a:t>
                      </a:r>
                      <a:endParaRPr lang="es-ES" sz="2400" dirty="0"/>
                    </a:p>
                    <a:p>
                      <a:pPr marL="0" indent="0">
                        <a:buFontTx/>
                        <a:buNone/>
                      </a:pPr>
                      <a:r>
                        <a:rPr lang="es-ES" sz="2400" dirty="0"/>
                        <a:t>ICU</a:t>
                      </a:r>
                    </a:p>
                    <a:p>
                      <a:pPr marL="0" indent="0">
                        <a:buFontTx/>
                        <a:buNone/>
                      </a:pPr>
                      <a:endParaRPr lang="es-ES" sz="2400" dirty="0"/>
                    </a:p>
                  </a:txBody>
                  <a:tcPr/>
                </a:tc>
                <a:tc>
                  <a:txBody>
                    <a:bodyPr/>
                    <a:lstStyle/>
                    <a:p>
                      <a:pPr marL="0" indent="0">
                        <a:buFontTx/>
                        <a:buNone/>
                      </a:pPr>
                      <a:r>
                        <a:rPr lang="es-ES" sz="2400" dirty="0"/>
                        <a:t>Positive </a:t>
                      </a:r>
                      <a:r>
                        <a:rPr lang="es-ES" sz="2400" dirty="0" err="1"/>
                        <a:t>pressure</a:t>
                      </a:r>
                      <a:endParaRPr lang="es-ES" sz="2400" dirty="0"/>
                    </a:p>
                    <a:p>
                      <a:pPr marL="0" indent="0">
                        <a:buFontTx/>
                        <a:buNone/>
                      </a:pPr>
                      <a:r>
                        <a:rPr lang="es-ES" sz="2400" dirty="0" err="1"/>
                        <a:t>Vasopressors</a:t>
                      </a:r>
                      <a:endParaRPr lang="es-ES" sz="2400" dirty="0"/>
                    </a:p>
                    <a:p>
                      <a:pPr marL="0" indent="0">
                        <a:buFontTx/>
                        <a:buNone/>
                      </a:pPr>
                      <a:r>
                        <a:rPr lang="es-ES" sz="2400" dirty="0" err="1"/>
                        <a:t>Dexame</a:t>
                      </a:r>
                      <a:r>
                        <a:rPr lang="es-ES" sz="2400" dirty="0"/>
                        <a:t>.</a:t>
                      </a:r>
                    </a:p>
                    <a:p>
                      <a:pPr marL="0" indent="0">
                        <a:buFontTx/>
                        <a:buNone/>
                      </a:pPr>
                      <a:r>
                        <a:rPr lang="es-ES" sz="2400" dirty="0" err="1"/>
                        <a:t>Tocilizumab</a:t>
                      </a:r>
                      <a:endParaRPr lang="es-ES" sz="2400" dirty="0"/>
                    </a:p>
                    <a:p>
                      <a:pPr marL="0" indent="0">
                        <a:buFontTx/>
                        <a:buNone/>
                      </a:pPr>
                      <a:r>
                        <a:rPr lang="es-ES" sz="2400" dirty="0"/>
                        <a:t>ICU</a:t>
                      </a:r>
                    </a:p>
                  </a:txBody>
                  <a:tcPr/>
                </a:tc>
                <a:extLst>
                  <a:ext uri="{0D108BD9-81ED-4DB2-BD59-A6C34878D82A}">
                    <a16:rowId xmlns:a16="http://schemas.microsoft.com/office/drawing/2014/main" val="3831555434"/>
                  </a:ext>
                </a:extLst>
              </a:tr>
            </a:tbl>
          </a:graphicData>
        </a:graphic>
      </p:graphicFrame>
    </p:spTree>
    <p:extLst>
      <p:ext uri="{BB962C8B-B14F-4D97-AF65-F5344CB8AC3E}">
        <p14:creationId xmlns:p14="http://schemas.microsoft.com/office/powerpoint/2010/main" val="59708943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D31B4432-FD5D-8028-58AD-237A5CB609D4}"/>
              </a:ext>
            </a:extLst>
          </p:cNvPr>
          <p:cNvSpPr txBox="1"/>
          <p:nvPr/>
        </p:nvSpPr>
        <p:spPr>
          <a:xfrm>
            <a:off x="398501" y="84574"/>
            <a:ext cx="1065532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Tarlatamab</a:t>
            </a:r>
            <a:r>
              <a:rPr kumimoji="0" lang="en-US" sz="3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Management Guidelines - ICANS</a:t>
            </a:r>
          </a:p>
        </p:txBody>
      </p:sp>
      <p:graphicFrame>
        <p:nvGraphicFramePr>
          <p:cNvPr id="2" name="Tabla 1">
            <a:extLst>
              <a:ext uri="{FF2B5EF4-FFF2-40B4-BE49-F238E27FC236}">
                <a16:creationId xmlns:a16="http://schemas.microsoft.com/office/drawing/2014/main" id="{9BC8AC29-11CA-2980-4548-E17793297D43}"/>
              </a:ext>
            </a:extLst>
          </p:cNvPr>
          <p:cNvGraphicFramePr>
            <a:graphicFrameLocks noGrp="1"/>
          </p:cNvGraphicFramePr>
          <p:nvPr/>
        </p:nvGraphicFramePr>
        <p:xfrm>
          <a:off x="243067" y="2455875"/>
          <a:ext cx="11563110" cy="4175310"/>
        </p:xfrm>
        <a:graphic>
          <a:graphicData uri="http://schemas.openxmlformats.org/drawingml/2006/table">
            <a:tbl>
              <a:tblPr firstRow="1" bandRow="1">
                <a:tableStyleId>{5C22544A-7EE6-4342-B048-85BDC9FD1C3A}</a:tableStyleId>
              </a:tblPr>
              <a:tblGrid>
                <a:gridCol w="2312622">
                  <a:extLst>
                    <a:ext uri="{9D8B030D-6E8A-4147-A177-3AD203B41FA5}">
                      <a16:colId xmlns:a16="http://schemas.microsoft.com/office/drawing/2014/main" val="436990230"/>
                    </a:ext>
                  </a:extLst>
                </a:gridCol>
                <a:gridCol w="2312622">
                  <a:extLst>
                    <a:ext uri="{9D8B030D-6E8A-4147-A177-3AD203B41FA5}">
                      <a16:colId xmlns:a16="http://schemas.microsoft.com/office/drawing/2014/main" val="3981461243"/>
                    </a:ext>
                  </a:extLst>
                </a:gridCol>
                <a:gridCol w="2312622">
                  <a:extLst>
                    <a:ext uri="{9D8B030D-6E8A-4147-A177-3AD203B41FA5}">
                      <a16:colId xmlns:a16="http://schemas.microsoft.com/office/drawing/2014/main" val="1689419704"/>
                    </a:ext>
                  </a:extLst>
                </a:gridCol>
                <a:gridCol w="2312622">
                  <a:extLst>
                    <a:ext uri="{9D8B030D-6E8A-4147-A177-3AD203B41FA5}">
                      <a16:colId xmlns:a16="http://schemas.microsoft.com/office/drawing/2014/main" val="3002971634"/>
                    </a:ext>
                  </a:extLst>
                </a:gridCol>
                <a:gridCol w="2312622">
                  <a:extLst>
                    <a:ext uri="{9D8B030D-6E8A-4147-A177-3AD203B41FA5}">
                      <a16:colId xmlns:a16="http://schemas.microsoft.com/office/drawing/2014/main" val="2541079412"/>
                    </a:ext>
                  </a:extLst>
                </a:gridCol>
              </a:tblGrid>
              <a:tr h="1654324">
                <a:tc>
                  <a:txBody>
                    <a:bodyPr/>
                    <a:lstStyle/>
                    <a:p>
                      <a:r>
                        <a:rPr lang="es-ES" sz="2000" b="1" dirty="0">
                          <a:solidFill>
                            <a:schemeClr val="tx1"/>
                          </a:solidFill>
                        </a:rPr>
                        <a:t>Diagnosis</a:t>
                      </a:r>
                    </a:p>
                  </a:txBody>
                  <a:tcPr>
                    <a:solidFill>
                      <a:schemeClr val="accent1">
                        <a:lumMod val="20000"/>
                        <a:lumOff val="80000"/>
                      </a:schemeClr>
                    </a:solidFill>
                  </a:tcPr>
                </a:tc>
                <a:tc>
                  <a:txBody>
                    <a:bodyPr/>
                    <a:lstStyle/>
                    <a:p>
                      <a:pPr marL="0" indent="0">
                        <a:buFontTx/>
                        <a:buNone/>
                      </a:pPr>
                      <a:r>
                        <a:rPr lang="es-ES" sz="1800" b="0" dirty="0">
                          <a:solidFill>
                            <a:schemeClr val="tx1"/>
                          </a:solidFill>
                        </a:rPr>
                        <a:t>ICE 7-9</a:t>
                      </a:r>
                    </a:p>
                    <a:p>
                      <a:pPr marL="0" indent="0">
                        <a:buFontTx/>
                        <a:buNone/>
                      </a:pPr>
                      <a:r>
                        <a:rPr lang="es-ES" sz="1800" b="0" dirty="0" err="1">
                          <a:solidFill>
                            <a:schemeClr val="tx1"/>
                          </a:solidFill>
                        </a:rPr>
                        <a:t>Awake</a:t>
                      </a:r>
                      <a:endParaRPr lang="es-ES" sz="1800" b="0" dirty="0">
                        <a:solidFill>
                          <a:schemeClr val="tx1"/>
                        </a:solidFill>
                      </a:endParaRPr>
                    </a:p>
                  </a:txBody>
                  <a:tcPr>
                    <a:solidFill>
                      <a:schemeClr val="accent1">
                        <a:lumMod val="20000"/>
                        <a:lumOff val="80000"/>
                      </a:schemeClr>
                    </a:solidFill>
                  </a:tcPr>
                </a:tc>
                <a:tc>
                  <a:txBody>
                    <a:bodyPr/>
                    <a:lstStyle/>
                    <a:p>
                      <a:pPr marL="0" indent="0">
                        <a:buFontTx/>
                        <a:buNone/>
                      </a:pPr>
                      <a:r>
                        <a:rPr lang="es-ES" sz="1800" b="0" dirty="0">
                          <a:solidFill>
                            <a:schemeClr val="tx1"/>
                          </a:solidFill>
                        </a:rPr>
                        <a:t>ICE 3-6</a:t>
                      </a:r>
                    </a:p>
                    <a:p>
                      <a:pPr marL="0" indent="0">
                        <a:buFontTx/>
                        <a:buNone/>
                      </a:pPr>
                      <a:r>
                        <a:rPr lang="es-ES" sz="1800" b="0" dirty="0" err="1">
                          <a:solidFill>
                            <a:schemeClr val="tx1"/>
                          </a:solidFill>
                        </a:rPr>
                        <a:t>Awake</a:t>
                      </a:r>
                      <a:r>
                        <a:rPr lang="es-ES" sz="1800" b="0" dirty="0">
                          <a:solidFill>
                            <a:schemeClr val="tx1"/>
                          </a:solidFill>
                        </a:rPr>
                        <a:t> </a:t>
                      </a:r>
                      <a:r>
                        <a:rPr lang="es-ES" sz="1800" b="0" dirty="0" err="1">
                          <a:solidFill>
                            <a:schemeClr val="tx1"/>
                          </a:solidFill>
                        </a:rPr>
                        <a:t>to</a:t>
                      </a:r>
                      <a:r>
                        <a:rPr lang="es-ES" sz="1800" b="0" dirty="0">
                          <a:solidFill>
                            <a:schemeClr val="tx1"/>
                          </a:solidFill>
                        </a:rPr>
                        <a:t> </a:t>
                      </a:r>
                      <a:r>
                        <a:rPr lang="es-ES" sz="1800" b="0" dirty="0" err="1">
                          <a:solidFill>
                            <a:schemeClr val="tx1"/>
                          </a:solidFill>
                        </a:rPr>
                        <a:t>voices</a:t>
                      </a:r>
                      <a:endParaRPr lang="es-ES" sz="1800" b="0" dirty="0">
                        <a:solidFill>
                          <a:schemeClr val="tx1"/>
                        </a:solidFill>
                      </a:endParaRPr>
                    </a:p>
                    <a:p>
                      <a:pPr marL="0" indent="0">
                        <a:buFontTx/>
                        <a:buNone/>
                      </a:pPr>
                      <a:endParaRPr lang="es-ES" sz="1800" b="0" dirty="0">
                        <a:solidFill>
                          <a:schemeClr val="tx1"/>
                        </a:solidFill>
                      </a:endParaRPr>
                    </a:p>
                  </a:txBody>
                  <a:tcPr>
                    <a:solidFill>
                      <a:schemeClr val="accent1">
                        <a:lumMod val="20000"/>
                        <a:lumOff val="80000"/>
                      </a:schemeClr>
                    </a:solidFill>
                  </a:tcPr>
                </a:tc>
                <a:tc>
                  <a:txBody>
                    <a:bodyPr/>
                    <a:lstStyle/>
                    <a:p>
                      <a:pPr marL="0" indent="0">
                        <a:buFontTx/>
                        <a:buNone/>
                      </a:pPr>
                      <a:r>
                        <a:rPr lang="es-ES" sz="1800" b="0" dirty="0">
                          <a:solidFill>
                            <a:schemeClr val="tx1"/>
                          </a:solidFill>
                        </a:rPr>
                        <a:t>ICE 0-2</a:t>
                      </a:r>
                    </a:p>
                    <a:p>
                      <a:pPr marL="0" indent="0">
                        <a:buFontTx/>
                        <a:buNone/>
                      </a:pPr>
                      <a:r>
                        <a:rPr lang="es-ES" sz="1800" b="0" dirty="0" err="1">
                          <a:solidFill>
                            <a:schemeClr val="tx1"/>
                          </a:solidFill>
                        </a:rPr>
                        <a:t>Awake</a:t>
                      </a:r>
                      <a:r>
                        <a:rPr lang="es-ES" sz="1800" b="0" dirty="0">
                          <a:solidFill>
                            <a:schemeClr val="tx1"/>
                          </a:solidFill>
                        </a:rPr>
                        <a:t> </a:t>
                      </a:r>
                      <a:r>
                        <a:rPr lang="es-ES" sz="1800" b="0" dirty="0" err="1">
                          <a:solidFill>
                            <a:schemeClr val="tx1"/>
                          </a:solidFill>
                        </a:rPr>
                        <a:t>to</a:t>
                      </a:r>
                      <a:r>
                        <a:rPr lang="es-ES" sz="1800" b="0" dirty="0">
                          <a:solidFill>
                            <a:schemeClr val="tx1"/>
                          </a:solidFill>
                        </a:rPr>
                        <a:t> </a:t>
                      </a:r>
                      <a:r>
                        <a:rPr lang="es-ES" sz="1800" b="0" dirty="0" err="1">
                          <a:solidFill>
                            <a:schemeClr val="tx1"/>
                          </a:solidFill>
                        </a:rPr>
                        <a:t>tactile</a:t>
                      </a:r>
                      <a:r>
                        <a:rPr lang="es-ES" sz="1800" b="0" dirty="0">
                          <a:solidFill>
                            <a:schemeClr val="tx1"/>
                          </a:solidFill>
                        </a:rPr>
                        <a:t> </a:t>
                      </a:r>
                      <a:r>
                        <a:rPr lang="es-ES" sz="1800" b="0" dirty="0" err="1">
                          <a:solidFill>
                            <a:schemeClr val="tx1"/>
                          </a:solidFill>
                        </a:rPr>
                        <a:t>stimulus</a:t>
                      </a:r>
                      <a:endParaRPr lang="es-ES" sz="1800" b="0" dirty="0">
                        <a:solidFill>
                          <a:schemeClr val="tx1"/>
                        </a:solidFill>
                      </a:endParaRPr>
                    </a:p>
                    <a:p>
                      <a:pPr marL="0" indent="0">
                        <a:buFontTx/>
                        <a:buNone/>
                      </a:pPr>
                      <a:r>
                        <a:rPr lang="es-ES" sz="1800" b="0" dirty="0" err="1">
                          <a:solidFill>
                            <a:schemeClr val="tx1"/>
                          </a:solidFill>
                        </a:rPr>
                        <a:t>Seizures</a:t>
                      </a:r>
                      <a:r>
                        <a:rPr lang="es-ES" sz="1800" b="0" dirty="0">
                          <a:solidFill>
                            <a:schemeClr val="tx1"/>
                          </a:solidFill>
                        </a:rPr>
                        <a:t> (Responsive) </a:t>
                      </a:r>
                    </a:p>
                    <a:p>
                      <a:pPr marL="0" indent="0">
                        <a:buFontTx/>
                        <a:buNone/>
                      </a:pPr>
                      <a:r>
                        <a:rPr lang="es-ES" sz="1800" b="0" dirty="0">
                          <a:solidFill>
                            <a:schemeClr val="tx1"/>
                          </a:solidFill>
                        </a:rPr>
                        <a:t>Local edema?</a:t>
                      </a:r>
                    </a:p>
                  </a:txBody>
                  <a:tcPr>
                    <a:solidFill>
                      <a:schemeClr val="accent1">
                        <a:lumMod val="20000"/>
                        <a:lumOff val="80000"/>
                      </a:schemeClr>
                    </a:solidFill>
                  </a:tcPr>
                </a:tc>
                <a:tc>
                  <a:txBody>
                    <a:bodyPr/>
                    <a:lstStyle/>
                    <a:p>
                      <a:pPr marL="0" indent="0">
                        <a:buFontTx/>
                        <a:buNone/>
                      </a:pPr>
                      <a:r>
                        <a:rPr lang="es-ES" sz="1800" b="0" dirty="0" err="1">
                          <a:solidFill>
                            <a:schemeClr val="tx1"/>
                          </a:solidFill>
                        </a:rPr>
                        <a:t>Unarousable</a:t>
                      </a:r>
                      <a:r>
                        <a:rPr lang="es-ES" sz="1800" b="0" dirty="0">
                          <a:solidFill>
                            <a:schemeClr val="tx1"/>
                          </a:solidFill>
                        </a:rPr>
                        <a:t> </a:t>
                      </a:r>
                      <a:br>
                        <a:rPr lang="es-ES" sz="1800" b="0" dirty="0">
                          <a:solidFill>
                            <a:schemeClr val="tx1"/>
                          </a:solidFill>
                        </a:rPr>
                      </a:br>
                      <a:r>
                        <a:rPr lang="es-ES" sz="1800" b="0" dirty="0" err="1">
                          <a:solidFill>
                            <a:schemeClr val="tx1"/>
                          </a:solidFill>
                        </a:rPr>
                        <a:t>Life-threatening</a:t>
                      </a:r>
                      <a:r>
                        <a:rPr lang="es-ES" sz="1800" b="0" dirty="0">
                          <a:solidFill>
                            <a:schemeClr val="tx1"/>
                          </a:solidFill>
                        </a:rPr>
                        <a:t> </a:t>
                      </a:r>
                      <a:r>
                        <a:rPr lang="es-ES" sz="1800" b="0" dirty="0" err="1">
                          <a:solidFill>
                            <a:schemeClr val="tx1"/>
                          </a:solidFill>
                        </a:rPr>
                        <a:t>seizures</a:t>
                      </a:r>
                      <a:endParaRPr lang="es-ES" sz="1800" b="0" dirty="0">
                        <a:solidFill>
                          <a:schemeClr val="tx1"/>
                        </a:solidFill>
                      </a:endParaRPr>
                    </a:p>
                    <a:p>
                      <a:pPr marL="0" indent="0">
                        <a:buFontTx/>
                        <a:buNone/>
                      </a:pPr>
                      <a:r>
                        <a:rPr lang="es-ES" sz="1800" b="0" dirty="0" err="1">
                          <a:solidFill>
                            <a:schemeClr val="tx1"/>
                          </a:solidFill>
                        </a:rPr>
                        <a:t>Diffuse</a:t>
                      </a:r>
                      <a:r>
                        <a:rPr lang="es-ES" sz="1800" b="0" dirty="0">
                          <a:solidFill>
                            <a:schemeClr val="tx1"/>
                          </a:solidFill>
                        </a:rPr>
                        <a:t> edema</a:t>
                      </a:r>
                    </a:p>
                    <a:p>
                      <a:pPr marL="0" indent="0">
                        <a:buFontTx/>
                        <a:buNone/>
                      </a:pPr>
                      <a:r>
                        <a:rPr lang="es-ES" sz="1800" b="0" dirty="0">
                          <a:solidFill>
                            <a:schemeClr val="tx1"/>
                          </a:solidFill>
                        </a:rPr>
                        <a:t>Focal motor </a:t>
                      </a:r>
                      <a:r>
                        <a:rPr lang="es-ES" sz="1800" b="0" dirty="0" err="1">
                          <a:solidFill>
                            <a:schemeClr val="tx1"/>
                          </a:solidFill>
                        </a:rPr>
                        <a:t>weakness</a:t>
                      </a:r>
                      <a:endParaRPr lang="es-ES" sz="18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520823680"/>
                  </a:ext>
                </a:extLst>
              </a:tr>
              <a:tr h="2437950">
                <a:tc>
                  <a:txBody>
                    <a:bodyPr/>
                    <a:lstStyle/>
                    <a:p>
                      <a:pPr marL="0" indent="0">
                        <a:buFontTx/>
                        <a:buNone/>
                      </a:pPr>
                      <a:r>
                        <a:rPr lang="es-ES" sz="2000" b="1" dirty="0"/>
                        <a:t>Management</a:t>
                      </a:r>
                    </a:p>
                  </a:txBody>
                  <a:tcPr/>
                </a:tc>
                <a:tc>
                  <a:txBody>
                    <a:bodyPr/>
                    <a:lstStyle/>
                    <a:p>
                      <a:pPr marL="0" indent="0">
                        <a:buFontTx/>
                        <a:buNone/>
                      </a:pPr>
                      <a:r>
                        <a:rPr lang="es-ES" sz="1800" dirty="0" err="1"/>
                        <a:t>Supportive</a:t>
                      </a:r>
                      <a:endParaRPr lang="es-ES" sz="1800" dirty="0"/>
                    </a:p>
                    <a:p>
                      <a:pPr marL="0" indent="0">
                        <a:buFontTx/>
                        <a:buNone/>
                      </a:pPr>
                      <a:r>
                        <a:rPr lang="es-ES" sz="1800" dirty="0" err="1"/>
                        <a:t>If</a:t>
                      </a:r>
                      <a:r>
                        <a:rPr lang="es-ES" sz="1800" dirty="0"/>
                        <a:t> grade 2-3 CRS </a:t>
                      </a:r>
                      <a:r>
                        <a:rPr lang="es-ES" sz="1800" dirty="0" err="1"/>
                        <a:t>Tocilizumab</a:t>
                      </a:r>
                      <a:endParaRPr lang="es-ES" sz="1800" dirty="0"/>
                    </a:p>
                  </a:txBody>
                  <a:tcPr/>
                </a:tc>
                <a:tc>
                  <a:txBody>
                    <a:bodyPr/>
                    <a:lstStyle/>
                    <a:p>
                      <a:pPr marL="0" indent="0">
                        <a:buFontTx/>
                        <a:buNone/>
                      </a:pPr>
                      <a:r>
                        <a:rPr lang="es-ES" sz="1800" dirty="0" err="1"/>
                        <a:t>Dexamethasone</a:t>
                      </a:r>
                      <a:r>
                        <a:rPr lang="es-ES" sz="1800" dirty="0"/>
                        <a:t> </a:t>
                      </a:r>
                      <a:br>
                        <a:rPr lang="es-ES" sz="1800" dirty="0"/>
                      </a:br>
                      <a:r>
                        <a:rPr lang="es-ES" sz="1800" dirty="0" err="1"/>
                        <a:t>If</a:t>
                      </a:r>
                      <a:r>
                        <a:rPr lang="es-ES" sz="1800" dirty="0"/>
                        <a:t> grade 2-3 CRS </a:t>
                      </a:r>
                      <a:r>
                        <a:rPr lang="es-ES" sz="1800" dirty="0" err="1"/>
                        <a:t>Tocilizumab</a:t>
                      </a:r>
                      <a:r>
                        <a:rPr lang="es-ES" sz="1800" dirty="0"/>
                        <a:t> and </a:t>
                      </a:r>
                      <a:r>
                        <a:rPr lang="es-ES" sz="1800" dirty="0" err="1"/>
                        <a:t>consider</a:t>
                      </a:r>
                      <a:r>
                        <a:rPr lang="es-ES" sz="1800" dirty="0"/>
                        <a:t> UCI</a:t>
                      </a:r>
                    </a:p>
                  </a:txBody>
                  <a:tcPr/>
                </a:tc>
                <a:tc>
                  <a:txBody>
                    <a:bodyPr/>
                    <a:lstStyle/>
                    <a:p>
                      <a:pPr marL="0" indent="0">
                        <a:buFontTx/>
                        <a:buNone/>
                      </a:pPr>
                      <a:r>
                        <a:rPr lang="es-ES" sz="1800" dirty="0" err="1"/>
                        <a:t>Dexamethasone</a:t>
                      </a:r>
                      <a:r>
                        <a:rPr lang="es-ES" sz="1800" dirty="0"/>
                        <a:t>/6 h</a:t>
                      </a:r>
                    </a:p>
                    <a:p>
                      <a:pPr marL="0" indent="0">
                        <a:buFontTx/>
                        <a:buNone/>
                      </a:pPr>
                      <a:r>
                        <a:rPr lang="es-ES" sz="1800" dirty="0" err="1"/>
                        <a:t>Neuroimaging</a:t>
                      </a:r>
                      <a:r>
                        <a:rPr lang="es-ES" sz="1800" dirty="0"/>
                        <a:t> </a:t>
                      </a:r>
                      <a:r>
                        <a:rPr lang="es-ES" sz="1800" dirty="0" err="1"/>
                        <a:t>every</a:t>
                      </a:r>
                      <a:r>
                        <a:rPr lang="es-ES" sz="1800" dirty="0"/>
                        <a:t> 2-3 </a:t>
                      </a:r>
                      <a:r>
                        <a:rPr lang="es-ES" sz="1800" dirty="0" err="1"/>
                        <a:t>days</a:t>
                      </a:r>
                      <a:endParaRPr lang="es-ES" sz="1800" dirty="0"/>
                    </a:p>
                    <a:p>
                      <a:pPr marL="0" indent="0">
                        <a:buFontTx/>
                        <a:buNone/>
                      </a:pPr>
                      <a:r>
                        <a:rPr lang="es-ES" sz="1800" dirty="0" err="1"/>
                        <a:t>Antiepileptics</a:t>
                      </a:r>
                      <a:r>
                        <a:rPr lang="es-ES" sz="1800" dirty="0"/>
                        <a:t> as </a:t>
                      </a:r>
                      <a:r>
                        <a:rPr lang="es-ES" sz="1800" dirty="0" err="1"/>
                        <a:t>needed</a:t>
                      </a:r>
                      <a:endParaRPr lang="es-ES" sz="1800" dirty="0"/>
                    </a:p>
                    <a:p>
                      <a:pPr marL="0" indent="0">
                        <a:buFontTx/>
                        <a:buNone/>
                      </a:pPr>
                      <a:r>
                        <a:rPr lang="es-ES" sz="1800" dirty="0" err="1"/>
                        <a:t>Consider</a:t>
                      </a:r>
                      <a:r>
                        <a:rPr lang="es-ES" sz="1800" dirty="0"/>
                        <a:t> anti IL-6 </a:t>
                      </a:r>
                      <a:r>
                        <a:rPr lang="es-ES" sz="1800" dirty="0" err="1"/>
                        <a:t>therapy</a:t>
                      </a:r>
                      <a:r>
                        <a:rPr lang="es-ES" sz="1800" dirty="0"/>
                        <a:t>, </a:t>
                      </a:r>
                      <a:r>
                        <a:rPr lang="es-ES" sz="1800" dirty="0" err="1"/>
                        <a:t>particularly</a:t>
                      </a:r>
                      <a:r>
                        <a:rPr lang="es-ES" sz="1800" dirty="0"/>
                        <a:t> </a:t>
                      </a:r>
                      <a:r>
                        <a:rPr lang="es-ES" sz="1800" dirty="0" err="1"/>
                        <a:t>if</a:t>
                      </a:r>
                      <a:r>
                        <a:rPr lang="es-ES" sz="1800" dirty="0"/>
                        <a:t> CRS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800" dirty="0" err="1"/>
                        <a:t>Dexamethasone</a:t>
                      </a:r>
                      <a:r>
                        <a:rPr lang="es-ES" sz="1800" dirty="0"/>
                        <a:t>/6 h</a:t>
                      </a:r>
                    </a:p>
                    <a:p>
                      <a:pPr marL="0" indent="0">
                        <a:buFontTx/>
                        <a:buNone/>
                      </a:pPr>
                      <a:r>
                        <a:rPr lang="es-ES" sz="1800" dirty="0" err="1"/>
                        <a:t>Neuroimaging</a:t>
                      </a:r>
                      <a:r>
                        <a:rPr lang="es-ES" sz="1800" dirty="0"/>
                        <a:t> </a:t>
                      </a:r>
                      <a:r>
                        <a:rPr lang="es-ES" sz="1800" dirty="0" err="1"/>
                        <a:t>every</a:t>
                      </a:r>
                      <a:r>
                        <a:rPr lang="es-ES" sz="1800" dirty="0"/>
                        <a:t> 2-3 </a:t>
                      </a:r>
                      <a:r>
                        <a:rPr lang="es-ES" sz="1800" dirty="0" err="1"/>
                        <a:t>days</a:t>
                      </a:r>
                      <a:endParaRPr lang="es-ES" sz="1800" dirty="0"/>
                    </a:p>
                    <a:p>
                      <a:pPr marL="0" indent="0">
                        <a:buFontTx/>
                        <a:buNone/>
                      </a:pPr>
                      <a:r>
                        <a:rPr lang="es-ES" sz="1800" dirty="0" err="1"/>
                        <a:t>Antiepileptics</a:t>
                      </a:r>
                      <a:r>
                        <a:rPr lang="es-ES" sz="1800" dirty="0"/>
                        <a:t> as </a:t>
                      </a:r>
                      <a:r>
                        <a:rPr lang="es-ES" sz="1800" dirty="0" err="1"/>
                        <a:t>needed</a:t>
                      </a:r>
                      <a:endParaRPr lang="es-ES" sz="1800" dirty="0"/>
                    </a:p>
                    <a:p>
                      <a:pPr marL="0" indent="0">
                        <a:buFontTx/>
                        <a:buNone/>
                      </a:pPr>
                      <a:r>
                        <a:rPr lang="es-ES" sz="1800" dirty="0" err="1"/>
                        <a:t>Consider</a:t>
                      </a:r>
                      <a:r>
                        <a:rPr lang="es-ES" sz="1800" dirty="0"/>
                        <a:t> anti IL-6 </a:t>
                      </a:r>
                      <a:r>
                        <a:rPr lang="es-ES" sz="1800" dirty="0" err="1"/>
                        <a:t>therapy</a:t>
                      </a:r>
                      <a:r>
                        <a:rPr lang="es-ES" sz="1800" dirty="0"/>
                        <a:t>, </a:t>
                      </a:r>
                      <a:r>
                        <a:rPr lang="es-ES" sz="1800" dirty="0" err="1"/>
                        <a:t>particularly</a:t>
                      </a:r>
                      <a:r>
                        <a:rPr lang="es-ES" sz="1800" dirty="0"/>
                        <a:t> </a:t>
                      </a:r>
                      <a:r>
                        <a:rPr lang="es-ES" sz="1800" dirty="0" err="1"/>
                        <a:t>if</a:t>
                      </a:r>
                      <a:r>
                        <a:rPr lang="es-ES" sz="1800" dirty="0"/>
                        <a:t> CRS</a:t>
                      </a:r>
                    </a:p>
                  </a:txBody>
                  <a:tcPr/>
                </a:tc>
                <a:extLst>
                  <a:ext uri="{0D108BD9-81ED-4DB2-BD59-A6C34878D82A}">
                    <a16:rowId xmlns:a16="http://schemas.microsoft.com/office/drawing/2014/main" val="120292675"/>
                  </a:ext>
                </a:extLst>
              </a:tr>
            </a:tbl>
          </a:graphicData>
        </a:graphic>
      </p:graphicFrame>
      <p:graphicFrame>
        <p:nvGraphicFramePr>
          <p:cNvPr id="3" name="Table 14">
            <a:extLst>
              <a:ext uri="{FF2B5EF4-FFF2-40B4-BE49-F238E27FC236}">
                <a16:creationId xmlns:a16="http://schemas.microsoft.com/office/drawing/2014/main" id="{FB5BC9CD-992D-D31B-B209-E6249C0A9945}"/>
              </a:ext>
            </a:extLst>
          </p:cNvPr>
          <p:cNvGraphicFramePr>
            <a:graphicFrameLocks noGrp="1"/>
          </p:cNvGraphicFramePr>
          <p:nvPr/>
        </p:nvGraphicFramePr>
        <p:xfrm>
          <a:off x="737246" y="724186"/>
          <a:ext cx="5455211" cy="875520"/>
        </p:xfrm>
        <a:graphic>
          <a:graphicData uri="http://schemas.openxmlformats.org/drawingml/2006/table">
            <a:tbl>
              <a:tblPr firstRow="1" bandRow="1">
                <a:tableStyleId>{5C22544A-7EE6-4342-B048-85BDC9FD1C3A}</a:tableStyleId>
              </a:tblPr>
              <a:tblGrid>
                <a:gridCol w="2661080">
                  <a:extLst>
                    <a:ext uri="{9D8B030D-6E8A-4147-A177-3AD203B41FA5}">
                      <a16:colId xmlns:a16="http://schemas.microsoft.com/office/drawing/2014/main" val="100196945"/>
                    </a:ext>
                  </a:extLst>
                </a:gridCol>
                <a:gridCol w="2794131">
                  <a:extLst>
                    <a:ext uri="{9D8B030D-6E8A-4147-A177-3AD203B41FA5}">
                      <a16:colId xmlns:a16="http://schemas.microsoft.com/office/drawing/2014/main" val="598816674"/>
                    </a:ext>
                  </a:extLst>
                </a:gridCol>
              </a:tblGrid>
              <a:tr h="172236">
                <a:tc>
                  <a:txBody>
                    <a:bodyPr/>
                    <a:lstStyle/>
                    <a:p>
                      <a:pPr marL="78740" algn="ctr">
                        <a:lnSpc>
                          <a:spcPct val="100000"/>
                        </a:lnSpc>
                        <a:spcBef>
                          <a:spcPts val="300"/>
                        </a:spcBef>
                      </a:pPr>
                      <a:r>
                        <a:rPr sz="1400" spc="0" baseline="0" dirty="0">
                          <a:latin typeface="+mn-lt"/>
                          <a:cs typeface="Calibri"/>
                        </a:rPr>
                        <a:t>ICE</a:t>
                      </a:r>
                      <a:r>
                        <a:rPr lang="en-US" sz="1400" spc="0" baseline="0" dirty="0">
                          <a:latin typeface="+mn-lt"/>
                          <a:cs typeface="Calibri"/>
                        </a:rPr>
                        <a:t> P</a:t>
                      </a:r>
                      <a:r>
                        <a:rPr sz="1400" spc="0" baseline="0" dirty="0">
                          <a:latin typeface="+mn-lt"/>
                          <a:cs typeface="Calibri"/>
                        </a:rPr>
                        <a:t>arameter</a:t>
                      </a: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a:r>
                        <a:rPr lang="en-US" sz="1400" dirty="0"/>
                        <a:t>Scoring Points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extLst>
                  <a:ext uri="{0D108BD9-81ED-4DB2-BD59-A6C34878D82A}">
                    <a16:rowId xmlns:a16="http://schemas.microsoft.com/office/drawing/2014/main" val="3819893702"/>
                  </a:ext>
                </a:extLst>
              </a:tr>
              <a:tr h="162249">
                <a:tc>
                  <a:txBody>
                    <a:bodyPr/>
                    <a:lstStyle/>
                    <a:p>
                      <a:pPr marL="78740" algn="l">
                        <a:lnSpc>
                          <a:spcPct val="100000"/>
                        </a:lnSpc>
                      </a:pPr>
                      <a:r>
                        <a:rPr sz="1400" b="0" spc="-10" dirty="0">
                          <a:latin typeface="+mn-lt"/>
                          <a:cs typeface="Calibri"/>
                        </a:rPr>
                        <a:t>Orientation</a:t>
                      </a:r>
                      <a:endParaRPr sz="1400" b="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17780" algn="ctr">
                        <a:lnSpc>
                          <a:spcPct val="100000"/>
                        </a:lnSpc>
                      </a:pPr>
                      <a:r>
                        <a:rPr lang="en-US" sz="1400" dirty="0">
                          <a:latin typeface="+mn-lt"/>
                          <a:cs typeface="Calibri"/>
                        </a:rPr>
                        <a:t>4</a:t>
                      </a:r>
                      <a:endParaRPr sz="140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842021421"/>
                  </a:ext>
                </a:extLst>
              </a:tr>
              <a:tr h="162249">
                <a:tc>
                  <a:txBody>
                    <a:bodyPr/>
                    <a:lstStyle/>
                    <a:p>
                      <a:pPr marL="78740" algn="l">
                        <a:lnSpc>
                          <a:spcPct val="100000"/>
                        </a:lnSpc>
                      </a:pPr>
                      <a:r>
                        <a:rPr sz="1400" b="0" spc="-10" dirty="0">
                          <a:latin typeface="+mn-lt"/>
                          <a:cs typeface="Calibri"/>
                        </a:rPr>
                        <a:t>Naming</a:t>
                      </a:r>
                      <a:endParaRPr sz="1400" b="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17780" algn="ctr">
                        <a:lnSpc>
                          <a:spcPct val="100000"/>
                        </a:lnSpc>
                      </a:pPr>
                      <a:r>
                        <a:rPr lang="en-US" sz="1400" dirty="0">
                          <a:latin typeface="+mn-lt"/>
                          <a:cs typeface="Calibri"/>
                        </a:rPr>
                        <a:t>3</a:t>
                      </a:r>
                      <a:endParaRPr sz="140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809898024"/>
                  </a:ext>
                </a:extLst>
              </a:tr>
            </a:tbl>
          </a:graphicData>
        </a:graphic>
      </p:graphicFrame>
      <p:graphicFrame>
        <p:nvGraphicFramePr>
          <p:cNvPr id="5" name="Tabla 4">
            <a:extLst>
              <a:ext uri="{FF2B5EF4-FFF2-40B4-BE49-F238E27FC236}">
                <a16:creationId xmlns:a16="http://schemas.microsoft.com/office/drawing/2014/main" id="{591749B3-165F-A689-DE58-453F142D317B}"/>
              </a:ext>
            </a:extLst>
          </p:cNvPr>
          <p:cNvGraphicFramePr>
            <a:graphicFrameLocks noGrp="1"/>
          </p:cNvGraphicFramePr>
          <p:nvPr/>
        </p:nvGraphicFramePr>
        <p:xfrm>
          <a:off x="6261905" y="707466"/>
          <a:ext cx="5034372" cy="1160880"/>
        </p:xfrm>
        <a:graphic>
          <a:graphicData uri="http://schemas.openxmlformats.org/drawingml/2006/table">
            <a:tbl>
              <a:tblPr firstRow="1" bandRow="1">
                <a:tableStyleId>{5C22544A-7EE6-4342-B048-85BDC9FD1C3A}</a:tableStyleId>
              </a:tblPr>
              <a:tblGrid>
                <a:gridCol w="2455792">
                  <a:extLst>
                    <a:ext uri="{9D8B030D-6E8A-4147-A177-3AD203B41FA5}">
                      <a16:colId xmlns:a16="http://schemas.microsoft.com/office/drawing/2014/main" val="1041017373"/>
                    </a:ext>
                  </a:extLst>
                </a:gridCol>
                <a:gridCol w="2578580">
                  <a:extLst>
                    <a:ext uri="{9D8B030D-6E8A-4147-A177-3AD203B41FA5}">
                      <a16:colId xmlns:a16="http://schemas.microsoft.com/office/drawing/2014/main" val="1020687114"/>
                    </a:ext>
                  </a:extLst>
                </a:gridCol>
              </a:tblGrid>
              <a:tr h="215444">
                <a:tc>
                  <a:txBody>
                    <a:bodyPr/>
                    <a:lstStyle/>
                    <a:p>
                      <a:pPr marL="78740" algn="ctr">
                        <a:lnSpc>
                          <a:spcPct val="100000"/>
                        </a:lnSpc>
                        <a:spcBef>
                          <a:spcPts val="300"/>
                        </a:spcBef>
                      </a:pPr>
                      <a:r>
                        <a:rPr sz="1400" spc="0" baseline="0" dirty="0">
                          <a:latin typeface="+mn-lt"/>
                          <a:cs typeface="Calibri"/>
                        </a:rPr>
                        <a:t>ICE</a:t>
                      </a:r>
                      <a:r>
                        <a:rPr lang="en-US" sz="1400" spc="0" baseline="0" dirty="0">
                          <a:latin typeface="+mn-lt"/>
                          <a:cs typeface="Calibri"/>
                        </a:rPr>
                        <a:t> P</a:t>
                      </a:r>
                      <a:r>
                        <a:rPr sz="1400" spc="0" baseline="0" dirty="0">
                          <a:latin typeface="+mn-lt"/>
                          <a:cs typeface="Calibri"/>
                        </a:rPr>
                        <a:t>arameter</a:t>
                      </a: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a:r>
                        <a:rPr lang="en-US" sz="1400" dirty="0"/>
                        <a:t>Scoring Points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extLst>
                  <a:ext uri="{0D108BD9-81ED-4DB2-BD59-A6C34878D82A}">
                    <a16:rowId xmlns:a16="http://schemas.microsoft.com/office/drawing/2014/main" val="1984027205"/>
                  </a:ext>
                </a:extLst>
              </a:tr>
              <a:tr h="215444">
                <a:tc>
                  <a:txBody>
                    <a:bodyPr/>
                    <a:lstStyle/>
                    <a:p>
                      <a:pPr marL="78740" algn="l">
                        <a:lnSpc>
                          <a:spcPct val="100000"/>
                        </a:lnSpc>
                      </a:pPr>
                      <a:r>
                        <a:rPr sz="1400" b="0" dirty="0">
                          <a:solidFill>
                            <a:schemeClr val="tx1"/>
                          </a:solidFill>
                          <a:latin typeface="+mn-lt"/>
                          <a:cs typeface="Calibri"/>
                        </a:rPr>
                        <a:t>Follow</a:t>
                      </a:r>
                      <a:r>
                        <a:rPr lang="en-US" sz="1400" b="0" dirty="0">
                          <a:solidFill>
                            <a:schemeClr val="tx1"/>
                          </a:solidFill>
                          <a:latin typeface="+mn-lt"/>
                          <a:cs typeface="Calibri"/>
                        </a:rPr>
                        <a:t>ing</a:t>
                      </a:r>
                      <a:r>
                        <a:rPr sz="1400" b="0" spc="35" dirty="0">
                          <a:solidFill>
                            <a:schemeClr val="tx1"/>
                          </a:solidFill>
                          <a:latin typeface="+mn-lt"/>
                          <a:cs typeface="Calibri"/>
                        </a:rPr>
                        <a:t> </a:t>
                      </a:r>
                      <a:r>
                        <a:rPr sz="1400" b="0" spc="-10" dirty="0">
                          <a:solidFill>
                            <a:schemeClr val="tx1"/>
                          </a:solidFill>
                          <a:latin typeface="+mn-lt"/>
                          <a:cs typeface="Calibri"/>
                        </a:rPr>
                        <a:t>command</a:t>
                      </a:r>
                      <a:r>
                        <a:rPr lang="en-US" sz="1400" b="0" spc="-10" dirty="0">
                          <a:solidFill>
                            <a:schemeClr val="tx1"/>
                          </a:solidFill>
                          <a:latin typeface="+mn-lt"/>
                          <a:cs typeface="Calibri"/>
                        </a:rPr>
                        <a:t>s</a:t>
                      </a:r>
                      <a:endParaRPr sz="1400" b="0" dirty="0">
                        <a:solidFill>
                          <a:schemeClr val="tx1"/>
                        </a:solidFill>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17780" algn="ctr">
                        <a:lnSpc>
                          <a:spcPct val="100000"/>
                        </a:lnSpc>
                      </a:pPr>
                      <a:r>
                        <a:rPr lang="en-US" sz="1400" dirty="0">
                          <a:solidFill>
                            <a:schemeClr val="tx1"/>
                          </a:solidFill>
                          <a:latin typeface="+mn-lt"/>
                          <a:cs typeface="Calibri"/>
                        </a:rPr>
                        <a:t>1</a:t>
                      </a:r>
                      <a:endParaRPr sz="1400" dirty="0">
                        <a:solidFill>
                          <a:schemeClr val="tx1"/>
                        </a:solidFill>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74492283"/>
                  </a:ext>
                </a:extLst>
              </a:tr>
              <a:tr h="215444">
                <a:tc>
                  <a:txBody>
                    <a:bodyPr/>
                    <a:lstStyle/>
                    <a:p>
                      <a:pPr marL="78740" algn="l">
                        <a:lnSpc>
                          <a:spcPct val="100000"/>
                        </a:lnSpc>
                      </a:pPr>
                      <a:r>
                        <a:rPr sz="1400" b="0" spc="-10" dirty="0">
                          <a:solidFill>
                            <a:schemeClr val="tx1"/>
                          </a:solidFill>
                          <a:latin typeface="+mn-lt"/>
                          <a:cs typeface="Calibri"/>
                        </a:rPr>
                        <a:t>Writing</a:t>
                      </a:r>
                      <a:endParaRPr sz="1400" b="0" dirty="0">
                        <a:solidFill>
                          <a:schemeClr val="tx1"/>
                        </a:solidFill>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17780" algn="ctr">
                        <a:lnSpc>
                          <a:spcPct val="100000"/>
                        </a:lnSpc>
                      </a:pPr>
                      <a:r>
                        <a:rPr lang="en-US" sz="1400" dirty="0">
                          <a:latin typeface="+mn-lt"/>
                          <a:cs typeface="Calibri"/>
                        </a:rPr>
                        <a:t>1</a:t>
                      </a:r>
                      <a:endParaRPr sz="140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9003085"/>
                  </a:ext>
                </a:extLst>
              </a:tr>
              <a:tr h="215444">
                <a:tc>
                  <a:txBody>
                    <a:bodyPr/>
                    <a:lstStyle/>
                    <a:p>
                      <a:pPr marL="78740" algn="l">
                        <a:lnSpc>
                          <a:spcPct val="100000"/>
                        </a:lnSpc>
                      </a:pPr>
                      <a:r>
                        <a:rPr sz="1400" b="0" spc="-10" dirty="0">
                          <a:solidFill>
                            <a:schemeClr val="tx1"/>
                          </a:solidFill>
                          <a:latin typeface="+mn-lt"/>
                          <a:cs typeface="Calibri"/>
                        </a:rPr>
                        <a:t>Attention</a:t>
                      </a:r>
                      <a:endParaRPr sz="1400" b="0" dirty="0">
                        <a:solidFill>
                          <a:schemeClr val="tx1"/>
                        </a:solidFill>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17780" algn="ctr">
                        <a:lnSpc>
                          <a:spcPct val="100000"/>
                        </a:lnSpc>
                      </a:pPr>
                      <a:r>
                        <a:rPr lang="en-US" sz="1400" dirty="0">
                          <a:latin typeface="+mn-lt"/>
                          <a:cs typeface="Calibri"/>
                        </a:rPr>
                        <a:t>1</a:t>
                      </a:r>
                      <a:endParaRPr sz="1400" dirty="0">
                        <a:latin typeface="+mn-lt"/>
                        <a:cs typeface="Calibri"/>
                      </a:endParaRPr>
                    </a:p>
                  </a:txBody>
                  <a:tcPr marL="45720" marR="4572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15874129"/>
                  </a:ext>
                </a:extLst>
              </a:tr>
            </a:tbl>
          </a:graphicData>
        </a:graphic>
      </p:graphicFrame>
      <p:graphicFrame>
        <p:nvGraphicFramePr>
          <p:cNvPr id="6" name="Tabla 5">
            <a:extLst>
              <a:ext uri="{FF2B5EF4-FFF2-40B4-BE49-F238E27FC236}">
                <a16:creationId xmlns:a16="http://schemas.microsoft.com/office/drawing/2014/main" id="{ABD727BF-0808-127C-14CA-FC379B54346F}"/>
              </a:ext>
            </a:extLst>
          </p:cNvPr>
          <p:cNvGraphicFramePr>
            <a:graphicFrameLocks noGrp="1"/>
          </p:cNvGraphicFramePr>
          <p:nvPr/>
        </p:nvGraphicFramePr>
        <p:xfrm>
          <a:off x="249494" y="2004598"/>
          <a:ext cx="11563110" cy="396240"/>
        </p:xfrm>
        <a:graphic>
          <a:graphicData uri="http://schemas.openxmlformats.org/drawingml/2006/table">
            <a:tbl>
              <a:tblPr firstRow="1" bandRow="1">
                <a:tableStyleId>{5C22544A-7EE6-4342-B048-85BDC9FD1C3A}</a:tableStyleId>
              </a:tblPr>
              <a:tblGrid>
                <a:gridCol w="2312622">
                  <a:extLst>
                    <a:ext uri="{9D8B030D-6E8A-4147-A177-3AD203B41FA5}">
                      <a16:colId xmlns:a16="http://schemas.microsoft.com/office/drawing/2014/main" val="3619399397"/>
                    </a:ext>
                  </a:extLst>
                </a:gridCol>
                <a:gridCol w="2312622">
                  <a:extLst>
                    <a:ext uri="{9D8B030D-6E8A-4147-A177-3AD203B41FA5}">
                      <a16:colId xmlns:a16="http://schemas.microsoft.com/office/drawing/2014/main" val="2908628751"/>
                    </a:ext>
                  </a:extLst>
                </a:gridCol>
                <a:gridCol w="2312622">
                  <a:extLst>
                    <a:ext uri="{9D8B030D-6E8A-4147-A177-3AD203B41FA5}">
                      <a16:colId xmlns:a16="http://schemas.microsoft.com/office/drawing/2014/main" val="3045282802"/>
                    </a:ext>
                  </a:extLst>
                </a:gridCol>
                <a:gridCol w="2312622">
                  <a:extLst>
                    <a:ext uri="{9D8B030D-6E8A-4147-A177-3AD203B41FA5}">
                      <a16:colId xmlns:a16="http://schemas.microsoft.com/office/drawing/2014/main" val="1902838537"/>
                    </a:ext>
                  </a:extLst>
                </a:gridCol>
                <a:gridCol w="2312622">
                  <a:extLst>
                    <a:ext uri="{9D8B030D-6E8A-4147-A177-3AD203B41FA5}">
                      <a16:colId xmlns:a16="http://schemas.microsoft.com/office/drawing/2014/main" val="372800363"/>
                    </a:ext>
                  </a:extLst>
                </a:gridCol>
              </a:tblGrid>
              <a:tr h="328193">
                <a:tc>
                  <a:txBody>
                    <a:bodyPr/>
                    <a:lstStyle/>
                    <a:p>
                      <a:pPr>
                        <a:buFontTx/>
                        <a:buNone/>
                      </a:pPr>
                      <a:endParaRPr lang="es-ES" sz="2000" dirty="0"/>
                    </a:p>
                  </a:txBody>
                  <a:tcPr/>
                </a:tc>
                <a:tc>
                  <a:txBody>
                    <a:bodyPr/>
                    <a:lstStyle/>
                    <a:p>
                      <a:pPr algn="ctr">
                        <a:buFontTx/>
                        <a:buNone/>
                      </a:pPr>
                      <a:r>
                        <a:rPr lang="es-ES" sz="2000" dirty="0"/>
                        <a:t>Grade 1</a:t>
                      </a:r>
                    </a:p>
                  </a:txBody>
                  <a:tcPr/>
                </a:tc>
                <a:tc>
                  <a:txBody>
                    <a:bodyPr/>
                    <a:lstStyle/>
                    <a:p>
                      <a:pPr algn="ctr">
                        <a:buFontTx/>
                        <a:buNone/>
                      </a:pPr>
                      <a:r>
                        <a:rPr lang="es-ES" sz="2000" dirty="0"/>
                        <a:t>Grade 2</a:t>
                      </a:r>
                    </a:p>
                  </a:txBody>
                  <a:tcPr/>
                </a:tc>
                <a:tc>
                  <a:txBody>
                    <a:bodyPr/>
                    <a:lstStyle/>
                    <a:p>
                      <a:pPr algn="ctr">
                        <a:buFontTx/>
                        <a:buNone/>
                      </a:pPr>
                      <a:r>
                        <a:rPr lang="es-ES" sz="2000" dirty="0"/>
                        <a:t>Grade 3</a:t>
                      </a:r>
                    </a:p>
                  </a:txBody>
                  <a:tcPr/>
                </a:tc>
                <a:tc>
                  <a:txBody>
                    <a:bodyPr/>
                    <a:lstStyle/>
                    <a:p>
                      <a:pPr algn="ctr">
                        <a:buFontTx/>
                        <a:buNone/>
                      </a:pPr>
                      <a:r>
                        <a:rPr lang="es-ES" sz="2000" dirty="0"/>
                        <a:t>Grade 4</a:t>
                      </a:r>
                    </a:p>
                  </a:txBody>
                  <a:tcPr/>
                </a:tc>
                <a:extLst>
                  <a:ext uri="{0D108BD9-81ED-4DB2-BD59-A6C34878D82A}">
                    <a16:rowId xmlns:a16="http://schemas.microsoft.com/office/drawing/2014/main" val="1569949028"/>
                  </a:ext>
                </a:extLst>
              </a:tr>
            </a:tbl>
          </a:graphicData>
        </a:graphic>
      </p:graphicFrame>
    </p:spTree>
    <p:extLst>
      <p:ext uri="{BB962C8B-B14F-4D97-AF65-F5344CB8AC3E}">
        <p14:creationId xmlns:p14="http://schemas.microsoft.com/office/powerpoint/2010/main" val="33644665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13281-CDC2-4738-A726-D71678042786}"/>
              </a:ext>
            </a:extLst>
          </p:cNvPr>
          <p:cNvSpPr/>
          <p:nvPr/>
        </p:nvSpPr>
        <p:spPr>
          <a:xfrm>
            <a:off x="193963" y="409343"/>
            <a:ext cx="4601557" cy="61093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18179F"/>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600"/>
              </a:spcBef>
              <a:spcAft>
                <a:spcPts val="600"/>
              </a:spcAft>
              <a:buClrTx/>
              <a:buSzTx/>
              <a:buFont typeface="Wingdings" pitchFamily="2" charset="2"/>
              <a:buChar char="Ø"/>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Step dosing, steroids, hydration</a:t>
            </a:r>
          </a:p>
          <a:p>
            <a:pPr marL="342900" marR="0" lvl="0" indent="-342900" algn="l" defTabSz="914400" rtl="0" eaLnBrk="1" fontAlgn="auto" latinLnBrk="0" hangingPunct="1">
              <a:lnSpc>
                <a:spcPct val="100000"/>
              </a:lnSpc>
              <a:spcBef>
                <a:spcPts val="600"/>
              </a:spcBef>
              <a:spcAft>
                <a:spcPts val="600"/>
              </a:spcAft>
              <a:buClrTx/>
              <a:buSzTx/>
              <a:buFont typeface="Wingdings" pitchFamily="2" charset="2"/>
              <a:buChar char="Ø"/>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Admission for initial infusions</a:t>
            </a:r>
          </a:p>
          <a:p>
            <a:pPr marL="342900" marR="0" lvl="0" indent="-342900" algn="l" defTabSz="914400" rtl="0" eaLnBrk="1" fontAlgn="auto" latinLnBrk="0" hangingPunct="1">
              <a:lnSpc>
                <a:spcPct val="100000"/>
              </a:lnSpc>
              <a:spcBef>
                <a:spcPts val="600"/>
              </a:spcBef>
              <a:spcAft>
                <a:spcPts val="600"/>
              </a:spcAft>
              <a:buClrTx/>
              <a:buSzTx/>
              <a:buFont typeface="Wingdings" pitchFamily="2" charset="2"/>
              <a:buChar char="Ø"/>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Expert teams – expedite circuits</a:t>
            </a:r>
          </a:p>
          <a:p>
            <a:pPr marL="342900" marR="0" lvl="0" indent="-342900" algn="l" defTabSz="914400" rtl="0" eaLnBrk="1" fontAlgn="auto" latinLnBrk="0" hangingPunct="1">
              <a:lnSpc>
                <a:spcPct val="100000"/>
              </a:lnSpc>
              <a:spcBef>
                <a:spcPts val="600"/>
              </a:spcBef>
              <a:spcAft>
                <a:spcPts val="600"/>
              </a:spcAft>
              <a:buClrTx/>
              <a:buSzTx/>
              <a:buFont typeface="Wingdings" pitchFamily="2" charset="2"/>
              <a:buChar char="Ø"/>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Education on TCEs, safety profile (CRS, ICANS) and management</a:t>
            </a:r>
          </a:p>
          <a:p>
            <a:pPr marL="342900" marR="0" lvl="0" indent="-342900" algn="l" defTabSz="914400" rtl="0" eaLnBrk="1" fontAlgn="auto" latinLnBrk="0" hangingPunct="1">
              <a:lnSpc>
                <a:spcPct val="100000"/>
              </a:lnSpc>
              <a:spcBef>
                <a:spcPts val="600"/>
              </a:spcBef>
              <a:spcAft>
                <a:spcPts val="600"/>
              </a:spcAft>
              <a:buClrTx/>
              <a:buSzTx/>
              <a:buFont typeface="Wingdings" pitchFamily="2" charset="2"/>
              <a:buChar char="Ø"/>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Optimize AE prevention </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    (SC preparations,…) </a:t>
            </a:r>
          </a:p>
        </p:txBody>
      </p:sp>
      <p:sp>
        <p:nvSpPr>
          <p:cNvPr id="4" name="CuadroTexto 3">
            <a:extLst>
              <a:ext uri="{FF2B5EF4-FFF2-40B4-BE49-F238E27FC236}">
                <a16:creationId xmlns:a16="http://schemas.microsoft.com/office/drawing/2014/main" id="{D31B4432-FD5D-8028-58AD-237A5CB609D4}"/>
              </a:ext>
            </a:extLst>
          </p:cNvPr>
          <p:cNvSpPr txBox="1"/>
          <p:nvPr/>
        </p:nvSpPr>
        <p:spPr>
          <a:xfrm>
            <a:off x="398502" y="231985"/>
            <a:ext cx="874549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Tarlatamab</a:t>
            </a:r>
            <a:r>
              <a:rPr kumimoji="0" lang="en-US" sz="3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into Clinical Practice</a:t>
            </a:r>
          </a:p>
        </p:txBody>
      </p:sp>
      <p:sp>
        <p:nvSpPr>
          <p:cNvPr id="7" name="Text Placeholder 4">
            <a:extLst>
              <a:ext uri="{FF2B5EF4-FFF2-40B4-BE49-F238E27FC236}">
                <a16:creationId xmlns:a16="http://schemas.microsoft.com/office/drawing/2014/main" id="{24451BC3-49F9-6B05-E5CE-5CFB78478B93}"/>
              </a:ext>
            </a:extLst>
          </p:cNvPr>
          <p:cNvSpPr txBox="1">
            <a:spLocks/>
          </p:cNvSpPr>
          <p:nvPr/>
        </p:nvSpPr>
        <p:spPr>
          <a:xfrm>
            <a:off x="398502" y="6341303"/>
            <a:ext cx="7526298" cy="374457"/>
          </a:xfrm>
          <a:prstGeom prst="rect">
            <a:avLst/>
          </a:prstGeom>
        </p:spPr>
        <p:txBody>
          <a:bodyPr vert="horz" lIns="0" tIns="0" rIns="91440" bIns="0" rtlCol="0" anchor="b">
            <a:noAutofit/>
          </a:bodyPr>
          <a:lstStyle>
            <a:lvl1pPr marL="0" indent="0" algn="r" defTabSz="1219170" rtl="0" eaLnBrk="1" latinLnBrk="0" hangingPunct="1">
              <a:spcBef>
                <a:spcPts val="0"/>
              </a:spcBef>
              <a:spcAft>
                <a:spcPts val="400"/>
              </a:spcAft>
              <a:buClr>
                <a:schemeClr val="accent3"/>
              </a:buClr>
              <a:buFont typeface="Wingdings" panose="05000000000000000000" pitchFamily="2" charset="2"/>
              <a:buNone/>
              <a:defRPr sz="1200" kern="1200" baseline="0">
                <a:solidFill>
                  <a:srgbClr val="000000"/>
                </a:solidFill>
                <a:latin typeface="+mn-lt"/>
                <a:ea typeface="+mn-ea"/>
                <a:cs typeface="+mn-cs"/>
              </a:defRPr>
            </a:lvl1pPr>
            <a:lvl2pPr marL="480472" indent="-243411" algn="l" defTabSz="1219170" rtl="0" eaLnBrk="1" latinLnBrk="0" hangingPunct="1">
              <a:spcBef>
                <a:spcPts val="0"/>
              </a:spcBef>
              <a:spcAft>
                <a:spcPts val="400"/>
              </a:spcAft>
              <a:buClr>
                <a:schemeClr val="accent3"/>
              </a:buClr>
              <a:buFont typeface="Arial" panose="020B0604020202020204" pitchFamily="34" charset="0"/>
              <a:buChar char="–"/>
              <a:defRPr sz="1867" kern="1200">
                <a:solidFill>
                  <a:srgbClr val="000000"/>
                </a:solidFill>
                <a:latin typeface="+mn-lt"/>
                <a:ea typeface="+mn-ea"/>
                <a:cs typeface="+mn-cs"/>
              </a:defRPr>
            </a:lvl2pPr>
            <a:lvl3pPr marL="715415" indent="-234945" algn="l" defTabSz="1219170" rtl="0" eaLnBrk="1" latinLnBrk="0" hangingPunct="1">
              <a:spcBef>
                <a:spcPts val="0"/>
              </a:spcBef>
              <a:spcAft>
                <a:spcPts val="400"/>
              </a:spcAft>
              <a:buClr>
                <a:schemeClr val="accent3"/>
              </a:buClr>
              <a:buFont typeface="Arial" panose="020B0604020202020204" pitchFamily="34" charset="0"/>
              <a:buChar char="•"/>
              <a:defRPr sz="1600" kern="1200">
                <a:solidFill>
                  <a:srgbClr val="000000"/>
                </a:solidFill>
                <a:latin typeface="+mn-lt"/>
                <a:ea typeface="+mn-ea"/>
                <a:cs typeface="+mn-cs"/>
              </a:defRPr>
            </a:lvl3pPr>
            <a:lvl4pPr marL="984226" indent="-268811" algn="l" defTabSz="1219170" rtl="0" eaLnBrk="1" latinLnBrk="0" hangingPunct="1">
              <a:spcBef>
                <a:spcPts val="0"/>
              </a:spcBef>
              <a:spcAft>
                <a:spcPts val="400"/>
              </a:spcAft>
              <a:buClr>
                <a:schemeClr val="accent3"/>
              </a:buClr>
              <a:buFont typeface="Arial" panose="020B0604020202020204" pitchFamily="34" charset="0"/>
              <a:buChar char="–"/>
              <a:tabLst/>
              <a:defRPr sz="1467" kern="1200" baseline="0">
                <a:solidFill>
                  <a:srgbClr val="000000"/>
                </a:solidFill>
                <a:latin typeface="+mn-lt"/>
                <a:ea typeface="+mn-ea"/>
                <a:cs typeface="+mn-cs"/>
              </a:defRPr>
            </a:lvl4pPr>
            <a:lvl5pPr marL="1297485" indent="-289977" algn="l" defTabSz="1219170" rtl="0" eaLnBrk="1" latinLnBrk="0" hangingPunct="1">
              <a:spcBef>
                <a:spcPts val="0"/>
              </a:spcBef>
              <a:spcAft>
                <a:spcPts val="400"/>
              </a:spcAft>
              <a:buClr>
                <a:schemeClr val="accent3"/>
              </a:buClr>
              <a:buFont typeface="Arial" panose="020B0604020202020204" pitchFamily="34" charset="0"/>
              <a:buChar char="»"/>
              <a:defRPr sz="1467" kern="1200">
                <a:solidFill>
                  <a:srgbClr val="000000"/>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400"/>
              </a:spcAft>
              <a:buClr>
                <a:srgbClr val="1F3D7B"/>
              </a:buClr>
              <a:buSzTx/>
              <a:buFont typeface="Wingdings" panose="05000000000000000000" pitchFamily="2" charset="2"/>
              <a:buNone/>
              <a:tabLst/>
              <a:defRPr/>
            </a:pPr>
            <a:r>
              <a:rPr kumimoji="0" lang="en-GB" sz="1200" b="0" i="0" u="none" strike="noStrike" kern="1200" cap="none" spc="0" normalizeH="0" baseline="0" noProof="0" dirty="0" err="1">
                <a:ln>
                  <a:noFill/>
                </a:ln>
                <a:solidFill>
                  <a:srgbClr val="000000"/>
                </a:solidFill>
                <a:effectLst/>
                <a:uLnTx/>
                <a:uFillTx/>
                <a:latin typeface="Arial"/>
                <a:ea typeface="+mn-ea"/>
                <a:cs typeface="+mn-cs"/>
              </a:rPr>
              <a:t>Ahn</a:t>
            </a:r>
            <a:r>
              <a:rPr kumimoji="0" lang="en-GB" sz="1200" b="0" i="0" u="none" strike="noStrike" kern="1200" cap="none" spc="0" normalizeH="0" baseline="0" noProof="0" dirty="0">
                <a:ln>
                  <a:noFill/>
                </a:ln>
                <a:solidFill>
                  <a:srgbClr val="000000"/>
                </a:solidFill>
                <a:effectLst/>
                <a:uLnTx/>
                <a:uFillTx/>
                <a:latin typeface="Arial"/>
                <a:ea typeface="+mn-ea"/>
                <a:cs typeface="+mn-cs"/>
              </a:rPr>
              <a:t> et al., NEJM 2023; </a:t>
            </a:r>
            <a:r>
              <a:rPr kumimoji="0" lang="en-GB" sz="1200" b="0" i="0" u="none" strike="noStrike" kern="1200" cap="none" spc="0" normalizeH="0" baseline="0" noProof="0" dirty="0" err="1">
                <a:ln>
                  <a:noFill/>
                </a:ln>
                <a:solidFill>
                  <a:srgbClr val="000000"/>
                </a:solidFill>
                <a:effectLst/>
                <a:uLnTx/>
                <a:uFillTx/>
                <a:latin typeface="Arial"/>
                <a:ea typeface="+mn-ea"/>
                <a:cs typeface="+mn-cs"/>
              </a:rPr>
              <a:t>Wermke</a:t>
            </a:r>
            <a:r>
              <a:rPr kumimoji="0" lang="en-GB" sz="1200" b="0" i="0" u="none" strike="noStrike" kern="1200" cap="none" spc="0" normalizeH="0" baseline="0" noProof="0" dirty="0">
                <a:ln>
                  <a:noFill/>
                </a:ln>
                <a:solidFill>
                  <a:srgbClr val="000000"/>
                </a:solidFill>
                <a:effectLst/>
                <a:uLnTx/>
                <a:uFillTx/>
                <a:latin typeface="Arial"/>
                <a:ea typeface="+mn-ea"/>
                <a:cs typeface="+mn-cs"/>
              </a:rPr>
              <a:t>  et al. ASCO 2023;</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p:txBody>
      </p:sp>
      <p:pic>
        <p:nvPicPr>
          <p:cNvPr id="3" name="Imagen 2">
            <a:extLst>
              <a:ext uri="{FF2B5EF4-FFF2-40B4-BE49-F238E27FC236}">
                <a16:creationId xmlns:a16="http://schemas.microsoft.com/office/drawing/2014/main" id="{710534C4-0043-4888-0CD9-10D94BDBE145}"/>
              </a:ext>
            </a:extLst>
          </p:cNvPr>
          <p:cNvPicPr>
            <a:picLocks noChangeAspect="1"/>
          </p:cNvPicPr>
          <p:nvPr/>
        </p:nvPicPr>
        <p:blipFill rotWithShape="1">
          <a:blip r:embed="rId2"/>
          <a:srcRect l="3166" t="14066" r="5278" b="28084"/>
          <a:stretch/>
        </p:blipFill>
        <p:spPr>
          <a:xfrm>
            <a:off x="4771251" y="945195"/>
            <a:ext cx="7226786" cy="2553511"/>
          </a:xfrm>
          <a:prstGeom prst="rect">
            <a:avLst/>
          </a:prstGeom>
        </p:spPr>
      </p:pic>
      <p:pic>
        <p:nvPicPr>
          <p:cNvPr id="6" name="Imagen 5">
            <a:extLst>
              <a:ext uri="{FF2B5EF4-FFF2-40B4-BE49-F238E27FC236}">
                <a16:creationId xmlns:a16="http://schemas.microsoft.com/office/drawing/2014/main" id="{FFE2EE6B-3BE6-8DCA-28D6-81D299A3A168}"/>
              </a:ext>
            </a:extLst>
          </p:cNvPr>
          <p:cNvPicPr>
            <a:picLocks noChangeAspect="1"/>
          </p:cNvPicPr>
          <p:nvPr/>
        </p:nvPicPr>
        <p:blipFill rotWithShape="1">
          <a:blip r:embed="rId3"/>
          <a:srcRect t="13844" r="40796" b="48332"/>
          <a:stretch/>
        </p:blipFill>
        <p:spPr>
          <a:xfrm>
            <a:off x="4678783" y="3711103"/>
            <a:ext cx="4068171" cy="2553511"/>
          </a:xfrm>
          <a:prstGeom prst="rect">
            <a:avLst/>
          </a:prstGeom>
        </p:spPr>
      </p:pic>
      <p:pic>
        <p:nvPicPr>
          <p:cNvPr id="8" name="Imagen 7">
            <a:extLst>
              <a:ext uri="{FF2B5EF4-FFF2-40B4-BE49-F238E27FC236}">
                <a16:creationId xmlns:a16="http://schemas.microsoft.com/office/drawing/2014/main" id="{916A941F-3F5B-1B27-9039-3A2062D9E332}"/>
              </a:ext>
            </a:extLst>
          </p:cNvPr>
          <p:cNvPicPr>
            <a:picLocks noChangeAspect="1"/>
          </p:cNvPicPr>
          <p:nvPr/>
        </p:nvPicPr>
        <p:blipFill rotWithShape="1">
          <a:blip r:embed="rId4"/>
          <a:srcRect l="50088" t="16069" b="25524"/>
          <a:stretch/>
        </p:blipFill>
        <p:spPr>
          <a:xfrm>
            <a:off x="8746955" y="3784060"/>
            <a:ext cx="3251081" cy="2297353"/>
          </a:xfrm>
          <a:prstGeom prst="rect">
            <a:avLst/>
          </a:prstGeom>
        </p:spPr>
      </p:pic>
      <p:sp>
        <p:nvSpPr>
          <p:cNvPr id="5" name="CuadroTexto 4">
            <a:extLst>
              <a:ext uri="{FF2B5EF4-FFF2-40B4-BE49-F238E27FC236}">
                <a16:creationId xmlns:a16="http://schemas.microsoft.com/office/drawing/2014/main" id="{C5C67903-8AA9-4445-C554-49057837B17C}"/>
              </a:ext>
            </a:extLst>
          </p:cNvPr>
          <p:cNvSpPr txBox="1"/>
          <p:nvPr/>
        </p:nvSpPr>
        <p:spPr>
          <a:xfrm>
            <a:off x="3918029" y="6506296"/>
            <a:ext cx="6099858"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rPr>
              <a:t>Chiang AC, et al. ESMO Open. 2025;10:104538. </a:t>
            </a:r>
          </a:p>
        </p:txBody>
      </p:sp>
    </p:spTree>
    <p:extLst>
      <p:ext uri="{BB962C8B-B14F-4D97-AF65-F5344CB8AC3E}">
        <p14:creationId xmlns:p14="http://schemas.microsoft.com/office/powerpoint/2010/main" val="291564529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B3191-02E7-B4EE-FF88-B9386FC52336}"/>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C0E408C8-C796-9C7D-5E1E-561A65D228B2}"/>
              </a:ext>
            </a:extLst>
          </p:cNvPr>
          <p:cNvSpPr>
            <a:spLocks noGrp="1"/>
          </p:cNvSpPr>
          <p:nvPr>
            <p:ph type="body" sz="quarter" idx="11"/>
          </p:nvPr>
        </p:nvSpPr>
        <p:spPr/>
        <p:txBody>
          <a:bodyPr/>
          <a:lstStyle/>
          <a:p>
            <a:r>
              <a:rPr lang="es-ES" dirty="0"/>
              <a:t>H </a:t>
            </a:r>
            <a:r>
              <a:rPr lang="es-ES" dirty="0" err="1"/>
              <a:t>Beltran</a:t>
            </a:r>
            <a:r>
              <a:rPr lang="es-ES" dirty="0"/>
              <a:t> et al. ASCO  </a:t>
            </a:r>
            <a:r>
              <a:rPr kumimoji="0" lang="es-ES" sz="1200" b="0" i="0" u="none" strike="noStrike" kern="1200" cap="none" spc="0" normalizeH="0" baseline="0" noProof="0" dirty="0">
                <a:ln>
                  <a:noFill/>
                </a:ln>
                <a:solidFill>
                  <a:srgbClr val="000000"/>
                </a:solidFill>
                <a:effectLst/>
                <a:uLnTx/>
                <a:uFillTx/>
                <a:ea typeface="+mn-ea"/>
                <a:cs typeface="+mn-cs"/>
              </a:rPr>
              <a:t>2024</a:t>
            </a:r>
          </a:p>
        </p:txBody>
      </p:sp>
      <p:pic>
        <p:nvPicPr>
          <p:cNvPr id="10" name="Imagen 9">
            <a:extLst>
              <a:ext uri="{FF2B5EF4-FFF2-40B4-BE49-F238E27FC236}">
                <a16:creationId xmlns:a16="http://schemas.microsoft.com/office/drawing/2014/main" id="{C98796DC-23DF-C8A8-5550-EE09DBC15403}"/>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t="14762" b="3990"/>
          <a:stretch/>
        </p:blipFill>
        <p:spPr>
          <a:xfrm>
            <a:off x="6096000" y="1454727"/>
            <a:ext cx="5981205" cy="3948545"/>
          </a:xfrm>
          <a:prstGeom prst="rect">
            <a:avLst/>
          </a:prstGeom>
        </p:spPr>
      </p:pic>
      <p:sp>
        <p:nvSpPr>
          <p:cNvPr id="11" name="CuadroTexto 10">
            <a:extLst>
              <a:ext uri="{FF2B5EF4-FFF2-40B4-BE49-F238E27FC236}">
                <a16:creationId xmlns:a16="http://schemas.microsoft.com/office/drawing/2014/main" id="{1872748D-EA03-9E7F-7ABF-13122069AB6A}"/>
              </a:ext>
            </a:extLst>
          </p:cNvPr>
          <p:cNvSpPr txBox="1"/>
          <p:nvPr/>
        </p:nvSpPr>
        <p:spPr>
          <a:xfrm>
            <a:off x="6563308" y="713794"/>
            <a:ext cx="532389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800" b="1" i="0" u="none" strike="noStrike" kern="1200" cap="none" spc="0" normalizeH="0" baseline="0" noProof="0" dirty="0">
                <a:ln>
                  <a:noFill/>
                </a:ln>
                <a:solidFill>
                  <a:srgbClr val="C00000"/>
                </a:solidFill>
                <a:effectLst/>
                <a:uLnTx/>
                <a:uFillTx/>
                <a:latin typeface="Arial"/>
                <a:ea typeface="+mn-ea"/>
                <a:cs typeface="+mn-cs"/>
              </a:rPr>
              <a:t>MK 6070 (HPN328): 12-24 mg</a:t>
            </a:r>
          </a:p>
        </p:txBody>
      </p:sp>
      <p:grpSp>
        <p:nvGrpSpPr>
          <p:cNvPr id="2" name="Group 1">
            <a:extLst>
              <a:ext uri="{FF2B5EF4-FFF2-40B4-BE49-F238E27FC236}">
                <a16:creationId xmlns:a16="http://schemas.microsoft.com/office/drawing/2014/main" id="{D6EB7BDD-D729-7755-6C35-540622CB5048}"/>
              </a:ext>
            </a:extLst>
          </p:cNvPr>
          <p:cNvGrpSpPr/>
          <p:nvPr/>
        </p:nvGrpSpPr>
        <p:grpSpPr>
          <a:xfrm>
            <a:off x="238826" y="1237014"/>
            <a:ext cx="5981205" cy="4166258"/>
            <a:chOff x="237484" y="166256"/>
            <a:chExt cx="5574883" cy="3883231"/>
          </a:xfrm>
        </p:grpSpPr>
        <p:pic>
          <p:nvPicPr>
            <p:cNvPr id="6" name="Imagen 5">
              <a:extLst>
                <a:ext uri="{FF2B5EF4-FFF2-40B4-BE49-F238E27FC236}">
                  <a16:creationId xmlns:a16="http://schemas.microsoft.com/office/drawing/2014/main" id="{D7EA873D-7302-7056-F73F-C9060FE0FA47}"/>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Layer>
                  </a14:imgProps>
                </a:ext>
              </a:extLst>
            </a:blip>
            <a:srcRect b="9009"/>
            <a:stretch/>
          </p:blipFill>
          <p:spPr>
            <a:xfrm>
              <a:off x="304800" y="166257"/>
              <a:ext cx="5507567" cy="3883230"/>
            </a:xfrm>
            <a:prstGeom prst="rect">
              <a:avLst/>
            </a:prstGeom>
          </p:spPr>
        </p:pic>
        <p:sp>
          <p:nvSpPr>
            <p:cNvPr id="12" name="Rectángulo 11">
              <a:extLst>
                <a:ext uri="{FF2B5EF4-FFF2-40B4-BE49-F238E27FC236}">
                  <a16:creationId xmlns:a16="http://schemas.microsoft.com/office/drawing/2014/main" id="{D65D1EF9-32DC-152B-0FDA-E21C126C9AEF}"/>
                </a:ext>
              </a:extLst>
            </p:cNvPr>
            <p:cNvSpPr/>
            <p:nvPr/>
          </p:nvSpPr>
          <p:spPr>
            <a:xfrm>
              <a:off x="5248894" y="166256"/>
              <a:ext cx="563473" cy="7736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3" name="CuadroTexto 2">
              <a:extLst>
                <a:ext uri="{FF2B5EF4-FFF2-40B4-BE49-F238E27FC236}">
                  <a16:creationId xmlns:a16="http://schemas.microsoft.com/office/drawing/2014/main" id="{8FC26413-805E-C5B5-000E-61C69F0BC283}"/>
                </a:ext>
              </a:extLst>
            </p:cNvPr>
            <p:cNvSpPr txBox="1"/>
            <p:nvPr/>
          </p:nvSpPr>
          <p:spPr>
            <a:xfrm>
              <a:off x="237484" y="166256"/>
              <a:ext cx="2638427" cy="889292"/>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800" b="1" i="0" u="none" strike="noStrike" kern="1200" cap="none" spc="0" normalizeH="0" baseline="0" noProof="0" dirty="0" err="1">
                  <a:ln>
                    <a:noFill/>
                  </a:ln>
                  <a:solidFill>
                    <a:srgbClr val="C00000"/>
                  </a:solidFill>
                  <a:effectLst/>
                  <a:uLnTx/>
                  <a:uFillTx/>
                  <a:latin typeface="Arial"/>
                  <a:ea typeface="+mn-ea"/>
                  <a:cs typeface="+mn-cs"/>
                </a:rPr>
                <a:t>Obrixtamig</a:t>
              </a:r>
              <a:r>
                <a:rPr kumimoji="0" lang="es-ES" sz="2800" b="1" i="0" u="none" strike="noStrike" kern="1200" cap="none" spc="0" normalizeH="0" baseline="0" noProof="0" dirty="0">
                  <a:ln>
                    <a:noFill/>
                  </a:ln>
                  <a:solidFill>
                    <a:srgbClr val="C00000"/>
                  </a:solidFill>
                  <a:effectLst/>
                  <a:uLnTx/>
                  <a:uFillTx/>
                  <a:latin typeface="Arial"/>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800" b="1" i="0" u="none" strike="noStrike" kern="1200" cap="none" spc="0" normalizeH="0" baseline="0" noProof="0" dirty="0">
                  <a:ln>
                    <a:noFill/>
                  </a:ln>
                  <a:solidFill>
                    <a:srgbClr val="C00000"/>
                  </a:solidFill>
                  <a:effectLst/>
                  <a:uLnTx/>
                  <a:uFillTx/>
                  <a:latin typeface="Arial"/>
                  <a:ea typeface="+mn-ea"/>
                  <a:cs typeface="+mn-cs"/>
                </a:rPr>
                <a:t>(BI764532)</a:t>
              </a:r>
            </a:p>
          </p:txBody>
        </p:sp>
      </p:grpSp>
    </p:spTree>
    <p:extLst>
      <p:ext uri="{BB962C8B-B14F-4D97-AF65-F5344CB8AC3E}">
        <p14:creationId xmlns:p14="http://schemas.microsoft.com/office/powerpoint/2010/main" val="18605865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1B4F8-9E3C-AD04-BC7B-8AEA7A0230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4FF6F-ECEF-ADE3-B609-D5D8305C1B7E}"/>
              </a:ext>
            </a:extLst>
          </p:cNvPr>
          <p:cNvSpPr>
            <a:spLocks noGrp="1"/>
          </p:cNvSpPr>
          <p:nvPr>
            <p:ph type="title"/>
          </p:nvPr>
        </p:nvSpPr>
        <p:spPr>
          <a:xfrm>
            <a:off x="328773" y="265141"/>
            <a:ext cx="11373492" cy="1052643"/>
          </a:xfrm>
        </p:spPr>
        <p:txBody>
          <a:bodyPr>
            <a:normAutofit/>
          </a:bodyPr>
          <a:lstStyle/>
          <a:p>
            <a:r>
              <a:rPr lang="en-US" sz="3200" dirty="0" err="1">
                <a:solidFill>
                  <a:srgbClr val="C00000"/>
                </a:solidFill>
              </a:rPr>
              <a:t>Obrixtamig</a:t>
            </a:r>
            <a:r>
              <a:rPr lang="en-US" sz="3200" dirty="0">
                <a:solidFill>
                  <a:srgbClr val="C00000"/>
                </a:solidFill>
              </a:rPr>
              <a:t> + topotecan (DAREON-9) in 2L+ ES-SCLC</a:t>
            </a:r>
          </a:p>
        </p:txBody>
      </p:sp>
      <p:sp>
        <p:nvSpPr>
          <p:cNvPr id="4" name="Slide Number Placeholder 3">
            <a:extLst>
              <a:ext uri="{FF2B5EF4-FFF2-40B4-BE49-F238E27FC236}">
                <a16:creationId xmlns:a16="http://schemas.microsoft.com/office/drawing/2014/main" id="{643624A9-A2F7-829D-1B4C-3669680C32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240F-EAFE-E84F-B44C-6D7A08E0E409}" type="slidenum">
              <a:rPr kumimoji="0" lang="en-US" sz="500" b="0" i="0" u="none" strike="noStrike" kern="1200" cap="none" spc="0" normalizeH="0" baseline="0" noProof="0" smtClean="0">
                <a:ln>
                  <a:noFill/>
                </a:ln>
                <a:solidFill>
                  <a:srgbClr val="011EAA"/>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500" b="0" i="0" u="none" strike="noStrike" kern="1200" cap="none" spc="0" normalizeH="0" baseline="0" noProof="0">
              <a:ln>
                <a:noFill/>
              </a:ln>
              <a:solidFill>
                <a:srgbClr val="011EAA"/>
              </a:solidFill>
              <a:effectLst/>
              <a:uLnTx/>
              <a:uFillTx/>
              <a:latin typeface="Calibri" panose="020F0502020204030204"/>
              <a:ea typeface="+mn-ea"/>
              <a:cs typeface="Arial" panose="020B0604020202020204" pitchFamily="34" charset="0"/>
            </a:endParaRPr>
          </a:p>
        </p:txBody>
      </p:sp>
      <p:sp>
        <p:nvSpPr>
          <p:cNvPr id="6" name="TextBox 5">
            <a:extLst>
              <a:ext uri="{FF2B5EF4-FFF2-40B4-BE49-F238E27FC236}">
                <a16:creationId xmlns:a16="http://schemas.microsoft.com/office/drawing/2014/main" id="{AD386948-A206-911F-51F7-272B754B0EFD}"/>
              </a:ext>
            </a:extLst>
          </p:cNvPr>
          <p:cNvSpPr txBox="1"/>
          <p:nvPr/>
        </p:nvSpPr>
        <p:spPr>
          <a:xfrm>
            <a:off x="9033655" y="6373338"/>
            <a:ext cx="1952262" cy="276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We</a:t>
            </a:r>
            <a:r>
              <a:rPr kumimoji="0" lang="en-US" sz="1200" b="0" i="0" u="none" strike="noStrike" kern="1200" cap="none" spc="0" normalizeH="0" baseline="0" noProof="0" dirty="0" err="1">
                <a:ln>
                  <a:noFill/>
                </a:ln>
                <a:solidFill>
                  <a:srgbClr val="44546A"/>
                </a:solidFill>
                <a:effectLst/>
                <a:uLnTx/>
                <a:uFillTx/>
                <a:latin typeface="Arial" panose="020B0604020202020204" pitchFamily="34" charset="0"/>
                <a:ea typeface="+mn-ea"/>
                <a:cs typeface="Arial" panose="020B0604020202020204" pitchFamily="34" charset="0"/>
              </a:rPr>
              <a:t>rmke</a:t>
            </a:r>
            <a:r>
              <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 et al, </a:t>
            </a:r>
            <a:r>
              <a:rPr kumimoji="0" lang="en-US" sz="1200" b="1" i="1"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ASCO</a:t>
            </a:r>
            <a:r>
              <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 2025 </a:t>
            </a:r>
            <a:endParaRPr kumimoji="0" lang="en-US" sz="12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sym typeface="Helvetica"/>
            </a:endParaRPr>
          </a:p>
        </p:txBody>
      </p:sp>
      <p:graphicFrame>
        <p:nvGraphicFramePr>
          <p:cNvPr id="7" name="Content Placeholder 5">
            <a:extLst>
              <a:ext uri="{FF2B5EF4-FFF2-40B4-BE49-F238E27FC236}">
                <a16:creationId xmlns:a16="http://schemas.microsoft.com/office/drawing/2014/main" id="{6944452A-1E82-CC0D-C513-9ACE229727EE}"/>
              </a:ext>
            </a:extLst>
          </p:cNvPr>
          <p:cNvGraphicFramePr>
            <a:graphicFrameLocks/>
          </p:cNvGraphicFramePr>
          <p:nvPr/>
        </p:nvGraphicFramePr>
        <p:xfrm>
          <a:off x="7131293" y="2317840"/>
          <a:ext cx="4536000" cy="1847850"/>
        </p:xfrm>
        <a:graphic>
          <a:graphicData uri="http://schemas.openxmlformats.org/drawingml/2006/table">
            <a:tbl>
              <a:tblPr firstRow="1" bandRow="1">
                <a:tableStyleId>{5C22544A-7EE6-4342-B048-85BDC9FD1C3A}</a:tableStyleId>
              </a:tblPr>
              <a:tblGrid>
                <a:gridCol w="3168000">
                  <a:extLst>
                    <a:ext uri="{9D8B030D-6E8A-4147-A177-3AD203B41FA5}">
                      <a16:colId xmlns:a16="http://schemas.microsoft.com/office/drawing/2014/main" val="3340589097"/>
                    </a:ext>
                  </a:extLst>
                </a:gridCol>
                <a:gridCol w="1368000">
                  <a:extLst>
                    <a:ext uri="{9D8B030D-6E8A-4147-A177-3AD203B41FA5}">
                      <a16:colId xmlns:a16="http://schemas.microsoft.com/office/drawing/2014/main" val="627941753"/>
                    </a:ext>
                  </a:extLst>
                </a:gridCol>
              </a:tblGrid>
              <a:tr h="162574">
                <a:tc>
                  <a:txBody>
                    <a:bodyPr/>
                    <a:lstStyle/>
                    <a:p>
                      <a:pPr marL="0" indent="0">
                        <a:spcAft>
                          <a:spcPts val="0"/>
                        </a:spcAft>
                      </a:pPr>
                      <a:r>
                        <a:rPr lang="en-US" sz="1200" b="1" noProof="0">
                          <a:solidFill>
                            <a:schemeClr val="bg1"/>
                          </a:solidFill>
                          <a:latin typeface="Arial" panose="020B0604020202020204" pitchFamily="34" charset="0"/>
                          <a:cs typeface="Arial" panose="020B0604020202020204" pitchFamily="34" charset="0"/>
                        </a:rPr>
                        <a:t>Efficacy endpoint</a:t>
                      </a:r>
                    </a:p>
                  </a:txBody>
                  <a:tcPr anchor="ctr">
                    <a:lnB w="12700" cap="flat" cmpd="sng" algn="ctr">
                      <a:solidFill>
                        <a:srgbClr val="272524"/>
                      </a:solidFill>
                      <a:prstDash val="solid"/>
                      <a:round/>
                      <a:headEnd type="none" w="med" len="med"/>
                      <a:tailEnd type="none" w="med" len="med"/>
                    </a:lnB>
                    <a:solidFill>
                      <a:schemeClr val="tx1"/>
                    </a:solidFill>
                  </a:tcPr>
                </a:tc>
                <a:tc>
                  <a:txBody>
                    <a:bodyPr/>
                    <a:lstStyle/>
                    <a:p>
                      <a:pPr marL="0" indent="0" algn="ctr">
                        <a:spcAft>
                          <a:spcPts val="0"/>
                        </a:spcAft>
                      </a:pPr>
                      <a:r>
                        <a:rPr lang="en-US" sz="1200" noProof="0">
                          <a:solidFill>
                            <a:schemeClr val="bg1"/>
                          </a:solidFill>
                          <a:latin typeface="Arial" panose="020B0604020202020204" pitchFamily="34" charset="0"/>
                          <a:cs typeface="Arial" panose="020B0604020202020204" pitchFamily="34" charset="0"/>
                        </a:rPr>
                        <a:t>N=23</a:t>
                      </a:r>
                    </a:p>
                  </a:txBody>
                  <a:tcPr anchor="ctr">
                    <a:lnB w="12700" cap="flat" cmpd="sng" algn="ctr">
                      <a:solidFill>
                        <a:srgbClr val="272524"/>
                      </a:solidFill>
                      <a:prstDash val="solid"/>
                      <a:round/>
                      <a:headEnd type="none" w="med" len="med"/>
                      <a:tailEnd type="none" w="med" len="med"/>
                    </a:lnB>
                    <a:solidFill>
                      <a:schemeClr val="tx1"/>
                    </a:solidFill>
                  </a:tcPr>
                </a:tc>
                <a:extLst>
                  <a:ext uri="{0D108BD9-81ED-4DB2-BD59-A6C34878D82A}">
                    <a16:rowId xmlns:a16="http://schemas.microsoft.com/office/drawing/2014/main" val="2726016238"/>
                  </a:ext>
                </a:extLst>
              </a:tr>
              <a:tr h="635517">
                <a:tc>
                  <a:txBody>
                    <a:bodyPr/>
                    <a:lstStyle>
                      <a:lvl1pPr marL="0" algn="l" defTabSz="1728088" rtl="0" eaLnBrk="1" latinLnBrk="0" hangingPunct="1">
                        <a:defRPr sz="3415" kern="1200">
                          <a:solidFill>
                            <a:schemeClr val="dk1"/>
                          </a:solidFill>
                          <a:latin typeface="Arial"/>
                        </a:defRPr>
                      </a:lvl1pPr>
                      <a:lvl2pPr marL="864045" algn="l" defTabSz="1728088" rtl="0" eaLnBrk="1" latinLnBrk="0" hangingPunct="1">
                        <a:defRPr sz="3415" kern="1200">
                          <a:solidFill>
                            <a:schemeClr val="dk1"/>
                          </a:solidFill>
                          <a:latin typeface="Arial"/>
                        </a:defRPr>
                      </a:lvl2pPr>
                      <a:lvl3pPr marL="1728088" algn="l" defTabSz="1728088" rtl="0" eaLnBrk="1" latinLnBrk="0" hangingPunct="1">
                        <a:defRPr sz="3415" kern="1200">
                          <a:solidFill>
                            <a:schemeClr val="dk1"/>
                          </a:solidFill>
                          <a:latin typeface="Arial"/>
                        </a:defRPr>
                      </a:lvl3pPr>
                      <a:lvl4pPr marL="2592133" algn="l" defTabSz="1728088" rtl="0" eaLnBrk="1" latinLnBrk="0" hangingPunct="1">
                        <a:defRPr sz="3415" kern="1200">
                          <a:solidFill>
                            <a:schemeClr val="dk1"/>
                          </a:solidFill>
                          <a:latin typeface="Arial"/>
                        </a:defRPr>
                      </a:lvl4pPr>
                      <a:lvl5pPr marL="3456177" algn="l" defTabSz="1728088" rtl="0" eaLnBrk="1" latinLnBrk="0" hangingPunct="1">
                        <a:defRPr sz="3415" kern="1200">
                          <a:solidFill>
                            <a:schemeClr val="dk1"/>
                          </a:solidFill>
                          <a:latin typeface="Arial"/>
                        </a:defRPr>
                      </a:lvl5pPr>
                      <a:lvl6pPr marL="4320221" algn="l" defTabSz="1728088" rtl="0" eaLnBrk="1" latinLnBrk="0" hangingPunct="1">
                        <a:defRPr sz="3415" kern="1200">
                          <a:solidFill>
                            <a:schemeClr val="dk1"/>
                          </a:solidFill>
                          <a:latin typeface="Arial"/>
                        </a:defRPr>
                      </a:lvl6pPr>
                      <a:lvl7pPr marL="5184266" algn="l" defTabSz="1728088" rtl="0" eaLnBrk="1" latinLnBrk="0" hangingPunct="1">
                        <a:defRPr sz="3415" kern="1200">
                          <a:solidFill>
                            <a:schemeClr val="dk1"/>
                          </a:solidFill>
                          <a:latin typeface="Arial"/>
                        </a:defRPr>
                      </a:lvl7pPr>
                      <a:lvl8pPr marL="6048310" algn="l" defTabSz="1728088" rtl="0" eaLnBrk="1" latinLnBrk="0" hangingPunct="1">
                        <a:defRPr sz="3415" kern="1200">
                          <a:solidFill>
                            <a:schemeClr val="dk1"/>
                          </a:solidFill>
                          <a:latin typeface="Arial"/>
                        </a:defRPr>
                      </a:lvl8pPr>
                      <a:lvl9pPr marL="6912354" algn="l" defTabSz="1728088" rtl="0" eaLnBrk="1" latinLnBrk="0" hangingPunct="1">
                        <a:defRPr sz="3415" kern="1200">
                          <a:solidFill>
                            <a:schemeClr val="dk1"/>
                          </a:solidFill>
                          <a:latin typeface="Arial"/>
                        </a:defRPr>
                      </a:lvl9pPr>
                    </a:lstStyle>
                    <a:p>
                      <a:pPr marL="0" marR="0" lvl="0" indent="0" algn="l" defTabSz="1728088" rtl="0" eaLnBrk="1" fontAlgn="auto" latinLnBrk="0" hangingPunct="1">
                        <a:lnSpc>
                          <a:spcPct val="100000"/>
                        </a:lnSpc>
                        <a:spcBef>
                          <a:spcPts val="0"/>
                        </a:spcBef>
                        <a:spcAft>
                          <a:spcPts val="0"/>
                        </a:spcAft>
                        <a:buClrTx/>
                        <a:buSzTx/>
                        <a:buFontTx/>
                        <a:buNone/>
                        <a:tabLst/>
                        <a:defRPr/>
                      </a:pPr>
                      <a:r>
                        <a:rPr lang="en-US" sz="1200" noProof="0">
                          <a:solidFill>
                            <a:sysClr val="windowText" lastClr="000000"/>
                          </a:solidFill>
                          <a:latin typeface="Arial" panose="020B0604020202020204" pitchFamily="34" charset="0"/>
                          <a:cs typeface="Arial" panose="020B0604020202020204" pitchFamily="34" charset="0"/>
                        </a:rPr>
                        <a:t>Best overall response, n (%)</a:t>
                      </a:r>
                    </a:p>
                    <a:p>
                      <a:pPr marL="180000" marR="0" lvl="0" indent="0" algn="l" defTabSz="1728088" rtl="0" eaLnBrk="1" fontAlgn="auto" latinLnBrk="0" hangingPunct="1">
                        <a:lnSpc>
                          <a:spcPct val="100000"/>
                        </a:lnSpc>
                        <a:spcBef>
                          <a:spcPts val="0"/>
                        </a:spcBef>
                        <a:spcAft>
                          <a:spcPts val="0"/>
                        </a:spcAft>
                        <a:buClrTx/>
                        <a:buSzTx/>
                        <a:buFontTx/>
                        <a:buNone/>
                        <a:tabLst/>
                        <a:defRPr/>
                      </a:pPr>
                      <a:r>
                        <a:rPr lang="en-US" sz="1200" noProof="0">
                          <a:solidFill>
                            <a:sysClr val="windowText" lastClr="000000"/>
                          </a:solidFill>
                          <a:latin typeface="Arial" panose="020B0604020202020204" pitchFamily="34" charset="0"/>
                          <a:cs typeface="Arial" panose="020B0604020202020204" pitchFamily="34" charset="0"/>
                        </a:rPr>
                        <a:t>CR</a:t>
                      </a:r>
                    </a:p>
                    <a:p>
                      <a:pPr marL="180000" marR="0" lvl="0" indent="0" algn="l" defTabSz="1728088" rtl="0" eaLnBrk="1" fontAlgn="auto" latinLnBrk="0" hangingPunct="1">
                        <a:lnSpc>
                          <a:spcPct val="100000"/>
                        </a:lnSpc>
                        <a:spcBef>
                          <a:spcPts val="0"/>
                        </a:spcBef>
                        <a:spcAft>
                          <a:spcPts val="0"/>
                        </a:spcAft>
                        <a:buClrTx/>
                        <a:buSzTx/>
                        <a:buFontTx/>
                        <a:buNone/>
                        <a:tabLst/>
                        <a:defRPr/>
                      </a:pPr>
                      <a:r>
                        <a:rPr lang="en-US" sz="1200" noProof="0">
                          <a:solidFill>
                            <a:sysClr val="windowText" lastClr="000000"/>
                          </a:solidFill>
                          <a:latin typeface="Arial" panose="020B0604020202020204" pitchFamily="34" charset="0"/>
                          <a:cs typeface="Arial" panose="020B0604020202020204" pitchFamily="34" charset="0"/>
                        </a:rPr>
                        <a:t>PR</a:t>
                      </a:r>
                      <a:br>
                        <a:rPr lang="en-US" sz="1200" noProof="0">
                          <a:solidFill>
                            <a:sysClr val="windowText" lastClr="000000"/>
                          </a:solidFill>
                          <a:latin typeface="Arial" panose="020B0604020202020204" pitchFamily="34" charset="0"/>
                          <a:cs typeface="Arial" panose="020B0604020202020204" pitchFamily="34" charset="0"/>
                        </a:rPr>
                      </a:br>
                      <a:r>
                        <a:rPr lang="en-US" sz="1200" noProof="0">
                          <a:solidFill>
                            <a:sysClr val="windowText" lastClr="000000"/>
                          </a:solidFill>
                          <a:latin typeface="Arial" panose="020B0604020202020204" pitchFamily="34" charset="0"/>
                          <a:cs typeface="Arial" panose="020B0604020202020204" pitchFamily="34" charset="0"/>
                        </a:rPr>
                        <a:t>SD</a:t>
                      </a:r>
                      <a:br>
                        <a:rPr lang="en-US" sz="1200" noProof="0">
                          <a:solidFill>
                            <a:sysClr val="windowText" lastClr="000000"/>
                          </a:solidFill>
                          <a:latin typeface="Arial" panose="020B0604020202020204" pitchFamily="34" charset="0"/>
                          <a:cs typeface="Arial" panose="020B0604020202020204" pitchFamily="34" charset="0"/>
                        </a:rPr>
                      </a:br>
                      <a:r>
                        <a:rPr lang="en-US" sz="1200" noProof="0">
                          <a:solidFill>
                            <a:sysClr val="windowText" lastClr="000000"/>
                          </a:solidFill>
                          <a:latin typeface="Arial" panose="020B0604020202020204" pitchFamily="34" charset="0"/>
                          <a:cs typeface="Arial" panose="020B0604020202020204" pitchFamily="34" charset="0"/>
                        </a:rPr>
                        <a:t>PD</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lgn="ctr" defTabSz="1497070" rtl="0" eaLnBrk="1" latinLnBrk="0" hangingPunct="1">
                        <a:lnSpc>
                          <a:spcPct val="100000"/>
                        </a:lnSpc>
                        <a:spcAft>
                          <a:spcPts val="0"/>
                        </a:spcAft>
                      </a:pPr>
                      <a:b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br>
                      <a: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1 (4)</a:t>
                      </a:r>
                      <a:b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br>
                      <a: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15 (65)</a:t>
                      </a:r>
                      <a:b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br>
                      <a: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4 (17)</a:t>
                      </a:r>
                      <a:b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br>
                      <a:r>
                        <a:rPr lang="en-US" sz="1200" kern="1200" noProof="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2 (9)</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17994650"/>
                  </a:ext>
                </a:extLst>
              </a:tr>
              <a:tr h="168178">
                <a:tc>
                  <a:txBody>
                    <a:bodyPr/>
                    <a:lstStyle/>
                    <a:p>
                      <a:pPr marL="0" marR="0" indent="0">
                        <a:lnSpc>
                          <a:spcPct val="100000"/>
                        </a:lnSpc>
                        <a:spcBef>
                          <a:spcPts val="0"/>
                        </a:spcBef>
                        <a:spcAft>
                          <a:spcPts val="0"/>
                        </a:spcAft>
                      </a:pPr>
                      <a:r>
                        <a:rPr lang="en-US" sz="1200" noProof="0">
                          <a:solidFill>
                            <a:sysClr val="windowText" lastClr="000000"/>
                          </a:solidFill>
                          <a:effectLst/>
                          <a:latin typeface="Arial" panose="020B0604020202020204" pitchFamily="34" charset="0"/>
                          <a:ea typeface="Times New Roman" panose="02020603050405020304" pitchFamily="18" charset="0"/>
                          <a:cs typeface="Arial" panose="020B0604020202020204" pitchFamily="34" charset="0"/>
                        </a:rPr>
                        <a:t>Confirmed ORR, % (95% CI)</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lgn="ctr">
                        <a:lnSpc>
                          <a:spcPct val="115000"/>
                        </a:lnSpc>
                        <a:spcAft>
                          <a:spcPts val="0"/>
                        </a:spcAft>
                      </a:pPr>
                      <a:r>
                        <a:rPr lang="en-US" sz="1200" noProof="0" dirty="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69 (39–91)</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33011108"/>
                  </a:ext>
                </a:extLst>
              </a:tr>
              <a:tr h="168178">
                <a:tc>
                  <a:txBody>
                    <a:bodyPr/>
                    <a:lstStyle/>
                    <a:p>
                      <a:pPr marL="0" marR="0" indent="0">
                        <a:lnSpc>
                          <a:spcPct val="100000"/>
                        </a:lnSpc>
                        <a:spcBef>
                          <a:spcPts val="0"/>
                        </a:spcBef>
                        <a:spcAft>
                          <a:spcPts val="0"/>
                        </a:spcAft>
                      </a:pPr>
                      <a:r>
                        <a:rPr lang="en-US" sz="1200" noProof="0">
                          <a:solidFill>
                            <a:sysClr val="windowText" lastClr="000000"/>
                          </a:solidFill>
                          <a:effectLst/>
                          <a:latin typeface="Arial" panose="020B0604020202020204" pitchFamily="34" charset="0"/>
                          <a:ea typeface="Times New Roman" panose="02020603050405020304" pitchFamily="18" charset="0"/>
                          <a:cs typeface="Arial" panose="020B0604020202020204" pitchFamily="34" charset="0"/>
                        </a:rPr>
                        <a:t>DCR, % (95% CI)</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lgn="ctr">
                        <a:lnSpc>
                          <a:spcPct val="115000"/>
                        </a:lnSpc>
                        <a:spcAft>
                          <a:spcPts val="0"/>
                        </a:spcAft>
                      </a:pPr>
                      <a:r>
                        <a:rPr lang="en-US" sz="1200" noProof="0" dirty="0">
                          <a:solidFill>
                            <a:sysClr val="windowText" lastClr="000000"/>
                          </a:solidFill>
                          <a:effectLst/>
                          <a:latin typeface="Arial" panose="020B0604020202020204" pitchFamily="34" charset="0"/>
                          <a:ea typeface="MS Mincho" panose="02020609040205080304" pitchFamily="49" charset="-128"/>
                          <a:cs typeface="Arial" panose="020B0604020202020204" pitchFamily="34" charset="0"/>
                        </a:rPr>
                        <a:t>87 (66–97)</a:t>
                      </a:r>
                    </a:p>
                  </a:txBody>
                  <a:tcPr>
                    <a:lnL w="12700" cap="flat" cmpd="sng" algn="ctr">
                      <a:solidFill>
                        <a:srgbClr val="272524"/>
                      </a:solidFill>
                      <a:prstDash val="solid"/>
                      <a:round/>
                      <a:headEnd type="none" w="med" len="med"/>
                      <a:tailEnd type="none" w="med" len="med"/>
                    </a:lnL>
                    <a:lnR w="12700" cap="flat" cmpd="sng" algn="ctr">
                      <a:solidFill>
                        <a:srgbClr val="272524"/>
                      </a:solidFill>
                      <a:prstDash val="solid"/>
                      <a:round/>
                      <a:headEnd type="none" w="med" len="med"/>
                      <a:tailEnd type="none" w="med" len="med"/>
                    </a:lnR>
                    <a:lnT w="12700" cap="flat" cmpd="sng" algn="ctr">
                      <a:solidFill>
                        <a:srgbClr val="272524"/>
                      </a:solidFill>
                      <a:prstDash val="solid"/>
                      <a:round/>
                      <a:headEnd type="none" w="med" len="med"/>
                      <a:tailEnd type="none" w="med" len="med"/>
                    </a:lnT>
                    <a:lnB w="12700" cap="flat" cmpd="sng" algn="ctr">
                      <a:solidFill>
                        <a:srgbClr val="272524"/>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96561846"/>
                  </a:ext>
                </a:extLst>
              </a:tr>
            </a:tbl>
          </a:graphicData>
        </a:graphic>
      </p:graphicFrame>
      <p:grpSp>
        <p:nvGrpSpPr>
          <p:cNvPr id="8" name="Group 7">
            <a:extLst>
              <a:ext uri="{FF2B5EF4-FFF2-40B4-BE49-F238E27FC236}">
                <a16:creationId xmlns:a16="http://schemas.microsoft.com/office/drawing/2014/main" id="{97692D82-211D-42C3-2CD4-18E1CC092AA3}"/>
              </a:ext>
            </a:extLst>
          </p:cNvPr>
          <p:cNvGrpSpPr/>
          <p:nvPr/>
        </p:nvGrpSpPr>
        <p:grpSpPr>
          <a:xfrm>
            <a:off x="217688" y="2230695"/>
            <a:ext cx="6501627" cy="3081533"/>
            <a:chOff x="230692" y="1439452"/>
            <a:chExt cx="6488624" cy="3075370"/>
          </a:xfrm>
        </p:grpSpPr>
        <p:sp>
          <p:nvSpPr>
            <p:cNvPr id="9" name="Freeform 6">
              <a:extLst>
                <a:ext uri="{FF2B5EF4-FFF2-40B4-BE49-F238E27FC236}">
                  <a16:creationId xmlns:a16="http://schemas.microsoft.com/office/drawing/2014/main" id="{B7EE429F-37BE-F758-582D-5C0654A62FA1}"/>
                </a:ext>
              </a:extLst>
            </p:cNvPr>
            <p:cNvSpPr/>
            <p:nvPr/>
          </p:nvSpPr>
          <p:spPr>
            <a:xfrm>
              <a:off x="1693346" y="1524360"/>
              <a:ext cx="226790" cy="735334"/>
            </a:xfrm>
            <a:custGeom>
              <a:avLst/>
              <a:gdLst>
                <a:gd name="connsiteX0" fmla="*/ 0 w 191096"/>
                <a:gd name="connsiteY0" fmla="*/ 0 h 516175"/>
                <a:gd name="connsiteX1" fmla="*/ 191096 w 191096"/>
                <a:gd name="connsiteY1" fmla="*/ 0 h 516175"/>
                <a:gd name="connsiteX2" fmla="*/ 191096 w 191096"/>
                <a:gd name="connsiteY2" fmla="*/ 516176 h 516175"/>
                <a:gd name="connsiteX3" fmla="*/ 0 w 191096"/>
                <a:gd name="connsiteY3" fmla="*/ 516176 h 516175"/>
              </a:gdLst>
              <a:ahLst/>
              <a:cxnLst>
                <a:cxn ang="0">
                  <a:pos x="connsiteX0" y="connsiteY0"/>
                </a:cxn>
                <a:cxn ang="0">
                  <a:pos x="connsiteX1" y="connsiteY1"/>
                </a:cxn>
                <a:cxn ang="0">
                  <a:pos x="connsiteX2" y="connsiteY2"/>
                </a:cxn>
                <a:cxn ang="0">
                  <a:pos x="connsiteX3" y="connsiteY3"/>
                </a:cxn>
              </a:cxnLst>
              <a:rect l="l" t="t" r="r" b="b"/>
              <a:pathLst>
                <a:path w="191096" h="516175">
                  <a:moveTo>
                    <a:pt x="0" y="0"/>
                  </a:moveTo>
                  <a:lnTo>
                    <a:pt x="191096" y="0"/>
                  </a:lnTo>
                  <a:lnTo>
                    <a:pt x="191096" y="516176"/>
                  </a:lnTo>
                  <a:lnTo>
                    <a:pt x="0" y="516176"/>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Freeform 7">
              <a:extLst>
                <a:ext uri="{FF2B5EF4-FFF2-40B4-BE49-F238E27FC236}">
                  <a16:creationId xmlns:a16="http://schemas.microsoft.com/office/drawing/2014/main" id="{B56D3FCE-ABAD-E142-C33A-CDAC62FA8CE6}"/>
                </a:ext>
              </a:extLst>
            </p:cNvPr>
            <p:cNvSpPr/>
            <p:nvPr/>
          </p:nvSpPr>
          <p:spPr>
            <a:xfrm>
              <a:off x="2952944" y="1524360"/>
              <a:ext cx="226790" cy="1108083"/>
            </a:xfrm>
            <a:custGeom>
              <a:avLst/>
              <a:gdLst>
                <a:gd name="connsiteX0" fmla="*/ 0 w 191096"/>
                <a:gd name="connsiteY0" fmla="*/ 0 h 777830"/>
                <a:gd name="connsiteX1" fmla="*/ 191096 w 191096"/>
                <a:gd name="connsiteY1" fmla="*/ 0 h 777830"/>
                <a:gd name="connsiteX2" fmla="*/ 191096 w 191096"/>
                <a:gd name="connsiteY2" fmla="*/ 777830 h 777830"/>
                <a:gd name="connsiteX3" fmla="*/ 0 w 191096"/>
                <a:gd name="connsiteY3" fmla="*/ 777830 h 777830"/>
              </a:gdLst>
              <a:ahLst/>
              <a:cxnLst>
                <a:cxn ang="0">
                  <a:pos x="connsiteX0" y="connsiteY0"/>
                </a:cxn>
                <a:cxn ang="0">
                  <a:pos x="connsiteX1" y="connsiteY1"/>
                </a:cxn>
                <a:cxn ang="0">
                  <a:pos x="connsiteX2" y="connsiteY2"/>
                </a:cxn>
                <a:cxn ang="0">
                  <a:pos x="connsiteX3" y="connsiteY3"/>
                </a:cxn>
              </a:cxnLst>
              <a:rect l="l" t="t" r="r" b="b"/>
              <a:pathLst>
                <a:path w="191096" h="777830">
                  <a:moveTo>
                    <a:pt x="0" y="0"/>
                  </a:moveTo>
                  <a:lnTo>
                    <a:pt x="191096" y="0"/>
                  </a:lnTo>
                  <a:lnTo>
                    <a:pt x="191096" y="777830"/>
                  </a:lnTo>
                  <a:lnTo>
                    <a:pt x="0" y="777830"/>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Freeform 8">
              <a:extLst>
                <a:ext uri="{FF2B5EF4-FFF2-40B4-BE49-F238E27FC236}">
                  <a16:creationId xmlns:a16="http://schemas.microsoft.com/office/drawing/2014/main" id="{5BA1BAAE-5443-8F8C-8DF5-2494521D3293}"/>
                </a:ext>
              </a:extLst>
            </p:cNvPr>
            <p:cNvSpPr/>
            <p:nvPr/>
          </p:nvSpPr>
          <p:spPr>
            <a:xfrm>
              <a:off x="2197163" y="1524360"/>
              <a:ext cx="226790" cy="1029496"/>
            </a:xfrm>
            <a:custGeom>
              <a:avLst/>
              <a:gdLst>
                <a:gd name="connsiteX0" fmla="*/ 0 w 191096"/>
                <a:gd name="connsiteY0" fmla="*/ 0 h 722665"/>
                <a:gd name="connsiteX1" fmla="*/ 191096 w 191096"/>
                <a:gd name="connsiteY1" fmla="*/ 0 h 722665"/>
                <a:gd name="connsiteX2" fmla="*/ 191096 w 191096"/>
                <a:gd name="connsiteY2" fmla="*/ 722665 h 722665"/>
                <a:gd name="connsiteX3" fmla="*/ 0 w 191096"/>
                <a:gd name="connsiteY3" fmla="*/ 722665 h 722665"/>
              </a:gdLst>
              <a:ahLst/>
              <a:cxnLst>
                <a:cxn ang="0">
                  <a:pos x="connsiteX0" y="connsiteY0"/>
                </a:cxn>
                <a:cxn ang="0">
                  <a:pos x="connsiteX1" y="connsiteY1"/>
                </a:cxn>
                <a:cxn ang="0">
                  <a:pos x="connsiteX2" y="connsiteY2"/>
                </a:cxn>
                <a:cxn ang="0">
                  <a:pos x="connsiteX3" y="connsiteY3"/>
                </a:cxn>
              </a:cxnLst>
              <a:rect l="l" t="t" r="r" b="b"/>
              <a:pathLst>
                <a:path w="191096" h="722665">
                  <a:moveTo>
                    <a:pt x="0" y="0"/>
                  </a:moveTo>
                  <a:lnTo>
                    <a:pt x="191096" y="0"/>
                  </a:lnTo>
                  <a:lnTo>
                    <a:pt x="191096" y="722665"/>
                  </a:lnTo>
                  <a:lnTo>
                    <a:pt x="0" y="722665"/>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Freeform 9">
              <a:extLst>
                <a:ext uri="{FF2B5EF4-FFF2-40B4-BE49-F238E27FC236}">
                  <a16:creationId xmlns:a16="http://schemas.microsoft.com/office/drawing/2014/main" id="{6F535C23-3BB5-88CE-AE4E-CC2DFBAED620}"/>
                </a:ext>
              </a:extLst>
            </p:cNvPr>
            <p:cNvSpPr/>
            <p:nvPr/>
          </p:nvSpPr>
          <p:spPr>
            <a:xfrm>
              <a:off x="4716469" y="1524360"/>
              <a:ext cx="226790" cy="1563484"/>
            </a:xfrm>
            <a:custGeom>
              <a:avLst/>
              <a:gdLst>
                <a:gd name="connsiteX0" fmla="*/ 0 w 191096"/>
                <a:gd name="connsiteY0" fmla="*/ 0 h 1097503"/>
                <a:gd name="connsiteX1" fmla="*/ 191096 w 191096"/>
                <a:gd name="connsiteY1" fmla="*/ 0 h 1097503"/>
                <a:gd name="connsiteX2" fmla="*/ 191096 w 191096"/>
                <a:gd name="connsiteY2" fmla="*/ 1097504 h 1097503"/>
                <a:gd name="connsiteX3" fmla="*/ 0 w 191096"/>
                <a:gd name="connsiteY3" fmla="*/ 1097504 h 1097503"/>
              </a:gdLst>
              <a:ahLst/>
              <a:cxnLst>
                <a:cxn ang="0">
                  <a:pos x="connsiteX0" y="connsiteY0"/>
                </a:cxn>
                <a:cxn ang="0">
                  <a:pos x="connsiteX1" y="connsiteY1"/>
                </a:cxn>
                <a:cxn ang="0">
                  <a:pos x="connsiteX2" y="connsiteY2"/>
                </a:cxn>
                <a:cxn ang="0">
                  <a:pos x="connsiteX3" y="connsiteY3"/>
                </a:cxn>
              </a:cxnLst>
              <a:rect l="l" t="t" r="r" b="b"/>
              <a:pathLst>
                <a:path w="191096" h="1097503">
                  <a:moveTo>
                    <a:pt x="0" y="0"/>
                  </a:moveTo>
                  <a:lnTo>
                    <a:pt x="191096" y="0"/>
                  </a:lnTo>
                  <a:lnTo>
                    <a:pt x="191096" y="1097504"/>
                  </a:lnTo>
                  <a:lnTo>
                    <a:pt x="0" y="1097504"/>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Freeform 10">
              <a:extLst>
                <a:ext uri="{FF2B5EF4-FFF2-40B4-BE49-F238E27FC236}">
                  <a16:creationId xmlns:a16="http://schemas.microsoft.com/office/drawing/2014/main" id="{8612F112-C64A-AF12-A4C2-D35D09AD53D6}"/>
                </a:ext>
              </a:extLst>
            </p:cNvPr>
            <p:cNvSpPr/>
            <p:nvPr/>
          </p:nvSpPr>
          <p:spPr>
            <a:xfrm>
              <a:off x="5724215" y="1524360"/>
              <a:ext cx="226790" cy="1832307"/>
            </a:xfrm>
            <a:custGeom>
              <a:avLst/>
              <a:gdLst>
                <a:gd name="connsiteX0" fmla="*/ 0 w 191096"/>
                <a:gd name="connsiteY0" fmla="*/ 0 h 1286207"/>
                <a:gd name="connsiteX1" fmla="*/ 191096 w 191096"/>
                <a:gd name="connsiteY1" fmla="*/ 0 h 1286207"/>
                <a:gd name="connsiteX2" fmla="*/ 191096 w 191096"/>
                <a:gd name="connsiteY2" fmla="*/ 1286207 h 1286207"/>
                <a:gd name="connsiteX3" fmla="*/ 0 w 191096"/>
                <a:gd name="connsiteY3" fmla="*/ 1286207 h 1286207"/>
              </a:gdLst>
              <a:ahLst/>
              <a:cxnLst>
                <a:cxn ang="0">
                  <a:pos x="connsiteX0" y="connsiteY0"/>
                </a:cxn>
                <a:cxn ang="0">
                  <a:pos x="connsiteX1" y="connsiteY1"/>
                </a:cxn>
                <a:cxn ang="0">
                  <a:pos x="connsiteX2" y="connsiteY2"/>
                </a:cxn>
                <a:cxn ang="0">
                  <a:pos x="connsiteX3" y="connsiteY3"/>
                </a:cxn>
              </a:cxnLst>
              <a:rect l="l" t="t" r="r" b="b"/>
              <a:pathLst>
                <a:path w="191096" h="1286207">
                  <a:moveTo>
                    <a:pt x="0" y="0"/>
                  </a:moveTo>
                  <a:lnTo>
                    <a:pt x="191096" y="0"/>
                  </a:lnTo>
                  <a:lnTo>
                    <a:pt x="191096" y="1286207"/>
                  </a:lnTo>
                  <a:lnTo>
                    <a:pt x="0" y="1286207"/>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Freeform 11">
              <a:extLst>
                <a:ext uri="{FF2B5EF4-FFF2-40B4-BE49-F238E27FC236}">
                  <a16:creationId xmlns:a16="http://schemas.microsoft.com/office/drawing/2014/main" id="{0B31F40A-ADA1-96DB-2795-6D868E5BB9D3}"/>
                </a:ext>
              </a:extLst>
            </p:cNvPr>
            <p:cNvSpPr/>
            <p:nvPr/>
          </p:nvSpPr>
          <p:spPr>
            <a:xfrm>
              <a:off x="3708724" y="1524223"/>
              <a:ext cx="226790" cy="1344387"/>
            </a:xfrm>
            <a:custGeom>
              <a:avLst/>
              <a:gdLst>
                <a:gd name="connsiteX0" fmla="*/ 0 w 191096"/>
                <a:gd name="connsiteY0" fmla="*/ 0 h 943706"/>
                <a:gd name="connsiteX1" fmla="*/ 191096 w 191096"/>
                <a:gd name="connsiteY1" fmla="*/ 0 h 943706"/>
                <a:gd name="connsiteX2" fmla="*/ 191096 w 191096"/>
                <a:gd name="connsiteY2" fmla="*/ 943707 h 943706"/>
                <a:gd name="connsiteX3" fmla="*/ 0 w 191096"/>
                <a:gd name="connsiteY3" fmla="*/ 943707 h 943706"/>
              </a:gdLst>
              <a:ahLst/>
              <a:cxnLst>
                <a:cxn ang="0">
                  <a:pos x="connsiteX0" y="connsiteY0"/>
                </a:cxn>
                <a:cxn ang="0">
                  <a:pos x="connsiteX1" y="connsiteY1"/>
                </a:cxn>
                <a:cxn ang="0">
                  <a:pos x="connsiteX2" y="connsiteY2"/>
                </a:cxn>
                <a:cxn ang="0">
                  <a:pos x="connsiteX3" y="connsiteY3"/>
                </a:cxn>
              </a:cxnLst>
              <a:rect l="l" t="t" r="r" b="b"/>
              <a:pathLst>
                <a:path w="191096" h="943706">
                  <a:moveTo>
                    <a:pt x="0" y="0"/>
                  </a:moveTo>
                  <a:lnTo>
                    <a:pt x="191096" y="0"/>
                  </a:lnTo>
                  <a:lnTo>
                    <a:pt x="191096" y="943707"/>
                  </a:lnTo>
                  <a:lnTo>
                    <a:pt x="0" y="943707"/>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 name="Freeform 12">
              <a:extLst>
                <a:ext uri="{FF2B5EF4-FFF2-40B4-BE49-F238E27FC236}">
                  <a16:creationId xmlns:a16="http://schemas.microsoft.com/office/drawing/2014/main" id="{7C2486BB-4CED-FFCE-B8FC-D209D100AF07}"/>
                </a:ext>
              </a:extLst>
            </p:cNvPr>
            <p:cNvSpPr/>
            <p:nvPr/>
          </p:nvSpPr>
          <p:spPr>
            <a:xfrm>
              <a:off x="5472250" y="1524223"/>
              <a:ext cx="226790" cy="1656705"/>
            </a:xfrm>
            <a:custGeom>
              <a:avLst/>
              <a:gdLst>
                <a:gd name="connsiteX0" fmla="*/ 0 w 191096"/>
                <a:gd name="connsiteY0" fmla="*/ 0 h 1176066"/>
                <a:gd name="connsiteX1" fmla="*/ 191096 w 191096"/>
                <a:gd name="connsiteY1" fmla="*/ 0 h 1176066"/>
                <a:gd name="connsiteX2" fmla="*/ 191096 w 191096"/>
                <a:gd name="connsiteY2" fmla="*/ 1176067 h 1176066"/>
                <a:gd name="connsiteX3" fmla="*/ 0 w 191096"/>
                <a:gd name="connsiteY3" fmla="*/ 1176067 h 1176066"/>
              </a:gdLst>
              <a:ahLst/>
              <a:cxnLst>
                <a:cxn ang="0">
                  <a:pos x="connsiteX0" y="connsiteY0"/>
                </a:cxn>
                <a:cxn ang="0">
                  <a:pos x="connsiteX1" y="connsiteY1"/>
                </a:cxn>
                <a:cxn ang="0">
                  <a:pos x="connsiteX2" y="connsiteY2"/>
                </a:cxn>
                <a:cxn ang="0">
                  <a:pos x="connsiteX3" y="connsiteY3"/>
                </a:cxn>
              </a:cxnLst>
              <a:rect l="l" t="t" r="r" b="b"/>
              <a:pathLst>
                <a:path w="191096" h="1176066">
                  <a:moveTo>
                    <a:pt x="0" y="0"/>
                  </a:moveTo>
                  <a:lnTo>
                    <a:pt x="191096" y="0"/>
                  </a:lnTo>
                  <a:lnTo>
                    <a:pt x="191096" y="1176067"/>
                  </a:lnTo>
                  <a:lnTo>
                    <a:pt x="0" y="1176067"/>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Freeform 13">
              <a:extLst>
                <a:ext uri="{FF2B5EF4-FFF2-40B4-BE49-F238E27FC236}">
                  <a16:creationId xmlns:a16="http://schemas.microsoft.com/office/drawing/2014/main" id="{D88AF4D0-C626-17FE-5CF6-60DF8E14A347}"/>
                </a:ext>
              </a:extLst>
            </p:cNvPr>
            <p:cNvSpPr/>
            <p:nvPr/>
          </p:nvSpPr>
          <p:spPr>
            <a:xfrm>
              <a:off x="3456873" y="1524360"/>
              <a:ext cx="226790" cy="1229080"/>
            </a:xfrm>
            <a:custGeom>
              <a:avLst/>
              <a:gdLst>
                <a:gd name="connsiteX0" fmla="*/ 0 w 191096"/>
                <a:gd name="connsiteY0" fmla="*/ 0 h 862765"/>
                <a:gd name="connsiteX1" fmla="*/ 191096 w 191096"/>
                <a:gd name="connsiteY1" fmla="*/ 0 h 862765"/>
                <a:gd name="connsiteX2" fmla="*/ 191096 w 191096"/>
                <a:gd name="connsiteY2" fmla="*/ 862766 h 862765"/>
                <a:gd name="connsiteX3" fmla="*/ 0 w 191096"/>
                <a:gd name="connsiteY3" fmla="*/ 862766 h 862765"/>
              </a:gdLst>
              <a:ahLst/>
              <a:cxnLst>
                <a:cxn ang="0">
                  <a:pos x="connsiteX0" y="connsiteY0"/>
                </a:cxn>
                <a:cxn ang="0">
                  <a:pos x="connsiteX1" y="connsiteY1"/>
                </a:cxn>
                <a:cxn ang="0">
                  <a:pos x="connsiteX2" y="connsiteY2"/>
                </a:cxn>
                <a:cxn ang="0">
                  <a:pos x="connsiteX3" y="connsiteY3"/>
                </a:cxn>
              </a:cxnLst>
              <a:rect l="l" t="t" r="r" b="b"/>
              <a:pathLst>
                <a:path w="191096" h="862765">
                  <a:moveTo>
                    <a:pt x="0" y="0"/>
                  </a:moveTo>
                  <a:lnTo>
                    <a:pt x="191096" y="0"/>
                  </a:lnTo>
                  <a:lnTo>
                    <a:pt x="191096" y="862766"/>
                  </a:lnTo>
                  <a:lnTo>
                    <a:pt x="0" y="862766"/>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Freeform 14">
              <a:extLst>
                <a:ext uri="{FF2B5EF4-FFF2-40B4-BE49-F238E27FC236}">
                  <a16:creationId xmlns:a16="http://schemas.microsoft.com/office/drawing/2014/main" id="{11E00D27-63D1-EAEA-03A8-64BE4065AC55}"/>
                </a:ext>
              </a:extLst>
            </p:cNvPr>
            <p:cNvSpPr/>
            <p:nvPr/>
          </p:nvSpPr>
          <p:spPr>
            <a:xfrm>
              <a:off x="1945198" y="1524360"/>
              <a:ext cx="226790" cy="970690"/>
            </a:xfrm>
            <a:custGeom>
              <a:avLst/>
              <a:gdLst>
                <a:gd name="connsiteX0" fmla="*/ 0 w 191096"/>
                <a:gd name="connsiteY0" fmla="*/ 0 h 681386"/>
                <a:gd name="connsiteX1" fmla="*/ 191096 w 191096"/>
                <a:gd name="connsiteY1" fmla="*/ 0 h 681386"/>
                <a:gd name="connsiteX2" fmla="*/ 191096 w 191096"/>
                <a:gd name="connsiteY2" fmla="*/ 681386 h 681386"/>
                <a:gd name="connsiteX3" fmla="*/ 0 w 191096"/>
                <a:gd name="connsiteY3" fmla="*/ 681386 h 681386"/>
              </a:gdLst>
              <a:ahLst/>
              <a:cxnLst>
                <a:cxn ang="0">
                  <a:pos x="connsiteX0" y="connsiteY0"/>
                </a:cxn>
                <a:cxn ang="0">
                  <a:pos x="connsiteX1" y="connsiteY1"/>
                </a:cxn>
                <a:cxn ang="0">
                  <a:pos x="connsiteX2" y="connsiteY2"/>
                </a:cxn>
                <a:cxn ang="0">
                  <a:pos x="connsiteX3" y="connsiteY3"/>
                </a:cxn>
              </a:cxnLst>
              <a:rect l="l" t="t" r="r" b="b"/>
              <a:pathLst>
                <a:path w="191096" h="681386">
                  <a:moveTo>
                    <a:pt x="0" y="0"/>
                  </a:moveTo>
                  <a:lnTo>
                    <a:pt x="191096" y="0"/>
                  </a:lnTo>
                  <a:lnTo>
                    <a:pt x="191096" y="681386"/>
                  </a:lnTo>
                  <a:lnTo>
                    <a:pt x="0" y="681386"/>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Freeform 15">
              <a:extLst>
                <a:ext uri="{FF2B5EF4-FFF2-40B4-BE49-F238E27FC236}">
                  <a16:creationId xmlns:a16="http://schemas.microsoft.com/office/drawing/2014/main" id="{50F55BE5-C280-51B9-8F37-8043EFC1CC0F}"/>
                </a:ext>
              </a:extLst>
            </p:cNvPr>
            <p:cNvSpPr/>
            <p:nvPr/>
          </p:nvSpPr>
          <p:spPr>
            <a:xfrm>
              <a:off x="4464505" y="1524360"/>
              <a:ext cx="226790" cy="1553457"/>
            </a:xfrm>
            <a:custGeom>
              <a:avLst/>
              <a:gdLst>
                <a:gd name="connsiteX0" fmla="*/ 0 w 191096"/>
                <a:gd name="connsiteY0" fmla="*/ 0 h 1090465"/>
                <a:gd name="connsiteX1" fmla="*/ 191096 w 191096"/>
                <a:gd name="connsiteY1" fmla="*/ 0 h 1090465"/>
                <a:gd name="connsiteX2" fmla="*/ 191096 w 191096"/>
                <a:gd name="connsiteY2" fmla="*/ 1090465 h 1090465"/>
                <a:gd name="connsiteX3" fmla="*/ 0 w 191096"/>
                <a:gd name="connsiteY3" fmla="*/ 1090465 h 1090465"/>
              </a:gdLst>
              <a:ahLst/>
              <a:cxnLst>
                <a:cxn ang="0">
                  <a:pos x="connsiteX0" y="connsiteY0"/>
                </a:cxn>
                <a:cxn ang="0">
                  <a:pos x="connsiteX1" y="connsiteY1"/>
                </a:cxn>
                <a:cxn ang="0">
                  <a:pos x="connsiteX2" y="connsiteY2"/>
                </a:cxn>
                <a:cxn ang="0">
                  <a:pos x="connsiteX3" y="connsiteY3"/>
                </a:cxn>
              </a:cxnLst>
              <a:rect l="l" t="t" r="r" b="b"/>
              <a:pathLst>
                <a:path w="191096" h="1090465">
                  <a:moveTo>
                    <a:pt x="0" y="0"/>
                  </a:moveTo>
                  <a:lnTo>
                    <a:pt x="191096" y="0"/>
                  </a:lnTo>
                  <a:lnTo>
                    <a:pt x="191096" y="1090465"/>
                  </a:lnTo>
                  <a:lnTo>
                    <a:pt x="0" y="1090465"/>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Freeform 16">
              <a:extLst>
                <a:ext uri="{FF2B5EF4-FFF2-40B4-BE49-F238E27FC236}">
                  <a16:creationId xmlns:a16="http://schemas.microsoft.com/office/drawing/2014/main" id="{AC92C363-288F-51EF-C71F-134393416283}"/>
                </a:ext>
              </a:extLst>
            </p:cNvPr>
            <p:cNvSpPr/>
            <p:nvPr/>
          </p:nvSpPr>
          <p:spPr>
            <a:xfrm>
              <a:off x="2449128" y="1524360"/>
              <a:ext cx="226790" cy="1063099"/>
            </a:xfrm>
            <a:custGeom>
              <a:avLst/>
              <a:gdLst>
                <a:gd name="connsiteX0" fmla="*/ 0 w 191096"/>
                <a:gd name="connsiteY0" fmla="*/ 0 h 746253"/>
                <a:gd name="connsiteX1" fmla="*/ 191096 w 191096"/>
                <a:gd name="connsiteY1" fmla="*/ 0 h 746253"/>
                <a:gd name="connsiteX2" fmla="*/ 191096 w 191096"/>
                <a:gd name="connsiteY2" fmla="*/ 746253 h 746253"/>
                <a:gd name="connsiteX3" fmla="*/ 0 w 191096"/>
                <a:gd name="connsiteY3" fmla="*/ 746253 h 746253"/>
              </a:gdLst>
              <a:ahLst/>
              <a:cxnLst>
                <a:cxn ang="0">
                  <a:pos x="connsiteX0" y="connsiteY0"/>
                </a:cxn>
                <a:cxn ang="0">
                  <a:pos x="connsiteX1" y="connsiteY1"/>
                </a:cxn>
                <a:cxn ang="0">
                  <a:pos x="connsiteX2" y="connsiteY2"/>
                </a:cxn>
                <a:cxn ang="0">
                  <a:pos x="connsiteX3" y="connsiteY3"/>
                </a:cxn>
              </a:cxnLst>
              <a:rect l="l" t="t" r="r" b="b"/>
              <a:pathLst>
                <a:path w="191096" h="746253">
                  <a:moveTo>
                    <a:pt x="0" y="0"/>
                  </a:moveTo>
                  <a:lnTo>
                    <a:pt x="191096" y="0"/>
                  </a:lnTo>
                  <a:lnTo>
                    <a:pt x="191096" y="746253"/>
                  </a:lnTo>
                  <a:lnTo>
                    <a:pt x="0" y="746253"/>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Freeform 17">
              <a:extLst>
                <a:ext uri="{FF2B5EF4-FFF2-40B4-BE49-F238E27FC236}">
                  <a16:creationId xmlns:a16="http://schemas.microsoft.com/office/drawing/2014/main" id="{A44031FC-870B-153C-BB28-848A1BBCCD9D}"/>
                </a:ext>
              </a:extLst>
            </p:cNvPr>
            <p:cNvSpPr/>
            <p:nvPr/>
          </p:nvSpPr>
          <p:spPr>
            <a:xfrm>
              <a:off x="2700979" y="1524223"/>
              <a:ext cx="226790" cy="1087894"/>
            </a:xfrm>
            <a:custGeom>
              <a:avLst/>
              <a:gdLst>
                <a:gd name="connsiteX0" fmla="*/ 0 w 191096"/>
                <a:gd name="connsiteY0" fmla="*/ 0 h 763658"/>
                <a:gd name="connsiteX1" fmla="*/ 191096 w 191096"/>
                <a:gd name="connsiteY1" fmla="*/ 0 h 763658"/>
                <a:gd name="connsiteX2" fmla="*/ 191096 w 191096"/>
                <a:gd name="connsiteY2" fmla="*/ 763659 h 763658"/>
                <a:gd name="connsiteX3" fmla="*/ 0 w 191096"/>
                <a:gd name="connsiteY3" fmla="*/ 763659 h 763658"/>
              </a:gdLst>
              <a:ahLst/>
              <a:cxnLst>
                <a:cxn ang="0">
                  <a:pos x="connsiteX0" y="connsiteY0"/>
                </a:cxn>
                <a:cxn ang="0">
                  <a:pos x="connsiteX1" y="connsiteY1"/>
                </a:cxn>
                <a:cxn ang="0">
                  <a:pos x="connsiteX2" y="connsiteY2"/>
                </a:cxn>
                <a:cxn ang="0">
                  <a:pos x="connsiteX3" y="connsiteY3"/>
                </a:cxn>
              </a:cxnLst>
              <a:rect l="l" t="t" r="r" b="b"/>
              <a:pathLst>
                <a:path w="191096" h="763658">
                  <a:moveTo>
                    <a:pt x="0" y="0"/>
                  </a:moveTo>
                  <a:lnTo>
                    <a:pt x="191096" y="0"/>
                  </a:lnTo>
                  <a:lnTo>
                    <a:pt x="191096" y="763659"/>
                  </a:lnTo>
                  <a:lnTo>
                    <a:pt x="0" y="763659"/>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1" name="Freeform 18">
              <a:extLst>
                <a:ext uri="{FF2B5EF4-FFF2-40B4-BE49-F238E27FC236}">
                  <a16:creationId xmlns:a16="http://schemas.microsoft.com/office/drawing/2014/main" id="{41F5E9B2-31F4-9622-3DE5-47FB4C040557}"/>
                </a:ext>
              </a:extLst>
            </p:cNvPr>
            <p:cNvSpPr/>
            <p:nvPr/>
          </p:nvSpPr>
          <p:spPr>
            <a:xfrm>
              <a:off x="1189418" y="1524223"/>
              <a:ext cx="226790" cy="669212"/>
            </a:xfrm>
            <a:custGeom>
              <a:avLst/>
              <a:gdLst>
                <a:gd name="connsiteX0" fmla="*/ 0 w 191096"/>
                <a:gd name="connsiteY0" fmla="*/ 0 h 469760"/>
                <a:gd name="connsiteX1" fmla="*/ 191096 w 191096"/>
                <a:gd name="connsiteY1" fmla="*/ 0 h 469760"/>
                <a:gd name="connsiteX2" fmla="*/ 191096 w 191096"/>
                <a:gd name="connsiteY2" fmla="*/ 469761 h 469760"/>
                <a:gd name="connsiteX3" fmla="*/ 0 w 191096"/>
                <a:gd name="connsiteY3" fmla="*/ 469761 h 469760"/>
              </a:gdLst>
              <a:ahLst/>
              <a:cxnLst>
                <a:cxn ang="0">
                  <a:pos x="connsiteX0" y="connsiteY0"/>
                </a:cxn>
                <a:cxn ang="0">
                  <a:pos x="connsiteX1" y="connsiteY1"/>
                </a:cxn>
                <a:cxn ang="0">
                  <a:pos x="connsiteX2" y="connsiteY2"/>
                </a:cxn>
                <a:cxn ang="0">
                  <a:pos x="connsiteX3" y="connsiteY3"/>
                </a:cxn>
              </a:cxnLst>
              <a:rect l="l" t="t" r="r" b="b"/>
              <a:pathLst>
                <a:path w="191096" h="469760">
                  <a:moveTo>
                    <a:pt x="0" y="0"/>
                  </a:moveTo>
                  <a:lnTo>
                    <a:pt x="191096" y="0"/>
                  </a:lnTo>
                  <a:lnTo>
                    <a:pt x="191096" y="469761"/>
                  </a:lnTo>
                  <a:lnTo>
                    <a:pt x="0" y="469761"/>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 name="Freeform 19">
              <a:extLst>
                <a:ext uri="{FF2B5EF4-FFF2-40B4-BE49-F238E27FC236}">
                  <a16:creationId xmlns:a16="http://schemas.microsoft.com/office/drawing/2014/main" id="{6196DBD8-9079-8FFF-2B00-82E91B9E5648}"/>
                </a:ext>
              </a:extLst>
            </p:cNvPr>
            <p:cNvSpPr/>
            <p:nvPr/>
          </p:nvSpPr>
          <p:spPr>
            <a:xfrm>
              <a:off x="6482230" y="1524223"/>
              <a:ext cx="226790" cy="2868036"/>
            </a:xfrm>
            <a:custGeom>
              <a:avLst/>
              <a:gdLst>
                <a:gd name="connsiteX0" fmla="*/ 0 w 191096"/>
                <a:gd name="connsiteY0" fmla="*/ 0 h 2013247"/>
                <a:gd name="connsiteX1" fmla="*/ 191097 w 191096"/>
                <a:gd name="connsiteY1" fmla="*/ 0 h 2013247"/>
                <a:gd name="connsiteX2" fmla="*/ 191097 w 191096"/>
                <a:gd name="connsiteY2" fmla="*/ 2013248 h 2013247"/>
                <a:gd name="connsiteX3" fmla="*/ 0 w 191096"/>
                <a:gd name="connsiteY3" fmla="*/ 2013248 h 2013247"/>
              </a:gdLst>
              <a:ahLst/>
              <a:cxnLst>
                <a:cxn ang="0">
                  <a:pos x="connsiteX0" y="connsiteY0"/>
                </a:cxn>
                <a:cxn ang="0">
                  <a:pos x="connsiteX1" y="connsiteY1"/>
                </a:cxn>
                <a:cxn ang="0">
                  <a:pos x="connsiteX2" y="connsiteY2"/>
                </a:cxn>
                <a:cxn ang="0">
                  <a:pos x="connsiteX3" y="connsiteY3"/>
                </a:cxn>
              </a:cxnLst>
              <a:rect l="l" t="t" r="r" b="b"/>
              <a:pathLst>
                <a:path w="191096" h="2013247">
                  <a:moveTo>
                    <a:pt x="0" y="0"/>
                  </a:moveTo>
                  <a:lnTo>
                    <a:pt x="191097" y="0"/>
                  </a:lnTo>
                  <a:lnTo>
                    <a:pt x="191097" y="2013248"/>
                  </a:lnTo>
                  <a:lnTo>
                    <a:pt x="0" y="2013248"/>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 name="Freeform 20">
              <a:extLst>
                <a:ext uri="{FF2B5EF4-FFF2-40B4-BE49-F238E27FC236}">
                  <a16:creationId xmlns:a16="http://schemas.microsoft.com/office/drawing/2014/main" id="{5117ACF2-6BAA-5170-46D5-0BE1C8CE8EA8}"/>
                </a:ext>
              </a:extLst>
            </p:cNvPr>
            <p:cNvSpPr/>
            <p:nvPr/>
          </p:nvSpPr>
          <p:spPr>
            <a:xfrm>
              <a:off x="3960689" y="1524360"/>
              <a:ext cx="226790" cy="1430157"/>
            </a:xfrm>
            <a:custGeom>
              <a:avLst/>
              <a:gdLst>
                <a:gd name="connsiteX0" fmla="*/ 0 w 191096"/>
                <a:gd name="connsiteY0" fmla="*/ 0 h 1003913"/>
                <a:gd name="connsiteX1" fmla="*/ 191096 w 191096"/>
                <a:gd name="connsiteY1" fmla="*/ 0 h 1003913"/>
                <a:gd name="connsiteX2" fmla="*/ 191096 w 191096"/>
                <a:gd name="connsiteY2" fmla="*/ 1003913 h 1003913"/>
                <a:gd name="connsiteX3" fmla="*/ 0 w 191096"/>
                <a:gd name="connsiteY3" fmla="*/ 1003913 h 1003913"/>
              </a:gdLst>
              <a:ahLst/>
              <a:cxnLst>
                <a:cxn ang="0">
                  <a:pos x="connsiteX0" y="connsiteY0"/>
                </a:cxn>
                <a:cxn ang="0">
                  <a:pos x="connsiteX1" y="connsiteY1"/>
                </a:cxn>
                <a:cxn ang="0">
                  <a:pos x="connsiteX2" y="connsiteY2"/>
                </a:cxn>
                <a:cxn ang="0">
                  <a:pos x="connsiteX3" y="connsiteY3"/>
                </a:cxn>
              </a:cxnLst>
              <a:rect l="l" t="t" r="r" b="b"/>
              <a:pathLst>
                <a:path w="191096" h="1003913">
                  <a:moveTo>
                    <a:pt x="0" y="0"/>
                  </a:moveTo>
                  <a:lnTo>
                    <a:pt x="191096" y="0"/>
                  </a:lnTo>
                  <a:lnTo>
                    <a:pt x="191096" y="1003913"/>
                  </a:lnTo>
                  <a:lnTo>
                    <a:pt x="0" y="1003913"/>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 name="Freeform 21">
              <a:extLst>
                <a:ext uri="{FF2B5EF4-FFF2-40B4-BE49-F238E27FC236}">
                  <a16:creationId xmlns:a16="http://schemas.microsoft.com/office/drawing/2014/main" id="{3510A0AB-0CF3-F353-7E0D-94A7D4CF6482}"/>
                </a:ext>
              </a:extLst>
            </p:cNvPr>
            <p:cNvSpPr/>
            <p:nvPr/>
          </p:nvSpPr>
          <p:spPr>
            <a:xfrm>
              <a:off x="1441382" y="1524360"/>
              <a:ext cx="226790" cy="692247"/>
            </a:xfrm>
            <a:custGeom>
              <a:avLst/>
              <a:gdLst>
                <a:gd name="connsiteX0" fmla="*/ 0 w 191096"/>
                <a:gd name="connsiteY0" fmla="*/ 0 h 485930"/>
                <a:gd name="connsiteX1" fmla="*/ 191096 w 191096"/>
                <a:gd name="connsiteY1" fmla="*/ 0 h 485930"/>
                <a:gd name="connsiteX2" fmla="*/ 191096 w 191096"/>
                <a:gd name="connsiteY2" fmla="*/ 485930 h 485930"/>
                <a:gd name="connsiteX3" fmla="*/ 0 w 191096"/>
                <a:gd name="connsiteY3" fmla="*/ 485930 h 485930"/>
              </a:gdLst>
              <a:ahLst/>
              <a:cxnLst>
                <a:cxn ang="0">
                  <a:pos x="connsiteX0" y="connsiteY0"/>
                </a:cxn>
                <a:cxn ang="0">
                  <a:pos x="connsiteX1" y="connsiteY1"/>
                </a:cxn>
                <a:cxn ang="0">
                  <a:pos x="connsiteX2" y="connsiteY2"/>
                </a:cxn>
                <a:cxn ang="0">
                  <a:pos x="connsiteX3" y="connsiteY3"/>
                </a:cxn>
              </a:cxnLst>
              <a:rect l="l" t="t" r="r" b="b"/>
              <a:pathLst>
                <a:path w="191096" h="485930">
                  <a:moveTo>
                    <a:pt x="0" y="0"/>
                  </a:moveTo>
                  <a:lnTo>
                    <a:pt x="191096" y="0"/>
                  </a:lnTo>
                  <a:lnTo>
                    <a:pt x="191096" y="485930"/>
                  </a:lnTo>
                  <a:lnTo>
                    <a:pt x="0" y="485930"/>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 name="Freeform 22">
              <a:extLst>
                <a:ext uri="{FF2B5EF4-FFF2-40B4-BE49-F238E27FC236}">
                  <a16:creationId xmlns:a16="http://schemas.microsoft.com/office/drawing/2014/main" id="{F9DD5C75-743F-30C7-8B9A-2C7ADC1D7FFF}"/>
                </a:ext>
              </a:extLst>
            </p:cNvPr>
            <p:cNvSpPr/>
            <p:nvPr/>
          </p:nvSpPr>
          <p:spPr>
            <a:xfrm>
              <a:off x="4212654" y="1524223"/>
              <a:ext cx="226790" cy="1470804"/>
            </a:xfrm>
            <a:custGeom>
              <a:avLst/>
              <a:gdLst>
                <a:gd name="connsiteX0" fmla="*/ 0 w 191096"/>
                <a:gd name="connsiteY0" fmla="*/ 0 h 1032446"/>
                <a:gd name="connsiteX1" fmla="*/ 191096 w 191096"/>
                <a:gd name="connsiteY1" fmla="*/ 0 h 1032446"/>
                <a:gd name="connsiteX2" fmla="*/ 191096 w 191096"/>
                <a:gd name="connsiteY2" fmla="*/ 1032447 h 1032446"/>
                <a:gd name="connsiteX3" fmla="*/ 0 w 191096"/>
                <a:gd name="connsiteY3" fmla="*/ 1032447 h 1032446"/>
              </a:gdLst>
              <a:ahLst/>
              <a:cxnLst>
                <a:cxn ang="0">
                  <a:pos x="connsiteX0" y="connsiteY0"/>
                </a:cxn>
                <a:cxn ang="0">
                  <a:pos x="connsiteX1" y="connsiteY1"/>
                </a:cxn>
                <a:cxn ang="0">
                  <a:pos x="connsiteX2" y="connsiteY2"/>
                </a:cxn>
                <a:cxn ang="0">
                  <a:pos x="connsiteX3" y="connsiteY3"/>
                </a:cxn>
              </a:cxnLst>
              <a:rect l="l" t="t" r="r" b="b"/>
              <a:pathLst>
                <a:path w="191096" h="1032446">
                  <a:moveTo>
                    <a:pt x="0" y="0"/>
                  </a:moveTo>
                  <a:lnTo>
                    <a:pt x="191096" y="0"/>
                  </a:lnTo>
                  <a:lnTo>
                    <a:pt x="191096" y="1032447"/>
                  </a:lnTo>
                  <a:lnTo>
                    <a:pt x="0" y="1032447"/>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6" name="Freeform 23">
              <a:extLst>
                <a:ext uri="{FF2B5EF4-FFF2-40B4-BE49-F238E27FC236}">
                  <a16:creationId xmlns:a16="http://schemas.microsoft.com/office/drawing/2014/main" id="{BF23429E-DF44-59B7-AA5C-0D319CFE6DEE}"/>
                </a:ext>
              </a:extLst>
            </p:cNvPr>
            <p:cNvSpPr/>
            <p:nvPr/>
          </p:nvSpPr>
          <p:spPr>
            <a:xfrm>
              <a:off x="5976179" y="1524360"/>
              <a:ext cx="226790" cy="2022272"/>
            </a:xfrm>
            <a:custGeom>
              <a:avLst/>
              <a:gdLst>
                <a:gd name="connsiteX0" fmla="*/ 0 w 191096"/>
                <a:gd name="connsiteY0" fmla="*/ 0 h 1419554"/>
                <a:gd name="connsiteX1" fmla="*/ 191096 w 191096"/>
                <a:gd name="connsiteY1" fmla="*/ 0 h 1419554"/>
                <a:gd name="connsiteX2" fmla="*/ 191096 w 191096"/>
                <a:gd name="connsiteY2" fmla="*/ 1419555 h 1419554"/>
                <a:gd name="connsiteX3" fmla="*/ 0 w 191096"/>
                <a:gd name="connsiteY3" fmla="*/ 1419555 h 1419554"/>
              </a:gdLst>
              <a:ahLst/>
              <a:cxnLst>
                <a:cxn ang="0">
                  <a:pos x="connsiteX0" y="connsiteY0"/>
                </a:cxn>
                <a:cxn ang="0">
                  <a:pos x="connsiteX1" y="connsiteY1"/>
                </a:cxn>
                <a:cxn ang="0">
                  <a:pos x="connsiteX2" y="connsiteY2"/>
                </a:cxn>
                <a:cxn ang="0">
                  <a:pos x="connsiteX3" y="connsiteY3"/>
                </a:cxn>
              </a:cxnLst>
              <a:rect l="l" t="t" r="r" b="b"/>
              <a:pathLst>
                <a:path w="191096" h="1419554">
                  <a:moveTo>
                    <a:pt x="0" y="0"/>
                  </a:moveTo>
                  <a:lnTo>
                    <a:pt x="191096" y="0"/>
                  </a:lnTo>
                  <a:lnTo>
                    <a:pt x="191096" y="1419555"/>
                  </a:lnTo>
                  <a:lnTo>
                    <a:pt x="0" y="1419555"/>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7" name="Freeform 24">
              <a:extLst>
                <a:ext uri="{FF2B5EF4-FFF2-40B4-BE49-F238E27FC236}">
                  <a16:creationId xmlns:a16="http://schemas.microsoft.com/office/drawing/2014/main" id="{8EE6945C-0FEE-5EAF-22B9-ED0623007F7A}"/>
                </a:ext>
              </a:extLst>
            </p:cNvPr>
            <p:cNvSpPr/>
            <p:nvPr/>
          </p:nvSpPr>
          <p:spPr>
            <a:xfrm>
              <a:off x="3204908" y="1524224"/>
              <a:ext cx="226790" cy="1108084"/>
            </a:xfrm>
            <a:custGeom>
              <a:avLst/>
              <a:gdLst>
                <a:gd name="connsiteX0" fmla="*/ 0 w 191096"/>
                <a:gd name="connsiteY0" fmla="*/ 0 h 787817"/>
                <a:gd name="connsiteX1" fmla="*/ 191096 w 191096"/>
                <a:gd name="connsiteY1" fmla="*/ 0 h 787817"/>
                <a:gd name="connsiteX2" fmla="*/ 191096 w 191096"/>
                <a:gd name="connsiteY2" fmla="*/ 787817 h 787817"/>
                <a:gd name="connsiteX3" fmla="*/ 0 w 191096"/>
                <a:gd name="connsiteY3" fmla="*/ 787817 h 787817"/>
              </a:gdLst>
              <a:ahLst/>
              <a:cxnLst>
                <a:cxn ang="0">
                  <a:pos x="connsiteX0" y="connsiteY0"/>
                </a:cxn>
                <a:cxn ang="0">
                  <a:pos x="connsiteX1" y="connsiteY1"/>
                </a:cxn>
                <a:cxn ang="0">
                  <a:pos x="connsiteX2" y="connsiteY2"/>
                </a:cxn>
                <a:cxn ang="0">
                  <a:pos x="connsiteX3" y="connsiteY3"/>
                </a:cxn>
              </a:cxnLst>
              <a:rect l="l" t="t" r="r" b="b"/>
              <a:pathLst>
                <a:path w="191096" h="787817">
                  <a:moveTo>
                    <a:pt x="0" y="0"/>
                  </a:moveTo>
                  <a:lnTo>
                    <a:pt x="191096" y="0"/>
                  </a:lnTo>
                  <a:lnTo>
                    <a:pt x="191096" y="787817"/>
                  </a:lnTo>
                  <a:lnTo>
                    <a:pt x="0" y="787817"/>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8" name="Freeform 25">
              <a:extLst>
                <a:ext uri="{FF2B5EF4-FFF2-40B4-BE49-F238E27FC236}">
                  <a16:creationId xmlns:a16="http://schemas.microsoft.com/office/drawing/2014/main" id="{B36A025D-C4E1-D907-780F-0D6328FCB063}"/>
                </a:ext>
              </a:extLst>
            </p:cNvPr>
            <p:cNvSpPr/>
            <p:nvPr/>
          </p:nvSpPr>
          <p:spPr>
            <a:xfrm>
              <a:off x="5220398" y="1524223"/>
              <a:ext cx="226790" cy="1656705"/>
            </a:xfrm>
            <a:custGeom>
              <a:avLst/>
              <a:gdLst>
                <a:gd name="connsiteX0" fmla="*/ 0 w 191096"/>
                <a:gd name="connsiteY0" fmla="*/ 0 h 1162941"/>
                <a:gd name="connsiteX1" fmla="*/ 191096 w 191096"/>
                <a:gd name="connsiteY1" fmla="*/ 0 h 1162941"/>
                <a:gd name="connsiteX2" fmla="*/ 191096 w 191096"/>
                <a:gd name="connsiteY2" fmla="*/ 1162941 h 1162941"/>
                <a:gd name="connsiteX3" fmla="*/ 0 w 191096"/>
                <a:gd name="connsiteY3" fmla="*/ 1162941 h 1162941"/>
              </a:gdLst>
              <a:ahLst/>
              <a:cxnLst>
                <a:cxn ang="0">
                  <a:pos x="connsiteX0" y="connsiteY0"/>
                </a:cxn>
                <a:cxn ang="0">
                  <a:pos x="connsiteX1" y="connsiteY1"/>
                </a:cxn>
                <a:cxn ang="0">
                  <a:pos x="connsiteX2" y="connsiteY2"/>
                </a:cxn>
                <a:cxn ang="0">
                  <a:pos x="connsiteX3" y="connsiteY3"/>
                </a:cxn>
              </a:cxnLst>
              <a:rect l="l" t="t" r="r" b="b"/>
              <a:pathLst>
                <a:path w="191096" h="1162941">
                  <a:moveTo>
                    <a:pt x="0" y="0"/>
                  </a:moveTo>
                  <a:lnTo>
                    <a:pt x="191096" y="0"/>
                  </a:lnTo>
                  <a:lnTo>
                    <a:pt x="191096" y="1162941"/>
                  </a:lnTo>
                  <a:lnTo>
                    <a:pt x="0" y="1162941"/>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9" name="Freeform 26">
              <a:extLst>
                <a:ext uri="{FF2B5EF4-FFF2-40B4-BE49-F238E27FC236}">
                  <a16:creationId xmlns:a16="http://schemas.microsoft.com/office/drawing/2014/main" id="{A4A5300D-F413-54EA-5A2C-46D1B2EBD36C}"/>
                </a:ext>
              </a:extLst>
            </p:cNvPr>
            <p:cNvSpPr/>
            <p:nvPr/>
          </p:nvSpPr>
          <p:spPr>
            <a:xfrm>
              <a:off x="6228030" y="1524223"/>
              <a:ext cx="226790" cy="2185139"/>
            </a:xfrm>
            <a:custGeom>
              <a:avLst/>
              <a:gdLst>
                <a:gd name="connsiteX0" fmla="*/ 0 w 191096"/>
                <a:gd name="connsiteY0" fmla="*/ 0 h 1533880"/>
                <a:gd name="connsiteX1" fmla="*/ 191097 w 191096"/>
                <a:gd name="connsiteY1" fmla="*/ 0 h 1533880"/>
                <a:gd name="connsiteX2" fmla="*/ 191097 w 191096"/>
                <a:gd name="connsiteY2" fmla="*/ 1533880 h 1533880"/>
                <a:gd name="connsiteX3" fmla="*/ 0 w 191096"/>
                <a:gd name="connsiteY3" fmla="*/ 1533880 h 1533880"/>
              </a:gdLst>
              <a:ahLst/>
              <a:cxnLst>
                <a:cxn ang="0">
                  <a:pos x="connsiteX0" y="connsiteY0"/>
                </a:cxn>
                <a:cxn ang="0">
                  <a:pos x="connsiteX1" y="connsiteY1"/>
                </a:cxn>
                <a:cxn ang="0">
                  <a:pos x="connsiteX2" y="connsiteY2"/>
                </a:cxn>
                <a:cxn ang="0">
                  <a:pos x="connsiteX3" y="connsiteY3"/>
                </a:cxn>
              </a:cxnLst>
              <a:rect l="l" t="t" r="r" b="b"/>
              <a:pathLst>
                <a:path w="191096" h="1533880">
                  <a:moveTo>
                    <a:pt x="0" y="0"/>
                  </a:moveTo>
                  <a:lnTo>
                    <a:pt x="191097" y="0"/>
                  </a:lnTo>
                  <a:lnTo>
                    <a:pt x="191097" y="1533880"/>
                  </a:lnTo>
                  <a:lnTo>
                    <a:pt x="0" y="1533880"/>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0" name="Freeform 27">
              <a:extLst>
                <a:ext uri="{FF2B5EF4-FFF2-40B4-BE49-F238E27FC236}">
                  <a16:creationId xmlns:a16="http://schemas.microsoft.com/office/drawing/2014/main" id="{5E01BF0E-4D62-7257-A570-33FB734DA087}"/>
                </a:ext>
              </a:extLst>
            </p:cNvPr>
            <p:cNvSpPr/>
            <p:nvPr/>
          </p:nvSpPr>
          <p:spPr>
            <a:xfrm>
              <a:off x="4968433" y="1524360"/>
              <a:ext cx="226790" cy="1593293"/>
            </a:xfrm>
            <a:custGeom>
              <a:avLst/>
              <a:gdLst>
                <a:gd name="connsiteX0" fmla="*/ 0 w 191096"/>
                <a:gd name="connsiteY0" fmla="*/ 0 h 1118428"/>
                <a:gd name="connsiteX1" fmla="*/ 191096 w 191096"/>
                <a:gd name="connsiteY1" fmla="*/ 0 h 1118428"/>
                <a:gd name="connsiteX2" fmla="*/ 191096 w 191096"/>
                <a:gd name="connsiteY2" fmla="*/ 1118429 h 1118428"/>
                <a:gd name="connsiteX3" fmla="*/ 0 w 191096"/>
                <a:gd name="connsiteY3" fmla="*/ 1118429 h 1118428"/>
              </a:gdLst>
              <a:ahLst/>
              <a:cxnLst>
                <a:cxn ang="0">
                  <a:pos x="connsiteX0" y="connsiteY0"/>
                </a:cxn>
                <a:cxn ang="0">
                  <a:pos x="connsiteX1" y="connsiteY1"/>
                </a:cxn>
                <a:cxn ang="0">
                  <a:pos x="connsiteX2" y="connsiteY2"/>
                </a:cxn>
                <a:cxn ang="0">
                  <a:pos x="connsiteX3" y="connsiteY3"/>
                </a:cxn>
              </a:cxnLst>
              <a:rect l="l" t="t" r="r" b="b"/>
              <a:pathLst>
                <a:path w="191096" h="1118428">
                  <a:moveTo>
                    <a:pt x="0" y="0"/>
                  </a:moveTo>
                  <a:lnTo>
                    <a:pt x="191096" y="0"/>
                  </a:lnTo>
                  <a:lnTo>
                    <a:pt x="191096" y="1118429"/>
                  </a:lnTo>
                  <a:lnTo>
                    <a:pt x="0" y="1118429"/>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1" name="Freeform 28">
              <a:extLst>
                <a:ext uri="{FF2B5EF4-FFF2-40B4-BE49-F238E27FC236}">
                  <a16:creationId xmlns:a16="http://schemas.microsoft.com/office/drawing/2014/main" id="{91DF0536-9EDA-DD27-3CFC-B21CBB85D9B4}"/>
                </a:ext>
              </a:extLst>
            </p:cNvPr>
            <p:cNvSpPr/>
            <p:nvPr/>
          </p:nvSpPr>
          <p:spPr>
            <a:xfrm>
              <a:off x="924923" y="1524360"/>
              <a:ext cx="5794393" cy="13550"/>
            </a:xfrm>
            <a:custGeom>
              <a:avLst/>
              <a:gdLst>
                <a:gd name="connsiteX0" fmla="*/ 0 w 4882417"/>
                <a:gd name="connsiteY0" fmla="*/ 0 h 9511"/>
                <a:gd name="connsiteX1" fmla="*/ 4882417 w 4882417"/>
                <a:gd name="connsiteY1" fmla="*/ 0 h 9511"/>
              </a:gdLst>
              <a:ahLst/>
              <a:cxnLst>
                <a:cxn ang="0">
                  <a:pos x="connsiteX0" y="connsiteY0"/>
                </a:cxn>
                <a:cxn ang="0">
                  <a:pos x="connsiteX1" y="connsiteY1"/>
                </a:cxn>
              </a:cxnLst>
              <a:rect l="l" t="t" r="r" b="b"/>
              <a:pathLst>
                <a:path w="4882417" h="9511">
                  <a:moveTo>
                    <a:pt x="0" y="0"/>
                  </a:moveTo>
                  <a:lnTo>
                    <a:pt x="4882417"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EB728639-7646-D30E-7B8A-D53381CD622C}"/>
                </a:ext>
              </a:extLst>
            </p:cNvPr>
            <p:cNvSpPr txBox="1"/>
            <p:nvPr/>
          </p:nvSpPr>
          <p:spPr>
            <a:xfrm>
              <a:off x="1718234" y="2249269"/>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SD</a:t>
              </a:r>
            </a:p>
          </p:txBody>
        </p:sp>
        <p:sp>
          <p:nvSpPr>
            <p:cNvPr id="33" name="TextBox 32">
              <a:extLst>
                <a:ext uri="{FF2B5EF4-FFF2-40B4-BE49-F238E27FC236}">
                  <a16:creationId xmlns:a16="http://schemas.microsoft.com/office/drawing/2014/main" id="{9DF5A8F5-5041-8480-1730-033A5BC68D3E}"/>
                </a:ext>
              </a:extLst>
            </p:cNvPr>
            <p:cNvSpPr txBox="1"/>
            <p:nvPr/>
          </p:nvSpPr>
          <p:spPr>
            <a:xfrm>
              <a:off x="2973852" y="2630770"/>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34" name="TextBox 33">
              <a:extLst>
                <a:ext uri="{FF2B5EF4-FFF2-40B4-BE49-F238E27FC236}">
                  <a16:creationId xmlns:a16="http://schemas.microsoft.com/office/drawing/2014/main" id="{11267595-7ED7-2F31-80E6-0E42BA681723}"/>
                </a:ext>
              </a:extLst>
            </p:cNvPr>
            <p:cNvSpPr txBox="1"/>
            <p:nvPr/>
          </p:nvSpPr>
          <p:spPr>
            <a:xfrm>
              <a:off x="2222053" y="2551556"/>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35" name="TextBox 34">
              <a:extLst>
                <a:ext uri="{FF2B5EF4-FFF2-40B4-BE49-F238E27FC236}">
                  <a16:creationId xmlns:a16="http://schemas.microsoft.com/office/drawing/2014/main" id="{A19EA798-CB82-F675-7B76-6E3DDC00CC9C}"/>
                </a:ext>
              </a:extLst>
            </p:cNvPr>
            <p:cNvSpPr txBox="1"/>
            <p:nvPr/>
          </p:nvSpPr>
          <p:spPr>
            <a:xfrm>
              <a:off x="4737377" y="3085407"/>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36" name="TextBox 35">
              <a:extLst>
                <a:ext uri="{FF2B5EF4-FFF2-40B4-BE49-F238E27FC236}">
                  <a16:creationId xmlns:a16="http://schemas.microsoft.com/office/drawing/2014/main" id="{939259C9-0F8F-F7A5-3568-B428C52B9E34}"/>
                </a:ext>
              </a:extLst>
            </p:cNvPr>
            <p:cNvSpPr txBox="1"/>
            <p:nvPr/>
          </p:nvSpPr>
          <p:spPr>
            <a:xfrm>
              <a:off x="5749104" y="3354368"/>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37" name="TextBox 36">
              <a:extLst>
                <a:ext uri="{FF2B5EF4-FFF2-40B4-BE49-F238E27FC236}">
                  <a16:creationId xmlns:a16="http://schemas.microsoft.com/office/drawing/2014/main" id="{0DA4C2F1-72AA-3084-245A-8AA621BFAAC4}"/>
                </a:ext>
              </a:extLst>
            </p:cNvPr>
            <p:cNvSpPr txBox="1"/>
            <p:nvPr/>
          </p:nvSpPr>
          <p:spPr>
            <a:xfrm>
              <a:off x="3737595" y="2866313"/>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38" name="TextBox 37">
              <a:extLst>
                <a:ext uri="{FF2B5EF4-FFF2-40B4-BE49-F238E27FC236}">
                  <a16:creationId xmlns:a16="http://schemas.microsoft.com/office/drawing/2014/main" id="{C54488D4-7185-425C-6DE6-FE0D12AD7254}"/>
                </a:ext>
              </a:extLst>
            </p:cNvPr>
            <p:cNvSpPr txBox="1"/>
            <p:nvPr/>
          </p:nvSpPr>
          <p:spPr>
            <a:xfrm>
              <a:off x="5497139" y="3177131"/>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PD</a:t>
              </a:r>
            </a:p>
          </p:txBody>
        </p:sp>
        <p:sp>
          <p:nvSpPr>
            <p:cNvPr id="39" name="TextBox 38">
              <a:extLst>
                <a:ext uri="{FF2B5EF4-FFF2-40B4-BE49-F238E27FC236}">
                  <a16:creationId xmlns:a16="http://schemas.microsoft.com/office/drawing/2014/main" id="{0E9BF047-70A4-6962-351E-BACDDD2203A4}"/>
                </a:ext>
              </a:extLst>
            </p:cNvPr>
            <p:cNvSpPr txBox="1"/>
            <p:nvPr/>
          </p:nvSpPr>
          <p:spPr>
            <a:xfrm>
              <a:off x="3481763" y="2751140"/>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0" name="TextBox 39">
              <a:extLst>
                <a:ext uri="{FF2B5EF4-FFF2-40B4-BE49-F238E27FC236}">
                  <a16:creationId xmlns:a16="http://schemas.microsoft.com/office/drawing/2014/main" id="{F0A9CC53-CDD8-4089-233C-801AE98F85E7}"/>
                </a:ext>
              </a:extLst>
            </p:cNvPr>
            <p:cNvSpPr txBox="1"/>
            <p:nvPr/>
          </p:nvSpPr>
          <p:spPr>
            <a:xfrm>
              <a:off x="1966108" y="2492749"/>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1" name="TextBox 40">
              <a:extLst>
                <a:ext uri="{FF2B5EF4-FFF2-40B4-BE49-F238E27FC236}">
                  <a16:creationId xmlns:a16="http://schemas.microsoft.com/office/drawing/2014/main" id="{7F46A017-73B2-4F1D-346A-9C95D111A4B3}"/>
                </a:ext>
              </a:extLst>
            </p:cNvPr>
            <p:cNvSpPr txBox="1"/>
            <p:nvPr/>
          </p:nvSpPr>
          <p:spPr>
            <a:xfrm>
              <a:off x="4493373" y="3075522"/>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2" name="TextBox 41">
              <a:extLst>
                <a:ext uri="{FF2B5EF4-FFF2-40B4-BE49-F238E27FC236}">
                  <a16:creationId xmlns:a16="http://schemas.microsoft.com/office/drawing/2014/main" id="{E3EBA1BF-8C98-60D2-B58C-59C9AA53D95C}"/>
                </a:ext>
              </a:extLst>
            </p:cNvPr>
            <p:cNvSpPr txBox="1"/>
            <p:nvPr/>
          </p:nvSpPr>
          <p:spPr>
            <a:xfrm>
              <a:off x="2470037" y="2585158"/>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3" name="TextBox 42">
              <a:extLst>
                <a:ext uri="{FF2B5EF4-FFF2-40B4-BE49-F238E27FC236}">
                  <a16:creationId xmlns:a16="http://schemas.microsoft.com/office/drawing/2014/main" id="{C39911B4-E38A-1BC0-4BD0-43FB684F2A33}"/>
                </a:ext>
              </a:extLst>
            </p:cNvPr>
            <p:cNvSpPr txBox="1"/>
            <p:nvPr/>
          </p:nvSpPr>
          <p:spPr>
            <a:xfrm>
              <a:off x="2725866" y="2609820"/>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4" name="TextBox 43">
              <a:extLst>
                <a:ext uri="{FF2B5EF4-FFF2-40B4-BE49-F238E27FC236}">
                  <a16:creationId xmlns:a16="http://schemas.microsoft.com/office/drawing/2014/main" id="{33A6E805-2EF7-B78E-09A0-EBEF97C87B3B}"/>
                </a:ext>
              </a:extLst>
            </p:cNvPr>
            <p:cNvSpPr txBox="1"/>
            <p:nvPr/>
          </p:nvSpPr>
          <p:spPr>
            <a:xfrm>
              <a:off x="1214306" y="2192207"/>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SD</a:t>
              </a:r>
            </a:p>
          </p:txBody>
        </p:sp>
        <p:sp>
          <p:nvSpPr>
            <p:cNvPr id="45" name="TextBox 44">
              <a:extLst>
                <a:ext uri="{FF2B5EF4-FFF2-40B4-BE49-F238E27FC236}">
                  <a16:creationId xmlns:a16="http://schemas.microsoft.com/office/drawing/2014/main" id="{63977DA1-659B-4420-5FB3-932F9FF2D32F}"/>
                </a:ext>
              </a:extLst>
            </p:cNvPr>
            <p:cNvSpPr txBox="1"/>
            <p:nvPr/>
          </p:nvSpPr>
          <p:spPr>
            <a:xfrm>
              <a:off x="6513036" y="4389962"/>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PD</a:t>
              </a:r>
            </a:p>
          </p:txBody>
        </p:sp>
        <p:sp>
          <p:nvSpPr>
            <p:cNvPr id="46" name="TextBox 45">
              <a:extLst>
                <a:ext uri="{FF2B5EF4-FFF2-40B4-BE49-F238E27FC236}">
                  <a16:creationId xmlns:a16="http://schemas.microsoft.com/office/drawing/2014/main" id="{C5AFFE17-50F3-D6D6-7254-E0575F927A56}"/>
                </a:ext>
              </a:extLst>
            </p:cNvPr>
            <p:cNvSpPr txBox="1"/>
            <p:nvPr/>
          </p:nvSpPr>
          <p:spPr>
            <a:xfrm>
              <a:off x="3989557" y="2952216"/>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7" name="TextBox 46">
              <a:extLst>
                <a:ext uri="{FF2B5EF4-FFF2-40B4-BE49-F238E27FC236}">
                  <a16:creationId xmlns:a16="http://schemas.microsoft.com/office/drawing/2014/main" id="{83DD2641-7E51-7294-FD75-587809104297}"/>
                </a:ext>
              </a:extLst>
            </p:cNvPr>
            <p:cNvSpPr txBox="1"/>
            <p:nvPr/>
          </p:nvSpPr>
          <p:spPr>
            <a:xfrm>
              <a:off x="1466269" y="2207084"/>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SD</a:t>
              </a:r>
            </a:p>
          </p:txBody>
        </p:sp>
        <p:sp>
          <p:nvSpPr>
            <p:cNvPr id="48" name="TextBox 47">
              <a:extLst>
                <a:ext uri="{FF2B5EF4-FFF2-40B4-BE49-F238E27FC236}">
                  <a16:creationId xmlns:a16="http://schemas.microsoft.com/office/drawing/2014/main" id="{B844A2F1-A8D6-86D3-2B30-231A74CED863}"/>
                </a:ext>
              </a:extLst>
            </p:cNvPr>
            <p:cNvSpPr txBox="1"/>
            <p:nvPr/>
          </p:nvSpPr>
          <p:spPr>
            <a:xfrm>
              <a:off x="4241524" y="2992730"/>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49" name="TextBox 48">
              <a:extLst>
                <a:ext uri="{FF2B5EF4-FFF2-40B4-BE49-F238E27FC236}">
                  <a16:creationId xmlns:a16="http://schemas.microsoft.com/office/drawing/2014/main" id="{47BC0C15-F09F-3232-054E-901CA17E8E67}"/>
                </a:ext>
              </a:extLst>
            </p:cNvPr>
            <p:cNvSpPr txBox="1"/>
            <p:nvPr/>
          </p:nvSpPr>
          <p:spPr>
            <a:xfrm>
              <a:off x="6001067" y="3544334"/>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50" name="TextBox 49">
              <a:extLst>
                <a:ext uri="{FF2B5EF4-FFF2-40B4-BE49-F238E27FC236}">
                  <a16:creationId xmlns:a16="http://schemas.microsoft.com/office/drawing/2014/main" id="{F0E8E873-80E4-A661-91C8-DFDB46C4FE6F}"/>
                </a:ext>
              </a:extLst>
            </p:cNvPr>
            <p:cNvSpPr txBox="1"/>
            <p:nvPr/>
          </p:nvSpPr>
          <p:spPr>
            <a:xfrm>
              <a:off x="3229796" y="2630770"/>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51" name="TextBox 50">
              <a:extLst>
                <a:ext uri="{FF2B5EF4-FFF2-40B4-BE49-F238E27FC236}">
                  <a16:creationId xmlns:a16="http://schemas.microsoft.com/office/drawing/2014/main" id="{F454E72F-76F4-DC4D-7A18-592101D2FA4C}"/>
                </a:ext>
              </a:extLst>
            </p:cNvPr>
            <p:cNvSpPr txBox="1"/>
            <p:nvPr/>
          </p:nvSpPr>
          <p:spPr>
            <a:xfrm>
              <a:off x="5249268" y="3177131"/>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52" name="TextBox 51">
              <a:extLst>
                <a:ext uri="{FF2B5EF4-FFF2-40B4-BE49-F238E27FC236}">
                  <a16:creationId xmlns:a16="http://schemas.microsoft.com/office/drawing/2014/main" id="{2BBD441B-23B7-E60C-2B13-216AA1B33435}"/>
                </a:ext>
              </a:extLst>
            </p:cNvPr>
            <p:cNvSpPr txBox="1"/>
            <p:nvPr/>
          </p:nvSpPr>
          <p:spPr>
            <a:xfrm>
              <a:off x="6256900" y="3707062"/>
              <a:ext cx="148642"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CR</a:t>
              </a:r>
            </a:p>
          </p:txBody>
        </p:sp>
        <p:sp>
          <p:nvSpPr>
            <p:cNvPr id="53" name="TextBox 52">
              <a:extLst>
                <a:ext uri="{FF2B5EF4-FFF2-40B4-BE49-F238E27FC236}">
                  <a16:creationId xmlns:a16="http://schemas.microsoft.com/office/drawing/2014/main" id="{7DC3DFAA-1CAB-C252-7E20-21889328485B}"/>
                </a:ext>
              </a:extLst>
            </p:cNvPr>
            <p:cNvSpPr txBox="1"/>
            <p:nvPr/>
          </p:nvSpPr>
          <p:spPr>
            <a:xfrm>
              <a:off x="4989342" y="3115355"/>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PR</a:t>
              </a:r>
            </a:p>
          </p:txBody>
        </p:sp>
        <p:sp>
          <p:nvSpPr>
            <p:cNvPr id="54" name="Freeform 52">
              <a:extLst>
                <a:ext uri="{FF2B5EF4-FFF2-40B4-BE49-F238E27FC236}">
                  <a16:creationId xmlns:a16="http://schemas.microsoft.com/office/drawing/2014/main" id="{1F6003F2-F8AE-0767-45E6-FE2A6125A288}"/>
                </a:ext>
              </a:extLst>
            </p:cNvPr>
            <p:cNvSpPr/>
            <p:nvPr/>
          </p:nvSpPr>
          <p:spPr>
            <a:xfrm>
              <a:off x="924923" y="2384756"/>
              <a:ext cx="5794393" cy="13550"/>
            </a:xfrm>
            <a:custGeom>
              <a:avLst/>
              <a:gdLst>
                <a:gd name="connsiteX0" fmla="*/ 0 w 4882417"/>
                <a:gd name="connsiteY0" fmla="*/ 0 h 9511"/>
                <a:gd name="connsiteX1" fmla="*/ 4882417 w 4882417"/>
                <a:gd name="connsiteY1" fmla="*/ 0 h 9511"/>
              </a:gdLst>
              <a:ahLst/>
              <a:cxnLst>
                <a:cxn ang="0">
                  <a:pos x="connsiteX0" y="connsiteY0"/>
                </a:cxn>
                <a:cxn ang="0">
                  <a:pos x="connsiteX1" y="connsiteY1"/>
                </a:cxn>
              </a:cxnLst>
              <a:rect l="l" t="t" r="r" b="b"/>
              <a:pathLst>
                <a:path w="4882417" h="9511">
                  <a:moveTo>
                    <a:pt x="0" y="0"/>
                  </a:moveTo>
                  <a:lnTo>
                    <a:pt x="4882417" y="0"/>
                  </a:lnTo>
                </a:path>
              </a:pathLst>
            </a:custGeom>
            <a:ln w="12700" cap="flat">
              <a:solidFill>
                <a:srgbClr val="000000"/>
              </a:solidFill>
              <a:custDash>
                <a:ds d="320250" sp="320250"/>
              </a:cust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5" name="Freeform 53">
              <a:extLst>
                <a:ext uri="{FF2B5EF4-FFF2-40B4-BE49-F238E27FC236}">
                  <a16:creationId xmlns:a16="http://schemas.microsoft.com/office/drawing/2014/main" id="{4D3CA76C-45B5-7908-F531-5A0890CA27B2}"/>
                </a:ext>
              </a:extLst>
            </p:cNvPr>
            <p:cNvSpPr/>
            <p:nvPr/>
          </p:nvSpPr>
          <p:spPr>
            <a:xfrm>
              <a:off x="924923" y="1523296"/>
              <a:ext cx="11289" cy="2881993"/>
            </a:xfrm>
            <a:custGeom>
              <a:avLst/>
              <a:gdLst>
                <a:gd name="connsiteX0" fmla="*/ 0 w 9512"/>
                <a:gd name="connsiteY0" fmla="*/ 2023044 h 2023044"/>
                <a:gd name="connsiteX1" fmla="*/ 0 w 9512"/>
                <a:gd name="connsiteY1" fmla="*/ 0 h 2023044"/>
              </a:gdLst>
              <a:ahLst/>
              <a:cxnLst>
                <a:cxn ang="0">
                  <a:pos x="connsiteX0" y="connsiteY0"/>
                </a:cxn>
                <a:cxn ang="0">
                  <a:pos x="connsiteX1" y="connsiteY1"/>
                </a:cxn>
              </a:cxnLst>
              <a:rect l="l" t="t" r="r" b="b"/>
              <a:pathLst>
                <a:path w="9512" h="2023044">
                  <a:moveTo>
                    <a:pt x="0" y="2023044"/>
                  </a:moveTo>
                  <a:lnTo>
                    <a:pt x="0"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6" name="TextBox 55">
              <a:extLst>
                <a:ext uri="{FF2B5EF4-FFF2-40B4-BE49-F238E27FC236}">
                  <a16:creationId xmlns:a16="http://schemas.microsoft.com/office/drawing/2014/main" id="{58595C17-BBE0-F099-954F-72852A6E1E46}"/>
                </a:ext>
              </a:extLst>
            </p:cNvPr>
            <p:cNvSpPr txBox="1"/>
            <p:nvPr/>
          </p:nvSpPr>
          <p:spPr>
            <a:xfrm>
              <a:off x="558450" y="4307354"/>
              <a:ext cx="234111"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−100</a:t>
              </a:r>
            </a:p>
          </p:txBody>
        </p:sp>
        <p:sp>
          <p:nvSpPr>
            <p:cNvPr id="57" name="TextBox 56">
              <a:extLst>
                <a:ext uri="{FF2B5EF4-FFF2-40B4-BE49-F238E27FC236}">
                  <a16:creationId xmlns:a16="http://schemas.microsoft.com/office/drawing/2014/main" id="{A9775075-9321-8089-516C-D266292B9FEC}"/>
                </a:ext>
              </a:extLst>
            </p:cNvPr>
            <p:cNvSpPr txBox="1"/>
            <p:nvPr/>
          </p:nvSpPr>
          <p:spPr>
            <a:xfrm>
              <a:off x="705560" y="3733800"/>
              <a:ext cx="176513" cy="124860"/>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−80</a:t>
              </a:r>
            </a:p>
          </p:txBody>
        </p:sp>
        <p:sp>
          <p:nvSpPr>
            <p:cNvPr id="58" name="TextBox 57">
              <a:extLst>
                <a:ext uri="{FF2B5EF4-FFF2-40B4-BE49-F238E27FC236}">
                  <a16:creationId xmlns:a16="http://schemas.microsoft.com/office/drawing/2014/main" id="{2FED20A6-C8DA-204D-F35A-3D62148D7ECA}"/>
                </a:ext>
              </a:extLst>
            </p:cNvPr>
            <p:cNvSpPr txBox="1"/>
            <p:nvPr/>
          </p:nvSpPr>
          <p:spPr>
            <a:xfrm>
              <a:off x="705560" y="3160247"/>
              <a:ext cx="176513" cy="124860"/>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−60</a:t>
              </a:r>
            </a:p>
          </p:txBody>
        </p:sp>
        <p:sp>
          <p:nvSpPr>
            <p:cNvPr id="59" name="TextBox 58">
              <a:extLst>
                <a:ext uri="{FF2B5EF4-FFF2-40B4-BE49-F238E27FC236}">
                  <a16:creationId xmlns:a16="http://schemas.microsoft.com/office/drawing/2014/main" id="{DC172BF9-19B5-FB5C-A038-06002A8BA681}"/>
                </a:ext>
              </a:extLst>
            </p:cNvPr>
            <p:cNvSpPr txBox="1"/>
            <p:nvPr/>
          </p:nvSpPr>
          <p:spPr>
            <a:xfrm>
              <a:off x="705560" y="2586557"/>
              <a:ext cx="176513" cy="124860"/>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−40</a:t>
              </a:r>
            </a:p>
          </p:txBody>
        </p:sp>
        <p:sp>
          <p:nvSpPr>
            <p:cNvPr id="60" name="TextBox 59">
              <a:extLst>
                <a:ext uri="{FF2B5EF4-FFF2-40B4-BE49-F238E27FC236}">
                  <a16:creationId xmlns:a16="http://schemas.microsoft.com/office/drawing/2014/main" id="{385DB494-0996-E9E3-5A64-CB9828E3853E}"/>
                </a:ext>
              </a:extLst>
            </p:cNvPr>
            <p:cNvSpPr txBox="1"/>
            <p:nvPr/>
          </p:nvSpPr>
          <p:spPr>
            <a:xfrm>
              <a:off x="705560" y="2013006"/>
              <a:ext cx="176513" cy="124860"/>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−20</a:t>
              </a:r>
            </a:p>
          </p:txBody>
        </p:sp>
        <p:sp>
          <p:nvSpPr>
            <p:cNvPr id="61" name="TextBox 60">
              <a:extLst>
                <a:ext uri="{FF2B5EF4-FFF2-40B4-BE49-F238E27FC236}">
                  <a16:creationId xmlns:a16="http://schemas.microsoft.com/office/drawing/2014/main" id="{6CDCC28C-D430-FA97-DD2F-9537B38ACCA3}"/>
                </a:ext>
              </a:extLst>
            </p:cNvPr>
            <p:cNvSpPr txBox="1"/>
            <p:nvPr/>
          </p:nvSpPr>
          <p:spPr>
            <a:xfrm>
              <a:off x="775401" y="1439452"/>
              <a:ext cx="57599" cy="124860"/>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0</a:t>
              </a:r>
            </a:p>
          </p:txBody>
        </p:sp>
        <p:sp>
          <p:nvSpPr>
            <p:cNvPr id="62" name="Freeform 60">
              <a:extLst>
                <a:ext uri="{FF2B5EF4-FFF2-40B4-BE49-F238E27FC236}">
                  <a16:creationId xmlns:a16="http://schemas.microsoft.com/office/drawing/2014/main" id="{00149A15-8ECC-C7FD-3425-6B47D9AFEB10}"/>
                </a:ext>
              </a:extLst>
            </p:cNvPr>
            <p:cNvSpPr/>
            <p:nvPr/>
          </p:nvSpPr>
          <p:spPr>
            <a:xfrm>
              <a:off x="897666" y="4401779"/>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3" name="Freeform 61">
              <a:extLst>
                <a:ext uri="{FF2B5EF4-FFF2-40B4-BE49-F238E27FC236}">
                  <a16:creationId xmlns:a16="http://schemas.microsoft.com/office/drawing/2014/main" id="{FFE44222-94C2-C3A7-D456-89F1A1134B00}"/>
                </a:ext>
              </a:extLst>
            </p:cNvPr>
            <p:cNvSpPr/>
            <p:nvPr/>
          </p:nvSpPr>
          <p:spPr>
            <a:xfrm>
              <a:off x="893992" y="3818707"/>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4" name="Freeform 62">
              <a:extLst>
                <a:ext uri="{FF2B5EF4-FFF2-40B4-BE49-F238E27FC236}">
                  <a16:creationId xmlns:a16="http://schemas.microsoft.com/office/drawing/2014/main" id="{C0F0D61C-3E08-32C2-83F4-0A87D8D2DDD5}"/>
                </a:ext>
              </a:extLst>
            </p:cNvPr>
            <p:cNvSpPr/>
            <p:nvPr/>
          </p:nvSpPr>
          <p:spPr>
            <a:xfrm>
              <a:off x="893992" y="3245154"/>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5" name="Freeform 63">
              <a:extLst>
                <a:ext uri="{FF2B5EF4-FFF2-40B4-BE49-F238E27FC236}">
                  <a16:creationId xmlns:a16="http://schemas.microsoft.com/office/drawing/2014/main" id="{6A4E36EB-F4AD-892F-117F-530CB781B3B7}"/>
                </a:ext>
              </a:extLst>
            </p:cNvPr>
            <p:cNvSpPr/>
            <p:nvPr/>
          </p:nvSpPr>
          <p:spPr>
            <a:xfrm>
              <a:off x="893992" y="2671465"/>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6" name="Freeform 64">
              <a:extLst>
                <a:ext uri="{FF2B5EF4-FFF2-40B4-BE49-F238E27FC236}">
                  <a16:creationId xmlns:a16="http://schemas.microsoft.com/office/drawing/2014/main" id="{BEE5DAA1-DA98-DF0F-68CF-4E51486633E8}"/>
                </a:ext>
              </a:extLst>
            </p:cNvPr>
            <p:cNvSpPr/>
            <p:nvPr/>
          </p:nvSpPr>
          <p:spPr>
            <a:xfrm>
              <a:off x="893992" y="2097912"/>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7" name="Freeform 65">
              <a:extLst>
                <a:ext uri="{FF2B5EF4-FFF2-40B4-BE49-F238E27FC236}">
                  <a16:creationId xmlns:a16="http://schemas.microsoft.com/office/drawing/2014/main" id="{FE0BA7B7-ECF9-E19B-EEA8-DB03C5B9F149}"/>
                </a:ext>
              </a:extLst>
            </p:cNvPr>
            <p:cNvSpPr/>
            <p:nvPr/>
          </p:nvSpPr>
          <p:spPr>
            <a:xfrm>
              <a:off x="893992" y="1524360"/>
              <a:ext cx="30930" cy="13550"/>
            </a:xfrm>
            <a:custGeom>
              <a:avLst/>
              <a:gdLst>
                <a:gd name="connsiteX0" fmla="*/ 0 w 26062"/>
                <a:gd name="connsiteY0" fmla="*/ 0 h 9511"/>
                <a:gd name="connsiteX1" fmla="*/ 26063 w 26062"/>
                <a:gd name="connsiteY1" fmla="*/ 0 h 9511"/>
              </a:gdLst>
              <a:ahLst/>
              <a:cxnLst>
                <a:cxn ang="0">
                  <a:pos x="connsiteX0" y="connsiteY0"/>
                </a:cxn>
                <a:cxn ang="0">
                  <a:pos x="connsiteX1" y="connsiteY1"/>
                </a:cxn>
              </a:cxnLst>
              <a:rect l="l" t="t" r="r" b="b"/>
              <a:pathLst>
                <a:path w="26062" h="9511">
                  <a:moveTo>
                    <a:pt x="0" y="0"/>
                  </a:moveTo>
                  <a:lnTo>
                    <a:pt x="26063" y="0"/>
                  </a:lnTo>
                </a:path>
              </a:pathLst>
            </a:custGeom>
            <a:ln w="12700" cap="flat">
              <a:solidFill>
                <a:srgbClr val="000000"/>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8" name="TextBox 67">
              <a:extLst>
                <a:ext uri="{FF2B5EF4-FFF2-40B4-BE49-F238E27FC236}">
                  <a16:creationId xmlns:a16="http://schemas.microsoft.com/office/drawing/2014/main" id="{D4785E41-B57C-1C2C-2FB2-77BC19AB0550}"/>
                </a:ext>
              </a:extLst>
            </p:cNvPr>
            <p:cNvSpPr txBox="1"/>
            <p:nvPr/>
          </p:nvSpPr>
          <p:spPr>
            <a:xfrm rot="16200000">
              <a:off x="-617500" y="2775823"/>
              <a:ext cx="2053125" cy="35674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Change in sum of diameters of </a:t>
              </a:r>
              <a:b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target lesions from baseline, %</a:t>
              </a:r>
            </a:p>
          </p:txBody>
        </p:sp>
        <p:sp>
          <p:nvSpPr>
            <p:cNvPr id="69" name="Freeform 70">
              <a:extLst>
                <a:ext uri="{FF2B5EF4-FFF2-40B4-BE49-F238E27FC236}">
                  <a16:creationId xmlns:a16="http://schemas.microsoft.com/office/drawing/2014/main" id="{541883CC-2CAE-4418-33FF-D67A7388E445}"/>
                </a:ext>
              </a:extLst>
            </p:cNvPr>
            <p:cNvSpPr/>
            <p:nvPr/>
          </p:nvSpPr>
          <p:spPr>
            <a:xfrm>
              <a:off x="1189058" y="3695310"/>
              <a:ext cx="144165" cy="147747"/>
            </a:xfrm>
            <a:custGeom>
              <a:avLst/>
              <a:gdLst>
                <a:gd name="connsiteX0" fmla="*/ 0 w 150860"/>
                <a:gd name="connsiteY0" fmla="*/ 0 h 150848"/>
                <a:gd name="connsiteX1" fmla="*/ 150860 w 150860"/>
                <a:gd name="connsiteY1" fmla="*/ 0 h 150848"/>
                <a:gd name="connsiteX2" fmla="*/ 150860 w 150860"/>
                <a:gd name="connsiteY2" fmla="*/ 150849 h 150848"/>
                <a:gd name="connsiteX3" fmla="*/ 0 w 150860"/>
                <a:gd name="connsiteY3" fmla="*/ 150849 h 150848"/>
              </a:gdLst>
              <a:ahLst/>
              <a:cxnLst>
                <a:cxn ang="0">
                  <a:pos x="connsiteX0" y="connsiteY0"/>
                </a:cxn>
                <a:cxn ang="0">
                  <a:pos x="connsiteX1" y="connsiteY1"/>
                </a:cxn>
                <a:cxn ang="0">
                  <a:pos x="connsiteX2" y="connsiteY2"/>
                </a:cxn>
                <a:cxn ang="0">
                  <a:pos x="connsiteX3" y="connsiteY3"/>
                </a:cxn>
              </a:cxnLst>
              <a:rect l="l" t="t" r="r" b="b"/>
              <a:pathLst>
                <a:path w="150860" h="150848">
                  <a:moveTo>
                    <a:pt x="0" y="0"/>
                  </a:moveTo>
                  <a:lnTo>
                    <a:pt x="150860" y="0"/>
                  </a:lnTo>
                  <a:lnTo>
                    <a:pt x="150860" y="150849"/>
                  </a:lnTo>
                  <a:lnTo>
                    <a:pt x="0" y="150849"/>
                  </a:lnTo>
                  <a:close/>
                </a:path>
              </a:pathLst>
            </a:custGeom>
            <a:solidFill>
              <a:srgbClr val="006D81"/>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0" name="Freeform 72">
              <a:extLst>
                <a:ext uri="{FF2B5EF4-FFF2-40B4-BE49-F238E27FC236}">
                  <a16:creationId xmlns:a16="http://schemas.microsoft.com/office/drawing/2014/main" id="{AEBC6D43-375A-7ABD-525A-371F7D6080C6}"/>
                </a:ext>
              </a:extLst>
            </p:cNvPr>
            <p:cNvSpPr/>
            <p:nvPr/>
          </p:nvSpPr>
          <p:spPr>
            <a:xfrm>
              <a:off x="1189059" y="3959123"/>
              <a:ext cx="144165" cy="147747"/>
            </a:xfrm>
            <a:custGeom>
              <a:avLst/>
              <a:gdLst>
                <a:gd name="connsiteX0" fmla="*/ 0 w 150860"/>
                <a:gd name="connsiteY0" fmla="*/ 0 h 150848"/>
                <a:gd name="connsiteX1" fmla="*/ 150860 w 150860"/>
                <a:gd name="connsiteY1" fmla="*/ 0 h 150848"/>
                <a:gd name="connsiteX2" fmla="*/ 150860 w 150860"/>
                <a:gd name="connsiteY2" fmla="*/ 150849 h 150848"/>
                <a:gd name="connsiteX3" fmla="*/ 0 w 150860"/>
                <a:gd name="connsiteY3" fmla="*/ 150849 h 150848"/>
              </a:gdLst>
              <a:ahLst/>
              <a:cxnLst>
                <a:cxn ang="0">
                  <a:pos x="connsiteX0" y="connsiteY0"/>
                </a:cxn>
                <a:cxn ang="0">
                  <a:pos x="connsiteX1" y="connsiteY1"/>
                </a:cxn>
                <a:cxn ang="0">
                  <a:pos x="connsiteX2" y="connsiteY2"/>
                </a:cxn>
                <a:cxn ang="0">
                  <a:pos x="connsiteX3" y="connsiteY3"/>
                </a:cxn>
              </a:cxnLst>
              <a:rect l="l" t="t" r="r" b="b"/>
              <a:pathLst>
                <a:path w="150860" h="150848">
                  <a:moveTo>
                    <a:pt x="0" y="0"/>
                  </a:moveTo>
                  <a:lnTo>
                    <a:pt x="150860" y="0"/>
                  </a:lnTo>
                  <a:lnTo>
                    <a:pt x="150860" y="150849"/>
                  </a:lnTo>
                  <a:lnTo>
                    <a:pt x="0" y="150849"/>
                  </a:lnTo>
                  <a:close/>
                </a:path>
              </a:pathLst>
            </a:custGeom>
            <a:solidFill>
              <a:srgbClr val="54C6D3"/>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1" name="Freeform 74">
              <a:extLst>
                <a:ext uri="{FF2B5EF4-FFF2-40B4-BE49-F238E27FC236}">
                  <a16:creationId xmlns:a16="http://schemas.microsoft.com/office/drawing/2014/main" id="{CA21AE75-B5D6-AC40-87AC-3792922CFA05}"/>
                </a:ext>
              </a:extLst>
            </p:cNvPr>
            <p:cNvSpPr/>
            <p:nvPr/>
          </p:nvSpPr>
          <p:spPr>
            <a:xfrm>
              <a:off x="1189059" y="4233256"/>
              <a:ext cx="144165" cy="147747"/>
            </a:xfrm>
            <a:custGeom>
              <a:avLst/>
              <a:gdLst>
                <a:gd name="connsiteX0" fmla="*/ 0 w 150860"/>
                <a:gd name="connsiteY0" fmla="*/ 0 h 150848"/>
                <a:gd name="connsiteX1" fmla="*/ 150860 w 150860"/>
                <a:gd name="connsiteY1" fmla="*/ 0 h 150848"/>
                <a:gd name="connsiteX2" fmla="*/ 150860 w 150860"/>
                <a:gd name="connsiteY2" fmla="*/ 150849 h 150848"/>
                <a:gd name="connsiteX3" fmla="*/ 0 w 150860"/>
                <a:gd name="connsiteY3" fmla="*/ 150849 h 150848"/>
              </a:gdLst>
              <a:ahLst/>
              <a:cxnLst>
                <a:cxn ang="0">
                  <a:pos x="connsiteX0" y="connsiteY0"/>
                </a:cxn>
                <a:cxn ang="0">
                  <a:pos x="connsiteX1" y="connsiteY1"/>
                </a:cxn>
                <a:cxn ang="0">
                  <a:pos x="connsiteX2" y="connsiteY2"/>
                </a:cxn>
                <a:cxn ang="0">
                  <a:pos x="connsiteX3" y="connsiteY3"/>
                </a:cxn>
              </a:cxnLst>
              <a:rect l="l" t="t" r="r" b="b"/>
              <a:pathLst>
                <a:path w="150860" h="150848">
                  <a:moveTo>
                    <a:pt x="0" y="0"/>
                  </a:moveTo>
                  <a:lnTo>
                    <a:pt x="150860" y="0"/>
                  </a:lnTo>
                  <a:lnTo>
                    <a:pt x="150860" y="150849"/>
                  </a:lnTo>
                  <a:lnTo>
                    <a:pt x="0" y="150849"/>
                  </a:lnTo>
                  <a:close/>
                </a:path>
              </a:pathLst>
            </a:custGeom>
            <a:solidFill>
              <a:srgbClr val="F68D76"/>
            </a:solidFill>
            <a:ln w="951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2" name="TextBox 71">
              <a:extLst>
                <a:ext uri="{FF2B5EF4-FFF2-40B4-BE49-F238E27FC236}">
                  <a16:creationId xmlns:a16="http://schemas.microsoft.com/office/drawing/2014/main" id="{F5509D9C-6A4F-A2CA-A637-8A3851CD4826}"/>
                </a:ext>
              </a:extLst>
            </p:cNvPr>
            <p:cNvSpPr txBox="1"/>
            <p:nvPr/>
          </p:nvSpPr>
          <p:spPr>
            <a:xfrm>
              <a:off x="1393748" y="3687410"/>
              <a:ext cx="2129303" cy="16053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Dose level 1 </a:t>
              </a:r>
              <a:r>
                <a:rPr kumimoji="0" lang="en-US" sz="900" b="0" i="0" u="none" strike="noStrike" kern="1200" cap="none" spc="0" normalizeH="0" baseline="0" noProof="0" err="1">
                  <a:ln/>
                  <a:solidFill>
                    <a:srgbClr val="000000"/>
                  </a:solidFill>
                  <a:effectLst/>
                  <a:uLnTx/>
                  <a:uFillTx/>
                  <a:latin typeface="Arial" panose="020B0604020202020204" pitchFamily="34" charset="0"/>
                  <a:ea typeface="+mn-ea"/>
                  <a:cs typeface="Arial" panose="020B0604020202020204" pitchFamily="34" charset="0"/>
                  <a:sym typeface="Helvetica"/>
                  <a:rtl val="0"/>
                </a:rPr>
                <a:t>obrixtamig</a:t>
              </a: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 + topotecan</a:t>
              </a:r>
            </a:p>
          </p:txBody>
        </p:sp>
        <p:sp>
          <p:nvSpPr>
            <p:cNvPr id="73" name="TextBox 72">
              <a:extLst>
                <a:ext uri="{FF2B5EF4-FFF2-40B4-BE49-F238E27FC236}">
                  <a16:creationId xmlns:a16="http://schemas.microsoft.com/office/drawing/2014/main" id="{99E5502D-339E-CE6A-603A-EB43787EA259}"/>
                </a:ext>
              </a:extLst>
            </p:cNvPr>
            <p:cNvSpPr txBox="1"/>
            <p:nvPr/>
          </p:nvSpPr>
          <p:spPr>
            <a:xfrm>
              <a:off x="1393748" y="3951222"/>
              <a:ext cx="2129303" cy="16053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Dose level 2 </a:t>
              </a:r>
              <a:r>
                <a:rPr kumimoji="0" lang="en-US" sz="900" b="0" i="0" u="none" strike="noStrike" kern="1200" cap="none" spc="0" normalizeH="0" baseline="0" noProof="0" err="1">
                  <a:ln/>
                  <a:solidFill>
                    <a:srgbClr val="000000"/>
                  </a:solidFill>
                  <a:effectLst/>
                  <a:uLnTx/>
                  <a:uFillTx/>
                  <a:latin typeface="Arial" panose="020B0604020202020204" pitchFamily="34" charset="0"/>
                  <a:ea typeface="+mn-ea"/>
                  <a:cs typeface="Arial" panose="020B0604020202020204" pitchFamily="34" charset="0"/>
                  <a:sym typeface="Helvetica"/>
                  <a:rtl val="0"/>
                </a:rPr>
                <a:t>obrixtamig</a:t>
              </a: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 + topotecan</a:t>
              </a:r>
            </a:p>
          </p:txBody>
        </p:sp>
        <p:sp>
          <p:nvSpPr>
            <p:cNvPr id="74" name="TextBox 73">
              <a:extLst>
                <a:ext uri="{FF2B5EF4-FFF2-40B4-BE49-F238E27FC236}">
                  <a16:creationId xmlns:a16="http://schemas.microsoft.com/office/drawing/2014/main" id="{A7491C63-7B9C-0EA7-D9B0-6DE6C4B51E7B}"/>
                </a:ext>
              </a:extLst>
            </p:cNvPr>
            <p:cNvSpPr txBox="1"/>
            <p:nvPr/>
          </p:nvSpPr>
          <p:spPr>
            <a:xfrm>
              <a:off x="1393748" y="4225357"/>
              <a:ext cx="2129303" cy="16053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Dose level 3 </a:t>
              </a:r>
              <a:r>
                <a:rPr kumimoji="0" lang="en-US" sz="900" b="0" i="0" u="none" strike="noStrike" kern="1200" cap="none" spc="0" normalizeH="0" baseline="0" noProof="0" err="1">
                  <a:ln/>
                  <a:solidFill>
                    <a:srgbClr val="000000"/>
                  </a:solidFill>
                  <a:effectLst/>
                  <a:uLnTx/>
                  <a:uFillTx/>
                  <a:latin typeface="Arial" panose="020B0604020202020204" pitchFamily="34" charset="0"/>
                  <a:ea typeface="+mn-ea"/>
                  <a:cs typeface="Arial" panose="020B0604020202020204" pitchFamily="34" charset="0"/>
                  <a:sym typeface="Helvetica"/>
                  <a:rtl val="0"/>
                </a:rPr>
                <a:t>obrixtamig</a:t>
              </a:r>
              <a:r>
                <a:rPr kumimoji="0" lang="en-US" sz="9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 + topotecan</a:t>
              </a:r>
            </a:p>
          </p:txBody>
        </p:sp>
        <p:sp>
          <p:nvSpPr>
            <p:cNvPr id="75" name="TextBox 74">
              <a:extLst>
                <a:ext uri="{FF2B5EF4-FFF2-40B4-BE49-F238E27FC236}">
                  <a16:creationId xmlns:a16="http://schemas.microsoft.com/office/drawing/2014/main" id="{A751CBF2-860C-0DFE-B319-770E69D1DFDC}"/>
                </a:ext>
              </a:extLst>
            </p:cNvPr>
            <p:cNvSpPr txBox="1"/>
            <p:nvPr/>
          </p:nvSpPr>
          <p:spPr>
            <a:xfrm>
              <a:off x="979653" y="1527345"/>
              <a:ext cx="143069" cy="12486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solidFill>
                    <a:srgbClr val="000000"/>
                  </a:solidFill>
                  <a:effectLst/>
                  <a:uLnTx/>
                  <a:uFillTx/>
                  <a:latin typeface="Arial" panose="020B0604020202020204" pitchFamily="34" charset="0"/>
                  <a:ea typeface="+mn-ea"/>
                  <a:cs typeface="Arial" panose="020B0604020202020204" pitchFamily="34" charset="0"/>
                  <a:sym typeface="Helvetica"/>
                  <a:rtl val="0"/>
                </a:rPr>
                <a:t>SD</a:t>
              </a:r>
            </a:p>
          </p:txBody>
        </p:sp>
      </p:grpSp>
      <p:pic>
        <p:nvPicPr>
          <p:cNvPr id="76" name="Picture 75" descr="A diagram of different colored ovals&#10;&#10;Description automatically generated">
            <a:extLst>
              <a:ext uri="{FF2B5EF4-FFF2-40B4-BE49-F238E27FC236}">
                <a16:creationId xmlns:a16="http://schemas.microsoft.com/office/drawing/2014/main" id="{1FE01A74-33D1-3340-AF9D-98DA7DC7C316}"/>
              </a:ext>
            </a:extLst>
          </p:cNvPr>
          <p:cNvPicPr>
            <a:picLocks noChangeAspect="1"/>
          </p:cNvPicPr>
          <p:nvPr/>
        </p:nvPicPr>
        <p:blipFill>
          <a:blip r:embed="rId2">
            <a:extLst>
              <a:ext uri="{28A0092B-C50C-407E-A947-70E740481C1C}">
                <a14:useLocalDpi xmlns:a14="http://schemas.microsoft.com/office/drawing/2010/main" val="0"/>
              </a:ext>
            </a:extLst>
          </a:blip>
          <a:srcRect l="23057" t="6530" r="47930"/>
          <a:stretch/>
        </p:blipFill>
        <p:spPr>
          <a:xfrm>
            <a:off x="10638635" y="207667"/>
            <a:ext cx="1430329" cy="1608348"/>
          </a:xfrm>
          <a:prstGeom prst="rect">
            <a:avLst/>
          </a:prstGeom>
        </p:spPr>
      </p:pic>
    </p:spTree>
    <p:extLst>
      <p:ext uri="{BB962C8B-B14F-4D97-AF65-F5344CB8AC3E}">
        <p14:creationId xmlns:p14="http://schemas.microsoft.com/office/powerpoint/2010/main" val="314277616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13281-CDC2-4738-A726-D71678042786}"/>
              </a:ext>
            </a:extLst>
          </p:cNvPr>
          <p:cNvSpPr/>
          <p:nvPr/>
        </p:nvSpPr>
        <p:spPr>
          <a:xfrm>
            <a:off x="193963" y="365262"/>
            <a:ext cx="11893959"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Second Generation DLL3 TCEs: </a:t>
            </a:r>
            <a:r>
              <a:rPr kumimoji="0" lang="es-ES" sz="32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ZG006</a:t>
            </a:r>
            <a:endParaRPr kumimoji="0" lang="en-GB" sz="2800" b="0"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pic>
        <p:nvPicPr>
          <p:cNvPr id="10" name="Imagen 9">
            <a:extLst>
              <a:ext uri="{FF2B5EF4-FFF2-40B4-BE49-F238E27FC236}">
                <a16:creationId xmlns:a16="http://schemas.microsoft.com/office/drawing/2014/main" id="{1E11584A-4AD6-DC44-8ADF-0115FB7DE0A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93963" y="1582981"/>
            <a:ext cx="5759279" cy="3692039"/>
          </a:xfrm>
          <a:prstGeom prst="rect">
            <a:avLst/>
          </a:prstGeom>
        </p:spPr>
      </p:pic>
      <p:pic>
        <p:nvPicPr>
          <p:cNvPr id="2" name="Imagen 1">
            <a:extLst>
              <a:ext uri="{FF2B5EF4-FFF2-40B4-BE49-F238E27FC236}">
                <a16:creationId xmlns:a16="http://schemas.microsoft.com/office/drawing/2014/main" id="{E6CE1AF7-AF58-045C-66A3-15315D7AD3FA}"/>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6096000" y="1582981"/>
            <a:ext cx="5872853" cy="3692038"/>
          </a:xfrm>
          <a:prstGeom prst="rect">
            <a:avLst/>
          </a:prstGeom>
        </p:spPr>
      </p:pic>
      <p:sp>
        <p:nvSpPr>
          <p:cNvPr id="3" name="Text Placeholder 4">
            <a:extLst>
              <a:ext uri="{FF2B5EF4-FFF2-40B4-BE49-F238E27FC236}">
                <a16:creationId xmlns:a16="http://schemas.microsoft.com/office/drawing/2014/main" id="{C7820294-CB92-9E44-442D-D4D068050113}"/>
              </a:ext>
            </a:extLst>
          </p:cNvPr>
          <p:cNvSpPr txBox="1">
            <a:spLocks/>
          </p:cNvSpPr>
          <p:nvPr/>
        </p:nvSpPr>
        <p:spPr>
          <a:xfrm>
            <a:off x="6265332" y="6492738"/>
            <a:ext cx="5507567" cy="200025"/>
          </a:xfrm>
          <a:prstGeom prst="rect">
            <a:avLst/>
          </a:prstGeom>
        </p:spPr>
        <p:txBody>
          <a:bodyPr/>
          <a:lstStyle>
            <a:lvl1pPr marL="228600" indent="-228600" algn="l" defTabSz="914400" rtl="0" eaLnBrk="1" latinLnBrk="0" hangingPunct="1">
              <a:lnSpc>
                <a:spcPct val="90000"/>
              </a:lnSpc>
              <a:spcBef>
                <a:spcPts val="1000"/>
              </a:spcBef>
              <a:buClr>
                <a:schemeClr val="bg2"/>
              </a:buClr>
              <a:buFont typeface="System Font Regular"/>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System Font Regular"/>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System Font Regular"/>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bg2"/>
              </a:buClr>
              <a:buFont typeface="System Font Regular"/>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r" defTabSz="914400" rtl="0" eaLnBrk="1" fontAlgn="auto" latinLnBrk="0" hangingPunct="1">
              <a:lnSpc>
                <a:spcPct val="90000"/>
              </a:lnSpc>
              <a:spcBef>
                <a:spcPts val="1000"/>
              </a:spcBef>
              <a:spcAft>
                <a:spcPts val="0"/>
              </a:spcAft>
              <a:buClr>
                <a:srgbClr val="96C93C"/>
              </a:buClr>
              <a:buSzTx/>
              <a:buFont typeface="System Font Regular"/>
              <a:buChar char="›"/>
              <a:tabLst/>
              <a:defRPr/>
            </a:pPr>
            <a:r>
              <a:rPr kumimoji="0" lang="es-E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X AI et al. ASCO  2025</a:t>
            </a:r>
          </a:p>
        </p:txBody>
      </p:sp>
    </p:spTree>
    <p:extLst>
      <p:ext uri="{BB962C8B-B14F-4D97-AF65-F5344CB8AC3E}">
        <p14:creationId xmlns:p14="http://schemas.microsoft.com/office/powerpoint/2010/main" val="25945932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olo 1"/>
          <p:cNvSpPr>
            <a:spLocks noGrp="1"/>
          </p:cNvSpPr>
          <p:nvPr>
            <p:ph type="title"/>
          </p:nvPr>
        </p:nvSpPr>
        <p:spPr>
          <a:xfrm>
            <a:off x="712519" y="224755"/>
            <a:ext cx="10723419" cy="865188"/>
          </a:xfrm>
          <a:noFill/>
          <a:ln>
            <a:solidFill>
              <a:schemeClr val="bg1"/>
            </a:solidFill>
          </a:ln>
        </p:spPr>
        <p:txBody>
          <a:bodyPr>
            <a:no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000" dirty="0">
                <a:ln w="11430"/>
                <a:solidFill>
                  <a:srgbClr val="C00000"/>
                </a:solidFill>
              </a:rPr>
              <a:t>Take home: </a:t>
            </a:r>
            <a:r>
              <a:rPr kumimoji="0" lang="es-ES" sz="4000" i="0" u="none" strike="noStrike" kern="1200" cap="none" spc="0" normalizeH="0" baseline="0" noProof="0" dirty="0">
                <a:ln>
                  <a:noFill/>
                </a:ln>
                <a:solidFill>
                  <a:schemeClr val="accent5">
                    <a:lumMod val="75000"/>
                    <a:lumOff val="25000"/>
                  </a:schemeClr>
                </a:solidFill>
                <a:effectLst/>
                <a:uLnTx/>
                <a:uFillTx/>
                <a:latin typeface="Arial" charset="0"/>
                <a:ea typeface="Heiti SC Light" charset="0"/>
                <a:cs typeface="Arial" charset="0"/>
              </a:rPr>
              <a:t>Times are a </a:t>
            </a:r>
            <a:r>
              <a:rPr kumimoji="0" lang="es-ES" sz="4000" i="0" u="none" strike="noStrike" kern="1200" cap="none" spc="0" normalizeH="0" baseline="0" noProof="0" dirty="0" err="1">
                <a:ln>
                  <a:noFill/>
                </a:ln>
                <a:solidFill>
                  <a:schemeClr val="accent5">
                    <a:lumMod val="75000"/>
                    <a:lumOff val="25000"/>
                  </a:schemeClr>
                </a:solidFill>
                <a:effectLst/>
                <a:uLnTx/>
                <a:uFillTx/>
                <a:latin typeface="Arial" charset="0"/>
                <a:ea typeface="Heiti SC Light" charset="0"/>
                <a:cs typeface="Arial" charset="0"/>
              </a:rPr>
              <a:t>changin´in</a:t>
            </a:r>
            <a:r>
              <a:rPr kumimoji="0" lang="es-ES" sz="4000" i="0" u="none" strike="noStrike" kern="1200" cap="none" spc="0" normalizeH="0" baseline="0" noProof="0" dirty="0">
                <a:ln>
                  <a:noFill/>
                </a:ln>
                <a:solidFill>
                  <a:schemeClr val="accent5">
                    <a:lumMod val="75000"/>
                    <a:lumOff val="25000"/>
                  </a:schemeClr>
                </a:solidFill>
                <a:effectLst/>
                <a:uLnTx/>
                <a:uFillTx/>
                <a:latin typeface="Arial" charset="0"/>
                <a:ea typeface="Heiti SC Light" charset="0"/>
                <a:cs typeface="Arial" charset="0"/>
              </a:rPr>
              <a:t> SCLC!!</a:t>
            </a:r>
            <a:endParaRPr lang="en-US" sz="4000" dirty="0">
              <a:ln w="11430"/>
              <a:solidFill>
                <a:srgbClr val="18179F"/>
              </a:solidFill>
            </a:endParaRPr>
          </a:p>
        </p:txBody>
      </p:sp>
      <p:sp>
        <p:nvSpPr>
          <p:cNvPr id="4" name="Título 5"/>
          <p:cNvSpPr txBox="1">
            <a:spLocks/>
          </p:cNvSpPr>
          <p:nvPr/>
        </p:nvSpPr>
        <p:spPr bwMode="auto">
          <a:xfrm>
            <a:off x="4655127" y="3503539"/>
            <a:ext cx="7350825" cy="10223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600" b="1" kern="1200">
                <a:solidFill>
                  <a:srgbClr val="00B0F0"/>
                </a:solidFill>
                <a:latin typeface="Arial" pitchFamily="34" charset="0"/>
                <a:ea typeface="+mj-ea"/>
                <a:cs typeface="Arial" pitchFamily="34" charset="0"/>
              </a:defRPr>
            </a:lvl1pPr>
            <a:lvl2pPr algn="l" rtl="0" eaLnBrk="0" fontAlgn="base" hangingPunct="0">
              <a:spcBef>
                <a:spcPct val="0"/>
              </a:spcBef>
              <a:spcAft>
                <a:spcPct val="0"/>
              </a:spcAft>
              <a:defRPr sz="3600" b="1">
                <a:solidFill>
                  <a:srgbClr val="00B0F0"/>
                </a:solidFill>
                <a:latin typeface="Arial" charset="0"/>
                <a:cs typeface="Arial" charset="0"/>
              </a:defRPr>
            </a:lvl2pPr>
            <a:lvl3pPr algn="l" rtl="0" eaLnBrk="0" fontAlgn="base" hangingPunct="0">
              <a:spcBef>
                <a:spcPct val="0"/>
              </a:spcBef>
              <a:spcAft>
                <a:spcPct val="0"/>
              </a:spcAft>
              <a:defRPr sz="3600" b="1">
                <a:solidFill>
                  <a:srgbClr val="00B0F0"/>
                </a:solidFill>
                <a:latin typeface="Arial" charset="0"/>
                <a:cs typeface="Arial" charset="0"/>
              </a:defRPr>
            </a:lvl3pPr>
            <a:lvl4pPr algn="l" rtl="0" eaLnBrk="0" fontAlgn="base" hangingPunct="0">
              <a:spcBef>
                <a:spcPct val="0"/>
              </a:spcBef>
              <a:spcAft>
                <a:spcPct val="0"/>
              </a:spcAft>
              <a:defRPr sz="3600" b="1">
                <a:solidFill>
                  <a:srgbClr val="00B0F0"/>
                </a:solidFill>
                <a:latin typeface="Arial" charset="0"/>
                <a:cs typeface="Arial" charset="0"/>
              </a:defRPr>
            </a:lvl4pPr>
            <a:lvl5pPr algn="l" rtl="0" eaLnBrk="0" fontAlgn="base" hangingPunct="0">
              <a:spcBef>
                <a:spcPct val="0"/>
              </a:spcBef>
              <a:spcAft>
                <a:spcPct val="0"/>
              </a:spcAft>
              <a:defRPr sz="3600" b="1">
                <a:solidFill>
                  <a:srgbClr val="00B0F0"/>
                </a:solidFill>
                <a:latin typeface="Arial" charset="0"/>
                <a:cs typeface="Arial" charset="0"/>
              </a:defRPr>
            </a:lvl5pPr>
            <a:lvl6pPr marL="457200" algn="l" rtl="0" eaLnBrk="1" fontAlgn="base" hangingPunct="1">
              <a:spcBef>
                <a:spcPct val="0"/>
              </a:spcBef>
              <a:spcAft>
                <a:spcPct val="0"/>
              </a:spcAft>
              <a:defRPr sz="3600" b="1">
                <a:solidFill>
                  <a:srgbClr val="00B0F0"/>
                </a:solidFill>
                <a:latin typeface="Arial" charset="0"/>
                <a:cs typeface="Arial" charset="0"/>
              </a:defRPr>
            </a:lvl6pPr>
            <a:lvl7pPr marL="914400" algn="l" rtl="0" eaLnBrk="1" fontAlgn="base" hangingPunct="1">
              <a:spcBef>
                <a:spcPct val="0"/>
              </a:spcBef>
              <a:spcAft>
                <a:spcPct val="0"/>
              </a:spcAft>
              <a:defRPr sz="3600" b="1">
                <a:solidFill>
                  <a:srgbClr val="00B0F0"/>
                </a:solidFill>
                <a:latin typeface="Arial" charset="0"/>
                <a:cs typeface="Arial" charset="0"/>
              </a:defRPr>
            </a:lvl7pPr>
            <a:lvl8pPr marL="1371600" algn="l" rtl="0" eaLnBrk="1" fontAlgn="base" hangingPunct="1">
              <a:spcBef>
                <a:spcPct val="0"/>
              </a:spcBef>
              <a:spcAft>
                <a:spcPct val="0"/>
              </a:spcAft>
              <a:defRPr sz="3600" b="1">
                <a:solidFill>
                  <a:srgbClr val="00B0F0"/>
                </a:solidFill>
                <a:latin typeface="Arial" charset="0"/>
                <a:cs typeface="Arial" charset="0"/>
              </a:defRPr>
            </a:lvl8pPr>
            <a:lvl9pPr marL="1828800" algn="l" rtl="0" eaLnBrk="1" fontAlgn="base" hangingPunct="1">
              <a:spcBef>
                <a:spcPct val="0"/>
              </a:spcBef>
              <a:spcAft>
                <a:spcPct val="0"/>
              </a:spcAft>
              <a:defRPr sz="3600" b="1">
                <a:solidFill>
                  <a:srgbClr val="00B0F0"/>
                </a:solidFill>
                <a:latin typeface="Arial" charset="0"/>
                <a:cs typeface="Arial" charset="0"/>
              </a:defRPr>
            </a:lvl9pPr>
          </a:lstStyle>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Lurbinectedin</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plus atezolizumab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represents</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 new standard in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maintenance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treatment</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of</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SCLC</a:t>
            </a:r>
          </a:p>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endPar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endParaRPr>
          </a:p>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TCEs</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Tarlatamab</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are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revolutionizing</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treatment</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and natural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history</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of</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advanced</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SCLC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now</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in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2nd line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context</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but</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likely</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soon</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in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front</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line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therapy</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a:t>
            </a:r>
          </a:p>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endPar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endParaRPr>
          </a:p>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Bispecifics</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and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ADCs</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have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promising</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activity</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and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their</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incorporation</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may</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be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easier</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in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the</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post-</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TCEs</a:t>
            </a:r>
            <a:r>
              <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rPr>
              <a:t> </a:t>
            </a:r>
            <a:r>
              <a:rPr kumimoji="0" lang="es-ES" sz="2400" b="1" i="0" u="none" strike="noStrike" kern="1200" cap="none" spc="0" normalizeH="0" baseline="0" noProof="0" dirty="0" err="1">
                <a:ln>
                  <a:noFill/>
                </a:ln>
                <a:solidFill>
                  <a:srgbClr val="000000"/>
                </a:solidFill>
                <a:effectLst/>
                <a:uLnTx/>
                <a:uFillTx/>
                <a:latin typeface="Arial" charset="0"/>
                <a:ea typeface="Heiti SC Light" charset="0"/>
                <a:cs typeface="Arial" charset="0"/>
              </a:rPr>
              <a:t>scenario</a:t>
            </a:r>
            <a:endPar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endParaRPr>
          </a:p>
          <a:p>
            <a:pPr marL="457189" marR="0" lvl="0" indent="-493188" algn="l" defTabSz="457189" rtl="0" eaLnBrk="1" fontAlgn="base" latinLnBrk="0" hangingPunct="1">
              <a:lnSpc>
                <a:spcPct val="100000"/>
              </a:lnSpc>
              <a:spcBef>
                <a:spcPct val="0"/>
              </a:spcBef>
              <a:spcAft>
                <a:spcPct val="0"/>
              </a:spcAft>
              <a:buClrTx/>
              <a:buSzTx/>
              <a:buFont typeface="Wingdings" pitchFamily="2" charset="2"/>
              <a:buChar char="Ø"/>
              <a:tabLst/>
              <a:defRPr/>
            </a:pPr>
            <a:endParaRPr kumimoji="0" lang="es-ES" sz="2400" b="1" i="0" u="none" strike="noStrike" kern="1200" cap="none" spc="0" normalizeH="0" baseline="0" noProof="0" dirty="0">
              <a:ln>
                <a:noFill/>
              </a:ln>
              <a:solidFill>
                <a:srgbClr val="000000"/>
              </a:solidFill>
              <a:effectLst/>
              <a:uLnTx/>
              <a:uFillTx/>
              <a:latin typeface="Arial" charset="0"/>
              <a:ea typeface="Heiti SC Light" charset="0"/>
              <a:cs typeface="Arial" charset="0"/>
            </a:endParaRPr>
          </a:p>
        </p:txBody>
      </p:sp>
      <p:pic>
        <p:nvPicPr>
          <p:cNvPr id="3" name="Imagen 2">
            <a:extLst>
              <a:ext uri="{FF2B5EF4-FFF2-40B4-BE49-F238E27FC236}">
                <a16:creationId xmlns:a16="http://schemas.microsoft.com/office/drawing/2014/main" id="{38B3D9A0-80B5-1272-DD83-53EDFA714E95}"/>
              </a:ext>
            </a:extLst>
          </p:cNvPr>
          <p:cNvPicPr>
            <a:picLocks noChangeAspect="1"/>
          </p:cNvPicPr>
          <p:nvPr/>
        </p:nvPicPr>
        <p:blipFill>
          <a:blip r:embed="rId3"/>
          <a:stretch>
            <a:fillRect/>
          </a:stretch>
        </p:blipFill>
        <p:spPr>
          <a:xfrm>
            <a:off x="325848" y="1876301"/>
            <a:ext cx="4176373" cy="3871356"/>
          </a:xfrm>
          <a:prstGeom prst="rect">
            <a:avLst/>
          </a:prstGeom>
        </p:spPr>
      </p:pic>
    </p:spTree>
    <p:extLst>
      <p:ext uri="{BB962C8B-B14F-4D97-AF65-F5344CB8AC3E}">
        <p14:creationId xmlns:p14="http://schemas.microsoft.com/office/powerpoint/2010/main" val="406770993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48CC1-B570-7900-25CE-6D6D1C79BF22}"/>
            </a:ext>
          </a:extLst>
        </p:cNvPr>
        <p:cNvGrpSpPr/>
        <p:nvPr/>
      </p:nvGrpSpPr>
      <p:grpSpPr>
        <a:xfrm>
          <a:off x="0" y="0"/>
          <a:ext cx="0" cy="0"/>
          <a:chOff x="0" y="0"/>
          <a:chExt cx="0" cy="0"/>
        </a:xfrm>
      </p:grpSpPr>
      <p:pic>
        <p:nvPicPr>
          <p:cNvPr id="3" name="Picture 2" descr="A person in a white shirt&#10;&#10;AI-generated content may be incorrect.">
            <a:extLst>
              <a:ext uri="{FF2B5EF4-FFF2-40B4-BE49-F238E27FC236}">
                <a16:creationId xmlns:a16="http://schemas.microsoft.com/office/drawing/2014/main" id="{4DCF892E-CA4C-839F-8F52-88FF1287C7A4}"/>
              </a:ext>
            </a:extLst>
          </p:cNvPr>
          <p:cNvPicPr>
            <a:picLocks noChangeAspect="1"/>
          </p:cNvPicPr>
          <p:nvPr/>
        </p:nvPicPr>
        <p:blipFill>
          <a:blip r:embed="rId2"/>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
        <p:nvSpPr>
          <p:cNvPr id="8" name="Title 1">
            <a:extLst>
              <a:ext uri="{FF2B5EF4-FFF2-40B4-BE49-F238E27FC236}">
                <a16:creationId xmlns:a16="http://schemas.microsoft.com/office/drawing/2014/main" id="{139BED5B-4DD1-AB0E-9201-34A3B85EA323}"/>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Ticiana Leal, MD</a:t>
            </a:r>
          </a:p>
        </p:txBody>
      </p:sp>
      <p:sp>
        <p:nvSpPr>
          <p:cNvPr id="6" name="Rectangle 5">
            <a:extLst>
              <a:ext uri="{FF2B5EF4-FFF2-40B4-BE49-F238E27FC236}">
                <a16:creationId xmlns:a16="http://schemas.microsoft.com/office/drawing/2014/main" id="{E178CF1B-9F8E-3125-7DB2-0875D2B6CE96}"/>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3D907A27-ED69-18C3-2761-3E6C14B496AC}"/>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CDF2AE53-0DA5-8B72-36D5-D7E901A1FB67}"/>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4" name="Picture 3" descr="A person wearing glasses and a white jacket&#10;&#10;AI-generated content may be incorrect.">
            <a:extLst>
              <a:ext uri="{FF2B5EF4-FFF2-40B4-BE49-F238E27FC236}">
                <a16:creationId xmlns:a16="http://schemas.microsoft.com/office/drawing/2014/main" id="{FFB8E517-3DE4-126C-93E6-706AACD77495}"/>
              </a:ext>
            </a:extLst>
          </p:cNvPr>
          <p:cNvPicPr>
            <a:picLocks noChangeAspect="1"/>
          </p:cNvPicPr>
          <p:nvPr/>
        </p:nvPicPr>
        <p:blipFill>
          <a:blip r:embed="rId3"/>
          <a:srcRect l="23374" r="20244"/>
          <a:stretch>
            <a:fillRect/>
          </a:stretch>
        </p:blipFill>
        <p:spPr>
          <a:xfrm>
            <a:off x="2299024" y="2606776"/>
            <a:ext cx="2657965" cy="2651761"/>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4668290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84D6B-0C7E-834C-6980-06E2FB9E5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2495D-3203-8A07-60C1-23CF98636384}"/>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058966D4-896E-B009-6BF0-F15B534BB025}"/>
              </a:ext>
            </a:extLst>
          </p:cNvPr>
          <p:cNvSpPr>
            <a:spLocks noGrp="1"/>
          </p:cNvSpPr>
          <p:nvPr>
            <p:ph idx="1"/>
          </p:nvPr>
        </p:nvSpPr>
        <p:spPr>
          <a:xfrm>
            <a:off x="912286" y="1370013"/>
            <a:ext cx="10820678" cy="4799013"/>
          </a:xfrm>
        </p:spPr>
        <p:txBody>
          <a:bodyPr/>
          <a:lstStyle/>
          <a:p>
            <a:pPr marL="98425" indent="0">
              <a:lnSpc>
                <a:spcPct val="100000"/>
              </a:lnSpc>
              <a:buNone/>
            </a:pPr>
            <a:r>
              <a:rPr lang="en-US" sz="2400" dirty="0"/>
              <a:t>How are you currently selecting patients for treatment with </a:t>
            </a:r>
            <a:r>
              <a:rPr lang="en-US" sz="2400" dirty="0" err="1"/>
              <a:t>tarlatamab</a:t>
            </a:r>
            <a:r>
              <a:rPr lang="en-US" sz="2400" dirty="0"/>
              <a:t>? What has been your experience implementing </a:t>
            </a:r>
            <a:r>
              <a:rPr lang="en-US" sz="2400" dirty="0" err="1"/>
              <a:t>tarlatamab</a:t>
            </a:r>
            <a:r>
              <a:rPr lang="en-US" sz="2400" dirty="0"/>
              <a:t> in clinical practice? What advice would you offer an oncologist in community practice who is going to begin administering </a:t>
            </a:r>
            <a:r>
              <a:rPr lang="en-US" sz="2400" dirty="0" err="1"/>
              <a:t>tarlatamab</a:t>
            </a:r>
            <a:r>
              <a:rPr lang="en-US" sz="2400" dirty="0"/>
              <a:t> for the first time? </a:t>
            </a:r>
          </a:p>
          <a:p>
            <a:pPr marL="98425" indent="0">
              <a:lnSpc>
                <a:spcPct val="100000"/>
              </a:lnSpc>
              <a:buNone/>
            </a:pPr>
            <a:r>
              <a:rPr lang="en-US" sz="2400" dirty="0"/>
              <a:t>For a patient with bulky disease, do you think it’s necessary to employ a cytotoxic agent (</a:t>
            </a:r>
            <a:r>
              <a:rPr lang="en-US" sz="2400" dirty="0" err="1"/>
              <a:t>eg</a:t>
            </a:r>
            <a:r>
              <a:rPr lang="en-US" sz="2400" dirty="0"/>
              <a:t>, lurbinectedin) as a bridge to </a:t>
            </a:r>
            <a:r>
              <a:rPr lang="en-US" sz="2400" dirty="0" err="1"/>
              <a:t>tarlatamab</a:t>
            </a:r>
            <a:r>
              <a:rPr lang="en-US" sz="2400" dirty="0"/>
              <a:t>? What do you do in your own practice? What cytoreductive approach would you use if a patient had already received lurbinectedin in the first-line maintenance setting? </a:t>
            </a:r>
          </a:p>
          <a:p>
            <a:pPr marL="98425" indent="0">
              <a:lnSpc>
                <a:spcPct val="100000"/>
              </a:lnSpc>
              <a:buNone/>
            </a:pPr>
            <a:r>
              <a:rPr lang="en-US" sz="2400" dirty="0"/>
              <a:t>For a patient who does not receive lurbinectedin maintenance, where in the treatment sequence are you integrating the agent? Have you observed meaningful response to this agent following progression on </a:t>
            </a:r>
            <a:r>
              <a:rPr lang="en-US" sz="2400" dirty="0" err="1"/>
              <a:t>tarlatamab</a:t>
            </a:r>
            <a:r>
              <a:rPr lang="en-US" sz="2400" dirty="0"/>
              <a:t>? </a:t>
            </a:r>
          </a:p>
        </p:txBody>
      </p:sp>
    </p:spTree>
    <p:extLst>
      <p:ext uri="{BB962C8B-B14F-4D97-AF65-F5344CB8AC3E}">
        <p14:creationId xmlns:p14="http://schemas.microsoft.com/office/powerpoint/2010/main" val="419904142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AD233-3033-FE75-8CD3-83CE50D4D177}"/>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CBD40667-6076-9059-A431-62BFC1B8D89B}"/>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Charu Aggarwal, MD</a:t>
            </a:r>
          </a:p>
        </p:txBody>
      </p:sp>
      <p:sp>
        <p:nvSpPr>
          <p:cNvPr id="6" name="Rectangle 5">
            <a:extLst>
              <a:ext uri="{FF2B5EF4-FFF2-40B4-BE49-F238E27FC236}">
                <a16:creationId xmlns:a16="http://schemas.microsoft.com/office/drawing/2014/main" id="{B9049EDC-B4D8-31D9-EEFC-46E524330496}"/>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8BF14635-B6DA-6064-8C27-0B6620122E78}"/>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3A398407-4FD2-AB09-EC2E-B8453189A965}"/>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13" name="Picture 12">
            <a:extLst>
              <a:ext uri="{FF2B5EF4-FFF2-40B4-BE49-F238E27FC236}">
                <a16:creationId xmlns:a16="http://schemas.microsoft.com/office/drawing/2014/main" id="{A925A589-8EB6-A2C6-210F-0EFEB6ECB4A0}"/>
              </a:ext>
            </a:extLst>
          </p:cNvPr>
          <p:cNvPicPr>
            <a:picLocks/>
          </p:cNvPicPr>
          <p:nvPr/>
        </p:nvPicPr>
        <p:blipFill>
          <a:blip r:embed="rId2"/>
          <a:srcRect l="24664" r="20057"/>
          <a:stretch>
            <a:fillRect/>
          </a:stretch>
        </p:blipFill>
        <p:spPr>
          <a:xfrm>
            <a:off x="2287307" y="2570972"/>
            <a:ext cx="2654918" cy="2651760"/>
          </a:xfrm>
          <a:prstGeom prst="ellipse">
            <a:avLst/>
          </a:prstGeom>
          <a:effectLst>
            <a:outerShdw blurRad="50800" dist="38100" dir="2700000" algn="tl" rotWithShape="0">
              <a:prstClr val="black">
                <a:alpha val="40000"/>
              </a:prstClr>
            </a:outerShdw>
          </a:effectLst>
        </p:spPr>
      </p:pic>
      <p:pic>
        <p:nvPicPr>
          <p:cNvPr id="3" name="Picture 2" descr="A person in a white shirt&#10;&#10;AI-generated content may be incorrect.">
            <a:extLst>
              <a:ext uri="{FF2B5EF4-FFF2-40B4-BE49-F238E27FC236}">
                <a16:creationId xmlns:a16="http://schemas.microsoft.com/office/drawing/2014/main" id="{53F8BD75-F128-7B0E-DCAF-CC4683CF2AA1}"/>
              </a:ext>
            </a:extLst>
          </p:cNvPr>
          <p:cNvPicPr>
            <a:picLocks noChangeAspect="1"/>
          </p:cNvPicPr>
          <p:nvPr/>
        </p:nvPicPr>
        <p:blipFill>
          <a:blip r:embed="rId3"/>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991605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FA4BA-51A6-830C-9B3E-438C6D867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8E3E5-8854-CEFF-BC7E-B5FB57861F56}"/>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1BF0E3CF-2178-83A6-C597-883AD8F16769}"/>
              </a:ext>
            </a:extLst>
          </p:cNvPr>
          <p:cNvSpPr>
            <a:spLocks noGrp="1"/>
          </p:cNvSpPr>
          <p:nvPr>
            <p:ph idx="1"/>
          </p:nvPr>
        </p:nvSpPr>
        <p:spPr>
          <a:xfrm>
            <a:off x="912286" y="1416053"/>
            <a:ext cx="10930847" cy="4799013"/>
          </a:xfrm>
        </p:spPr>
        <p:txBody>
          <a:bodyPr/>
          <a:lstStyle/>
          <a:p>
            <a:pPr marL="98425" indent="0">
              <a:lnSpc>
                <a:spcPct val="100000"/>
              </a:lnSpc>
              <a:buNone/>
            </a:pPr>
            <a:r>
              <a:rPr lang="en-US" sz="2400" dirty="0"/>
              <a:t>How do you typically approach monitoring for CRS and neurotoxicity for patients receiving </a:t>
            </a:r>
            <a:r>
              <a:rPr lang="en-US" sz="2400" dirty="0" err="1"/>
              <a:t>tarlatamab</a:t>
            </a:r>
            <a:r>
              <a:rPr lang="en-US" sz="2400" dirty="0"/>
              <a:t>? How long do you observe patients after infusion of later cycles, after the highest risk of CRS has passed? </a:t>
            </a:r>
          </a:p>
          <a:p>
            <a:pPr marL="98425" indent="0">
              <a:lnSpc>
                <a:spcPct val="100000"/>
              </a:lnSpc>
              <a:buNone/>
            </a:pPr>
            <a:r>
              <a:rPr lang="en-US" sz="2400" dirty="0"/>
              <a:t>How do you manage dysgeusia with </a:t>
            </a:r>
            <a:r>
              <a:rPr lang="en-US" sz="2400" dirty="0" err="1"/>
              <a:t>tarlatamab</a:t>
            </a:r>
            <a:r>
              <a:rPr lang="en-US" sz="2400" dirty="0"/>
              <a:t>? Do you offer dose holds or treatment holidays for patients who are responding well but experiencing tolerability issues? </a:t>
            </a:r>
          </a:p>
        </p:txBody>
      </p:sp>
    </p:spTree>
    <p:extLst>
      <p:ext uri="{BB962C8B-B14F-4D97-AF65-F5344CB8AC3E}">
        <p14:creationId xmlns:p14="http://schemas.microsoft.com/office/powerpoint/2010/main" val="55308960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82EC4-3ACB-0E03-FEE4-84A1C73E340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BF69900-7C15-8E70-46E5-472C74D94F64}"/>
              </a:ext>
            </a:extLst>
          </p:cNvPr>
          <p:cNvSpPr/>
          <p:nvPr/>
        </p:nvSpPr>
        <p:spPr bwMode="auto">
          <a:xfrm>
            <a:off x="740128" y="2852936"/>
            <a:ext cx="10828480" cy="936104"/>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D109C88F-D310-2A7E-B6DF-3373D135AB70}"/>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71D32D3D-6658-8B5B-B405-99828FD75F75}"/>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Optimizing First-Line and Maintenance Therapy for Extensive-Stage Small Cell Lung Cancer (SCLC) — Dr Shields</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Management of Relapsed/Refractory SCLC — Dr Paz-Ares</a:t>
            </a:r>
          </a:p>
          <a:p>
            <a:pPr marL="98425" indent="0">
              <a:lnSpc>
                <a:spcPct val="100000"/>
              </a:lnSpc>
              <a:spcBef>
                <a:spcPts val="1600"/>
              </a:spcBef>
              <a:spcAft>
                <a:spcPts val="0"/>
              </a:spcAft>
              <a:buNone/>
            </a:pPr>
            <a:r>
              <a:rPr lang="en-US" sz="2500" dirty="0">
                <a:solidFill>
                  <a:schemeClr val="bg1"/>
                </a:solidFill>
              </a:rPr>
              <a:t>Module 3: Ongoing Investigation and Potential Role of Antibody-Drug Conjugates in SCLC — Dr Chiang </a:t>
            </a:r>
          </a:p>
          <a:p>
            <a:pPr marL="0" indent="0">
              <a:lnSpc>
                <a:spcPct val="115000"/>
              </a:lnSpc>
              <a:buNone/>
            </a:pPr>
            <a:r>
              <a:rPr lang="en-US" sz="2500" dirty="0">
                <a:solidFill>
                  <a:srgbClr val="0432FF"/>
                </a:solidFill>
              </a:rPr>
              <a:t> Module 4: </a:t>
            </a:r>
            <a:r>
              <a:rPr lang="en-US" sz="2500" kern="100" dirty="0">
                <a:latin typeface="Calibri" panose="020F0502020204030204" pitchFamily="34" charset="0"/>
                <a:ea typeface="Aptos" panose="020B0004020202020204" pitchFamily="34" charset="0"/>
                <a:cs typeface="Calibri" panose="020F0502020204030204" pitchFamily="34" charset="0"/>
              </a:rPr>
              <a:t>Management of Limited-Stage SCLC — Dr Ganti</a:t>
            </a:r>
          </a:p>
        </p:txBody>
      </p:sp>
    </p:spTree>
    <p:extLst>
      <p:ext uri="{BB962C8B-B14F-4D97-AF65-F5344CB8AC3E}">
        <p14:creationId xmlns:p14="http://schemas.microsoft.com/office/powerpoint/2010/main" val="307459283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558" y="1062699"/>
            <a:ext cx="9311007" cy="2690794"/>
          </a:xfrm>
        </p:spPr>
        <p:txBody>
          <a:bodyPr>
            <a:normAutofit/>
          </a:bodyPr>
          <a:lstStyle/>
          <a:p>
            <a:pPr marL="0" marR="0">
              <a:spcBef>
                <a:spcPts val="0"/>
              </a:spcBef>
              <a:spcAft>
                <a:spcPts val="0"/>
              </a:spcAft>
            </a:pPr>
            <a:r>
              <a:rPr lang="en-US" sz="4400" dirty="0"/>
              <a:t>Ongoing Investigation and Potential Role of Antibody-Drug Conjugates in SCLC </a:t>
            </a:r>
            <a:endParaRPr lang="en-US" sz="4400" b="1" dirty="0">
              <a:effectLst/>
            </a:endParaRPr>
          </a:p>
        </p:txBody>
      </p:sp>
      <p:sp>
        <p:nvSpPr>
          <p:cNvPr id="4" name="Text Placeholder 3"/>
          <p:cNvSpPr>
            <a:spLocks noGrp="1"/>
          </p:cNvSpPr>
          <p:nvPr>
            <p:ph type="body" sz="quarter" idx="10"/>
          </p:nvPr>
        </p:nvSpPr>
        <p:spPr>
          <a:xfrm>
            <a:off x="187557" y="4498998"/>
            <a:ext cx="9705590" cy="2380268"/>
          </a:xfrm>
          <a:solidFill>
            <a:schemeClr val="bg1"/>
          </a:solidFill>
        </p:spPr>
        <p:txBody>
          <a:bodyPr>
            <a:normAutofit fontScale="92500" lnSpcReduction="10000"/>
          </a:bodyPr>
          <a:lstStyle/>
          <a:p>
            <a:r>
              <a:rPr lang="en-US" sz="2800" dirty="0"/>
              <a:t>Anne Chiang MD PhD, FASCO</a:t>
            </a:r>
          </a:p>
          <a:p>
            <a:r>
              <a:rPr lang="en-US" sz="2800" dirty="0"/>
              <a:t>Associate Professor, Division of Thoracic Medical Oncology</a:t>
            </a:r>
          </a:p>
          <a:p>
            <a:r>
              <a:rPr lang="en-US" sz="2800" dirty="0"/>
              <a:t>Yale University School of Medicine </a:t>
            </a:r>
          </a:p>
          <a:p>
            <a:r>
              <a:rPr lang="en-US" sz="2800" dirty="0"/>
              <a:t>Associate Yale Cancer Center Director</a:t>
            </a:r>
          </a:p>
          <a:p>
            <a:r>
              <a:rPr lang="en-US" sz="2800" dirty="0"/>
              <a:t> </a:t>
            </a:r>
          </a:p>
          <a:p>
            <a:endParaRPr lang="en-US" dirty="0"/>
          </a:p>
          <a:p>
            <a:endParaRPr lang="en-US" dirty="0"/>
          </a:p>
          <a:p>
            <a:endParaRPr lang="en-US" dirty="0"/>
          </a:p>
        </p:txBody>
      </p:sp>
    </p:spTree>
    <p:extLst>
      <p:ext uri="{BB962C8B-B14F-4D97-AF65-F5344CB8AC3E}">
        <p14:creationId xmlns:p14="http://schemas.microsoft.com/office/powerpoint/2010/main" val="355517860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D7ED3068-31E5-C114-1C1D-A49AF091E37B}"/>
              </a:ext>
            </a:extLst>
          </p:cNvPr>
          <p:cNvSpPr txBox="1">
            <a:spLocks/>
          </p:cNvSpPr>
          <p:nvPr/>
        </p:nvSpPr>
        <p:spPr>
          <a:xfrm>
            <a:off x="838199" y="518160"/>
            <a:ext cx="11001375" cy="762000"/>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200" b="0" kern="1200">
                <a:solidFill>
                  <a:srgbClr val="003665"/>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panose="020F0502020204030204" pitchFamily="34" charset="0"/>
                <a:ea typeface="+mj-ea"/>
                <a:cs typeface="Calibri" panose="020F0502020204030204" pitchFamily="34" charset="0"/>
              </a:rPr>
              <a:t>Targeting Tumors: Antibody Drug Conjugates (ADCs)</a:t>
            </a:r>
          </a:p>
        </p:txBody>
      </p:sp>
      <p:pic>
        <p:nvPicPr>
          <p:cNvPr id="1026" name="Picture 2">
            <a:extLst>
              <a:ext uri="{FF2B5EF4-FFF2-40B4-BE49-F238E27FC236}">
                <a16:creationId xmlns:a16="http://schemas.microsoft.com/office/drawing/2014/main" id="{BB885C4B-D32F-0182-506D-657FB119CD9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85590" y="2275367"/>
            <a:ext cx="5255045" cy="316850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8A8D76C5-41BC-A5D5-0A4C-F73328555516}"/>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6217778" y="2005071"/>
            <a:ext cx="5642864" cy="3438800"/>
          </a:xfrm>
          <a:prstGeom prst="rect">
            <a:avLst/>
          </a:prstGeom>
        </p:spPr>
      </p:pic>
      <p:sp>
        <p:nvSpPr>
          <p:cNvPr id="16" name="TextBox 15">
            <a:extLst>
              <a:ext uri="{FF2B5EF4-FFF2-40B4-BE49-F238E27FC236}">
                <a16:creationId xmlns:a16="http://schemas.microsoft.com/office/drawing/2014/main" id="{CE48FDA1-6212-EB0A-A5B9-F9D374B20668}"/>
              </a:ext>
            </a:extLst>
          </p:cNvPr>
          <p:cNvSpPr txBox="1"/>
          <p:nvPr/>
        </p:nvSpPr>
        <p:spPr>
          <a:xfrm>
            <a:off x="7599283" y="6439532"/>
            <a:ext cx="4240291"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err="1">
                <a:ln>
                  <a:noFill/>
                </a:ln>
                <a:solidFill>
                  <a:prstClr val="black"/>
                </a:solidFill>
                <a:effectLst/>
                <a:uLnTx/>
                <a:uFillTx/>
                <a:latin typeface="Arial" panose="020B0604020202020204"/>
                <a:ea typeface="+mn-ea"/>
                <a:cs typeface="+mn-cs"/>
              </a:rPr>
              <a:t>Ricciuti</a:t>
            </a:r>
            <a:r>
              <a:rPr kumimoji="0" lang="en-US" sz="1200" b="1" i="1" u="none" strike="noStrike" kern="1200" cap="none" spc="0" normalizeH="0" baseline="0" noProof="0" dirty="0">
                <a:ln>
                  <a:noFill/>
                </a:ln>
                <a:solidFill>
                  <a:prstClr val="black"/>
                </a:solidFill>
                <a:effectLst/>
                <a:uLnTx/>
                <a:uFillTx/>
                <a:latin typeface="Arial" panose="020B0604020202020204"/>
                <a:ea typeface="+mn-ea"/>
                <a:cs typeface="+mn-cs"/>
              </a:rPr>
              <a:t>, B, et al, Sem Cancer Biol 2021, 69:268-278</a:t>
            </a:r>
          </a:p>
        </p:txBody>
      </p:sp>
    </p:spTree>
    <p:extLst>
      <p:ext uri="{BB962C8B-B14F-4D97-AF65-F5344CB8AC3E}">
        <p14:creationId xmlns:p14="http://schemas.microsoft.com/office/powerpoint/2010/main" val="171382270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353FB8-1BD7-B167-6DDB-F9AA6E1A08F9}"/>
              </a:ext>
            </a:extLst>
          </p:cNvPr>
          <p:cNvPicPr>
            <a:picLocks noChangeAspect="1"/>
          </p:cNvPicPr>
          <p:nvPr>
            <p:custDataLst>
              <p:tags r:id="rId1"/>
            </p:custDataLst>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Lst>
          </a:blip>
          <a:srcRect t="3572" b="52614"/>
          <a:stretch/>
        </p:blipFill>
        <p:spPr>
          <a:xfrm>
            <a:off x="2362203" y="954542"/>
            <a:ext cx="5619747" cy="1723572"/>
          </a:xfrm>
          <a:prstGeom prst="rect">
            <a:avLst/>
          </a:prstGeom>
        </p:spPr>
      </p:pic>
      <p:graphicFrame>
        <p:nvGraphicFramePr>
          <p:cNvPr id="3" name="Table 2">
            <a:extLst>
              <a:ext uri="{FF2B5EF4-FFF2-40B4-BE49-F238E27FC236}">
                <a16:creationId xmlns:a16="http://schemas.microsoft.com/office/drawing/2014/main" id="{BF393B84-DF92-F69D-7D2D-79670F42F35E}"/>
              </a:ext>
            </a:extLst>
          </p:cNvPr>
          <p:cNvGraphicFramePr>
            <a:graphicFrameLocks noGrp="1"/>
          </p:cNvGraphicFramePr>
          <p:nvPr/>
        </p:nvGraphicFramePr>
        <p:xfrm>
          <a:off x="561975" y="2815432"/>
          <a:ext cx="10658478" cy="3540121"/>
        </p:xfrm>
        <a:graphic>
          <a:graphicData uri="http://schemas.openxmlformats.org/drawingml/2006/table">
            <a:tbl>
              <a:tblPr firstRow="1" bandRow="1">
                <a:tableStyleId>{5940675A-B579-460E-94D1-54222C63F5DA}</a:tableStyleId>
              </a:tblPr>
              <a:tblGrid>
                <a:gridCol w="1065848">
                  <a:extLst>
                    <a:ext uri="{9D8B030D-6E8A-4147-A177-3AD203B41FA5}">
                      <a16:colId xmlns:a16="http://schemas.microsoft.com/office/drawing/2014/main" val="1908462647"/>
                    </a:ext>
                  </a:extLst>
                </a:gridCol>
                <a:gridCol w="1065848">
                  <a:extLst>
                    <a:ext uri="{9D8B030D-6E8A-4147-A177-3AD203B41FA5}">
                      <a16:colId xmlns:a16="http://schemas.microsoft.com/office/drawing/2014/main" val="2922924079"/>
                    </a:ext>
                  </a:extLst>
                </a:gridCol>
                <a:gridCol w="1065848">
                  <a:extLst>
                    <a:ext uri="{9D8B030D-6E8A-4147-A177-3AD203B41FA5}">
                      <a16:colId xmlns:a16="http://schemas.microsoft.com/office/drawing/2014/main" val="3344030998"/>
                    </a:ext>
                  </a:extLst>
                </a:gridCol>
                <a:gridCol w="1065848">
                  <a:extLst>
                    <a:ext uri="{9D8B030D-6E8A-4147-A177-3AD203B41FA5}">
                      <a16:colId xmlns:a16="http://schemas.microsoft.com/office/drawing/2014/main" val="591824355"/>
                    </a:ext>
                  </a:extLst>
                </a:gridCol>
                <a:gridCol w="1065848">
                  <a:extLst>
                    <a:ext uri="{9D8B030D-6E8A-4147-A177-3AD203B41FA5}">
                      <a16:colId xmlns:a16="http://schemas.microsoft.com/office/drawing/2014/main" val="3337888304"/>
                    </a:ext>
                  </a:extLst>
                </a:gridCol>
                <a:gridCol w="1065848">
                  <a:extLst>
                    <a:ext uri="{9D8B030D-6E8A-4147-A177-3AD203B41FA5}">
                      <a16:colId xmlns:a16="http://schemas.microsoft.com/office/drawing/2014/main" val="1091669927"/>
                    </a:ext>
                  </a:extLst>
                </a:gridCol>
                <a:gridCol w="1065848">
                  <a:extLst>
                    <a:ext uri="{9D8B030D-6E8A-4147-A177-3AD203B41FA5}">
                      <a16:colId xmlns:a16="http://schemas.microsoft.com/office/drawing/2014/main" val="556392418"/>
                    </a:ext>
                  </a:extLst>
                </a:gridCol>
                <a:gridCol w="1065848">
                  <a:extLst>
                    <a:ext uri="{9D8B030D-6E8A-4147-A177-3AD203B41FA5}">
                      <a16:colId xmlns:a16="http://schemas.microsoft.com/office/drawing/2014/main" val="2477822763"/>
                    </a:ext>
                  </a:extLst>
                </a:gridCol>
                <a:gridCol w="1182651">
                  <a:extLst>
                    <a:ext uri="{9D8B030D-6E8A-4147-A177-3AD203B41FA5}">
                      <a16:colId xmlns:a16="http://schemas.microsoft.com/office/drawing/2014/main" val="3620873182"/>
                    </a:ext>
                  </a:extLst>
                </a:gridCol>
                <a:gridCol w="949043">
                  <a:extLst>
                    <a:ext uri="{9D8B030D-6E8A-4147-A177-3AD203B41FA5}">
                      <a16:colId xmlns:a16="http://schemas.microsoft.com/office/drawing/2014/main" val="1568874463"/>
                    </a:ext>
                  </a:extLst>
                </a:gridCol>
              </a:tblGrid>
              <a:tr h="387524">
                <a:tc>
                  <a:txBody>
                    <a:bodyPr/>
                    <a:lstStyle/>
                    <a:p>
                      <a:endParaRPr lang="en-US"/>
                    </a:p>
                  </a:txBody>
                  <a:tcPr/>
                </a:tc>
                <a:tc gridSpan="2">
                  <a:txBody>
                    <a:bodyPr/>
                    <a:lstStyle/>
                    <a:p>
                      <a:r>
                        <a:rPr lang="en-US" b="1" dirty="0"/>
                        <a:t>SEZ-6</a:t>
                      </a:r>
                    </a:p>
                  </a:txBody>
                  <a:tcPr/>
                </a:tc>
                <a:tc hMerge="1">
                  <a:txBody>
                    <a:bodyPr/>
                    <a:lstStyle/>
                    <a:p>
                      <a:endParaRPr lang="en-US" dirty="0"/>
                    </a:p>
                  </a:txBody>
                  <a:tcPr/>
                </a:tc>
                <a:tc gridSpan="3">
                  <a:txBody>
                    <a:bodyPr/>
                    <a:lstStyle/>
                    <a:p>
                      <a:pPr algn="ctr"/>
                      <a:r>
                        <a:rPr lang="en-US" b="1" dirty="0"/>
                        <a:t>B7-H3</a:t>
                      </a:r>
                    </a:p>
                  </a:txBody>
                  <a:tcPr/>
                </a:tc>
                <a:tc hMerge="1">
                  <a:txBody>
                    <a:bodyPr/>
                    <a:lstStyle/>
                    <a:p>
                      <a:pPr algn="ctr"/>
                      <a:endParaRPr lang="en-US" dirty="0"/>
                    </a:p>
                  </a:txBody>
                  <a:tcPr/>
                </a:tc>
                <a:tc hMerge="1">
                  <a:txBody>
                    <a:bodyPr/>
                    <a:lstStyle/>
                    <a:p>
                      <a:pPr algn="ctr"/>
                      <a:endParaRPr lang="en-US" dirty="0"/>
                    </a:p>
                  </a:txBody>
                  <a:tcPr/>
                </a:tc>
                <a:tc gridSpan="2">
                  <a:txBody>
                    <a:bodyPr/>
                    <a:lstStyle/>
                    <a:p>
                      <a:pPr algn="ctr"/>
                      <a:r>
                        <a:rPr lang="en-US" b="1" dirty="0"/>
                        <a:t>Trop2</a:t>
                      </a:r>
                    </a:p>
                  </a:txBody>
                  <a:tcPr/>
                </a:tc>
                <a:tc hMerge="1">
                  <a:txBody>
                    <a:bodyPr/>
                    <a:lstStyle/>
                    <a:p>
                      <a:pPr algn="ctr"/>
                      <a:endParaRPr lang="en-US" dirty="0"/>
                    </a:p>
                  </a:txBody>
                  <a:tcPr/>
                </a:tc>
                <a:tc gridSpan="2">
                  <a:txBody>
                    <a:bodyPr/>
                    <a:lstStyle/>
                    <a:p>
                      <a:pPr algn="ctr"/>
                      <a:r>
                        <a:rPr lang="en-US" b="1" dirty="0"/>
                        <a:t>DLL3</a:t>
                      </a:r>
                    </a:p>
                  </a:txBody>
                  <a:tcPr/>
                </a:tc>
                <a:tc hMerge="1">
                  <a:txBody>
                    <a:bodyPr/>
                    <a:lstStyle/>
                    <a:p>
                      <a:endParaRPr lang="en-US" b="1" dirty="0"/>
                    </a:p>
                  </a:txBody>
                  <a:tcPr/>
                </a:tc>
                <a:extLst>
                  <a:ext uri="{0D108BD9-81ED-4DB2-BD59-A6C34878D82A}">
                    <a16:rowId xmlns:a16="http://schemas.microsoft.com/office/drawing/2014/main" val="247397978"/>
                  </a:ext>
                </a:extLst>
              </a:tr>
              <a:tr h="527393">
                <a:tc>
                  <a:txBody>
                    <a:bodyPr/>
                    <a:lstStyle/>
                    <a:p>
                      <a:endParaRPr lang="en-US" dirty="0"/>
                    </a:p>
                  </a:txBody>
                  <a:tcPr>
                    <a:solidFill>
                      <a:schemeClr val="tx2">
                        <a:lumMod val="40000"/>
                        <a:lumOff val="60000"/>
                      </a:schemeClr>
                    </a:solidFill>
                  </a:tcPr>
                </a:tc>
                <a:tc>
                  <a:txBody>
                    <a:bodyPr/>
                    <a:lstStyle/>
                    <a:p>
                      <a:r>
                        <a:rPr lang="en-US" b="1" dirty="0"/>
                        <a:t>ABBV-711</a:t>
                      </a:r>
                    </a:p>
                  </a:txBody>
                  <a:tcPr>
                    <a:solidFill>
                      <a:schemeClr val="tx2">
                        <a:lumMod val="40000"/>
                        <a:lumOff val="60000"/>
                      </a:schemeClr>
                    </a:solidFill>
                  </a:tcPr>
                </a:tc>
                <a:tc>
                  <a:txBody>
                    <a:bodyPr/>
                    <a:lstStyle/>
                    <a:p>
                      <a:r>
                        <a:rPr lang="en-US" b="1" dirty="0"/>
                        <a:t>ABBV-706</a:t>
                      </a:r>
                    </a:p>
                  </a:txBody>
                  <a:tcPr>
                    <a:solidFill>
                      <a:schemeClr val="tx2">
                        <a:lumMod val="40000"/>
                        <a:lumOff val="60000"/>
                      </a:schemeClr>
                    </a:solidFill>
                  </a:tcPr>
                </a:tc>
                <a:tc>
                  <a:txBody>
                    <a:bodyPr/>
                    <a:lstStyle/>
                    <a:p>
                      <a:r>
                        <a:rPr lang="en-US" b="1" dirty="0"/>
                        <a:t>YL201</a:t>
                      </a:r>
                    </a:p>
                  </a:txBody>
                  <a:tcPr>
                    <a:solidFill>
                      <a:schemeClr val="tx2">
                        <a:lumMod val="40000"/>
                        <a:lumOff val="60000"/>
                      </a:schemeClr>
                    </a:solidFill>
                  </a:tcPr>
                </a:tc>
                <a:tc>
                  <a:txBody>
                    <a:bodyPr/>
                    <a:lstStyle/>
                    <a:p>
                      <a:r>
                        <a:rPr lang="en-US" b="1" dirty="0"/>
                        <a:t>I-</a:t>
                      </a:r>
                      <a:r>
                        <a:rPr lang="en-US" b="1" dirty="0" err="1"/>
                        <a:t>DXd</a:t>
                      </a:r>
                      <a:endParaRPr lang="en-US" b="1" dirty="0"/>
                    </a:p>
                  </a:txBody>
                  <a:tcPr>
                    <a:solidFill>
                      <a:schemeClr val="tx2">
                        <a:lumMod val="40000"/>
                        <a:lumOff val="60000"/>
                      </a:schemeClr>
                    </a:solidFill>
                  </a:tcPr>
                </a:tc>
                <a:tc>
                  <a:txBody>
                    <a:bodyPr/>
                    <a:lstStyle/>
                    <a:p>
                      <a:r>
                        <a:rPr lang="en-US" b="1" dirty="0"/>
                        <a:t>HS-20093</a:t>
                      </a:r>
                    </a:p>
                  </a:txBody>
                  <a:tcPr>
                    <a:solidFill>
                      <a:schemeClr val="tx2">
                        <a:lumMod val="40000"/>
                        <a:lumOff val="60000"/>
                      </a:schemeClr>
                    </a:solidFill>
                  </a:tcPr>
                </a:tc>
                <a:tc>
                  <a:txBody>
                    <a:bodyPr/>
                    <a:lstStyle/>
                    <a:p>
                      <a:r>
                        <a:rPr lang="en-US" b="1" dirty="0"/>
                        <a:t>SHR-A1921</a:t>
                      </a:r>
                    </a:p>
                  </a:txBody>
                  <a:tcPr>
                    <a:solidFill>
                      <a:schemeClr val="tx2">
                        <a:lumMod val="40000"/>
                        <a:lumOff val="60000"/>
                      </a:schemeClr>
                    </a:solidFill>
                  </a:tcPr>
                </a:tc>
                <a:tc>
                  <a:txBody>
                    <a:bodyPr/>
                    <a:lstStyle/>
                    <a:p>
                      <a:r>
                        <a:rPr lang="en-US" b="1" dirty="0" err="1"/>
                        <a:t>Saci</a:t>
                      </a:r>
                      <a:r>
                        <a:rPr lang="en-US" b="1" dirty="0"/>
                        <a:t>-G</a:t>
                      </a:r>
                    </a:p>
                  </a:txBody>
                  <a:tcPr>
                    <a:solidFill>
                      <a:schemeClr val="tx2">
                        <a:lumMod val="40000"/>
                        <a:lumOff val="60000"/>
                      </a:schemeClr>
                    </a:solidFill>
                  </a:tcPr>
                </a:tc>
                <a:tc>
                  <a:txBody>
                    <a:bodyPr/>
                    <a:lstStyle/>
                    <a:p>
                      <a:r>
                        <a:rPr lang="en-US" b="1" dirty="0" err="1"/>
                        <a:t>Rova</a:t>
                      </a:r>
                      <a:r>
                        <a:rPr lang="en-US" b="1" dirty="0"/>
                        <a:t>-T</a:t>
                      </a:r>
                    </a:p>
                  </a:txBody>
                  <a:tcPr>
                    <a:solidFill>
                      <a:schemeClr val="tx2">
                        <a:lumMod val="40000"/>
                        <a:lumOff val="60000"/>
                      </a:schemeClr>
                    </a:solidFill>
                  </a:tcPr>
                </a:tc>
                <a:tc>
                  <a:txBody>
                    <a:bodyPr/>
                    <a:lstStyle/>
                    <a:p>
                      <a:r>
                        <a:rPr lang="en-US" b="1" dirty="0"/>
                        <a:t>ZL-1310</a:t>
                      </a:r>
                    </a:p>
                  </a:txBody>
                  <a:tcPr>
                    <a:solidFill>
                      <a:schemeClr val="tx2">
                        <a:lumMod val="40000"/>
                        <a:lumOff val="60000"/>
                      </a:schemeClr>
                    </a:solidFill>
                  </a:tcPr>
                </a:tc>
                <a:extLst>
                  <a:ext uri="{0D108BD9-81ED-4DB2-BD59-A6C34878D82A}">
                    <a16:rowId xmlns:a16="http://schemas.microsoft.com/office/drawing/2014/main" val="2676650667"/>
                  </a:ext>
                </a:extLst>
              </a:tr>
              <a:tr h="409397">
                <a:tc>
                  <a:txBody>
                    <a:bodyPr/>
                    <a:lstStyle/>
                    <a:p>
                      <a:r>
                        <a:rPr lang="en-US" sz="1600" b="1" dirty="0"/>
                        <a:t>Antibody</a:t>
                      </a:r>
                    </a:p>
                  </a:txBody>
                  <a:tcPr/>
                </a:tc>
                <a:tc>
                  <a:txBody>
                    <a:bodyPr/>
                    <a:lstStyle/>
                    <a:p>
                      <a:r>
                        <a:rPr lang="en-US" sz="1200" dirty="0"/>
                        <a:t>SC17</a:t>
                      </a:r>
                    </a:p>
                  </a:txBody>
                  <a:tcPr/>
                </a:tc>
                <a:tc>
                  <a:txBody>
                    <a:bodyPr/>
                    <a:lstStyle/>
                    <a:p>
                      <a:r>
                        <a:rPr lang="en-US" sz="1200" dirty="0"/>
                        <a:t>SC17</a:t>
                      </a:r>
                    </a:p>
                  </a:txBody>
                  <a:tcPr/>
                </a:tc>
                <a:tc>
                  <a:txBody>
                    <a:bodyPr/>
                    <a:lstStyle/>
                    <a:p>
                      <a:r>
                        <a:rPr lang="en-US" sz="1200" dirty="0"/>
                        <a:t>Proprietary</a:t>
                      </a:r>
                    </a:p>
                  </a:txBody>
                  <a:tcPr/>
                </a:tc>
                <a:tc>
                  <a:txBody>
                    <a:bodyPr/>
                    <a:lstStyle/>
                    <a:p>
                      <a:r>
                        <a:rPr lang="en-US" sz="1200" dirty="0" err="1"/>
                        <a:t>Ifinatamab</a:t>
                      </a:r>
                      <a:endParaRPr lang="en-US" sz="1200" dirty="0"/>
                    </a:p>
                  </a:txBody>
                  <a:tcPr/>
                </a:tc>
                <a:tc>
                  <a:txBody>
                    <a:bodyPr/>
                    <a:lstStyle/>
                    <a:p>
                      <a:r>
                        <a:rPr lang="en-US" sz="1200" dirty="0"/>
                        <a:t>Proprietary</a:t>
                      </a:r>
                    </a:p>
                  </a:txBody>
                  <a:tcPr/>
                </a:tc>
                <a:tc>
                  <a:txBody>
                    <a:bodyPr/>
                    <a:lstStyle/>
                    <a:p>
                      <a:r>
                        <a:rPr lang="en-US" sz="1200" dirty="0"/>
                        <a:t>Proprietary</a:t>
                      </a:r>
                    </a:p>
                  </a:txBody>
                  <a:tcPr/>
                </a:tc>
                <a:tc>
                  <a:txBody>
                    <a:bodyPr/>
                    <a:lstStyle/>
                    <a:p>
                      <a:r>
                        <a:rPr lang="en-US" sz="1200" dirty="0"/>
                        <a:t>Sacituzumab</a:t>
                      </a:r>
                    </a:p>
                  </a:txBody>
                  <a:tcPr/>
                </a:tc>
                <a:tc>
                  <a:txBody>
                    <a:bodyPr/>
                    <a:lstStyle/>
                    <a:p>
                      <a:r>
                        <a:rPr lang="en-US" sz="1200" dirty="0" err="1"/>
                        <a:t>Rovalpituzumab</a:t>
                      </a:r>
                      <a:endParaRPr lang="en-US" sz="1200" dirty="0"/>
                    </a:p>
                  </a:txBody>
                  <a:tcPr/>
                </a:tc>
                <a:tc>
                  <a:txBody>
                    <a:bodyPr/>
                    <a:lstStyle/>
                    <a:p>
                      <a:r>
                        <a:rPr lang="en-US" sz="1200" dirty="0" err="1"/>
                        <a:t>Zocilurtatug</a:t>
                      </a:r>
                      <a:endParaRPr lang="en-US" sz="1200" dirty="0"/>
                    </a:p>
                  </a:txBody>
                  <a:tcPr/>
                </a:tc>
                <a:extLst>
                  <a:ext uri="{0D108BD9-81ED-4DB2-BD59-A6C34878D82A}">
                    <a16:rowId xmlns:a16="http://schemas.microsoft.com/office/drawing/2014/main" val="2331185088"/>
                  </a:ext>
                </a:extLst>
              </a:tr>
              <a:tr h="527393">
                <a:tc>
                  <a:txBody>
                    <a:bodyPr/>
                    <a:lstStyle/>
                    <a:p>
                      <a:r>
                        <a:rPr lang="en-US" sz="1600" b="1" dirty="0"/>
                        <a:t>Payload</a:t>
                      </a:r>
                    </a:p>
                  </a:txBody>
                  <a:tcPr>
                    <a:solidFill>
                      <a:schemeClr val="bg1"/>
                    </a:solidFill>
                  </a:tcPr>
                </a:tc>
                <a:tc>
                  <a:txBody>
                    <a:bodyPr/>
                    <a:lstStyle/>
                    <a:p>
                      <a:r>
                        <a:rPr lang="en-US" sz="1200" dirty="0"/>
                        <a:t>Calicheamicin</a:t>
                      </a:r>
                    </a:p>
                  </a:txBody>
                  <a:tcPr/>
                </a:tc>
                <a:tc>
                  <a:txBody>
                    <a:bodyPr/>
                    <a:lstStyle/>
                    <a:p>
                      <a:r>
                        <a:rPr lang="en-US" sz="1200" dirty="0"/>
                        <a:t>Top1 inhibitor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Top1 inhibitor (</a:t>
                      </a:r>
                      <a:r>
                        <a:rPr lang="en-US" sz="1200" dirty="0" err="1"/>
                        <a:t>Camptothecin</a:t>
                      </a:r>
                      <a:r>
                        <a:rPr lang="en-US" sz="1200" dirty="0"/>
                        <a:t> derivative)</a:t>
                      </a:r>
                    </a:p>
                  </a:txBody>
                  <a:tcPr/>
                </a:tc>
                <a:tc>
                  <a:txBody>
                    <a:bodyPr/>
                    <a:lstStyle/>
                    <a:p>
                      <a:r>
                        <a:rPr lang="en-US" sz="1200" dirty="0" err="1"/>
                        <a:t>Deruxtecan</a:t>
                      </a:r>
                      <a:endParaRPr lang="en-US" sz="1200" dirty="0"/>
                    </a:p>
                  </a:txBody>
                  <a:tcPr/>
                </a:tc>
                <a:tc>
                  <a:txBody>
                    <a:bodyPr/>
                    <a:lstStyle/>
                    <a:p>
                      <a:r>
                        <a:rPr lang="en-US" sz="1200"/>
                        <a:t>TOP1i</a:t>
                      </a:r>
                    </a:p>
                  </a:txBody>
                  <a:tcPr/>
                </a:tc>
                <a:tc>
                  <a:txBody>
                    <a:bodyPr/>
                    <a:lstStyle/>
                    <a:p>
                      <a:r>
                        <a:rPr lang="en-US" sz="1200" dirty="0"/>
                        <a:t>SHR9265 (TOP1i)</a:t>
                      </a:r>
                    </a:p>
                  </a:txBody>
                  <a:tcPr/>
                </a:tc>
                <a:tc>
                  <a:txBody>
                    <a:bodyPr/>
                    <a:lstStyle/>
                    <a:p>
                      <a:r>
                        <a:rPr lang="en-US" sz="1200" dirty="0" err="1"/>
                        <a:t>Govitecan</a:t>
                      </a:r>
                      <a:r>
                        <a:rPr lang="en-US" sz="1200" dirty="0"/>
                        <a:t> (SN38)</a:t>
                      </a:r>
                    </a:p>
                  </a:txBody>
                  <a:tcPr/>
                </a:tc>
                <a:tc>
                  <a:txBody>
                    <a:bodyPr/>
                    <a:lstStyle/>
                    <a:p>
                      <a:r>
                        <a:rPr lang="en-US" sz="1200" dirty="0" err="1"/>
                        <a:t>Tesirine</a:t>
                      </a:r>
                      <a:r>
                        <a:rPr lang="en-US" sz="1200" dirty="0"/>
                        <a:t> (PBD)</a:t>
                      </a:r>
                    </a:p>
                  </a:txBody>
                  <a:tcPr/>
                </a:tc>
                <a:tc>
                  <a:txBody>
                    <a:bodyPr/>
                    <a:lstStyle/>
                    <a:p>
                      <a:r>
                        <a:rPr lang="en-US" sz="1200" dirty="0" err="1"/>
                        <a:t>Pelitecan</a:t>
                      </a:r>
                      <a:r>
                        <a:rPr lang="en-US" sz="1200" dirty="0"/>
                        <a:t> (TOP1i)</a:t>
                      </a:r>
                    </a:p>
                  </a:txBody>
                  <a:tcPr/>
                </a:tc>
                <a:extLst>
                  <a:ext uri="{0D108BD9-81ED-4DB2-BD59-A6C34878D82A}">
                    <a16:rowId xmlns:a16="http://schemas.microsoft.com/office/drawing/2014/main" val="2096633476"/>
                  </a:ext>
                </a:extLst>
              </a:tr>
              <a:tr h="409397">
                <a:tc>
                  <a:txBody>
                    <a:bodyPr/>
                    <a:lstStyle/>
                    <a:p>
                      <a:r>
                        <a:rPr lang="en-US" sz="1600" b="1" dirty="0"/>
                        <a:t>DAR</a:t>
                      </a:r>
                    </a:p>
                  </a:txBody>
                  <a:tcPr/>
                </a:tc>
                <a:tc>
                  <a:txBody>
                    <a:bodyPr/>
                    <a:lstStyle/>
                    <a:p>
                      <a:r>
                        <a:rPr lang="en-US" sz="1200" dirty="0"/>
                        <a:t>2</a:t>
                      </a:r>
                    </a:p>
                  </a:txBody>
                  <a:tcPr/>
                </a:tc>
                <a:tc>
                  <a:txBody>
                    <a:bodyPr/>
                    <a:lstStyle/>
                    <a:p>
                      <a:r>
                        <a:rPr lang="en-US" sz="1200" dirty="0"/>
                        <a:t>6</a:t>
                      </a:r>
                    </a:p>
                  </a:txBody>
                  <a:tcPr/>
                </a:tc>
                <a:tc>
                  <a:txBody>
                    <a:bodyPr/>
                    <a:lstStyle/>
                    <a:p>
                      <a:r>
                        <a:rPr lang="en-US" sz="1200" dirty="0"/>
                        <a:t>8</a:t>
                      </a:r>
                    </a:p>
                  </a:txBody>
                  <a:tcPr/>
                </a:tc>
                <a:tc>
                  <a:txBody>
                    <a:bodyPr/>
                    <a:lstStyle/>
                    <a:p>
                      <a:r>
                        <a:rPr lang="en-US" sz="1200" dirty="0"/>
                        <a:t>4</a:t>
                      </a:r>
                    </a:p>
                  </a:txBody>
                  <a:tcPr/>
                </a:tc>
                <a:tc>
                  <a:txBody>
                    <a:bodyPr/>
                    <a:lstStyle/>
                    <a:p>
                      <a:r>
                        <a:rPr lang="en-US" sz="1200" dirty="0"/>
                        <a:t>4</a:t>
                      </a:r>
                    </a:p>
                  </a:txBody>
                  <a:tcPr/>
                </a:tc>
                <a:tc>
                  <a:txBody>
                    <a:bodyPr/>
                    <a:lstStyle/>
                    <a:p>
                      <a:r>
                        <a:rPr lang="en-US" sz="1200"/>
                        <a:t>4</a:t>
                      </a:r>
                    </a:p>
                  </a:txBody>
                  <a:tcPr/>
                </a:tc>
                <a:tc>
                  <a:txBody>
                    <a:bodyPr/>
                    <a:lstStyle/>
                    <a:p>
                      <a:r>
                        <a:rPr lang="en-US" sz="1200" dirty="0"/>
                        <a:t>7.6</a:t>
                      </a:r>
                    </a:p>
                  </a:txBody>
                  <a:tcPr/>
                </a:tc>
                <a:tc>
                  <a:txBody>
                    <a:bodyPr/>
                    <a:lstStyle/>
                    <a:p>
                      <a:r>
                        <a:rPr lang="en-US" sz="1200" dirty="0"/>
                        <a:t>2</a:t>
                      </a:r>
                    </a:p>
                  </a:txBody>
                  <a:tcPr/>
                </a:tc>
                <a:tc>
                  <a:txBody>
                    <a:bodyPr/>
                    <a:lstStyle/>
                    <a:p>
                      <a:r>
                        <a:rPr lang="en-US" sz="1200" dirty="0"/>
                        <a:t>8</a:t>
                      </a:r>
                    </a:p>
                  </a:txBody>
                  <a:tcPr/>
                </a:tc>
                <a:extLst>
                  <a:ext uri="{0D108BD9-81ED-4DB2-BD59-A6C34878D82A}">
                    <a16:rowId xmlns:a16="http://schemas.microsoft.com/office/drawing/2014/main" val="3055577946"/>
                  </a:ext>
                </a:extLst>
              </a:tr>
              <a:tr h="678077">
                <a:tc>
                  <a:txBody>
                    <a:bodyPr/>
                    <a:lstStyle/>
                    <a:p>
                      <a:r>
                        <a:rPr lang="en-US" sz="1600" b="1" dirty="0"/>
                        <a:t>Linker</a:t>
                      </a:r>
                    </a:p>
                  </a:txBody>
                  <a:tcPr/>
                </a:tc>
                <a:tc>
                  <a:txBody>
                    <a:bodyPr/>
                    <a:lstStyle/>
                    <a:p>
                      <a:r>
                        <a:rPr lang="en-US" sz="1200" dirty="0" err="1"/>
                        <a:t>Noncleavable</a:t>
                      </a:r>
                      <a:endParaRPr lang="en-US" sz="1200" dirty="0"/>
                    </a:p>
                  </a:txBody>
                  <a:tcPr/>
                </a:tc>
                <a:tc>
                  <a:txBody>
                    <a:bodyPr/>
                    <a:lstStyle/>
                    <a:p>
                      <a:r>
                        <a:rPr lang="en-US" sz="1200" dirty="0"/>
                        <a:t>Proprietary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Protease-cleavable*</a:t>
                      </a:r>
                    </a:p>
                  </a:txBody>
                  <a:tcPr/>
                </a:tc>
                <a:tc>
                  <a:txBody>
                    <a:bodyPr/>
                    <a:lstStyle/>
                    <a:p>
                      <a:r>
                        <a:rPr lang="en-US" sz="1200" dirty="0"/>
                        <a:t>Plasma stable,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Protease-cleavable </a:t>
                      </a:r>
                    </a:p>
                  </a:txBody>
                  <a:tcPr/>
                </a:tc>
                <a:tc>
                  <a:txBody>
                    <a:bodyPr/>
                    <a:lstStyle/>
                    <a:p>
                      <a:r>
                        <a:rPr lang="en-US" sz="1200" dirty="0"/>
                        <a:t>Protease-cleavable</a:t>
                      </a:r>
                    </a:p>
                  </a:txBody>
                  <a:tcPr/>
                </a:tc>
                <a:tc>
                  <a:txBody>
                    <a:bodyPr/>
                    <a:lstStyle/>
                    <a:p>
                      <a:r>
                        <a:rPr lang="en-US" sz="1200" dirty="0"/>
                        <a:t>Cleavable</a:t>
                      </a:r>
                    </a:p>
                  </a:txBody>
                  <a:tcPr/>
                </a:tc>
                <a:tc>
                  <a:txBody>
                    <a:bodyPr/>
                    <a:lstStyle/>
                    <a:p>
                      <a:r>
                        <a:rPr lang="en-US" sz="1200" dirty="0"/>
                        <a:t>Hydrolysable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Protease-cleavable</a:t>
                      </a:r>
                    </a:p>
                  </a:txBody>
                  <a:tcPr/>
                </a:tc>
                <a:tc>
                  <a:txBody>
                    <a:bodyPr/>
                    <a:lstStyle/>
                    <a:p>
                      <a:r>
                        <a:rPr lang="en-US" sz="1200" dirty="0"/>
                        <a:t>Cleavable tri-peptide</a:t>
                      </a:r>
                    </a:p>
                  </a:txBody>
                  <a:tcPr/>
                </a:tc>
                <a:extLst>
                  <a:ext uri="{0D108BD9-81ED-4DB2-BD59-A6C34878D82A}">
                    <a16:rowId xmlns:a16="http://schemas.microsoft.com/office/drawing/2014/main" val="2451060474"/>
                  </a:ext>
                </a:extLst>
              </a:tr>
            </a:tbl>
          </a:graphicData>
        </a:graphic>
      </p:graphicFrame>
      <p:sp>
        <p:nvSpPr>
          <p:cNvPr id="2" name="Title 1">
            <a:extLst>
              <a:ext uri="{FF2B5EF4-FFF2-40B4-BE49-F238E27FC236}">
                <a16:creationId xmlns:a16="http://schemas.microsoft.com/office/drawing/2014/main" id="{53CC53F8-4779-E07C-169D-FFC065C35A59}"/>
              </a:ext>
            </a:extLst>
          </p:cNvPr>
          <p:cNvSpPr>
            <a:spLocks noGrp="1"/>
          </p:cNvSpPr>
          <p:nvPr>
            <p:ph type="title"/>
          </p:nvPr>
        </p:nvSpPr>
        <p:spPr>
          <a:xfrm>
            <a:off x="838200" y="227811"/>
            <a:ext cx="10515600" cy="549272"/>
          </a:xfrm>
        </p:spPr>
        <p:txBody>
          <a:bodyPr>
            <a:noAutofit/>
          </a:bodyPr>
          <a:lstStyle/>
          <a:p>
            <a:r>
              <a:rPr lang="en-US" sz="4000" dirty="0">
                <a:latin typeface="Calibri" panose="020F0502020204030204" pitchFamily="34" charset="0"/>
                <a:cs typeface="Calibri" panose="020F0502020204030204" pitchFamily="34" charset="0"/>
              </a:rPr>
              <a:t>SCLC ADC Agents</a:t>
            </a:r>
          </a:p>
        </p:txBody>
      </p:sp>
      <p:sp>
        <p:nvSpPr>
          <p:cNvPr id="5" name="TextBox 4">
            <a:extLst>
              <a:ext uri="{FF2B5EF4-FFF2-40B4-BE49-F238E27FC236}">
                <a16:creationId xmlns:a16="http://schemas.microsoft.com/office/drawing/2014/main" id="{7D8503C5-DBA6-6201-55B8-02E0036C4634}"/>
              </a:ext>
            </a:extLst>
          </p:cNvPr>
          <p:cNvSpPr txBox="1"/>
          <p:nvPr/>
        </p:nvSpPr>
        <p:spPr>
          <a:xfrm>
            <a:off x="7324826" y="6492871"/>
            <a:ext cx="4638574"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Sethakorn N, Chiang AC. 2026 Cancers, manuscript accepted </a:t>
            </a:r>
          </a:p>
        </p:txBody>
      </p:sp>
    </p:spTree>
    <p:extLst>
      <p:ext uri="{BB962C8B-B14F-4D97-AF65-F5344CB8AC3E}">
        <p14:creationId xmlns:p14="http://schemas.microsoft.com/office/powerpoint/2010/main" val="337408724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3CCE6B-46D7-42BA-8579-FCEBAB422B2E}"/>
              </a:ext>
            </a:extLst>
          </p:cNvPr>
          <p:cNvSpPr>
            <a:spLocks noGrp="1"/>
          </p:cNvSpPr>
          <p:nvPr>
            <p:ph type="ctrTitle"/>
          </p:nvPr>
        </p:nvSpPr>
        <p:spPr>
          <a:xfrm>
            <a:off x="839378" y="489454"/>
            <a:ext cx="11213020" cy="576000"/>
          </a:xfrm>
        </p:spPr>
        <p:txBody>
          <a:bodyPr/>
          <a:lstStyle/>
          <a:p>
            <a:r>
              <a:rPr lang="en-US" sz="4000" b="0" dirty="0">
                <a:solidFill>
                  <a:schemeClr val="tx1"/>
                </a:solidFill>
                <a:latin typeface="+mn-lt"/>
                <a:cs typeface="Arial" panose="020B0604020202020204" pitchFamily="34" charset="0"/>
              </a:rPr>
              <a:t>B7-H3 ADC: </a:t>
            </a:r>
            <a:r>
              <a:rPr lang="en-US" sz="4000" b="0" dirty="0" err="1">
                <a:solidFill>
                  <a:schemeClr val="tx1"/>
                </a:solidFill>
                <a:latin typeface="+mn-lt"/>
                <a:cs typeface="Arial" panose="020B0604020202020204" pitchFamily="34" charset="0"/>
              </a:rPr>
              <a:t>Ifinatamab</a:t>
            </a:r>
            <a:r>
              <a:rPr lang="en-US" sz="4000" b="0" dirty="0">
                <a:solidFill>
                  <a:schemeClr val="tx1"/>
                </a:solidFill>
                <a:latin typeface="+mn-lt"/>
                <a:cs typeface="Arial" panose="020B0604020202020204" pitchFamily="34" charset="0"/>
              </a:rPr>
              <a:t> </a:t>
            </a:r>
            <a:r>
              <a:rPr lang="en-US" sz="4000" b="0" dirty="0" err="1">
                <a:solidFill>
                  <a:schemeClr val="tx1"/>
                </a:solidFill>
                <a:latin typeface="+mn-lt"/>
                <a:cs typeface="Arial" panose="020B0604020202020204" pitchFamily="34" charset="0"/>
              </a:rPr>
              <a:t>Deruxtecan</a:t>
            </a:r>
            <a:r>
              <a:rPr lang="en-US" sz="4000" b="0" dirty="0">
                <a:solidFill>
                  <a:schemeClr val="tx1"/>
                </a:solidFill>
                <a:latin typeface="+mn-lt"/>
                <a:cs typeface="Arial" panose="020B0604020202020204" pitchFamily="34" charset="0"/>
              </a:rPr>
              <a:t> (I-</a:t>
            </a:r>
            <a:r>
              <a:rPr lang="en-US" sz="4000" b="0" dirty="0" err="1">
                <a:solidFill>
                  <a:schemeClr val="tx1"/>
                </a:solidFill>
                <a:latin typeface="+mn-lt"/>
                <a:cs typeface="Arial" panose="020B0604020202020204" pitchFamily="34" charset="0"/>
              </a:rPr>
              <a:t>DXd</a:t>
            </a:r>
            <a:r>
              <a:rPr lang="en-US" sz="4000" b="0" dirty="0">
                <a:solidFill>
                  <a:schemeClr val="tx1"/>
                </a:solidFill>
                <a:latin typeface="+mn-lt"/>
                <a:cs typeface="Arial" panose="020B0604020202020204" pitchFamily="34" charset="0"/>
              </a:rPr>
              <a:t>)</a:t>
            </a:r>
            <a:endParaRPr lang="en-CH" sz="4000" b="0" dirty="0">
              <a:solidFill>
                <a:schemeClr val="tx1"/>
              </a:solidFill>
              <a:latin typeface="+mn-lt"/>
              <a:cs typeface="Arial" panose="020B0604020202020204" pitchFamily="34" charset="0"/>
            </a:endParaRPr>
          </a:p>
        </p:txBody>
      </p:sp>
      <p:sp>
        <p:nvSpPr>
          <p:cNvPr id="5" name="Text Placeholder 4">
            <a:extLst>
              <a:ext uri="{FF2B5EF4-FFF2-40B4-BE49-F238E27FC236}">
                <a16:creationId xmlns:a16="http://schemas.microsoft.com/office/drawing/2014/main" id="{43E33D14-4B44-415C-84CB-287494D56C21}"/>
              </a:ext>
            </a:extLst>
          </p:cNvPr>
          <p:cNvSpPr>
            <a:spLocks noGrp="1"/>
          </p:cNvSpPr>
          <p:nvPr>
            <p:ph type="body" idx="12"/>
          </p:nvPr>
        </p:nvSpPr>
        <p:spPr/>
        <p:txBody>
          <a:bodyPr/>
          <a:lstStyle/>
          <a:p>
            <a:r>
              <a:rPr lang="en-US" dirty="0"/>
              <a:t>Toshihiko Doi</a:t>
            </a:r>
            <a:endParaRPr lang="en-CH" dirty="0"/>
          </a:p>
        </p:txBody>
      </p:sp>
      <p:sp>
        <p:nvSpPr>
          <p:cNvPr id="22" name="Text Placeholder 3">
            <a:extLst>
              <a:ext uri="{FF2B5EF4-FFF2-40B4-BE49-F238E27FC236}">
                <a16:creationId xmlns:a16="http://schemas.microsoft.com/office/drawing/2014/main" id="{60B19BFF-9207-F126-ED55-11BFEC9BDF56}"/>
              </a:ext>
            </a:extLst>
          </p:cNvPr>
          <p:cNvSpPr>
            <a:spLocks noGrp="1"/>
          </p:cNvSpPr>
          <p:nvPr>
            <p:ph type="body" idx="1"/>
          </p:nvPr>
        </p:nvSpPr>
        <p:spPr>
          <a:xfrm>
            <a:off x="178563" y="1147866"/>
            <a:ext cx="11667996" cy="630633"/>
          </a:xfrm>
        </p:spPr>
        <p:txBody>
          <a:bodyPr/>
          <a:lstStyle/>
          <a:p>
            <a:pPr marL="685783" indent="-380990">
              <a:buClr>
                <a:schemeClr val="accent1"/>
              </a:buClr>
              <a:buSzPct val="100000"/>
              <a:buFont typeface="Wingdings" panose="05000000000000000000" pitchFamily="2" charset="2"/>
              <a:buChar char="§"/>
            </a:pPr>
            <a:r>
              <a:rPr lang="en-US" sz="1600" dirty="0">
                <a:solidFill>
                  <a:prstClr val="black"/>
                </a:solidFill>
                <a:latin typeface="+mn-lt"/>
                <a:cs typeface="Times New Roman" panose="02020603050405020304" pitchFamily="18" charset="0"/>
              </a:rPr>
              <a:t>B7 homologue 3 </a:t>
            </a:r>
            <a:r>
              <a:rPr lang="en-US" sz="1600" dirty="0">
                <a:latin typeface="+mn-lt"/>
              </a:rPr>
              <a:t>(</a:t>
            </a:r>
            <a:r>
              <a:rPr lang="en-US" sz="1600" dirty="0">
                <a:solidFill>
                  <a:prstClr val="black"/>
                </a:solidFill>
                <a:latin typeface="+mn-lt"/>
                <a:ea typeface="Calibri" panose="020F0502020204030204" pitchFamily="34" charset="0"/>
                <a:cs typeface="Times New Roman" panose="02020603050405020304" pitchFamily="18" charset="0"/>
              </a:rPr>
              <a:t>B7-H3) is overexpressed in a wide range of cancer types, and is associated with disease progression and lower overall survival</a:t>
            </a:r>
            <a:r>
              <a:rPr lang="en-US" sz="1600" baseline="30000" dirty="0">
                <a:solidFill>
                  <a:prstClr val="black"/>
                </a:solidFill>
                <a:latin typeface="+mn-lt"/>
                <a:ea typeface="Calibri" panose="020F0502020204030204" pitchFamily="34" charset="0"/>
                <a:cs typeface="Times New Roman" panose="02020603050405020304" pitchFamily="18" charset="0"/>
              </a:rPr>
              <a:t>1-5</a:t>
            </a:r>
          </a:p>
          <a:p>
            <a:pPr>
              <a:buClr>
                <a:schemeClr val="accent1"/>
              </a:buClr>
              <a:buSzPct val="100000"/>
              <a:buFont typeface="Wingdings" panose="05000000000000000000" pitchFamily="2" charset="2"/>
              <a:buChar char="§"/>
            </a:pPr>
            <a:endParaRPr lang="en-CH" sz="1600" dirty="0"/>
          </a:p>
        </p:txBody>
      </p:sp>
      <p:sp>
        <p:nvSpPr>
          <p:cNvPr id="23" name="TextBox 22">
            <a:extLst>
              <a:ext uri="{FF2B5EF4-FFF2-40B4-BE49-F238E27FC236}">
                <a16:creationId xmlns:a16="http://schemas.microsoft.com/office/drawing/2014/main" id="{7BCCC5FC-3304-A707-2F44-52CBC99202AC}"/>
              </a:ext>
            </a:extLst>
          </p:cNvPr>
          <p:cNvSpPr txBox="1"/>
          <p:nvPr/>
        </p:nvSpPr>
        <p:spPr>
          <a:xfrm>
            <a:off x="621917" y="1993113"/>
            <a:ext cx="7079289" cy="374571"/>
          </a:xfrm>
          <a:prstGeom prst="roundRect">
            <a:avLst/>
          </a:prstGeom>
          <a:solidFill>
            <a:schemeClr val="accent6">
              <a:lumMod val="40000"/>
              <a:lumOff val="6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DS-7300 is a B7-H3 (CD276)-directed ADC composed of 3 components</a:t>
            </a:r>
          </a:p>
        </p:txBody>
      </p:sp>
      <p:grpSp>
        <p:nvGrpSpPr>
          <p:cNvPr id="24" name="Group 23">
            <a:extLst>
              <a:ext uri="{FF2B5EF4-FFF2-40B4-BE49-F238E27FC236}">
                <a16:creationId xmlns:a16="http://schemas.microsoft.com/office/drawing/2014/main" id="{D972DC19-3D76-86BC-B406-804ADDCE8E4F}"/>
              </a:ext>
            </a:extLst>
          </p:cNvPr>
          <p:cNvGrpSpPr/>
          <p:nvPr/>
        </p:nvGrpSpPr>
        <p:grpSpPr>
          <a:xfrm>
            <a:off x="490159" y="2750756"/>
            <a:ext cx="7266776" cy="2203613"/>
            <a:chOff x="494333" y="2131265"/>
            <a:chExt cx="6949082" cy="2227377"/>
          </a:xfrm>
        </p:grpSpPr>
        <p:pic>
          <p:nvPicPr>
            <p:cNvPr id="25" name="Picture 24">
              <a:extLst>
                <a:ext uri="{FF2B5EF4-FFF2-40B4-BE49-F238E27FC236}">
                  <a16:creationId xmlns:a16="http://schemas.microsoft.com/office/drawing/2014/main" id="{45A80DE4-595D-51F7-7CFC-2D7E42AB54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494333" y="2131265"/>
              <a:ext cx="6949082" cy="2227377"/>
            </a:xfrm>
            <a:prstGeom prst="rect">
              <a:avLst/>
            </a:prstGeom>
          </p:spPr>
        </p:pic>
        <p:sp>
          <p:nvSpPr>
            <p:cNvPr id="26" name="TextBox 25">
              <a:extLst>
                <a:ext uri="{FF2B5EF4-FFF2-40B4-BE49-F238E27FC236}">
                  <a16:creationId xmlns:a16="http://schemas.microsoft.com/office/drawing/2014/main" id="{95633DC4-0894-3FE1-1166-77ED9AD27682}"/>
                </a:ext>
              </a:extLst>
            </p:cNvPr>
            <p:cNvSpPr txBox="1"/>
            <p:nvPr/>
          </p:nvSpPr>
          <p:spPr bwMode="auto">
            <a:xfrm>
              <a:off x="4607230" y="2316490"/>
              <a:ext cx="1329804" cy="228202"/>
            </a:xfrm>
            <a:prstGeom prst="rect">
              <a:avLst/>
            </a:prstGeom>
            <a:solidFill>
              <a:schemeClr val="bg1"/>
            </a:solidFill>
            <a:ln>
              <a:noFill/>
            </a:ln>
          </p:spPr>
          <p:txBody>
            <a:bodyPr vert="horz" wrap="square" lIns="0" tIns="0" rIns="0" bIns="0" numCol="1" rtlCol="0" anchor="b" anchorCtr="0" compatLnSpc="1">
              <a:prstTxWarp prst="textNoShape">
                <a:avLst/>
              </a:prstTxWarp>
              <a:spAutoFit/>
            </a:bodyPr>
            <a:lstStyle/>
            <a:p>
              <a:pPr marL="0" marR="0" lvl="0" indent="0" algn="l" defTabSz="1219170" rtl="0" eaLnBrk="0" fontAlgn="base" latinLnBrk="0" hangingPunct="0">
                <a:lnSpc>
                  <a:spcPct val="100000"/>
                </a:lnSpc>
                <a:spcBef>
                  <a:spcPts val="0"/>
                </a:spcBef>
                <a:spcAft>
                  <a:spcPct val="0"/>
                </a:spcAft>
                <a:buClr>
                  <a:srgbClr val="00B0F0"/>
                </a:buClr>
                <a:buSzTx/>
                <a:buFontTx/>
                <a:buNone/>
                <a:tabLst/>
                <a:defRPr/>
              </a:pPr>
              <a:r>
                <a:rPr kumimoji="0" lang="en-US" sz="1467" b="1" i="0" u="none" strike="noStrike" kern="1200" cap="none" spc="0" normalizeH="0" baseline="0" noProof="0" dirty="0">
                  <a:ln>
                    <a:noFill/>
                  </a:ln>
                  <a:solidFill>
                    <a:srgbClr val="4D4F53"/>
                  </a:solidFill>
                  <a:effectLst/>
                  <a:uLnTx/>
                  <a:uFillTx/>
                  <a:latin typeface="Arial"/>
                  <a:ea typeface="+mn-ea"/>
                  <a:cs typeface="+mn-cs"/>
                </a:rPr>
                <a:t>Deruxtecan</a:t>
              </a:r>
              <a:r>
                <a:rPr kumimoji="0" lang="en-US" sz="1467" b="1" i="0" u="none" strike="noStrike" kern="1200" cap="none" spc="0" normalizeH="0" baseline="30000" noProof="0" dirty="0">
                  <a:ln>
                    <a:noFill/>
                  </a:ln>
                  <a:solidFill>
                    <a:srgbClr val="4D4F53"/>
                  </a:solidFill>
                  <a:effectLst/>
                  <a:uLnTx/>
                  <a:uFillTx/>
                  <a:latin typeface="Arial"/>
                  <a:ea typeface="+mn-ea"/>
                  <a:cs typeface="+mn-cs"/>
                </a:rPr>
                <a:t>6,7</a:t>
              </a:r>
            </a:p>
          </p:txBody>
        </p:sp>
      </p:grpSp>
      <p:sp>
        <p:nvSpPr>
          <p:cNvPr id="27" name="Text Placeholder 11">
            <a:extLst>
              <a:ext uri="{FF2B5EF4-FFF2-40B4-BE49-F238E27FC236}">
                <a16:creationId xmlns:a16="http://schemas.microsoft.com/office/drawing/2014/main" id="{2734574C-59B4-8447-8581-3A457D63FD2C}"/>
              </a:ext>
            </a:extLst>
          </p:cNvPr>
          <p:cNvSpPr txBox="1">
            <a:spLocks/>
          </p:cNvSpPr>
          <p:nvPr/>
        </p:nvSpPr>
        <p:spPr>
          <a:xfrm>
            <a:off x="490159" y="5515601"/>
            <a:ext cx="11000711" cy="82204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7" b="0" i="0" u="none" strike="noStrike" kern="1200" cap="none" spc="0" normalizeH="0" baseline="0" noProof="0" dirty="0">
                <a:ln>
                  <a:noFill/>
                </a:ln>
                <a:solidFill>
                  <a:srgbClr val="000000"/>
                </a:solidFill>
                <a:effectLst/>
                <a:uLnTx/>
                <a:uFillTx/>
                <a:latin typeface="Arial"/>
                <a:cs typeface="Arial"/>
                <a:sym typeface="Arial"/>
              </a:rPr>
              <a:t>ADC, antibody-drug conjugate; B7-H3, B7 homologue 3.</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7" b="0" i="0" u="none" strike="noStrike" kern="1200" cap="none" spc="0" normalizeH="0" baseline="30000" noProof="0" dirty="0">
                <a:ln>
                  <a:noFill/>
                </a:ln>
                <a:solidFill>
                  <a:srgbClr val="000000"/>
                </a:solidFill>
                <a:effectLst/>
                <a:uLnTx/>
                <a:uFillTx/>
                <a:latin typeface="Arial"/>
                <a:cs typeface="Arial" panose="020B0604020202020204" pitchFamily="34" charset="0"/>
                <a:sym typeface="Arial"/>
              </a:rPr>
              <a:t>a </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The clinical relevance of these features is under investigation. </a:t>
            </a:r>
            <a:r>
              <a:rPr kumimoji="0" lang="en-US" altLang="ja-JP" sz="667" b="0" i="0" u="none" strike="noStrike" kern="1200" cap="none" spc="0" normalizeH="0" baseline="30000" noProof="0" dirty="0">
                <a:ln>
                  <a:noFill/>
                </a:ln>
                <a:solidFill>
                  <a:srgbClr val="000000"/>
                </a:solidFill>
                <a:effectLst/>
                <a:uLnTx/>
                <a:uFillTx/>
                <a:latin typeface="Arial"/>
                <a:ea typeface="ＭＳ Ｐゴシック" panose="020B0600070205080204" pitchFamily="34" charset="-128"/>
                <a:cs typeface="Arial" panose="020B0604020202020204" pitchFamily="34" charset="0"/>
                <a:sym typeface="Arial"/>
              </a:rPr>
              <a:t>b</a:t>
            </a:r>
            <a:r>
              <a:rPr kumimoji="0" lang="en-US" altLang="ja-JP" sz="667" b="0" i="0" u="none" strike="noStrike" kern="1200" cap="none" spc="0" normalizeH="0" baseline="0" noProof="0" dirty="0">
                <a:ln>
                  <a:noFill/>
                </a:ln>
                <a:solidFill>
                  <a:srgbClr val="000000"/>
                </a:solidFill>
                <a:effectLst/>
                <a:uLnTx/>
                <a:uFillTx/>
                <a:latin typeface="Arial"/>
                <a:ea typeface="ＭＳ Ｐゴシック" panose="020B0600070205080204" pitchFamily="34" charset="-128"/>
                <a:cs typeface="Arial" panose="020B0604020202020204" pitchFamily="34" charset="0"/>
                <a:sym typeface="Arial"/>
              </a:rPr>
              <a:t> Based on animal data.</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ES" sz="667" b="0" i="0" u="none" strike="noStrike" kern="1200" cap="none" spc="0" normalizeH="0" baseline="0" noProof="0" dirty="0">
                <a:ln>
                  <a:noFill/>
                </a:ln>
                <a:solidFill>
                  <a:srgbClr val="000000"/>
                </a:solidFill>
                <a:effectLst/>
                <a:uLnTx/>
                <a:uFillTx/>
                <a:latin typeface="Arial"/>
                <a:ea typeface="MS Mincho" panose="02020609040205080304" pitchFamily="49" charset="-128"/>
                <a:cs typeface="Arial"/>
                <a:sym typeface="Arial"/>
              </a:rPr>
              <a:t>1. Yamato M, et al. </a:t>
            </a:r>
            <a:r>
              <a:rPr kumimoji="0" lang="fr-FR" sz="667" b="0" i="0" u="none" strike="noStrike" kern="1200" cap="none" spc="0" normalizeH="0" baseline="0" noProof="0" dirty="0">
                <a:ln>
                  <a:noFill/>
                </a:ln>
                <a:solidFill>
                  <a:srgbClr val="000000"/>
                </a:solidFill>
                <a:effectLst/>
                <a:uLnTx/>
                <a:uFillTx/>
                <a:latin typeface="Arial"/>
                <a:ea typeface="MS Mincho" panose="02020609040205080304" pitchFamily="49" charset="-128"/>
                <a:cs typeface="Arial"/>
                <a:sym typeface="Arial"/>
              </a:rPr>
              <a:t>AACR-NCI-EORTC 2020. Abstract 28. </a:t>
            </a:r>
            <a:r>
              <a:rPr kumimoji="0" lang="fr-FR"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2. Dong P, et al. </a:t>
            </a:r>
            <a:r>
              <a:rPr kumimoji="0" lang="fr-FR" sz="667" b="0" i="1"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Front Oncol</a:t>
            </a:r>
            <a:r>
              <a:rPr kumimoji="0" lang="fr-FR"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 2018;8:264. 3. Picarda E, et al. </a:t>
            </a:r>
            <a:r>
              <a:rPr kumimoji="0" lang="fr-FR" sz="667" b="0" i="1"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Clin Cancer Res</a:t>
            </a:r>
            <a:r>
              <a:rPr kumimoji="0" lang="fr-FR"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 2016;22(14):3425-3431. 4. Bendell JC, et al. </a:t>
            </a:r>
            <a:r>
              <a:rPr kumimoji="0" lang="fr-FR" sz="667" b="0" i="1"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J Clin Oncol</a:t>
            </a:r>
            <a:r>
              <a:rPr kumimoji="0" lang="fr-FR"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 2020;39(15 suppl 1). Abstract TPS3646. 5. Kontos F, et al. </a:t>
            </a:r>
            <a:r>
              <a:rPr kumimoji="0" lang="fr-FR" sz="667" b="0" i="1"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Clin Cancer Res</a:t>
            </a:r>
            <a:r>
              <a:rPr kumimoji="0" lang="fr-FR"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rPr>
              <a:t>. 2021;27(5):1227-1235. </a:t>
            </a:r>
            <a:r>
              <a:rPr kumimoji="0" lang="en-GB"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6. Okajima D, et al. </a:t>
            </a:r>
            <a:r>
              <a:rPr kumimoji="0" lang="en-GB"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Mol Cancer Ther</a:t>
            </a:r>
            <a:r>
              <a:rPr kumimoji="0" lang="en-GB"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2021;(12):2329-2340.</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7. Nakada T,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Chem Pharm Bull (Tokyo). </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2019;67(3):173-185. 8. Ogitani Y,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Clin Cancer Res</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2016;22(20):5097-5108. 9. Yamato M, et al. AACR-NCI-EORTC 2020. Abstract 28. 10. Hashimoto Y,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Clin Cancer Res</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2019;25(23):7151-7161. 11. Koganemaru S,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Mol Cancer Ther</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2019;18(11):2043-2050. 12. Haratani K,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J Clin Invest</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2020;130(1):374-388. 13. Ogitani Y, et al. </a:t>
            </a:r>
            <a:r>
              <a:rPr kumimoji="0" lang="en-US" sz="667" b="0" i="1"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Cancer Sci</a:t>
            </a:r>
            <a:r>
              <a:rPr kumimoji="0" lang="en-US" sz="667" b="0" i="0" u="none" strike="noStrike" kern="1200" cap="none" spc="0" normalizeH="0" baseline="0" noProof="0" dirty="0">
                <a:ln>
                  <a:noFill/>
                </a:ln>
                <a:solidFill>
                  <a:srgbClr val="000000"/>
                </a:solidFill>
                <a:effectLst/>
                <a:uLnTx/>
                <a:uFillTx/>
                <a:latin typeface="Arial"/>
                <a:cs typeface="Arial" panose="020B0604020202020204" pitchFamily="34" charset="0"/>
                <a:sym typeface="Arial"/>
              </a:rPr>
              <a:t>. 2016;107(7):1039-1046. </a:t>
            </a:r>
            <a:endParaRPr kumimoji="0" lang="en-US" sz="667" b="0" i="0" u="none" strike="noStrike" kern="1200" cap="none" spc="0" normalizeH="0" baseline="0" noProof="0" dirty="0">
              <a:ln>
                <a:noFill/>
              </a:ln>
              <a:solidFill>
                <a:srgbClr val="000000"/>
              </a:solidFill>
              <a:effectLst/>
              <a:uLnTx/>
              <a:uFillTx/>
              <a:latin typeface="Arial"/>
              <a:ea typeface="Calibri" panose="020F0502020204030204" pitchFamily="34" charset="0"/>
              <a:cs typeface="Times New Roman" panose="02020603050405020304" pitchFamily="18" charset="0"/>
              <a:sym typeface="Arial"/>
            </a:endParaRPr>
          </a:p>
        </p:txBody>
      </p:sp>
      <p:grpSp>
        <p:nvGrpSpPr>
          <p:cNvPr id="28" name="Group 27">
            <a:extLst>
              <a:ext uri="{FF2B5EF4-FFF2-40B4-BE49-F238E27FC236}">
                <a16:creationId xmlns:a16="http://schemas.microsoft.com/office/drawing/2014/main" id="{C4026B8D-ED68-5CE1-FD55-6224CAAAB6A9}"/>
              </a:ext>
            </a:extLst>
          </p:cNvPr>
          <p:cNvGrpSpPr/>
          <p:nvPr/>
        </p:nvGrpSpPr>
        <p:grpSpPr>
          <a:xfrm>
            <a:off x="7998787" y="2003274"/>
            <a:ext cx="3714848" cy="3111217"/>
            <a:chOff x="5999090" y="1429570"/>
            <a:chExt cx="2786136" cy="2379164"/>
          </a:xfrm>
        </p:grpSpPr>
        <p:sp>
          <p:nvSpPr>
            <p:cNvPr id="29" name="Rectangle 28">
              <a:extLst>
                <a:ext uri="{FF2B5EF4-FFF2-40B4-BE49-F238E27FC236}">
                  <a16:creationId xmlns:a16="http://schemas.microsoft.com/office/drawing/2014/main" id="{2B0CE1F8-EA99-B227-4A89-166BF2DB16B2}"/>
                </a:ext>
              </a:extLst>
            </p:cNvPr>
            <p:cNvSpPr/>
            <p:nvPr/>
          </p:nvSpPr>
          <p:spPr>
            <a:xfrm>
              <a:off x="5999090" y="1429570"/>
              <a:ext cx="2786136" cy="2379164"/>
            </a:xfrm>
            <a:prstGeom prst="rect">
              <a:avLst/>
            </a:prstGeom>
            <a:solidFill>
              <a:schemeClr val="bg1"/>
            </a:solidFill>
            <a:ln w="12700"/>
          </p:spPr>
          <p:style>
            <a:lnRef idx="2">
              <a:schemeClr val="accent1">
                <a:shade val="50000"/>
              </a:schemeClr>
            </a:lnRef>
            <a:fillRef idx="1">
              <a:schemeClr val="accent1"/>
            </a:fillRef>
            <a:effectRef idx="0">
              <a:schemeClr val="accent1"/>
            </a:effectRef>
            <a:fontRef idx="minor">
              <a:schemeClr val="lt1"/>
            </a:fontRef>
          </p:style>
          <p:txBody>
            <a:bodyPr lIns="60960" rIns="0" rtlCol="0" anchor="ctr"/>
            <a:lstStyle/>
            <a:p>
              <a:pPr marL="0" marR="0" lvl="0" indent="0" algn="l" defTabSz="1219170" rtl="0" eaLnBrk="1" fontAlgn="auto" latinLnBrk="0" hangingPunct="1">
                <a:lnSpc>
                  <a:spcPct val="1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Payload mechanism of action: </a:t>
              </a:r>
              <a:b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b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topoisomerase I inhibitor</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6-11,</a:t>
              </a:r>
              <a:r>
                <a:rPr kumimoji="0" lang="en-GB" sz="1400" b="0" i="0" u="none" strike="noStrike" kern="0" cap="none" spc="0" normalizeH="0" baseline="30000" noProof="0" dirty="0">
                  <a:ln>
                    <a:noFill/>
                  </a:ln>
                  <a:solidFill>
                    <a:srgbClr val="000000"/>
                  </a:solidFill>
                  <a:effectLst/>
                  <a:uLnTx/>
                  <a:uFillTx/>
                  <a:latin typeface="Arial"/>
                  <a:ea typeface="+mn-ea"/>
                  <a:cs typeface="Arial"/>
                  <a:sym typeface="Arial"/>
                </a:rPr>
                <a:t>a</a:t>
              </a: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a:t>
              </a:r>
              <a:endParaRPr kumimoji="0" lang="en-GB" sz="1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High potency of payload</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7,a</a:t>
              </a: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a:sym typeface="Arial"/>
                </a:rPr>
                <a:t>    Optimized drug-to-antibody ratio ≈ 4</a:t>
              </a:r>
              <a:r>
                <a:rPr kumimoji="0" lang="en-GB" sz="1400" b="0" i="0" u="none" strike="noStrike" kern="0" cap="none" spc="0" normalizeH="0" baseline="30000" noProof="0" dirty="0">
                  <a:ln>
                    <a:noFill/>
                  </a:ln>
                  <a:solidFill>
                    <a:srgbClr val="000000"/>
                  </a:solidFill>
                  <a:effectLst/>
                  <a:uLnTx/>
                  <a:uFillTx/>
                  <a:latin typeface="Arial"/>
                  <a:ea typeface="+mn-ea"/>
                  <a:cs typeface="Arial"/>
                  <a:sym typeface="Arial"/>
                </a:rPr>
                <a:t>6-8,10,a</a:t>
              </a:r>
              <a:endParaRPr kumimoji="0" lang="en-GB" sz="1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Payload with short systemic half-life</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7,8,</a:t>
              </a:r>
              <a:r>
                <a:rPr kumimoji="0" lang="en-GB" sz="1400" b="0" i="0" u="none" strike="noStrike" kern="0" cap="none" spc="0" normalizeH="0" baseline="30000" noProof="0" dirty="0">
                  <a:ln>
                    <a:noFill/>
                  </a:ln>
                  <a:solidFill>
                    <a:srgbClr val="000000"/>
                  </a:solidFill>
                  <a:effectLst/>
                  <a:uLnTx/>
                  <a:uFillTx/>
                  <a:latin typeface="Arial"/>
                  <a:ea typeface="+mn-ea"/>
                  <a:cs typeface="Arial"/>
                  <a:sym typeface="Arial"/>
                </a:rPr>
                <a:t>a,b</a:t>
              </a:r>
              <a:endParaRPr kumimoji="0" lang="en-GB" sz="1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Stable linker-payload</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7,8,11,a</a:t>
              </a:r>
              <a:endParaRPr kumimoji="0" lang="en-GB" sz="1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US"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Tumor</a:t>
              </a: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-selective cleavable linker</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7-12,a</a:t>
              </a:r>
              <a:endPar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endParaRPr>
            </a:p>
            <a:p>
              <a:pPr marL="0" marR="0" lvl="0" indent="0" algn="l" defTabSz="1219170" rtl="0" eaLnBrk="1" fontAlgn="auto" latinLnBrk="0" hangingPunct="1">
                <a:lnSpc>
                  <a:spcPct val="200000"/>
                </a:lnSpc>
                <a:spcBef>
                  <a:spcPts val="0"/>
                </a:spcBef>
                <a:spcAft>
                  <a:spcPts val="0"/>
                </a:spcAft>
                <a:buClrTx/>
                <a:buSzPct val="100000"/>
                <a:buFontTx/>
                <a:buNone/>
                <a:tabLst/>
                <a:defRPr/>
              </a:pPr>
              <a:r>
                <a:rPr kumimoji="0" lang="en-GB" sz="1400" b="0" i="0" u="none" strike="noStrike" kern="0" cap="none" spc="0" normalizeH="0" baseline="0" noProof="0" dirty="0">
                  <a:ln>
                    <a:noFill/>
                  </a:ln>
                  <a:solidFill>
                    <a:srgbClr val="000000"/>
                  </a:solidFill>
                  <a:effectLst/>
                  <a:uLnTx/>
                  <a:uFillTx/>
                  <a:latin typeface="Arial"/>
                  <a:ea typeface="+mn-ea"/>
                  <a:cs typeface="Arial Narrow" panose="020B0606020202030204" pitchFamily="34" charset="0"/>
                  <a:sym typeface="Arial"/>
                </a:rPr>
                <a:t>    Bystander antitumor effect</a:t>
              </a:r>
              <a:r>
                <a:rPr kumimoji="0" lang="en-GB" sz="1400" b="0" i="0" u="none" strike="noStrike" kern="0" cap="none" spc="0" normalizeH="0" baseline="30000" noProof="0" dirty="0">
                  <a:ln>
                    <a:noFill/>
                  </a:ln>
                  <a:solidFill>
                    <a:srgbClr val="000000"/>
                  </a:solidFill>
                  <a:effectLst/>
                  <a:uLnTx/>
                  <a:uFillTx/>
                  <a:latin typeface="Arial"/>
                  <a:ea typeface="+mn-ea"/>
                  <a:cs typeface="Arial Narrow" panose="020B0606020202030204" pitchFamily="34" charset="0"/>
                  <a:sym typeface="Arial"/>
                </a:rPr>
                <a:t>7,13,a</a:t>
              </a:r>
              <a:endParaRPr kumimoji="0" lang="en-GB" sz="1400" b="0" i="0" u="none" strike="noStrike" kern="0" cap="none" spc="0" normalizeH="0" baseline="0" noProof="0" dirty="0">
                <a:ln>
                  <a:noFill/>
                </a:ln>
                <a:solidFill>
                  <a:srgbClr val="000000"/>
                </a:solidFill>
                <a:effectLst/>
                <a:uLnTx/>
                <a:uFillTx/>
                <a:latin typeface="Arial"/>
                <a:ea typeface="+mn-ea"/>
                <a:cs typeface="Arial"/>
                <a:sym typeface="Arial"/>
              </a:endParaRPr>
            </a:p>
          </p:txBody>
        </p:sp>
        <p:cxnSp>
          <p:nvCxnSpPr>
            <p:cNvPr id="30" name="Straight Connector 29">
              <a:extLst>
                <a:ext uri="{FF2B5EF4-FFF2-40B4-BE49-F238E27FC236}">
                  <a16:creationId xmlns:a16="http://schemas.microsoft.com/office/drawing/2014/main" id="{0142E6B8-4ACC-195F-5A43-49A822AC0F6E}"/>
                </a:ext>
              </a:extLst>
            </p:cNvPr>
            <p:cNvCxnSpPr>
              <a:cxnSpLocks/>
            </p:cNvCxnSpPr>
            <p:nvPr/>
          </p:nvCxnSpPr>
          <p:spPr>
            <a:xfrm>
              <a:off x="6149340" y="1890549"/>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0FFDBC7-6A84-B352-BE53-35FB7B40E035}"/>
                </a:ext>
              </a:extLst>
            </p:cNvPr>
            <p:cNvCxnSpPr>
              <a:cxnSpLocks/>
            </p:cNvCxnSpPr>
            <p:nvPr/>
          </p:nvCxnSpPr>
          <p:spPr>
            <a:xfrm>
              <a:off x="6149340" y="2212651"/>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2699E7-295C-1C7A-D34F-7BB2B33D2465}"/>
                </a:ext>
              </a:extLst>
            </p:cNvPr>
            <p:cNvCxnSpPr>
              <a:cxnSpLocks/>
            </p:cNvCxnSpPr>
            <p:nvPr/>
          </p:nvCxnSpPr>
          <p:spPr>
            <a:xfrm>
              <a:off x="6149340" y="2534753"/>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C4CD3AD-4660-C640-0470-392AA7EAF269}"/>
                </a:ext>
              </a:extLst>
            </p:cNvPr>
            <p:cNvCxnSpPr>
              <a:cxnSpLocks/>
            </p:cNvCxnSpPr>
            <p:nvPr/>
          </p:nvCxnSpPr>
          <p:spPr>
            <a:xfrm>
              <a:off x="6149340" y="2856854"/>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22482A-462A-9108-9DD1-9C8EFA356414}"/>
                </a:ext>
              </a:extLst>
            </p:cNvPr>
            <p:cNvCxnSpPr>
              <a:cxnSpLocks/>
            </p:cNvCxnSpPr>
            <p:nvPr/>
          </p:nvCxnSpPr>
          <p:spPr>
            <a:xfrm>
              <a:off x="6149340" y="3178956"/>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C6FBB89-731F-C02B-F916-DB5478B8591D}"/>
                </a:ext>
              </a:extLst>
            </p:cNvPr>
            <p:cNvCxnSpPr>
              <a:cxnSpLocks/>
            </p:cNvCxnSpPr>
            <p:nvPr/>
          </p:nvCxnSpPr>
          <p:spPr>
            <a:xfrm>
              <a:off x="6149340" y="3501057"/>
              <a:ext cx="2517720"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7065F550-7091-DB16-F1FA-CF9462A489EE}"/>
              </a:ext>
            </a:extLst>
          </p:cNvPr>
          <p:cNvSpPr txBox="1"/>
          <p:nvPr/>
        </p:nvSpPr>
        <p:spPr>
          <a:xfrm>
            <a:off x="9721473" y="6225520"/>
            <a:ext cx="2470527" cy="508971"/>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644A43CD-27B0-8CB1-ED8A-AEC7A5CE4292}"/>
              </a:ext>
            </a:extLst>
          </p:cNvPr>
          <p:cNvSpPr/>
          <p:nvPr/>
        </p:nvSpPr>
        <p:spPr>
          <a:xfrm>
            <a:off x="5825067" y="6337648"/>
            <a:ext cx="4089400" cy="4770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2734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8B4196F-F38D-3B54-93D7-E41B139AA238}"/>
              </a:ext>
            </a:extLst>
          </p:cNvPr>
          <p:cNvPicPr>
            <a:picLocks noChangeAspect="1"/>
          </p:cNvPicPr>
          <p:nvPr/>
        </p:nvPicPr>
        <p:blipFill>
          <a:blip r:embed="rId3"/>
          <a:srcRect l="49068" t="14628" r="6889" b="9663"/>
          <a:stretch>
            <a:fillRect/>
          </a:stretch>
        </p:blipFill>
        <p:spPr>
          <a:xfrm>
            <a:off x="0" y="68093"/>
            <a:ext cx="11936511" cy="6595353"/>
          </a:xfrm>
          <a:prstGeom prst="rect">
            <a:avLst/>
          </a:prstGeom>
        </p:spPr>
      </p:pic>
    </p:spTree>
    <p:extLst>
      <p:ext uri="{BB962C8B-B14F-4D97-AF65-F5344CB8AC3E}">
        <p14:creationId xmlns:p14="http://schemas.microsoft.com/office/powerpoint/2010/main" val="172853474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C0A7C7-14EB-8401-78D1-DE8E4178508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rcRect l="51327" t="23985" r="8707" b="16634"/>
          <a:stretch>
            <a:fillRect/>
          </a:stretch>
        </p:blipFill>
        <p:spPr>
          <a:xfrm>
            <a:off x="198305" y="1904873"/>
            <a:ext cx="6158428" cy="3873357"/>
          </a:xfrm>
          <a:prstGeom prst="rect">
            <a:avLst/>
          </a:prstGeom>
        </p:spPr>
      </p:pic>
      <p:pic>
        <p:nvPicPr>
          <p:cNvPr id="5" name="Picture 4">
            <a:extLst>
              <a:ext uri="{FF2B5EF4-FFF2-40B4-BE49-F238E27FC236}">
                <a16:creationId xmlns:a16="http://schemas.microsoft.com/office/drawing/2014/main" id="{1107F14B-F4B1-CE48-0CD4-1805CF09D122}"/>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rcRect l="51935" t="17110" r="8902" b="17606"/>
          <a:stretch>
            <a:fillRect/>
          </a:stretch>
        </p:blipFill>
        <p:spPr>
          <a:xfrm>
            <a:off x="6705599" y="1904873"/>
            <a:ext cx="5486400" cy="3659349"/>
          </a:xfrm>
          <a:prstGeom prst="rect">
            <a:avLst/>
          </a:prstGeom>
        </p:spPr>
      </p:pic>
      <p:sp>
        <p:nvSpPr>
          <p:cNvPr id="6" name="Title 5">
            <a:extLst>
              <a:ext uri="{FF2B5EF4-FFF2-40B4-BE49-F238E27FC236}">
                <a16:creationId xmlns:a16="http://schemas.microsoft.com/office/drawing/2014/main" id="{913AD8E5-8A6E-6A32-3044-2FAA27B350D8}"/>
              </a:ext>
            </a:extLst>
          </p:cNvPr>
          <p:cNvSpPr>
            <a:spLocks noGrp="1"/>
          </p:cNvSpPr>
          <p:nvPr>
            <p:ph type="title"/>
          </p:nvPr>
        </p:nvSpPr>
        <p:spPr/>
        <p:txBody>
          <a:bodyPr>
            <a:normAutofit/>
          </a:bodyPr>
          <a:lstStyle/>
          <a:p>
            <a:r>
              <a:rPr lang="en-US" sz="4000" dirty="0">
                <a:latin typeface="Calibri" panose="020F0502020204030204" pitchFamily="34" charset="0"/>
                <a:cs typeface="Calibri" panose="020F0502020204030204" pitchFamily="34" charset="0"/>
              </a:rPr>
              <a:t>Ideate-Lung01 Clinical Outcomes</a:t>
            </a:r>
          </a:p>
        </p:txBody>
      </p:sp>
      <p:sp>
        <p:nvSpPr>
          <p:cNvPr id="2" name="TextBox 1">
            <a:extLst>
              <a:ext uri="{FF2B5EF4-FFF2-40B4-BE49-F238E27FC236}">
                <a16:creationId xmlns:a16="http://schemas.microsoft.com/office/drawing/2014/main" id="{D6979433-BBB7-9387-9655-07DE048DC857}"/>
              </a:ext>
            </a:extLst>
          </p:cNvPr>
          <p:cNvSpPr txBox="1"/>
          <p:nvPr/>
        </p:nvSpPr>
        <p:spPr>
          <a:xfrm>
            <a:off x="198305" y="6371303"/>
            <a:ext cx="360677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Ahn MJ et al. WCLC 2025</a:t>
            </a:r>
          </a:p>
        </p:txBody>
      </p:sp>
    </p:spTree>
    <p:extLst>
      <p:ext uri="{BB962C8B-B14F-4D97-AF65-F5344CB8AC3E}">
        <p14:creationId xmlns:p14="http://schemas.microsoft.com/office/powerpoint/2010/main" val="329033532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F199C-D758-8E77-D2C2-B025E4AA1C70}"/>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D91854F-7A59-EBAA-CE55-CF949D18397B}"/>
              </a:ext>
            </a:extLst>
          </p:cNvPr>
          <p:cNvSpPr>
            <a:spLocks noGrp="1"/>
          </p:cNvSpPr>
          <p:nvPr>
            <p:ph type="title"/>
          </p:nvPr>
        </p:nvSpPr>
        <p:spPr/>
        <p:txBody>
          <a:bodyPr>
            <a:normAutofit/>
          </a:bodyPr>
          <a:lstStyle/>
          <a:p>
            <a:r>
              <a:rPr lang="en-US" sz="4000" dirty="0">
                <a:latin typeface="Calibri" panose="020F0502020204030204" pitchFamily="34" charset="0"/>
                <a:cs typeface="Calibri" panose="020F0502020204030204" pitchFamily="34" charset="0"/>
              </a:rPr>
              <a:t>Phase II: Ideate-Lung01 Clinical Outcomes</a:t>
            </a:r>
          </a:p>
        </p:txBody>
      </p:sp>
      <p:pic>
        <p:nvPicPr>
          <p:cNvPr id="4" name="Picture 3">
            <a:extLst>
              <a:ext uri="{FF2B5EF4-FFF2-40B4-BE49-F238E27FC236}">
                <a16:creationId xmlns:a16="http://schemas.microsoft.com/office/drawing/2014/main" id="{D303D1C8-2F13-A5DF-89ED-F85031C1240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49229" t="18351" r="7766" b="20336"/>
          <a:stretch>
            <a:fillRect/>
          </a:stretch>
        </p:blipFill>
        <p:spPr>
          <a:xfrm>
            <a:off x="0" y="1747545"/>
            <a:ext cx="6896559" cy="3896004"/>
          </a:xfrm>
          <a:prstGeom prst="rect">
            <a:avLst/>
          </a:prstGeom>
        </p:spPr>
      </p:pic>
      <p:pic>
        <p:nvPicPr>
          <p:cNvPr id="8" name="Picture 7">
            <a:extLst>
              <a:ext uri="{FF2B5EF4-FFF2-40B4-BE49-F238E27FC236}">
                <a16:creationId xmlns:a16="http://schemas.microsoft.com/office/drawing/2014/main" id="{16E5446D-E634-B59B-8EAF-28E808754DF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rcRect l="52180" t="20535" r="9842" b="26096"/>
          <a:stretch>
            <a:fillRect/>
          </a:stretch>
        </p:blipFill>
        <p:spPr>
          <a:xfrm>
            <a:off x="6896559" y="1690687"/>
            <a:ext cx="5089793" cy="4009721"/>
          </a:xfrm>
          <a:prstGeom prst="rect">
            <a:avLst/>
          </a:prstGeom>
        </p:spPr>
      </p:pic>
      <p:sp>
        <p:nvSpPr>
          <p:cNvPr id="2" name="TextBox 1">
            <a:extLst>
              <a:ext uri="{FF2B5EF4-FFF2-40B4-BE49-F238E27FC236}">
                <a16:creationId xmlns:a16="http://schemas.microsoft.com/office/drawing/2014/main" id="{066EE649-9790-45AC-ADCB-1C57D8BEEE1B}"/>
              </a:ext>
            </a:extLst>
          </p:cNvPr>
          <p:cNvSpPr txBox="1"/>
          <p:nvPr/>
        </p:nvSpPr>
        <p:spPr>
          <a:xfrm>
            <a:off x="198305" y="6371303"/>
            <a:ext cx="360677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Ahn MJ et al. WCLC 2025</a:t>
            </a:r>
          </a:p>
        </p:txBody>
      </p:sp>
    </p:spTree>
    <p:extLst>
      <p:ext uri="{BB962C8B-B14F-4D97-AF65-F5344CB8AC3E}">
        <p14:creationId xmlns:p14="http://schemas.microsoft.com/office/powerpoint/2010/main" val="385911713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E18A7-16EA-9231-CCE0-E2EECF13DEF7}"/>
              </a:ext>
            </a:extLst>
          </p:cNvPr>
          <p:cNvSpPr>
            <a:spLocks noGrp="1"/>
          </p:cNvSpPr>
          <p:nvPr>
            <p:ph type="title"/>
          </p:nvPr>
        </p:nvSpPr>
        <p:spPr/>
        <p:txBody>
          <a:bodyPr/>
          <a:lstStyle/>
          <a:p>
            <a:endParaRPr lang="en-US" dirty="0"/>
          </a:p>
        </p:txBody>
      </p:sp>
      <p:pic>
        <p:nvPicPr>
          <p:cNvPr id="6" name="Picture 5">
            <a:extLst>
              <a:ext uri="{FF2B5EF4-FFF2-40B4-BE49-F238E27FC236}">
                <a16:creationId xmlns:a16="http://schemas.microsoft.com/office/drawing/2014/main" id="{583366EC-9534-9572-C277-BA314072F88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l="3431" t="15372" r="69521" b="34238"/>
          <a:stretch>
            <a:fillRect/>
          </a:stretch>
        </p:blipFill>
        <p:spPr>
          <a:xfrm>
            <a:off x="379379" y="0"/>
            <a:ext cx="11285706" cy="6758105"/>
          </a:xfrm>
          <a:prstGeom prst="rect">
            <a:avLst/>
          </a:prstGeom>
        </p:spPr>
      </p:pic>
      <p:sp>
        <p:nvSpPr>
          <p:cNvPr id="3" name="Rectangle 2">
            <a:extLst>
              <a:ext uri="{FF2B5EF4-FFF2-40B4-BE49-F238E27FC236}">
                <a16:creationId xmlns:a16="http://schemas.microsoft.com/office/drawing/2014/main" id="{CA3E64DC-9B4F-C6DD-EE63-39CBC2FADE92}"/>
              </a:ext>
            </a:extLst>
          </p:cNvPr>
          <p:cNvSpPr/>
          <p:nvPr/>
        </p:nvSpPr>
        <p:spPr>
          <a:xfrm>
            <a:off x="526915" y="6415261"/>
            <a:ext cx="4089400" cy="1552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16249051-5537-5180-3DB5-E894EC92FACB}"/>
              </a:ext>
            </a:extLst>
          </p:cNvPr>
          <p:cNvSpPr txBox="1"/>
          <p:nvPr/>
        </p:nvSpPr>
        <p:spPr>
          <a:xfrm>
            <a:off x="198305" y="6371303"/>
            <a:ext cx="360677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Rocha P et al. ESMO 2025</a:t>
            </a:r>
          </a:p>
        </p:txBody>
      </p:sp>
    </p:spTree>
    <p:extLst>
      <p:ext uri="{BB962C8B-B14F-4D97-AF65-F5344CB8AC3E}">
        <p14:creationId xmlns:p14="http://schemas.microsoft.com/office/powerpoint/2010/main" val="36854428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88C1-2658-5E9B-9360-E3570B30E4F0}"/>
              </a:ext>
            </a:extLst>
          </p:cNvPr>
          <p:cNvSpPr>
            <a:spLocks noGrp="1"/>
          </p:cNvSpPr>
          <p:nvPr>
            <p:ph type="title"/>
          </p:nvPr>
        </p:nvSpPr>
        <p:spPr>
          <a:xfrm>
            <a:off x="838200" y="0"/>
            <a:ext cx="10515600" cy="1325563"/>
          </a:xfrm>
        </p:spPr>
        <p:txBody>
          <a:bodyPr>
            <a:normAutofit/>
          </a:bodyPr>
          <a:lstStyle/>
          <a:p>
            <a:r>
              <a:rPr lang="en-US" sz="4000" dirty="0">
                <a:latin typeface="Calibri" panose="020F0502020204030204" pitchFamily="34" charset="0"/>
                <a:cs typeface="Calibri" panose="020F0502020204030204" pitchFamily="34" charset="0"/>
              </a:rPr>
              <a:t>Phase II: Ideate-Lung01 Safety</a:t>
            </a:r>
          </a:p>
        </p:txBody>
      </p:sp>
      <p:pic>
        <p:nvPicPr>
          <p:cNvPr id="4" name="Picture 3">
            <a:extLst>
              <a:ext uri="{FF2B5EF4-FFF2-40B4-BE49-F238E27FC236}">
                <a16:creationId xmlns:a16="http://schemas.microsoft.com/office/drawing/2014/main" id="{B0306F77-FE82-DD65-81F7-4526073D8B6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52425" t="14249" r="10966" b="30999"/>
          <a:stretch>
            <a:fillRect/>
          </a:stretch>
        </p:blipFill>
        <p:spPr>
          <a:xfrm>
            <a:off x="155642" y="1836602"/>
            <a:ext cx="4691779" cy="3743990"/>
          </a:xfrm>
          <a:prstGeom prst="rect">
            <a:avLst/>
          </a:prstGeom>
        </p:spPr>
      </p:pic>
      <p:pic>
        <p:nvPicPr>
          <p:cNvPr id="8" name="Picture 7">
            <a:extLst>
              <a:ext uri="{FF2B5EF4-FFF2-40B4-BE49-F238E27FC236}">
                <a16:creationId xmlns:a16="http://schemas.microsoft.com/office/drawing/2014/main" id="{EC0E3D14-0BDA-E85E-B1FA-D9D51A129AC6}"/>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rcRect l="50000" t="29005" r="20014" b="26790"/>
          <a:stretch>
            <a:fillRect/>
          </a:stretch>
        </p:blipFill>
        <p:spPr>
          <a:xfrm>
            <a:off x="4847421" y="1640659"/>
            <a:ext cx="7230754" cy="4491256"/>
          </a:xfrm>
          <a:prstGeom prst="rect">
            <a:avLst/>
          </a:prstGeom>
        </p:spPr>
      </p:pic>
      <p:sp>
        <p:nvSpPr>
          <p:cNvPr id="3" name="TextBox 2">
            <a:extLst>
              <a:ext uri="{FF2B5EF4-FFF2-40B4-BE49-F238E27FC236}">
                <a16:creationId xmlns:a16="http://schemas.microsoft.com/office/drawing/2014/main" id="{006A2B7C-C9E2-23E9-D523-473857BA73BC}"/>
              </a:ext>
            </a:extLst>
          </p:cNvPr>
          <p:cNvSpPr txBox="1"/>
          <p:nvPr/>
        </p:nvSpPr>
        <p:spPr>
          <a:xfrm>
            <a:off x="198305" y="6371303"/>
            <a:ext cx="360677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Ahn MJ et al. WCLC 2025</a:t>
            </a:r>
          </a:p>
        </p:txBody>
      </p:sp>
    </p:spTree>
    <p:extLst>
      <p:ext uri="{BB962C8B-B14F-4D97-AF65-F5344CB8AC3E}">
        <p14:creationId xmlns:p14="http://schemas.microsoft.com/office/powerpoint/2010/main" val="297186031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4582C-5240-944D-9FDE-D5427F602F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172269-39D8-CB59-81CE-223C466B5EA8}"/>
              </a:ext>
            </a:extLst>
          </p:cNvPr>
          <p:cNvSpPr>
            <a:spLocks noGrp="1"/>
          </p:cNvSpPr>
          <p:nvPr>
            <p:ph type="title"/>
          </p:nvPr>
        </p:nvSpPr>
        <p:spPr>
          <a:xfrm>
            <a:off x="838200" y="0"/>
            <a:ext cx="10515600" cy="1325563"/>
          </a:xfrm>
        </p:spPr>
        <p:txBody>
          <a:bodyPr>
            <a:normAutofit/>
          </a:bodyPr>
          <a:lstStyle/>
          <a:p>
            <a:r>
              <a:rPr lang="en-US" sz="4000" dirty="0">
                <a:latin typeface="Calibri" panose="020F0502020204030204" pitchFamily="34" charset="0"/>
                <a:cs typeface="Calibri" panose="020F0502020204030204" pitchFamily="34" charset="0"/>
              </a:rPr>
              <a:t>Interstitial Lung Disease (ILD) with I-</a:t>
            </a:r>
            <a:r>
              <a:rPr lang="en-US" sz="4000" dirty="0" err="1">
                <a:latin typeface="Calibri" panose="020F0502020204030204" pitchFamily="34" charset="0"/>
                <a:cs typeface="Calibri" panose="020F0502020204030204" pitchFamily="34" charset="0"/>
              </a:rPr>
              <a:t>DXd</a:t>
            </a:r>
            <a:endParaRPr lang="en-US" sz="40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485D106A-52D1-4493-29F2-9DEA034D006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79303" t="32065" r="7926" b="32961"/>
          <a:stretch>
            <a:fillRect/>
          </a:stretch>
        </p:blipFill>
        <p:spPr>
          <a:xfrm>
            <a:off x="838200" y="1108009"/>
            <a:ext cx="4023049" cy="4641981"/>
          </a:xfrm>
          <a:prstGeom prst="rect">
            <a:avLst/>
          </a:prstGeom>
        </p:spPr>
      </p:pic>
      <p:sp>
        <p:nvSpPr>
          <p:cNvPr id="3" name="TextBox 2">
            <a:extLst>
              <a:ext uri="{FF2B5EF4-FFF2-40B4-BE49-F238E27FC236}">
                <a16:creationId xmlns:a16="http://schemas.microsoft.com/office/drawing/2014/main" id="{F0F7E77F-D160-F537-312E-9E9DED3BF09A}"/>
              </a:ext>
            </a:extLst>
          </p:cNvPr>
          <p:cNvSpPr txBox="1"/>
          <p:nvPr/>
        </p:nvSpPr>
        <p:spPr>
          <a:xfrm>
            <a:off x="198305" y="6072724"/>
            <a:ext cx="1072784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Ahn MJ et al. WCLC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hlinkClick r:id="rId4"/>
              </a:rPr>
              <a:t>https://www.fiercebiotech.com/biotech/patient-deaths-prompt-partial-hold-daiichi-mercks-global-phase-3-adc-program</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https://www.biospace.com/drug-development/patient-deaths-put-merck-daiichi-sankyos-antibody-drug-conjugate-on-hold</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853D7861-8904-B8B0-DAE5-0B1B43861822}"/>
              </a:ext>
            </a:extLst>
          </p:cNvPr>
          <p:cNvSpPr txBox="1"/>
          <p:nvPr/>
        </p:nvSpPr>
        <p:spPr>
          <a:xfrm>
            <a:off x="5130281" y="1443840"/>
            <a:ext cx="6223519" cy="42473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ptos" panose="02110004020202020204"/>
                <a:ea typeface="+mn-ea"/>
                <a:cs typeface="+mn-cs"/>
              </a:rPr>
              <a:t>Dec 18, 2025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Voluntary clinical hold on ongoing Phase 3 trial due to higher incidence of grade 5 ILD.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Aptos" panose="02110004020202020204"/>
                <a:ea typeface="+mn-ea"/>
                <a:cs typeface="+mn-cs"/>
              </a:rPr>
              <a:t>January 13,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Clinical hold lifted.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The manufacturers have implemented “additional strategies” to mitigate the risk of pneumonitis and ILD. These strategies include </a:t>
            </a:r>
            <a:r>
              <a:rPr kumimoji="0" lang="en-US" sz="1800" b="0" i="0" u="sng" strike="noStrike" kern="1200" cap="none" spc="0" normalizeH="0" baseline="0" noProof="0" dirty="0">
                <a:ln>
                  <a:noFill/>
                </a:ln>
                <a:solidFill>
                  <a:prstClr val="black"/>
                </a:solidFill>
                <a:effectLst/>
                <a:uLnTx/>
                <a:uFillTx/>
                <a:latin typeface="Aptos" panose="02110004020202020204"/>
                <a:ea typeface="+mn-ea"/>
                <a:cs typeface="+mn-cs"/>
              </a:rPr>
              <a:t>“stricter trial enrollment eligibility criteria” </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and </a:t>
            </a:r>
            <a:r>
              <a:rPr kumimoji="0" lang="en-US" sz="1800" b="0" i="0" u="sng" strike="noStrike" kern="1200" cap="none" spc="0" normalizeH="0" baseline="0" noProof="0" dirty="0">
                <a:ln>
                  <a:noFill/>
                </a:ln>
                <a:solidFill>
                  <a:prstClr val="black"/>
                </a:solidFill>
                <a:effectLst/>
                <a:uLnTx/>
                <a:uFillTx/>
                <a:latin typeface="Aptos" panose="02110004020202020204"/>
                <a:ea typeface="+mn-ea"/>
                <a:cs typeface="+mn-cs"/>
              </a:rPr>
              <a:t>“more frequent review of unblinded efficacy and safety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The manufacturers have also implemented additional training for investigators and clinical study staff.</a:t>
            </a:r>
          </a:p>
        </p:txBody>
      </p:sp>
    </p:spTree>
    <p:extLst>
      <p:ext uri="{BB962C8B-B14F-4D97-AF65-F5344CB8AC3E}">
        <p14:creationId xmlns:p14="http://schemas.microsoft.com/office/powerpoint/2010/main" val="15902720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E3F19-23E3-00B6-4BCC-2E8D828A2C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17D42F-C80F-3CE1-9F95-F3E4C7107CA4}"/>
              </a:ext>
            </a:extLst>
          </p:cNvPr>
          <p:cNvSpPr>
            <a:spLocks noGrp="1"/>
          </p:cNvSpPr>
          <p:nvPr>
            <p:ph type="title"/>
          </p:nvPr>
        </p:nvSpPr>
        <p:spPr>
          <a:xfrm>
            <a:off x="838200" y="0"/>
            <a:ext cx="10515600" cy="1325563"/>
          </a:xfrm>
        </p:spPr>
        <p:txBody>
          <a:bodyPr>
            <a:normAutofit/>
          </a:bodyPr>
          <a:lstStyle/>
          <a:p>
            <a:r>
              <a:rPr lang="en-US" sz="4000" dirty="0">
                <a:latin typeface="Calibri" panose="020F0502020204030204" pitchFamily="34" charset="0"/>
                <a:cs typeface="Calibri" panose="020F0502020204030204" pitchFamily="34" charset="0"/>
              </a:rPr>
              <a:t>I-</a:t>
            </a:r>
            <a:r>
              <a:rPr lang="en-US" sz="4000" dirty="0" err="1">
                <a:latin typeface="Calibri" panose="020F0502020204030204" pitchFamily="34" charset="0"/>
                <a:cs typeface="Calibri" panose="020F0502020204030204" pitchFamily="34" charset="0"/>
              </a:rPr>
              <a:t>DXd</a:t>
            </a:r>
            <a:r>
              <a:rPr lang="en-US" sz="4000" dirty="0">
                <a:latin typeface="Calibri" panose="020F0502020204030204" pitchFamily="34" charset="0"/>
                <a:cs typeface="Calibri" panose="020F0502020204030204" pitchFamily="34" charset="0"/>
              </a:rPr>
              <a:t> Currently Under FDA Review</a:t>
            </a:r>
          </a:p>
        </p:txBody>
      </p:sp>
      <p:sp>
        <p:nvSpPr>
          <p:cNvPr id="3" name="TextBox 2">
            <a:extLst>
              <a:ext uri="{FF2B5EF4-FFF2-40B4-BE49-F238E27FC236}">
                <a16:creationId xmlns:a16="http://schemas.microsoft.com/office/drawing/2014/main" id="{0809E952-657A-3410-AB5B-B6BE857FE23F}"/>
              </a:ext>
            </a:extLst>
          </p:cNvPr>
          <p:cNvSpPr txBox="1"/>
          <p:nvPr/>
        </p:nvSpPr>
        <p:spPr>
          <a:xfrm>
            <a:off x="77007" y="6314306"/>
            <a:ext cx="1072784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https://www.merck.com/news/ifinatamab-deruxtecan-granted-priority-review-in-the-u-s-for-adult-patients-with-previously-treated-extensive-stage-small-cell-lung-cancer-who-experienced-disease-progression-on-or-after-platinum-bas/</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FA5C5A38-1AAA-9617-56E8-FD2C241795E8}"/>
              </a:ext>
            </a:extLst>
          </p:cNvPr>
          <p:cNvSpPr txBox="1"/>
          <p:nvPr/>
        </p:nvSpPr>
        <p:spPr>
          <a:xfrm>
            <a:off x="1411282" y="1666803"/>
            <a:ext cx="9738797" cy="1015663"/>
          </a:xfrm>
          <a:prstGeom prst="rect">
            <a:avLst/>
          </a:prstGeom>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ptos" panose="02110004020202020204"/>
                <a:ea typeface="+mn-ea"/>
                <a:cs typeface="+mn-cs"/>
              </a:rPr>
              <a:t>Ifinatamab Deruxtecan Granted Priority Review in the U.S. for Adult Patients with Previously Treated Extensive-Stage Small Cell Lung Cancer who Experienced Disease Progression on or After Platinum-Based Chemotherapy</a:t>
            </a:r>
            <a:endPar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B305A36C-6CA2-5101-F948-AE3DADE9FBBE}"/>
              </a:ext>
            </a:extLst>
          </p:cNvPr>
          <p:cNvSpPr txBox="1"/>
          <p:nvPr/>
        </p:nvSpPr>
        <p:spPr>
          <a:xfrm>
            <a:off x="2887837" y="3356959"/>
            <a:ext cx="6785689" cy="147732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Based on results from IDeate-Lung01 Phase 2 trial, with support from IDeate-PanTumor01 Phase 1/2 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If approved, ifinatamab deruxtecan would be a first-in-class B7-H3 directed </a:t>
            </a:r>
            <a:r>
              <a:rPr kumimoji="0" lang="en-US" sz="1800" b="0" i="0" u="none" strike="noStrike" kern="1200" cap="none" spc="0" normalizeH="0" baseline="0" noProof="0" dirty="0" err="1">
                <a:ln>
                  <a:noFill/>
                </a:ln>
                <a:solidFill>
                  <a:prstClr val="black"/>
                </a:solidFill>
                <a:effectLst/>
                <a:uLnTx/>
                <a:uFillTx/>
                <a:latin typeface="Aptos" panose="02110004020202020204"/>
                <a:ea typeface="+mn-ea"/>
                <a:cs typeface="+mn-cs"/>
              </a:rPr>
              <a:t>DXd</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antibody drug conjugate for these patients.</a:t>
            </a:r>
          </a:p>
        </p:txBody>
      </p:sp>
    </p:spTree>
    <p:extLst>
      <p:ext uri="{BB962C8B-B14F-4D97-AF65-F5344CB8AC3E}">
        <p14:creationId xmlns:p14="http://schemas.microsoft.com/office/powerpoint/2010/main" val="344714227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01DF-7CB3-1ECF-426C-64C848B1F3C9}"/>
              </a:ext>
            </a:extLst>
          </p:cNvPr>
          <p:cNvSpPr>
            <a:spLocks noGrp="1"/>
          </p:cNvSpPr>
          <p:nvPr>
            <p:ph type="title"/>
          </p:nvPr>
        </p:nvSpPr>
        <p:spPr>
          <a:xfrm>
            <a:off x="1015482" y="-5300"/>
            <a:ext cx="10515600" cy="1325563"/>
          </a:xfrm>
        </p:spPr>
        <p:txBody>
          <a:bodyPr>
            <a:normAutofit/>
          </a:bodyPr>
          <a:lstStyle/>
          <a:p>
            <a:r>
              <a:rPr lang="en-US" sz="3600" dirty="0">
                <a:latin typeface="Calibri" panose="020F0502020204030204" pitchFamily="34" charset="0"/>
                <a:cs typeface="Calibri" panose="020F0502020204030204" pitchFamily="34" charset="0"/>
              </a:rPr>
              <a:t>IDeate-Lung02: Phase 3 Study of I-</a:t>
            </a:r>
            <a:r>
              <a:rPr lang="en-US" sz="3600" dirty="0" err="1">
                <a:latin typeface="Calibri" panose="020F0502020204030204" pitchFamily="34" charset="0"/>
                <a:cs typeface="Calibri" panose="020F0502020204030204" pitchFamily="34" charset="0"/>
              </a:rPr>
              <a:t>DXd</a:t>
            </a:r>
            <a:r>
              <a:rPr lang="en-US" sz="3600" dirty="0">
                <a:latin typeface="Calibri" panose="020F0502020204030204" pitchFamily="34" charset="0"/>
                <a:cs typeface="Calibri" panose="020F0502020204030204" pitchFamily="34" charset="0"/>
              </a:rPr>
              <a:t> in Relapsed SCLC</a:t>
            </a:r>
          </a:p>
        </p:txBody>
      </p:sp>
      <p:pic>
        <p:nvPicPr>
          <p:cNvPr id="3" name="Picture 2">
            <a:extLst>
              <a:ext uri="{FF2B5EF4-FFF2-40B4-BE49-F238E27FC236}">
                <a16:creationId xmlns:a16="http://schemas.microsoft.com/office/drawing/2014/main" id="{B49F4C94-C7CF-F3F9-344A-FB9C0F7FF21A}"/>
              </a:ext>
            </a:extLst>
          </p:cNvPr>
          <p:cNvPicPr>
            <a:picLocks noChangeAspect="1"/>
          </p:cNvPicPr>
          <p:nvPr/>
        </p:nvPicPr>
        <p:blipFill>
          <a:blip r:embed="rId2"/>
          <a:stretch>
            <a:fillRect/>
          </a:stretch>
        </p:blipFill>
        <p:spPr>
          <a:xfrm>
            <a:off x="1812471" y="1123704"/>
            <a:ext cx="8567058" cy="5197990"/>
          </a:xfrm>
          <a:prstGeom prst="rect">
            <a:avLst/>
          </a:prstGeom>
        </p:spPr>
      </p:pic>
      <p:sp>
        <p:nvSpPr>
          <p:cNvPr id="6" name="TextBox 5">
            <a:extLst>
              <a:ext uri="{FF2B5EF4-FFF2-40B4-BE49-F238E27FC236}">
                <a16:creationId xmlns:a16="http://schemas.microsoft.com/office/drawing/2014/main" id="{21EC597F-8C84-DE25-5D5E-9DE9DD5A7F81}"/>
              </a:ext>
            </a:extLst>
          </p:cNvPr>
          <p:cNvSpPr txBox="1"/>
          <p:nvPr/>
        </p:nvSpPr>
        <p:spPr>
          <a:xfrm>
            <a:off x="0" y="6550223"/>
            <a:ext cx="9351606"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Hayashi H et al. Japanese Society of Medical Oncology 2025 Annual Meeting; Abstract P93-5.</a:t>
            </a:r>
          </a:p>
        </p:txBody>
      </p:sp>
    </p:spTree>
    <p:extLst>
      <p:ext uri="{BB962C8B-B14F-4D97-AF65-F5344CB8AC3E}">
        <p14:creationId xmlns:p14="http://schemas.microsoft.com/office/powerpoint/2010/main" val="413993600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EF4F-241F-92BB-7FDE-F39E01B73AFC}"/>
              </a:ext>
            </a:extLst>
          </p:cNvPr>
          <p:cNvSpPr>
            <a:spLocks noGrp="1"/>
          </p:cNvSpPr>
          <p:nvPr>
            <p:ph type="title"/>
          </p:nvPr>
        </p:nvSpPr>
        <p:spPr>
          <a:xfrm>
            <a:off x="595008" y="0"/>
            <a:ext cx="10515600" cy="727113"/>
          </a:xfrm>
        </p:spPr>
        <p:txBody>
          <a:bodyPr>
            <a:normAutofit/>
          </a:bodyPr>
          <a:lstStyle/>
          <a:p>
            <a:r>
              <a:rPr lang="en-US" sz="4000" dirty="0">
                <a:latin typeface="Calibri" panose="020F0502020204030204" pitchFamily="34" charset="0"/>
                <a:cs typeface="Calibri" panose="020F0502020204030204" pitchFamily="34" charset="0"/>
              </a:rPr>
              <a:t>Sacituzumab </a:t>
            </a:r>
            <a:r>
              <a:rPr lang="en-US" sz="4000" dirty="0" err="1">
                <a:latin typeface="Calibri" panose="020F0502020204030204" pitchFamily="34" charset="0"/>
                <a:cs typeface="Calibri" panose="020F0502020204030204" pitchFamily="34" charset="0"/>
              </a:rPr>
              <a:t>Govitecan</a:t>
            </a:r>
            <a:r>
              <a:rPr lang="en-US" sz="4000" dirty="0">
                <a:latin typeface="Calibri" panose="020F0502020204030204" pitchFamily="34" charset="0"/>
                <a:cs typeface="Calibri" panose="020F0502020204030204" pitchFamily="34" charset="0"/>
              </a:rPr>
              <a:t>: MOA </a:t>
            </a:r>
          </a:p>
        </p:txBody>
      </p:sp>
      <p:pic>
        <p:nvPicPr>
          <p:cNvPr id="4" name="Picture 3">
            <a:extLst>
              <a:ext uri="{FF2B5EF4-FFF2-40B4-BE49-F238E27FC236}">
                <a16:creationId xmlns:a16="http://schemas.microsoft.com/office/drawing/2014/main" id="{110F295B-485C-52A6-3933-0BCC50461D5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43963" t="42181" r="38244" b="12890"/>
          <a:stretch>
            <a:fillRect/>
          </a:stretch>
        </p:blipFill>
        <p:spPr>
          <a:xfrm>
            <a:off x="1322961" y="727113"/>
            <a:ext cx="9270459" cy="5868239"/>
          </a:xfrm>
          <a:prstGeom prst="rect">
            <a:avLst/>
          </a:prstGeom>
        </p:spPr>
      </p:pic>
      <p:sp>
        <p:nvSpPr>
          <p:cNvPr id="5" name="TextBox 4">
            <a:extLst>
              <a:ext uri="{FF2B5EF4-FFF2-40B4-BE49-F238E27FC236}">
                <a16:creationId xmlns:a16="http://schemas.microsoft.com/office/drawing/2014/main" id="{57D54BA1-9BCC-8A47-5981-1FFC85CB4670}"/>
              </a:ext>
            </a:extLst>
          </p:cNvPr>
          <p:cNvSpPr txBox="1"/>
          <p:nvPr/>
        </p:nvSpPr>
        <p:spPr>
          <a:xfrm>
            <a:off x="7063902" y="6456853"/>
            <a:ext cx="404670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Aptos" panose="02110004020202020204"/>
                <a:ea typeface="+mn-ea"/>
                <a:cs typeface="+mn-cs"/>
              </a:rPr>
              <a:t>Dowlati, et al, WCLC 2025 </a:t>
            </a:r>
          </a:p>
        </p:txBody>
      </p:sp>
    </p:spTree>
    <p:extLst>
      <p:ext uri="{BB962C8B-B14F-4D97-AF65-F5344CB8AC3E}">
        <p14:creationId xmlns:p14="http://schemas.microsoft.com/office/powerpoint/2010/main" val="19958154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BC909-9DBD-6034-A652-65C21DB4A4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C5F6AF-CB6B-AA98-CF26-0EE1ACBF259F}"/>
              </a:ext>
            </a:extLst>
          </p:cNvPr>
          <p:cNvSpPr>
            <a:spLocks noGrp="1"/>
          </p:cNvSpPr>
          <p:nvPr>
            <p:ph type="title"/>
          </p:nvPr>
        </p:nvSpPr>
        <p:spPr>
          <a:xfrm>
            <a:off x="722278" y="202294"/>
            <a:ext cx="10747443" cy="1325563"/>
          </a:xfrm>
        </p:spPr>
        <p:txBody>
          <a:bodyPr>
            <a:normAutofit/>
          </a:bodyPr>
          <a:lstStyle/>
          <a:p>
            <a:r>
              <a:rPr lang="en-US" sz="4000" dirty="0">
                <a:latin typeface="Calibri" panose="020F0502020204030204" pitchFamily="34" charset="0"/>
                <a:cs typeface="Calibri" panose="020F0502020204030204" pitchFamily="34" charset="0"/>
              </a:rPr>
              <a:t>Ph2 TROPiCS-03: Sacituzumab </a:t>
            </a:r>
            <a:r>
              <a:rPr lang="en-US" sz="4000" dirty="0" err="1">
                <a:latin typeface="Calibri" panose="020F0502020204030204" pitchFamily="34" charset="0"/>
                <a:cs typeface="Calibri" panose="020F0502020204030204" pitchFamily="34" charset="0"/>
              </a:rPr>
              <a:t>Govitecan</a:t>
            </a:r>
            <a:r>
              <a:rPr lang="en-US" sz="4000" dirty="0">
                <a:latin typeface="Calibri" panose="020F0502020204030204" pitchFamily="34" charset="0"/>
                <a:cs typeface="Calibri" panose="020F0502020204030204" pitchFamily="34" charset="0"/>
              </a:rPr>
              <a:t> (SG) as 2L in SCLC Cohort</a:t>
            </a:r>
          </a:p>
        </p:txBody>
      </p:sp>
      <p:pic>
        <p:nvPicPr>
          <p:cNvPr id="4" name="Picture 3">
            <a:extLst>
              <a:ext uri="{FF2B5EF4-FFF2-40B4-BE49-F238E27FC236}">
                <a16:creationId xmlns:a16="http://schemas.microsoft.com/office/drawing/2014/main" id="{66E04A61-934A-59BC-F504-186557AEBBF9}"/>
              </a:ext>
            </a:extLst>
          </p:cNvPr>
          <p:cNvPicPr>
            <a:picLocks noChangeAspect="1"/>
          </p:cNvPicPr>
          <p:nvPr/>
        </p:nvPicPr>
        <p:blipFill>
          <a:blip r:embed="rId2"/>
          <a:srcRect l="51701" t="21082" r="9282" b="23315"/>
          <a:stretch>
            <a:fillRect/>
          </a:stretch>
        </p:blipFill>
        <p:spPr>
          <a:xfrm>
            <a:off x="722278" y="1822930"/>
            <a:ext cx="8300189" cy="3827507"/>
          </a:xfrm>
          <a:prstGeom prst="rect">
            <a:avLst/>
          </a:prstGeom>
        </p:spPr>
      </p:pic>
      <p:sp>
        <p:nvSpPr>
          <p:cNvPr id="5" name="TextBox 4">
            <a:extLst>
              <a:ext uri="{FF2B5EF4-FFF2-40B4-BE49-F238E27FC236}">
                <a16:creationId xmlns:a16="http://schemas.microsoft.com/office/drawing/2014/main" id="{E21C9C51-1788-240C-6CD7-28A5E6660E6C}"/>
              </a:ext>
            </a:extLst>
          </p:cNvPr>
          <p:cNvSpPr txBox="1"/>
          <p:nvPr/>
        </p:nvSpPr>
        <p:spPr>
          <a:xfrm>
            <a:off x="8964781" y="1957118"/>
            <a:ext cx="3082412" cy="369331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TROPiCS-03 (NCT03964727) open-label phase 2 basket study of solid tumors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Pts with ES-SCLC that progressed after 1L chemoIO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Received SG 10 mg/kg on D1, D8 of 21 day cycle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n=43</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ORR 41.9%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err="1">
                <a:ln>
                  <a:noFill/>
                </a:ln>
                <a:solidFill>
                  <a:prstClr val="black"/>
                </a:solidFill>
                <a:effectLst/>
                <a:uLnTx/>
                <a:uFillTx/>
                <a:latin typeface="Aptos" panose="02110004020202020204"/>
                <a:ea typeface="+mn-ea"/>
                <a:cs typeface="+mn-cs"/>
              </a:rPr>
              <a:t>mDOR</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4.73 </a:t>
            </a:r>
            <a:r>
              <a:rPr kumimoji="0" lang="en-US" sz="1800" b="0" i="0" u="none" strike="noStrike" kern="1200" cap="none" spc="0" normalizeH="0" baseline="0" noProof="0" dirty="0" err="1">
                <a:ln>
                  <a:noFill/>
                </a:ln>
                <a:solidFill>
                  <a:prstClr val="black"/>
                </a:solidFill>
                <a:effectLst/>
                <a:uLnTx/>
                <a:uFillTx/>
                <a:latin typeface="Aptos" panose="02110004020202020204"/>
                <a:ea typeface="+mn-ea"/>
                <a:cs typeface="+mn-cs"/>
              </a:rPr>
              <a:t>mo</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591BDA1C-397A-AC44-3BC9-CDDB4444D2EB}"/>
              </a:ext>
            </a:extLst>
          </p:cNvPr>
          <p:cNvSpPr txBox="1"/>
          <p:nvPr/>
        </p:nvSpPr>
        <p:spPr>
          <a:xfrm>
            <a:off x="7608651" y="5945511"/>
            <a:ext cx="404670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Aptos" panose="02110004020202020204"/>
                <a:ea typeface="+mn-ea"/>
                <a:cs typeface="+mn-cs"/>
              </a:rPr>
              <a:t>Dowlati, Chiang et al, JTO June 2025</a:t>
            </a:r>
          </a:p>
        </p:txBody>
      </p:sp>
    </p:spTree>
    <p:extLst>
      <p:ext uri="{BB962C8B-B14F-4D97-AF65-F5344CB8AC3E}">
        <p14:creationId xmlns:p14="http://schemas.microsoft.com/office/powerpoint/2010/main" val="27866475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7C0DB-1361-4A42-420C-C83AD1277F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921CC4-598E-B3C8-3A70-2E36EB455128}"/>
              </a:ext>
            </a:extLst>
          </p:cNvPr>
          <p:cNvSpPr>
            <a:spLocks noGrp="1"/>
          </p:cNvSpPr>
          <p:nvPr>
            <p:ph type="title"/>
          </p:nvPr>
        </p:nvSpPr>
        <p:spPr>
          <a:xfrm>
            <a:off x="722278" y="202294"/>
            <a:ext cx="10747443" cy="1325563"/>
          </a:xfrm>
        </p:spPr>
        <p:txBody>
          <a:bodyPr>
            <a:normAutofit/>
          </a:bodyPr>
          <a:lstStyle/>
          <a:p>
            <a:r>
              <a:rPr lang="en-US" sz="4000" dirty="0">
                <a:latin typeface="Calibri" panose="020F0502020204030204" pitchFamily="34" charset="0"/>
                <a:cs typeface="Calibri" panose="020F0502020204030204" pitchFamily="34" charset="0"/>
              </a:rPr>
              <a:t>Ph2 TROPiCS-03: Sacituzumab </a:t>
            </a:r>
            <a:r>
              <a:rPr lang="en-US" sz="4000" dirty="0" err="1">
                <a:latin typeface="Calibri" panose="020F0502020204030204" pitchFamily="34" charset="0"/>
                <a:cs typeface="Calibri" panose="020F0502020204030204" pitchFamily="34" charset="0"/>
              </a:rPr>
              <a:t>Govitecan</a:t>
            </a:r>
            <a:r>
              <a:rPr lang="en-US" sz="4000" dirty="0">
                <a:latin typeface="Calibri" panose="020F0502020204030204" pitchFamily="34" charset="0"/>
                <a:cs typeface="Calibri" panose="020F0502020204030204" pitchFamily="34" charset="0"/>
              </a:rPr>
              <a:t> (SG) as 2L in SCLC Cohort</a:t>
            </a:r>
          </a:p>
        </p:txBody>
      </p:sp>
      <p:sp>
        <p:nvSpPr>
          <p:cNvPr id="6" name="TextBox 5">
            <a:extLst>
              <a:ext uri="{FF2B5EF4-FFF2-40B4-BE49-F238E27FC236}">
                <a16:creationId xmlns:a16="http://schemas.microsoft.com/office/drawing/2014/main" id="{4A6E6418-BAA6-9500-E158-A54AF2A671AD}"/>
              </a:ext>
            </a:extLst>
          </p:cNvPr>
          <p:cNvSpPr txBox="1"/>
          <p:nvPr/>
        </p:nvSpPr>
        <p:spPr>
          <a:xfrm>
            <a:off x="7623399" y="6378707"/>
            <a:ext cx="404670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Aptos" panose="02110004020202020204"/>
                <a:ea typeface="+mn-ea"/>
                <a:cs typeface="+mn-cs"/>
              </a:rPr>
              <a:t>Dowlati, Chiang et al, JTO June 2025</a:t>
            </a:r>
          </a:p>
        </p:txBody>
      </p:sp>
      <p:pic>
        <p:nvPicPr>
          <p:cNvPr id="7" name="Picture 6">
            <a:extLst>
              <a:ext uri="{FF2B5EF4-FFF2-40B4-BE49-F238E27FC236}">
                <a16:creationId xmlns:a16="http://schemas.microsoft.com/office/drawing/2014/main" id="{450319A0-D25C-9F32-CEBD-3263D2EEEF93}"/>
              </a:ext>
            </a:extLst>
          </p:cNvPr>
          <p:cNvPicPr>
            <a:picLocks noChangeAspect="1"/>
          </p:cNvPicPr>
          <p:nvPr/>
        </p:nvPicPr>
        <p:blipFill>
          <a:blip r:embed="rId2"/>
          <a:srcRect l="47553" t="24805" r="5452" b="18103"/>
          <a:stretch>
            <a:fillRect/>
          </a:stretch>
        </p:blipFill>
        <p:spPr>
          <a:xfrm>
            <a:off x="345338" y="1527857"/>
            <a:ext cx="11501321" cy="4491174"/>
          </a:xfrm>
          <a:prstGeom prst="rect">
            <a:avLst/>
          </a:prstGeom>
        </p:spPr>
      </p:pic>
    </p:spTree>
    <p:extLst>
      <p:ext uri="{BB962C8B-B14F-4D97-AF65-F5344CB8AC3E}">
        <p14:creationId xmlns:p14="http://schemas.microsoft.com/office/powerpoint/2010/main" val="409809759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5555D-E5B9-F81E-12F5-4581F883D0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30CAD7-3090-D11F-EA3C-F3B93C69EF41}"/>
              </a:ext>
            </a:extLst>
          </p:cNvPr>
          <p:cNvSpPr>
            <a:spLocks noGrp="1"/>
          </p:cNvSpPr>
          <p:nvPr>
            <p:ph type="title"/>
          </p:nvPr>
        </p:nvSpPr>
        <p:spPr>
          <a:xfrm>
            <a:off x="722279" y="908876"/>
            <a:ext cx="4568473" cy="1325563"/>
          </a:xfrm>
        </p:spPr>
        <p:txBody>
          <a:bodyPr>
            <a:normAutofit fontScale="90000"/>
          </a:bodyPr>
          <a:lstStyle/>
          <a:p>
            <a:r>
              <a:rPr lang="en-US" sz="4000" dirty="0">
                <a:latin typeface="Calibri" panose="020F0502020204030204" pitchFamily="34" charset="0"/>
                <a:cs typeface="Calibri" panose="020F0502020204030204" pitchFamily="34" charset="0"/>
              </a:rPr>
              <a:t>Ph2 TROPiCS-03: Sacituzumab </a:t>
            </a:r>
            <a:r>
              <a:rPr lang="en-US" sz="4000" dirty="0" err="1">
                <a:latin typeface="Calibri" panose="020F0502020204030204" pitchFamily="34" charset="0"/>
                <a:cs typeface="Calibri" panose="020F0502020204030204" pitchFamily="34" charset="0"/>
              </a:rPr>
              <a:t>Govitecan</a:t>
            </a:r>
            <a:r>
              <a:rPr lang="en-US" sz="4000" dirty="0">
                <a:latin typeface="Calibri" panose="020F0502020204030204" pitchFamily="34" charset="0"/>
                <a:cs typeface="Calibri" panose="020F0502020204030204" pitchFamily="34" charset="0"/>
              </a:rPr>
              <a:t> (SG) as 2L in SCLC Cohort</a:t>
            </a:r>
          </a:p>
        </p:txBody>
      </p:sp>
      <p:sp>
        <p:nvSpPr>
          <p:cNvPr id="6" name="TextBox 5">
            <a:extLst>
              <a:ext uri="{FF2B5EF4-FFF2-40B4-BE49-F238E27FC236}">
                <a16:creationId xmlns:a16="http://schemas.microsoft.com/office/drawing/2014/main" id="{2430C0DB-0E5A-3259-7113-7A114FB92074}"/>
              </a:ext>
            </a:extLst>
          </p:cNvPr>
          <p:cNvSpPr txBox="1"/>
          <p:nvPr/>
        </p:nvSpPr>
        <p:spPr>
          <a:xfrm>
            <a:off x="121587" y="6434691"/>
            <a:ext cx="404670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Aptos" panose="02110004020202020204"/>
                <a:ea typeface="+mn-ea"/>
                <a:cs typeface="+mn-cs"/>
              </a:rPr>
              <a:t>Dowlati, Chiang et al, JTO June 2025</a:t>
            </a:r>
          </a:p>
        </p:txBody>
      </p:sp>
      <p:pic>
        <p:nvPicPr>
          <p:cNvPr id="3" name="Picture 2">
            <a:extLst>
              <a:ext uri="{FF2B5EF4-FFF2-40B4-BE49-F238E27FC236}">
                <a16:creationId xmlns:a16="http://schemas.microsoft.com/office/drawing/2014/main" id="{31566207-F05E-C63A-D30A-604F364F59E2}"/>
              </a:ext>
            </a:extLst>
          </p:cNvPr>
          <p:cNvPicPr>
            <a:picLocks noChangeAspect="1"/>
          </p:cNvPicPr>
          <p:nvPr/>
        </p:nvPicPr>
        <p:blipFill>
          <a:blip r:embed="rId2"/>
          <a:stretch>
            <a:fillRect/>
          </a:stretch>
        </p:blipFill>
        <p:spPr>
          <a:xfrm>
            <a:off x="6096000" y="229907"/>
            <a:ext cx="4568474" cy="6398186"/>
          </a:xfrm>
          <a:prstGeom prst="rect">
            <a:avLst/>
          </a:prstGeom>
        </p:spPr>
      </p:pic>
    </p:spTree>
    <p:extLst>
      <p:ext uri="{BB962C8B-B14F-4D97-AF65-F5344CB8AC3E}">
        <p14:creationId xmlns:p14="http://schemas.microsoft.com/office/powerpoint/2010/main" val="1392491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96532-404E-A60C-ECC9-BEC20B759F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E65F1C-BBA3-B715-58B1-086F8CEBCC8B}"/>
              </a:ext>
            </a:extLst>
          </p:cNvPr>
          <p:cNvSpPr>
            <a:spLocks noGrp="1"/>
          </p:cNvSpPr>
          <p:nvPr>
            <p:ph type="title"/>
          </p:nvPr>
        </p:nvSpPr>
        <p:spPr>
          <a:xfrm>
            <a:off x="838200" y="0"/>
            <a:ext cx="10515600" cy="1325563"/>
          </a:xfrm>
        </p:spPr>
        <p:txBody>
          <a:bodyPr>
            <a:normAutofit/>
          </a:bodyPr>
          <a:lstStyle/>
          <a:p>
            <a:r>
              <a:rPr lang="en-US" sz="4000" dirty="0">
                <a:latin typeface="Calibri" panose="020F0502020204030204" pitchFamily="34" charset="0"/>
                <a:cs typeface="Calibri" panose="020F0502020204030204" pitchFamily="34" charset="0"/>
              </a:rPr>
              <a:t>SG Granted FDA Breakthrough Therapy in ES-SCLC</a:t>
            </a:r>
          </a:p>
        </p:txBody>
      </p:sp>
      <p:sp>
        <p:nvSpPr>
          <p:cNvPr id="3" name="TextBox 2">
            <a:extLst>
              <a:ext uri="{FF2B5EF4-FFF2-40B4-BE49-F238E27FC236}">
                <a16:creationId xmlns:a16="http://schemas.microsoft.com/office/drawing/2014/main" id="{D7583B68-66FC-A381-2C1F-04873CE11245}"/>
              </a:ext>
            </a:extLst>
          </p:cNvPr>
          <p:cNvSpPr txBox="1"/>
          <p:nvPr/>
        </p:nvSpPr>
        <p:spPr>
          <a:xfrm>
            <a:off x="77007" y="6314306"/>
            <a:ext cx="1072784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https://www.gilead.com/news/news-details/2024/us-fda-grants-breakthrough-therapy-designation-to-trodelvy-sacituzumab-govitecan-hziy-for-second-line-treatment-of-extensive-stage-small-cell-lung-cancer</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6F26FDA7-A711-462C-6338-ED76A0453808}"/>
              </a:ext>
            </a:extLst>
          </p:cNvPr>
          <p:cNvSpPr txBox="1"/>
          <p:nvPr/>
        </p:nvSpPr>
        <p:spPr>
          <a:xfrm>
            <a:off x="1226598" y="1952608"/>
            <a:ext cx="9738797" cy="707886"/>
          </a:xfrm>
          <a:prstGeom prst="rect">
            <a:avLst/>
          </a:prstGeom>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ptos" panose="02110004020202020204"/>
                <a:ea typeface="+mn-ea"/>
                <a:cs typeface="+mn-cs"/>
              </a:rPr>
              <a:t>U.S. FDA Grants Breakthrough Therapy Designation to sacituzumab govitecan for Second-Line Treatment of Extensive-Stage Small Cell Lung Cancer</a:t>
            </a:r>
            <a:endPar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334351A2-E0B3-592D-875A-051D65B59FEC}"/>
              </a:ext>
            </a:extLst>
          </p:cNvPr>
          <p:cNvSpPr txBox="1"/>
          <p:nvPr/>
        </p:nvSpPr>
        <p:spPr>
          <a:xfrm>
            <a:off x="2356761" y="3429000"/>
            <a:ext cx="7478473" cy="92333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The Breakthrough Therapy Designation is based on results from the global Phase 2 TROPiCS-03 study ES-SCLC cohort, which showed encouraging results with SG as a second-line treatment for ES-SCLC. </a:t>
            </a:r>
          </a:p>
        </p:txBody>
      </p:sp>
    </p:spTree>
    <p:extLst>
      <p:ext uri="{BB962C8B-B14F-4D97-AF65-F5344CB8AC3E}">
        <p14:creationId xmlns:p14="http://schemas.microsoft.com/office/powerpoint/2010/main" val="5692421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282E9-E277-68C8-4AE5-CB8B429F3B6E}"/>
              </a:ext>
            </a:extLst>
          </p:cNvPr>
          <p:cNvSpPr>
            <a:spLocks noGrp="1"/>
          </p:cNvSpPr>
          <p:nvPr>
            <p:ph type="title"/>
          </p:nvPr>
        </p:nvSpPr>
        <p:spPr>
          <a:xfrm>
            <a:off x="350196" y="365125"/>
            <a:ext cx="11003604" cy="1325563"/>
          </a:xfrm>
        </p:spPr>
        <p:txBody>
          <a:bodyPr>
            <a:normAutofit/>
          </a:bodyPr>
          <a:lstStyle/>
          <a:p>
            <a:r>
              <a:rPr lang="en-US" sz="4000" dirty="0">
                <a:latin typeface="Calibri" panose="020F0502020204030204" pitchFamily="34" charset="0"/>
                <a:cs typeface="Calibri" panose="020F0502020204030204" pitchFamily="34" charset="0"/>
              </a:rPr>
              <a:t>Ongoing Ph3 EVOKE-SCLC-04 (NCT06801834)</a:t>
            </a:r>
          </a:p>
        </p:txBody>
      </p:sp>
      <p:pic>
        <p:nvPicPr>
          <p:cNvPr id="6" name="Picture 5">
            <a:extLst>
              <a:ext uri="{FF2B5EF4-FFF2-40B4-BE49-F238E27FC236}">
                <a16:creationId xmlns:a16="http://schemas.microsoft.com/office/drawing/2014/main" id="{AAADB10A-7FA2-67A8-54CB-B0BFF3ABB88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l="62553" t="48214" r="19974" b="34683"/>
          <a:stretch>
            <a:fillRect/>
          </a:stretch>
        </p:blipFill>
        <p:spPr>
          <a:xfrm>
            <a:off x="350196" y="1991906"/>
            <a:ext cx="11254902" cy="3541017"/>
          </a:xfrm>
          <a:prstGeom prst="rect">
            <a:avLst/>
          </a:prstGeom>
        </p:spPr>
      </p:pic>
    </p:spTree>
    <p:extLst>
      <p:ext uri="{BB962C8B-B14F-4D97-AF65-F5344CB8AC3E}">
        <p14:creationId xmlns:p14="http://schemas.microsoft.com/office/powerpoint/2010/main" val="7279550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B824782-4C77-73AC-1093-9961BC836CB8}"/>
              </a:ext>
            </a:extLst>
          </p:cNvPr>
          <p:cNvSpPr>
            <a:spLocks noGrp="1"/>
          </p:cNvSpPr>
          <p:nvPr>
            <p:ph idx="1"/>
          </p:nvPr>
        </p:nvSpPr>
        <p:spPr>
          <a:xfrm>
            <a:off x="252548" y="1319558"/>
            <a:ext cx="11686904" cy="2476276"/>
          </a:xfrm>
        </p:spPr>
        <p:txBody>
          <a:bodyPr/>
          <a:lstStyle/>
          <a:p>
            <a:pPr marL="380990" indent="-380990">
              <a:spcBef>
                <a:spcPts val="800"/>
              </a:spcBef>
              <a:buFont typeface="Arial" panose="020B0604020202020204" pitchFamily="34" charset="0"/>
              <a:buChar char="•"/>
            </a:pPr>
            <a:r>
              <a:rPr lang="en-US" sz="1867">
                <a:solidFill>
                  <a:schemeClr val="tx2"/>
                </a:solidFill>
              </a:rPr>
              <a:t>DLL3 is a neuroendocrine-specific antigen that is a validated target and is highly expressed in small cell lung cancer (SCLC), an indication with a high unmet medical need</a:t>
            </a:r>
            <a:r>
              <a:rPr lang="en-US" sz="1867" baseline="30000">
                <a:solidFill>
                  <a:schemeClr val="tx2"/>
                </a:solidFill>
              </a:rPr>
              <a:t>1-3</a:t>
            </a:r>
          </a:p>
          <a:p>
            <a:pPr marL="380990" indent="-380990">
              <a:spcBef>
                <a:spcPts val="800"/>
              </a:spcBef>
              <a:buFont typeface="Arial" panose="020B0604020202020204" pitchFamily="34" charset="0"/>
              <a:buChar char="•"/>
            </a:pPr>
            <a:r>
              <a:rPr lang="en-US" sz="1867">
                <a:solidFill>
                  <a:schemeClr val="tx2"/>
                </a:solidFill>
              </a:rPr>
              <a:t>ZL-1310 is a novel DLL3-targeting ADC developed using the camptothecin derivative-based TMALIN</a:t>
            </a:r>
            <a:r>
              <a:rPr lang="en-US" sz="1867" baseline="30000">
                <a:solidFill>
                  <a:schemeClr val="tx2"/>
                </a:solidFill>
              </a:rPr>
              <a:t>®</a:t>
            </a:r>
            <a:r>
              <a:rPr lang="en-US" sz="1867">
                <a:solidFill>
                  <a:schemeClr val="tx2"/>
                </a:solidFill>
              </a:rPr>
              <a:t> (Tumor Microenvironment-Activable LINker-payload) platform</a:t>
            </a:r>
            <a:r>
              <a:rPr lang="en-US" sz="1867" baseline="30000">
                <a:solidFill>
                  <a:schemeClr val="tx2"/>
                </a:solidFill>
              </a:rPr>
              <a:t>4</a:t>
            </a:r>
          </a:p>
          <a:p>
            <a:pPr lvl="1">
              <a:spcBef>
                <a:spcPts val="800"/>
              </a:spcBef>
            </a:pPr>
            <a:r>
              <a:rPr lang="en-US" sz="1600">
                <a:solidFill>
                  <a:schemeClr val="tx2"/>
                </a:solidFill>
              </a:rPr>
              <a:t>Efficient payload delivery to the targeted cells with DAR=8</a:t>
            </a:r>
          </a:p>
          <a:p>
            <a:pPr lvl="1">
              <a:spcBef>
                <a:spcPts val="800"/>
              </a:spcBef>
            </a:pPr>
            <a:r>
              <a:rPr lang="en-US" sz="1600">
                <a:solidFill>
                  <a:schemeClr val="tx2"/>
                </a:solidFill>
              </a:rPr>
              <a:t>Potent bystander killing mediated by the Topo-1 inhibitor payload C24</a:t>
            </a:r>
          </a:p>
          <a:p>
            <a:pPr lvl="1">
              <a:spcBef>
                <a:spcPts val="800"/>
              </a:spcBef>
            </a:pPr>
            <a:r>
              <a:rPr lang="en-US" sz="1600">
                <a:solidFill>
                  <a:schemeClr val="tx2"/>
                </a:solidFill>
              </a:rPr>
              <a:t>TME-specific payload release and accumulation, minimizing systemic toxicity</a:t>
            </a:r>
          </a:p>
          <a:p>
            <a:endParaRPr lang="en-US" sz="1867"/>
          </a:p>
        </p:txBody>
      </p:sp>
      <p:sp>
        <p:nvSpPr>
          <p:cNvPr id="3" name="Title 2">
            <a:extLst>
              <a:ext uri="{FF2B5EF4-FFF2-40B4-BE49-F238E27FC236}">
                <a16:creationId xmlns:a16="http://schemas.microsoft.com/office/drawing/2014/main" id="{D279B1F6-400C-4476-4D5F-43C6C220A70B}"/>
              </a:ext>
            </a:extLst>
          </p:cNvPr>
          <p:cNvSpPr>
            <a:spLocks noGrp="1"/>
          </p:cNvSpPr>
          <p:nvPr>
            <p:ph type="title"/>
          </p:nvPr>
        </p:nvSpPr>
        <p:spPr>
          <a:xfrm>
            <a:off x="505097" y="13431"/>
            <a:ext cx="7526143" cy="1126307"/>
          </a:xfrm>
        </p:spPr>
        <p:txBody>
          <a:bodyPr/>
          <a:lstStyle/>
          <a:p>
            <a:r>
              <a:rPr lang="en-US" sz="2667" dirty="0"/>
              <a:t>ZL-1310: Delta-Like Ligand 3 (DLL3) Targeting Antibody Drug Conjugate (ADC)</a:t>
            </a:r>
          </a:p>
        </p:txBody>
      </p:sp>
      <p:sp>
        <p:nvSpPr>
          <p:cNvPr id="4" name="TextBox 3">
            <a:extLst>
              <a:ext uri="{FF2B5EF4-FFF2-40B4-BE49-F238E27FC236}">
                <a16:creationId xmlns:a16="http://schemas.microsoft.com/office/drawing/2014/main" id="{A574CFC3-216D-494D-681E-F0348B8BBD8C}"/>
              </a:ext>
            </a:extLst>
          </p:cNvPr>
          <p:cNvSpPr txBox="1"/>
          <p:nvPr/>
        </p:nvSpPr>
        <p:spPr>
          <a:xfrm>
            <a:off x="6222273" y="5252233"/>
            <a:ext cx="6143899" cy="1046440"/>
          </a:xfrm>
          <a:prstGeom prst="rect">
            <a:avLst/>
          </a:prstGeom>
          <a:noFill/>
        </p:spPr>
        <p:txBody>
          <a:bodyPr wrap="square" lIns="121920" tIns="60960" rIns="121920" bIns="60960" anchor="t">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Arial" panose="020B0604020202020204" pitchFamily="34" charset="0"/>
                <a:ea typeface="+mn-ea"/>
                <a:cs typeface="Arial" panose="020B0604020202020204" pitchFamily="34" charset="0"/>
              </a:rPr>
              <a:t>DLL3: delta-like ligand 3; DAR: drug-to-antibody ratio; Ig: immunoglobulin; mAb: monoclonal antibody; TME: tumor microenvironment</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Arial" panose="020B0604020202020204" pitchFamily="34" charset="0"/>
                <a:ea typeface="+mn-ea"/>
                <a:cs typeface="Arial" panose="020B0604020202020204" pitchFamily="34" charset="0"/>
              </a:rPr>
              <a:t>1. Sabari JK, et al. Nat Rev Clin Oncol. 2017;14(9):549‒61. 2. Saunders LR, et al. Sci Transl Med. 2015;7(302):302ra136. 3. Petrelli F, et al. Mol Clin Oncol. 2021;15(4):218. 4. Liu LN, et al. Poster presented at: ELCC; March 22, 2024; Prague, Czech Republic.</a:t>
            </a:r>
          </a:p>
        </p:txBody>
      </p:sp>
      <p:sp>
        <p:nvSpPr>
          <p:cNvPr id="5" name="TextBox 4">
            <a:extLst>
              <a:ext uri="{FF2B5EF4-FFF2-40B4-BE49-F238E27FC236}">
                <a16:creationId xmlns:a16="http://schemas.microsoft.com/office/drawing/2014/main" id="{A5FAC97E-29B4-40C6-FB26-1A55E6978FC7}"/>
              </a:ext>
            </a:extLst>
          </p:cNvPr>
          <p:cNvSpPr txBox="1"/>
          <p:nvPr/>
        </p:nvSpPr>
        <p:spPr>
          <a:xfrm>
            <a:off x="6222274" y="4002300"/>
            <a:ext cx="4528804" cy="954300"/>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 Humanized anti-DLL3 IgG1 mAb</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 Cleavable tripeptide-based linker</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 Camptothecin derivative payload, C24</a:t>
            </a:r>
          </a:p>
        </p:txBody>
      </p:sp>
      <p:grpSp>
        <p:nvGrpSpPr>
          <p:cNvPr id="6" name="Group 5">
            <a:extLst>
              <a:ext uri="{FF2B5EF4-FFF2-40B4-BE49-F238E27FC236}">
                <a16:creationId xmlns:a16="http://schemas.microsoft.com/office/drawing/2014/main" id="{995B31F8-C954-CA16-025A-E5E74CF836E6}"/>
              </a:ext>
            </a:extLst>
          </p:cNvPr>
          <p:cNvGrpSpPr/>
          <p:nvPr/>
        </p:nvGrpSpPr>
        <p:grpSpPr>
          <a:xfrm>
            <a:off x="505095" y="3928357"/>
            <a:ext cx="5165175" cy="2268571"/>
            <a:chOff x="790203" y="3895298"/>
            <a:chExt cx="5171391" cy="2271301"/>
          </a:xfrm>
        </p:grpSpPr>
        <p:pic>
          <p:nvPicPr>
            <p:cNvPr id="7" name="Picture 6" descr="A chemical formula of a molecule&#10;&#10;AI-generated content may be incorrect.">
              <a:extLst>
                <a:ext uri="{FF2B5EF4-FFF2-40B4-BE49-F238E27FC236}">
                  <a16:creationId xmlns:a16="http://schemas.microsoft.com/office/drawing/2014/main" id="{244F379A-CDAE-9C8C-E7F2-0900C2FA80AE}"/>
                </a:ext>
              </a:extLst>
            </p:cNvPr>
            <p:cNvPicPr>
              <a:picLocks noChangeAspect="1"/>
            </p:cNvPicPr>
            <p:nvPr/>
          </p:nvPicPr>
          <p:blipFill>
            <a:blip r:embed="rId2"/>
            <a:stretch>
              <a:fillRect/>
            </a:stretch>
          </p:blipFill>
          <p:spPr>
            <a:xfrm>
              <a:off x="790203" y="3895298"/>
              <a:ext cx="5171391" cy="2271301"/>
            </a:xfrm>
            <a:prstGeom prst="rect">
              <a:avLst/>
            </a:prstGeom>
          </p:spPr>
        </p:pic>
        <p:sp>
          <p:nvSpPr>
            <p:cNvPr id="8" name="TextBox 7">
              <a:extLst>
                <a:ext uri="{FF2B5EF4-FFF2-40B4-BE49-F238E27FC236}">
                  <a16:creationId xmlns:a16="http://schemas.microsoft.com/office/drawing/2014/main" id="{EEEF4384-FF2B-D143-ECB7-1B8B5BB476B0}"/>
                </a:ext>
              </a:extLst>
            </p:cNvPr>
            <p:cNvSpPr txBox="1"/>
            <p:nvPr/>
          </p:nvSpPr>
          <p:spPr>
            <a:xfrm>
              <a:off x="1510144" y="3940380"/>
              <a:ext cx="284017" cy="49303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a:ea typeface="+mn-ea"/>
                  <a:cs typeface="+mn-cs"/>
                </a:rPr>
                <a:t>A</a:t>
              </a:r>
              <a:endParaRPr kumimoji="0" lang="en-US" sz="2667" b="1" i="0" u="none" strike="noStrike" kern="1200" cap="none" spc="0" normalizeH="0" baseline="0" noProof="0">
                <a:ln>
                  <a:noFill/>
                </a:ln>
                <a:solidFill>
                  <a:prstClr val="black"/>
                </a:solidFill>
                <a:effectLst/>
                <a:uLnTx/>
                <a:uFillTx/>
                <a:latin typeface="Calibri"/>
                <a:ea typeface="+mn-ea"/>
                <a:cs typeface="+mn-cs"/>
              </a:endParaRPr>
            </a:p>
          </p:txBody>
        </p:sp>
        <p:sp>
          <p:nvSpPr>
            <p:cNvPr id="9" name="TextBox 8">
              <a:extLst>
                <a:ext uri="{FF2B5EF4-FFF2-40B4-BE49-F238E27FC236}">
                  <a16:creationId xmlns:a16="http://schemas.microsoft.com/office/drawing/2014/main" id="{0A063E26-AEBA-2F2B-A969-7A4EAB2B5ED5}"/>
                </a:ext>
              </a:extLst>
            </p:cNvPr>
            <p:cNvSpPr txBox="1"/>
            <p:nvPr/>
          </p:nvSpPr>
          <p:spPr>
            <a:xfrm>
              <a:off x="3375898" y="4592991"/>
              <a:ext cx="284017" cy="49303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a:ea typeface="+mn-ea"/>
                  <a:cs typeface="+mn-cs"/>
                </a:rPr>
                <a:t>B</a:t>
              </a:r>
              <a:endParaRPr kumimoji="0" lang="en-US" sz="2667" b="1" i="0" u="none" strike="noStrike" kern="1200" cap="none" spc="0" normalizeH="0" baseline="0" noProof="0">
                <a:ln>
                  <a:noFill/>
                </a:ln>
                <a:solidFill>
                  <a:prstClr val="black"/>
                </a:solidFill>
                <a:effectLst/>
                <a:uLnTx/>
                <a:uFillTx/>
                <a:latin typeface="Calibri"/>
                <a:ea typeface="+mn-ea"/>
                <a:cs typeface="+mn-cs"/>
              </a:endParaRPr>
            </a:p>
          </p:txBody>
        </p:sp>
        <p:sp>
          <p:nvSpPr>
            <p:cNvPr id="10" name="TextBox 9">
              <a:extLst>
                <a:ext uri="{FF2B5EF4-FFF2-40B4-BE49-F238E27FC236}">
                  <a16:creationId xmlns:a16="http://schemas.microsoft.com/office/drawing/2014/main" id="{960C6FEA-2DBD-F120-4F2A-FF668CA99F84}"/>
                </a:ext>
              </a:extLst>
            </p:cNvPr>
            <p:cNvSpPr txBox="1"/>
            <p:nvPr/>
          </p:nvSpPr>
          <p:spPr>
            <a:xfrm>
              <a:off x="4775207" y="5449004"/>
              <a:ext cx="284017" cy="49303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a:ea typeface="+mn-ea"/>
                  <a:cs typeface="+mn-cs"/>
                </a:rPr>
                <a:t>C</a:t>
              </a:r>
              <a:endParaRPr kumimoji="0" lang="en-US" sz="2667" b="1" i="0" u="none" strike="noStrike" kern="1200" cap="none" spc="0" normalizeH="0" baseline="0" noProof="0">
                <a:ln>
                  <a:noFill/>
                </a:ln>
                <a:solidFill>
                  <a:prstClr val="black"/>
                </a:solidFill>
                <a:effectLst/>
                <a:uLnTx/>
                <a:uFillTx/>
                <a:latin typeface="Calibri"/>
                <a:ea typeface="+mn-ea"/>
                <a:cs typeface="+mn-cs"/>
              </a:endParaRPr>
            </a:p>
          </p:txBody>
        </p:sp>
      </p:grpSp>
      <p:pic>
        <p:nvPicPr>
          <p:cNvPr id="11" name="图片 7">
            <a:extLst>
              <a:ext uri="{FF2B5EF4-FFF2-40B4-BE49-F238E27FC236}">
                <a16:creationId xmlns:a16="http://schemas.microsoft.com/office/drawing/2014/main" id="{8B0764EE-9303-CAFB-3072-DF39B7C8AD8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816206" y="6367371"/>
            <a:ext cx="1302157" cy="423516"/>
          </a:xfrm>
          <a:prstGeom prst="rect">
            <a:avLst/>
          </a:prstGeom>
        </p:spPr>
      </p:pic>
      <p:sp>
        <p:nvSpPr>
          <p:cNvPr id="12" name="Rectangle 11">
            <a:extLst>
              <a:ext uri="{FF2B5EF4-FFF2-40B4-BE49-F238E27FC236}">
                <a16:creationId xmlns:a16="http://schemas.microsoft.com/office/drawing/2014/main" id="{CDE1135E-5916-9E7F-EB1E-8919BF133C40}"/>
              </a:ext>
            </a:extLst>
          </p:cNvPr>
          <p:cNvSpPr/>
          <p:nvPr/>
        </p:nvSpPr>
        <p:spPr>
          <a:xfrm>
            <a:off x="10668000" y="6367370"/>
            <a:ext cx="1524000" cy="490629"/>
          </a:xfrm>
          <a:prstGeom prst="rect">
            <a:avLst/>
          </a:prstGeom>
          <a:solidFill>
            <a:schemeClr val="bg1">
              <a:lumMod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7858894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FA1C5-1295-FE7A-262F-9212AD075759}"/>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31CF6B-783D-5F8E-318F-6AA087882E55}"/>
              </a:ext>
            </a:extLst>
          </p:cNvPr>
          <p:cNvSpPr>
            <a:spLocks noGrp="1"/>
          </p:cNvSpPr>
          <p:nvPr>
            <p:ph idx="1"/>
          </p:nvPr>
        </p:nvSpPr>
        <p:spPr>
          <a:xfrm>
            <a:off x="302627" y="1324377"/>
            <a:ext cx="11420331" cy="1620079"/>
          </a:xfrm>
        </p:spPr>
        <p:txBody>
          <a:bodyPr/>
          <a:lstStyle/>
          <a:p>
            <a:pPr marL="380990" indent="-380990">
              <a:spcBef>
                <a:spcPts val="0"/>
              </a:spcBef>
              <a:buFont typeface="Arial" panose="020B0604020202020204" pitchFamily="34" charset="0"/>
              <a:buChar char="•"/>
            </a:pPr>
            <a:r>
              <a:rPr lang="en-US" sz="1600" dirty="0"/>
              <a:t>Phase I, open-label, dose-escalation and expansion study of ZL-1310 as </a:t>
            </a:r>
            <a:r>
              <a:rPr lang="en-US" sz="1600" b="1" dirty="0"/>
              <a:t>monotherapy</a:t>
            </a:r>
            <a:r>
              <a:rPr lang="en-US" sz="1600" dirty="0"/>
              <a:t> and in combination with atezolizumab or atezolizumab and carboplatin in SCLC</a:t>
            </a:r>
          </a:p>
          <a:p>
            <a:pPr marL="380990" indent="-380990">
              <a:spcBef>
                <a:spcPts val="0"/>
              </a:spcBef>
              <a:buFont typeface="Arial" panose="020B0604020202020204" pitchFamily="34" charset="0"/>
              <a:buChar char="•"/>
            </a:pPr>
            <a:r>
              <a:rPr lang="en-US" sz="1600" dirty="0"/>
              <a:t>Preliminary data was previously reported.</a:t>
            </a:r>
            <a:r>
              <a:rPr lang="en-US" sz="1400" baseline="30000" dirty="0"/>
              <a:t>1</a:t>
            </a:r>
            <a:r>
              <a:rPr lang="en-US" sz="1600" dirty="0"/>
              <a:t> Data reported here are an update from the ongoing </a:t>
            </a:r>
            <a:r>
              <a:rPr lang="en-US" sz="1600" b="1" dirty="0"/>
              <a:t>monotherapy parts</a:t>
            </a:r>
          </a:p>
          <a:p>
            <a:pPr lvl="1">
              <a:spcBef>
                <a:spcPts val="0"/>
              </a:spcBef>
            </a:pPr>
            <a:r>
              <a:rPr lang="en-US" sz="1600" b="1" dirty="0"/>
              <a:t>115 patients </a:t>
            </a:r>
            <a:r>
              <a:rPr lang="en-US" sz="1600" dirty="0"/>
              <a:t>dosed across dose escalation and expansion cohorts</a:t>
            </a:r>
          </a:p>
          <a:p>
            <a:pPr marL="1600160" lvl="2" indent="-380990">
              <a:spcBef>
                <a:spcPts val="0"/>
              </a:spcBef>
              <a:buFont typeface="Arial" panose="020B0604020202020204" pitchFamily="34" charset="0"/>
              <a:buChar char="•"/>
            </a:pPr>
            <a:r>
              <a:rPr lang="en-US" sz="1600" b="1" dirty="0"/>
              <a:t>102 patients </a:t>
            </a:r>
            <a:r>
              <a:rPr lang="en-US" sz="1600" dirty="0"/>
              <a:t>had the opportunity of at least 1 post baseline scan for response assessment per RECIST v1.1 (Efficacy Evaluable Population) with median follow-up time 7.1 months </a:t>
            </a:r>
          </a:p>
          <a:p>
            <a:pPr>
              <a:spcBef>
                <a:spcPts val="0"/>
              </a:spcBef>
            </a:pPr>
            <a:endParaRPr lang="en-US" sz="2400" dirty="0"/>
          </a:p>
        </p:txBody>
      </p:sp>
      <p:sp>
        <p:nvSpPr>
          <p:cNvPr id="3" name="Title 2">
            <a:extLst>
              <a:ext uri="{FF2B5EF4-FFF2-40B4-BE49-F238E27FC236}">
                <a16:creationId xmlns:a16="http://schemas.microsoft.com/office/drawing/2014/main" id="{94FCA4E2-3EDB-5635-547B-7F4EAA951D64}"/>
              </a:ext>
            </a:extLst>
          </p:cNvPr>
          <p:cNvSpPr>
            <a:spLocks noGrp="1"/>
          </p:cNvSpPr>
          <p:nvPr>
            <p:ph type="title"/>
          </p:nvPr>
        </p:nvSpPr>
        <p:spPr/>
        <p:txBody>
          <a:bodyPr/>
          <a:lstStyle/>
          <a:p>
            <a:r>
              <a:rPr lang="en-US" sz="2667" dirty="0"/>
              <a:t>ZL-1310-001: </a:t>
            </a:r>
            <a:r>
              <a:rPr lang="en-US" sz="2667" b="0" dirty="0"/>
              <a:t>Study Overview </a:t>
            </a:r>
            <a:br>
              <a:rPr lang="en-US" sz="2667" b="0" dirty="0"/>
            </a:br>
            <a:r>
              <a:rPr lang="en-US" sz="2667" b="0" dirty="0"/>
              <a:t>(NCT06179069)</a:t>
            </a:r>
            <a:endParaRPr lang="en-US" sz="2667" dirty="0"/>
          </a:p>
        </p:txBody>
      </p:sp>
      <p:sp>
        <p:nvSpPr>
          <p:cNvPr id="4" name="Rectangle 3">
            <a:extLst>
              <a:ext uri="{FF2B5EF4-FFF2-40B4-BE49-F238E27FC236}">
                <a16:creationId xmlns:a16="http://schemas.microsoft.com/office/drawing/2014/main" id="{7A3B15FD-135F-21FA-B38C-CFD36553ECFA}"/>
              </a:ext>
            </a:extLst>
          </p:cNvPr>
          <p:cNvSpPr/>
          <p:nvPr/>
        </p:nvSpPr>
        <p:spPr>
          <a:xfrm>
            <a:off x="469044" y="3041747"/>
            <a:ext cx="4959313" cy="2414983"/>
          </a:xfrm>
          <a:prstGeom prst="rect">
            <a:avLst/>
          </a:prstGeom>
          <a:gradFill flip="none" rotWithShape="1">
            <a:gsLst>
              <a:gs pos="0">
                <a:schemeClr val="accent5">
                  <a:lumMod val="60000"/>
                  <a:lumOff val="40000"/>
                </a:schemeClr>
              </a:gs>
              <a:gs pos="26000">
                <a:schemeClr val="accent5">
                  <a:lumMod val="40000"/>
                  <a:lumOff val="60000"/>
                </a:schemeClr>
              </a:gs>
              <a:gs pos="100000">
                <a:schemeClr val="accent5">
                  <a:lumMod val="20000"/>
                  <a:lumOff val="80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lIns="121920" tIns="60960" rIns="121920" bIns="60960"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Patients with metastatic or extensive-stage SCLC with ≥ 1 prior platinum-based chemotherapy regimen </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Asymptomatic brain metastasis (treated or untreated) allowed</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Prior DLL3-targeted therapy allowed </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Archival biopsy collected for retrospective DLL3 testing</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ECOG PS 0-1</a:t>
            </a:r>
          </a:p>
        </p:txBody>
      </p:sp>
      <p:grpSp>
        <p:nvGrpSpPr>
          <p:cNvPr id="24" name="Group 23">
            <a:extLst>
              <a:ext uri="{FF2B5EF4-FFF2-40B4-BE49-F238E27FC236}">
                <a16:creationId xmlns:a16="http://schemas.microsoft.com/office/drawing/2014/main" id="{6C6F9F62-CF74-FF03-4879-7D14BF83202A}"/>
              </a:ext>
            </a:extLst>
          </p:cNvPr>
          <p:cNvGrpSpPr/>
          <p:nvPr/>
        </p:nvGrpSpPr>
        <p:grpSpPr>
          <a:xfrm>
            <a:off x="5795396" y="3042097"/>
            <a:ext cx="6035251" cy="3240108"/>
            <a:chOff x="5263338" y="2617916"/>
            <a:chExt cx="5386049" cy="3146760"/>
          </a:xfrm>
        </p:grpSpPr>
        <p:sp>
          <p:nvSpPr>
            <p:cNvPr id="5" name="Rectangle 4">
              <a:extLst>
                <a:ext uri="{FF2B5EF4-FFF2-40B4-BE49-F238E27FC236}">
                  <a16:creationId xmlns:a16="http://schemas.microsoft.com/office/drawing/2014/main" id="{7C8FDD85-8497-ED6A-52D9-B63C17134F9A}"/>
                </a:ext>
              </a:extLst>
            </p:cNvPr>
            <p:cNvSpPr/>
            <p:nvPr/>
          </p:nvSpPr>
          <p:spPr>
            <a:xfrm>
              <a:off x="5314136" y="2631331"/>
              <a:ext cx="2508336" cy="630149"/>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Part 1A: Dose escalation</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ZL-1310 IV q3W</a:t>
              </a:r>
            </a:p>
          </p:txBody>
        </p:sp>
        <p:sp>
          <p:nvSpPr>
            <p:cNvPr id="6" name="Rectangle 5">
              <a:extLst>
                <a:ext uri="{FF2B5EF4-FFF2-40B4-BE49-F238E27FC236}">
                  <a16:creationId xmlns:a16="http://schemas.microsoft.com/office/drawing/2014/main" id="{AE0EE054-3E9F-2607-B3A9-332F51553D31}"/>
                </a:ext>
              </a:extLst>
            </p:cNvPr>
            <p:cNvSpPr/>
            <p:nvPr/>
          </p:nvSpPr>
          <p:spPr>
            <a:xfrm>
              <a:off x="8140473" y="2617916"/>
              <a:ext cx="2508914" cy="630149"/>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Part 2: Dose expansion</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ZL-1310 IV q3W</a:t>
              </a:r>
            </a:p>
          </p:txBody>
        </p:sp>
        <p:sp>
          <p:nvSpPr>
            <p:cNvPr id="7" name="Rectangle: Rounded Corners 6">
              <a:extLst>
                <a:ext uri="{FF2B5EF4-FFF2-40B4-BE49-F238E27FC236}">
                  <a16:creationId xmlns:a16="http://schemas.microsoft.com/office/drawing/2014/main" id="{2C934AA6-88F1-AC96-A62C-E4A6A0617D5D}"/>
                </a:ext>
              </a:extLst>
            </p:cNvPr>
            <p:cNvSpPr/>
            <p:nvPr/>
          </p:nvSpPr>
          <p:spPr>
            <a:xfrm>
              <a:off x="5263338" y="5399154"/>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0.8 mg/kg</a:t>
              </a:r>
            </a:p>
          </p:txBody>
        </p:sp>
        <p:sp>
          <p:nvSpPr>
            <p:cNvPr id="8" name="Rectangle: Rounded Corners 7">
              <a:extLst>
                <a:ext uri="{FF2B5EF4-FFF2-40B4-BE49-F238E27FC236}">
                  <a16:creationId xmlns:a16="http://schemas.microsoft.com/office/drawing/2014/main" id="{EC7074D6-0E47-08AE-A2EB-CED3E9A66401}"/>
                </a:ext>
              </a:extLst>
            </p:cNvPr>
            <p:cNvSpPr/>
            <p:nvPr/>
          </p:nvSpPr>
          <p:spPr>
            <a:xfrm>
              <a:off x="5641575" y="4765405"/>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1.6 mg/kg</a:t>
              </a:r>
            </a:p>
          </p:txBody>
        </p:sp>
        <p:sp>
          <p:nvSpPr>
            <p:cNvPr id="9" name="Rectangle: Rounded Corners 8">
              <a:extLst>
                <a:ext uri="{FF2B5EF4-FFF2-40B4-BE49-F238E27FC236}">
                  <a16:creationId xmlns:a16="http://schemas.microsoft.com/office/drawing/2014/main" id="{440DD6B2-6FF8-94D0-82DD-A8518802644C}"/>
                </a:ext>
              </a:extLst>
            </p:cNvPr>
            <p:cNvSpPr/>
            <p:nvPr/>
          </p:nvSpPr>
          <p:spPr>
            <a:xfrm>
              <a:off x="6024427" y="4034670"/>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2.4 mg/kg</a:t>
              </a:r>
            </a:p>
          </p:txBody>
        </p:sp>
        <p:sp>
          <p:nvSpPr>
            <p:cNvPr id="10" name="Rectangle: Rounded Corners 9">
              <a:extLst>
                <a:ext uri="{FF2B5EF4-FFF2-40B4-BE49-F238E27FC236}">
                  <a16:creationId xmlns:a16="http://schemas.microsoft.com/office/drawing/2014/main" id="{D6D1EF60-0C0D-648F-AEC7-B85E43B10C3B}"/>
                </a:ext>
              </a:extLst>
            </p:cNvPr>
            <p:cNvSpPr/>
            <p:nvPr/>
          </p:nvSpPr>
          <p:spPr>
            <a:xfrm>
              <a:off x="6510818" y="3397087"/>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2.8 mg/kg</a:t>
              </a:r>
            </a:p>
          </p:txBody>
        </p:sp>
        <p:sp>
          <p:nvSpPr>
            <p:cNvPr id="11" name="Rectangle: Rounded Corners 10">
              <a:extLst>
                <a:ext uri="{FF2B5EF4-FFF2-40B4-BE49-F238E27FC236}">
                  <a16:creationId xmlns:a16="http://schemas.microsoft.com/office/drawing/2014/main" id="{02B91083-8D1B-BC94-B4C2-0936F3B22659}"/>
                </a:ext>
              </a:extLst>
            </p:cNvPr>
            <p:cNvSpPr/>
            <p:nvPr/>
          </p:nvSpPr>
          <p:spPr>
            <a:xfrm>
              <a:off x="6775531" y="5181181"/>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1.2 mg/kg</a:t>
              </a:r>
            </a:p>
          </p:txBody>
        </p:sp>
        <p:sp>
          <p:nvSpPr>
            <p:cNvPr id="12" name="Rectangle: Rounded Corners 11">
              <a:extLst>
                <a:ext uri="{FF2B5EF4-FFF2-40B4-BE49-F238E27FC236}">
                  <a16:creationId xmlns:a16="http://schemas.microsoft.com/office/drawing/2014/main" id="{A66E282E-04D0-FC5F-29BF-A3A4105668A0}"/>
                </a:ext>
              </a:extLst>
            </p:cNvPr>
            <p:cNvSpPr/>
            <p:nvPr/>
          </p:nvSpPr>
          <p:spPr>
            <a:xfrm>
              <a:off x="6775531" y="4457953"/>
              <a:ext cx="931968"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2.0 mg/kg</a:t>
              </a:r>
            </a:p>
          </p:txBody>
        </p:sp>
        <p:sp>
          <p:nvSpPr>
            <p:cNvPr id="13" name="Rectangle: Rounded Corners 12">
              <a:extLst>
                <a:ext uri="{FF2B5EF4-FFF2-40B4-BE49-F238E27FC236}">
                  <a16:creationId xmlns:a16="http://schemas.microsoft.com/office/drawing/2014/main" id="{2056F170-3A36-BF3D-FB84-F72D6B8D050F}"/>
                </a:ext>
              </a:extLst>
            </p:cNvPr>
            <p:cNvSpPr/>
            <p:nvPr/>
          </p:nvSpPr>
          <p:spPr>
            <a:xfrm>
              <a:off x="9066317" y="4692753"/>
              <a:ext cx="1288423"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1.6 mg/kg</a:t>
              </a:r>
            </a:p>
          </p:txBody>
        </p:sp>
        <p:sp>
          <p:nvSpPr>
            <p:cNvPr id="14" name="Rectangle: Rounded Corners 13">
              <a:extLst>
                <a:ext uri="{FF2B5EF4-FFF2-40B4-BE49-F238E27FC236}">
                  <a16:creationId xmlns:a16="http://schemas.microsoft.com/office/drawing/2014/main" id="{32F33BE2-A0BA-1459-64FA-F7C703C85B4D}"/>
                </a:ext>
              </a:extLst>
            </p:cNvPr>
            <p:cNvSpPr/>
            <p:nvPr/>
          </p:nvSpPr>
          <p:spPr>
            <a:xfrm>
              <a:off x="9066318" y="5200294"/>
              <a:ext cx="1288423"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1.2 mg/kg</a:t>
              </a:r>
            </a:p>
          </p:txBody>
        </p:sp>
        <p:sp>
          <p:nvSpPr>
            <p:cNvPr id="15" name="Rectangle: Rounded Corners 14">
              <a:extLst>
                <a:ext uri="{FF2B5EF4-FFF2-40B4-BE49-F238E27FC236}">
                  <a16:creationId xmlns:a16="http://schemas.microsoft.com/office/drawing/2014/main" id="{A690208D-9F17-E315-5924-7646B1AD2636}"/>
                </a:ext>
              </a:extLst>
            </p:cNvPr>
            <p:cNvSpPr/>
            <p:nvPr/>
          </p:nvSpPr>
          <p:spPr>
            <a:xfrm>
              <a:off x="9066317" y="4187341"/>
              <a:ext cx="1288423" cy="365522"/>
            </a:xfrm>
            <a:prstGeom prst="roundRect">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2.0 mg/kg</a:t>
              </a:r>
            </a:p>
          </p:txBody>
        </p:sp>
        <p:sp>
          <p:nvSpPr>
            <p:cNvPr id="16" name="Oval 15">
              <a:extLst>
                <a:ext uri="{FF2B5EF4-FFF2-40B4-BE49-F238E27FC236}">
                  <a16:creationId xmlns:a16="http://schemas.microsoft.com/office/drawing/2014/main" id="{543CA7F3-B232-A2F7-9805-F4603C63A2F1}"/>
                </a:ext>
              </a:extLst>
            </p:cNvPr>
            <p:cNvSpPr/>
            <p:nvPr/>
          </p:nvSpPr>
          <p:spPr>
            <a:xfrm>
              <a:off x="8352004" y="4962985"/>
              <a:ext cx="426267" cy="365522"/>
            </a:xfrm>
            <a:prstGeom prst="ellipse">
              <a:avLst/>
            </a:prstGeom>
            <a:solidFill>
              <a:srgbClr val="0170A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R</a:t>
              </a:r>
            </a:p>
          </p:txBody>
        </p:sp>
        <p:cxnSp>
          <p:nvCxnSpPr>
            <p:cNvPr id="17" name="Connector: Elbow 16">
              <a:extLst>
                <a:ext uri="{FF2B5EF4-FFF2-40B4-BE49-F238E27FC236}">
                  <a16:creationId xmlns:a16="http://schemas.microsoft.com/office/drawing/2014/main" id="{00A5A995-623F-3752-9F38-88CB1EE340DF}"/>
                </a:ext>
              </a:extLst>
            </p:cNvPr>
            <p:cNvCxnSpPr>
              <a:cxnSpLocks/>
              <a:endCxn id="8" idx="1"/>
            </p:cNvCxnSpPr>
            <p:nvPr/>
          </p:nvCxnSpPr>
          <p:spPr>
            <a:xfrm rot="5400000" flipH="1" flipV="1">
              <a:off x="5307254" y="5064833"/>
              <a:ext cx="450988" cy="217651"/>
            </a:xfrm>
            <a:prstGeom prst="bent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Connector: Elbow 17">
              <a:extLst>
                <a:ext uri="{FF2B5EF4-FFF2-40B4-BE49-F238E27FC236}">
                  <a16:creationId xmlns:a16="http://schemas.microsoft.com/office/drawing/2014/main" id="{CA912EDF-BD97-C477-CCEB-BF4F7AE9DB1A}"/>
                </a:ext>
              </a:extLst>
            </p:cNvPr>
            <p:cNvCxnSpPr>
              <a:cxnSpLocks/>
              <a:endCxn id="9" idx="1"/>
            </p:cNvCxnSpPr>
            <p:nvPr/>
          </p:nvCxnSpPr>
          <p:spPr>
            <a:xfrm rot="5400000" flipH="1" flipV="1">
              <a:off x="5628757" y="4369731"/>
              <a:ext cx="547970" cy="243366"/>
            </a:xfrm>
            <a:prstGeom prst="bent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Connector: Elbow 18">
              <a:extLst>
                <a:ext uri="{FF2B5EF4-FFF2-40B4-BE49-F238E27FC236}">
                  <a16:creationId xmlns:a16="http://schemas.microsoft.com/office/drawing/2014/main" id="{755DF423-24F1-E784-ECCB-1903227A6AD1}"/>
                </a:ext>
              </a:extLst>
            </p:cNvPr>
            <p:cNvCxnSpPr>
              <a:cxnSpLocks/>
              <a:endCxn id="10" idx="1"/>
            </p:cNvCxnSpPr>
            <p:nvPr/>
          </p:nvCxnSpPr>
          <p:spPr>
            <a:xfrm rot="5400000" flipH="1" flipV="1">
              <a:off x="6130828" y="3664178"/>
              <a:ext cx="464321" cy="295657"/>
            </a:xfrm>
            <a:prstGeom prst="bent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Connector: Elbow 19">
              <a:extLst>
                <a:ext uri="{FF2B5EF4-FFF2-40B4-BE49-F238E27FC236}">
                  <a16:creationId xmlns:a16="http://schemas.microsoft.com/office/drawing/2014/main" id="{7722AD0B-1429-59D2-0D66-C1C9863B5549}"/>
                </a:ext>
              </a:extLst>
            </p:cNvPr>
            <p:cNvCxnSpPr>
              <a:cxnSpLocks/>
              <a:stCxn id="9" idx="2"/>
              <a:endCxn id="12" idx="1"/>
            </p:cNvCxnSpPr>
            <p:nvPr/>
          </p:nvCxnSpPr>
          <p:spPr>
            <a:xfrm rot="16200000" flipH="1">
              <a:off x="6512710" y="4377894"/>
              <a:ext cx="240521" cy="285121"/>
            </a:xfrm>
            <a:prstGeom prst="bentConnector2">
              <a:avLst/>
            </a:prstGeom>
            <a:ln>
              <a:prstDash val="dash"/>
              <a:tailEnd type="triangle"/>
            </a:ln>
          </p:spPr>
          <p:style>
            <a:lnRef idx="2">
              <a:schemeClr val="accent1"/>
            </a:lnRef>
            <a:fillRef idx="0">
              <a:schemeClr val="accent1"/>
            </a:fillRef>
            <a:effectRef idx="1">
              <a:schemeClr val="accent1"/>
            </a:effectRef>
            <a:fontRef idx="minor">
              <a:schemeClr val="tx1"/>
            </a:fontRef>
          </p:style>
        </p:cxnSp>
        <p:cxnSp>
          <p:nvCxnSpPr>
            <p:cNvPr id="21" name="Connector: Elbow 20">
              <a:extLst>
                <a:ext uri="{FF2B5EF4-FFF2-40B4-BE49-F238E27FC236}">
                  <a16:creationId xmlns:a16="http://schemas.microsoft.com/office/drawing/2014/main" id="{17C40972-4C62-5139-4D0C-0CD830681376}"/>
                </a:ext>
              </a:extLst>
            </p:cNvPr>
            <p:cNvCxnSpPr/>
            <p:nvPr/>
          </p:nvCxnSpPr>
          <p:spPr>
            <a:xfrm rot="16200000" flipH="1">
              <a:off x="6512709" y="5109748"/>
              <a:ext cx="240521" cy="285121"/>
            </a:xfrm>
            <a:prstGeom prst="bentConnector2">
              <a:avLst/>
            </a:prstGeom>
            <a:ln>
              <a:prstDash val="dash"/>
              <a:tailEnd type="triangle"/>
            </a:ln>
          </p:spPr>
          <p:style>
            <a:lnRef idx="2">
              <a:schemeClr val="accent1"/>
            </a:lnRef>
            <a:fillRef idx="0">
              <a:schemeClr val="accent1"/>
            </a:fillRef>
            <a:effectRef idx="1">
              <a:schemeClr val="accent1"/>
            </a:effectRef>
            <a:fontRef idx="minor">
              <a:schemeClr val="tx1"/>
            </a:fontRef>
          </p:style>
        </p:cxnSp>
        <p:cxnSp>
          <p:nvCxnSpPr>
            <p:cNvPr id="22" name="Connector: Elbow 21">
              <a:extLst>
                <a:ext uri="{FF2B5EF4-FFF2-40B4-BE49-F238E27FC236}">
                  <a16:creationId xmlns:a16="http://schemas.microsoft.com/office/drawing/2014/main" id="{15BCC6BF-C3F8-1E4D-097F-7C2383370529}"/>
                </a:ext>
              </a:extLst>
            </p:cNvPr>
            <p:cNvCxnSpPr>
              <a:cxnSpLocks/>
              <a:stCxn id="16" idx="6"/>
              <a:endCxn id="13" idx="1"/>
            </p:cNvCxnSpPr>
            <p:nvPr/>
          </p:nvCxnSpPr>
          <p:spPr>
            <a:xfrm flipV="1">
              <a:off x="8778258" y="4875512"/>
              <a:ext cx="288048" cy="270232"/>
            </a:xfrm>
            <a:prstGeom prst="bent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Connector: Elbow 22">
              <a:extLst>
                <a:ext uri="{FF2B5EF4-FFF2-40B4-BE49-F238E27FC236}">
                  <a16:creationId xmlns:a16="http://schemas.microsoft.com/office/drawing/2014/main" id="{733B5E3B-53D7-8A0D-9F3B-4DCC6280EE50}"/>
                </a:ext>
              </a:extLst>
            </p:cNvPr>
            <p:cNvCxnSpPr>
              <a:cxnSpLocks/>
              <a:stCxn id="16" idx="6"/>
              <a:endCxn id="14" idx="1"/>
            </p:cNvCxnSpPr>
            <p:nvPr/>
          </p:nvCxnSpPr>
          <p:spPr>
            <a:xfrm>
              <a:off x="8778245" y="5145735"/>
              <a:ext cx="288048" cy="237309"/>
            </a:xfrm>
            <a:prstGeom prst="bent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grpSp>
      <p:sp>
        <p:nvSpPr>
          <p:cNvPr id="25" name="TextBox 24">
            <a:extLst>
              <a:ext uri="{FF2B5EF4-FFF2-40B4-BE49-F238E27FC236}">
                <a16:creationId xmlns:a16="http://schemas.microsoft.com/office/drawing/2014/main" id="{D71F9274-B1E2-0D93-35D9-2D1EBA77A055}"/>
              </a:ext>
            </a:extLst>
          </p:cNvPr>
          <p:cNvSpPr txBox="1"/>
          <p:nvPr/>
        </p:nvSpPr>
        <p:spPr>
          <a:xfrm>
            <a:off x="395549" y="5515989"/>
            <a:ext cx="4959313" cy="779957"/>
          </a:xfrm>
          <a:prstGeom prst="rect">
            <a:avLst/>
          </a:prstGeom>
          <a:noFill/>
        </p:spPr>
        <p:txBody>
          <a:bodyPr wrap="square" lIns="121920" tIns="60960" rIns="121920" bIns="60960" anchor="t">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Data cut-off: September 15, 2025. IV: intravenous; q3W: once every 3 weeks; PS: Performance Status; R: randomization; RECIST v1.1: Response Evaluation Criteria in Solid Tumors version 1.1; SCLC: small cell lung cancer; 1. Patel, M.R. et al. JCO 2025, 43, 3041, ASCO 2025. </a:t>
            </a:r>
          </a:p>
        </p:txBody>
      </p:sp>
      <p:pic>
        <p:nvPicPr>
          <p:cNvPr id="26" name="图片 7">
            <a:extLst>
              <a:ext uri="{FF2B5EF4-FFF2-40B4-BE49-F238E27FC236}">
                <a16:creationId xmlns:a16="http://schemas.microsoft.com/office/drawing/2014/main" id="{A93004E3-8FF3-E033-2F25-856D937A289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816206" y="6367371"/>
            <a:ext cx="1302157" cy="423516"/>
          </a:xfrm>
          <a:prstGeom prst="rect">
            <a:avLst/>
          </a:prstGeom>
        </p:spPr>
      </p:pic>
      <p:sp>
        <p:nvSpPr>
          <p:cNvPr id="27" name="Rectangle 26">
            <a:extLst>
              <a:ext uri="{FF2B5EF4-FFF2-40B4-BE49-F238E27FC236}">
                <a16:creationId xmlns:a16="http://schemas.microsoft.com/office/drawing/2014/main" id="{E121B989-56A0-1B89-0598-8607DC844638}"/>
              </a:ext>
            </a:extLst>
          </p:cNvPr>
          <p:cNvSpPr/>
          <p:nvPr/>
        </p:nvSpPr>
        <p:spPr>
          <a:xfrm>
            <a:off x="10668000" y="6367370"/>
            <a:ext cx="1524000" cy="490629"/>
          </a:xfrm>
          <a:prstGeom prst="rect">
            <a:avLst/>
          </a:prstGeom>
          <a:solidFill>
            <a:schemeClr val="bg1">
              <a:lumMod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3165420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40258-19AB-2AC0-93C6-190E7E1AB8A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9A82908-F98F-CF6A-5039-BE53858AD6B8}"/>
              </a:ext>
            </a:extLst>
          </p:cNvPr>
          <p:cNvSpPr/>
          <p:nvPr/>
        </p:nvSpPr>
        <p:spPr>
          <a:xfrm>
            <a:off x="0" y="5502376"/>
            <a:ext cx="12192000" cy="769443"/>
          </a:xfrm>
          <a:prstGeom prst="rect">
            <a:avLst/>
          </a:prstGeom>
          <a:gradFill flip="none" rotWithShape="1">
            <a:gsLst>
              <a:gs pos="0">
                <a:schemeClr val="accent5">
                  <a:lumMod val="60000"/>
                  <a:lumOff val="40000"/>
                </a:schemeClr>
              </a:gs>
              <a:gs pos="26000">
                <a:schemeClr val="accent5">
                  <a:lumMod val="40000"/>
                  <a:lumOff val="60000"/>
                </a:schemeClr>
              </a:gs>
              <a:gs pos="100000">
                <a:schemeClr val="accent5">
                  <a:lumMod val="20000"/>
                  <a:lumOff val="80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lIns="121920" tIns="60960" rIns="121920" bIns="60960"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itle 2">
            <a:extLst>
              <a:ext uri="{FF2B5EF4-FFF2-40B4-BE49-F238E27FC236}">
                <a16:creationId xmlns:a16="http://schemas.microsoft.com/office/drawing/2014/main" id="{B1070980-E113-75F0-9155-5CE86DB31088}"/>
              </a:ext>
            </a:extLst>
          </p:cNvPr>
          <p:cNvSpPr>
            <a:spLocks noGrp="1"/>
          </p:cNvSpPr>
          <p:nvPr>
            <p:ph type="title"/>
          </p:nvPr>
        </p:nvSpPr>
        <p:spPr>
          <a:xfrm>
            <a:off x="655955" y="22316"/>
            <a:ext cx="7468085" cy="1126307"/>
          </a:xfrm>
        </p:spPr>
        <p:txBody>
          <a:bodyPr/>
          <a:lstStyle/>
          <a:p>
            <a:r>
              <a:rPr lang="en-US" sz="2400"/>
              <a:t>Target Tumor Regression Observed Across Dose Levels and In Patients with Brain Metastasis At Baseline</a:t>
            </a:r>
          </a:p>
        </p:txBody>
      </p:sp>
      <p:sp>
        <p:nvSpPr>
          <p:cNvPr id="5" name="TextBox 4">
            <a:extLst>
              <a:ext uri="{FF2B5EF4-FFF2-40B4-BE49-F238E27FC236}">
                <a16:creationId xmlns:a16="http://schemas.microsoft.com/office/drawing/2014/main" id="{18A39D52-635E-BB5A-5D11-A952F4B09CEC}"/>
              </a:ext>
            </a:extLst>
          </p:cNvPr>
          <p:cNvSpPr txBox="1"/>
          <p:nvPr/>
        </p:nvSpPr>
        <p:spPr>
          <a:xfrm rot="16200000">
            <a:off x="-1180421" y="3126169"/>
            <a:ext cx="4710349" cy="584775"/>
          </a:xfrm>
          <a:prstGeom prst="rect">
            <a:avLst/>
          </a:prstGeom>
          <a:noFill/>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Best Percent Change from Baseline </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 Sum of Diameters of Target Lesions</a:t>
            </a:r>
          </a:p>
        </p:txBody>
      </p:sp>
      <p:sp>
        <p:nvSpPr>
          <p:cNvPr id="7" name="TextBox 6">
            <a:extLst>
              <a:ext uri="{FF2B5EF4-FFF2-40B4-BE49-F238E27FC236}">
                <a16:creationId xmlns:a16="http://schemas.microsoft.com/office/drawing/2014/main" id="{3AD57552-8C0D-B338-4B63-E97B20F790F5}"/>
              </a:ext>
            </a:extLst>
          </p:cNvPr>
          <p:cNvSpPr txBox="1"/>
          <p:nvPr/>
        </p:nvSpPr>
        <p:spPr>
          <a:xfrm>
            <a:off x="5591786" y="5533965"/>
            <a:ext cx="6029761" cy="738664"/>
          </a:xfrm>
          <a:prstGeom prst="rect">
            <a:avLst/>
          </a:prstGeom>
          <a:noFill/>
        </p:spPr>
        <p:txBody>
          <a:bodyPr wrap="square">
            <a:spAutoFit/>
          </a:bodyPr>
          <a:lstStyle/>
          <a:p>
            <a:pPr marL="380990" marR="0" lvl="0" indent="-380990" algn="ctr" defTabSz="609585"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400" b="0" i="0" u="none" strike="noStrike" kern="1200" cap="none" spc="0" normalizeH="0" baseline="0" noProof="0">
                <a:ln>
                  <a:noFill/>
                </a:ln>
                <a:solidFill>
                  <a:srgbClr val="00A19C"/>
                </a:solidFill>
                <a:effectLst/>
                <a:uLnTx/>
                <a:uFillTx/>
                <a:latin typeface="Arial" panose="020B0604020202020204" pitchFamily="34" charset="0"/>
                <a:ea typeface="+mn-ea"/>
                <a:cs typeface="Arial" panose="020B0604020202020204" pitchFamily="34" charset="0"/>
              </a:rPr>
              <a:t> </a:t>
            </a:r>
            <a:r>
              <a:rPr kumimoji="0" lang="en-US" sz="1400" b="0" i="0" u="none" strike="noStrike" kern="1200" cap="none" spc="0" normalizeH="0" baseline="0" noProof="0">
                <a:ln>
                  <a:noFill/>
                </a:ln>
                <a:solidFill>
                  <a:srgbClr val="333333"/>
                </a:solidFill>
                <a:effectLst/>
                <a:uLnTx/>
                <a:uFillTx/>
                <a:latin typeface="Arial" panose="020B0604020202020204" pitchFamily="34" charset="0"/>
                <a:ea typeface="+mn-ea"/>
                <a:cs typeface="Arial" panose="020B0604020202020204" pitchFamily="34" charset="0"/>
              </a:rPr>
              <a:t>Of the 76 pts with tumor tissue samples available, four (4/76, 5.3%) were found to be DLL3‑negative (IHC=0) by retrospective immunohistochemistry analysis via central laboratory</a:t>
            </a:r>
            <a:endPar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7FA0ED17-F2AD-20C9-CB8C-DF47691C41DE}"/>
              </a:ext>
            </a:extLst>
          </p:cNvPr>
          <p:cNvSpPr txBox="1"/>
          <p:nvPr/>
        </p:nvSpPr>
        <p:spPr>
          <a:xfrm>
            <a:off x="1418884" y="5595431"/>
            <a:ext cx="3825611" cy="543867"/>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Pts received a median of 6 treatment cycles (range 1-22) of ZL-1310</a:t>
            </a:r>
          </a:p>
        </p:txBody>
      </p:sp>
      <p:grpSp>
        <p:nvGrpSpPr>
          <p:cNvPr id="9" name="Group 8">
            <a:extLst>
              <a:ext uri="{FF2B5EF4-FFF2-40B4-BE49-F238E27FC236}">
                <a16:creationId xmlns:a16="http://schemas.microsoft.com/office/drawing/2014/main" id="{2A7957CD-8A6C-171B-A3C3-65EFF3E1D7C3}"/>
              </a:ext>
            </a:extLst>
          </p:cNvPr>
          <p:cNvGrpSpPr/>
          <p:nvPr/>
        </p:nvGrpSpPr>
        <p:grpSpPr>
          <a:xfrm>
            <a:off x="1450366" y="1251544"/>
            <a:ext cx="9344181" cy="4208373"/>
            <a:chOff x="1087774" y="938658"/>
            <a:chExt cx="7008136" cy="3156280"/>
          </a:xfrm>
        </p:grpSpPr>
        <p:pic>
          <p:nvPicPr>
            <p:cNvPr id="4" name="Picture 3">
              <a:extLst>
                <a:ext uri="{FF2B5EF4-FFF2-40B4-BE49-F238E27FC236}">
                  <a16:creationId xmlns:a16="http://schemas.microsoft.com/office/drawing/2014/main" id="{91CF4DC4-8D05-7B6A-5AEE-42A1924EA18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087774" y="938658"/>
              <a:ext cx="7008136" cy="3156280"/>
            </a:xfrm>
            <a:prstGeom prst="rect">
              <a:avLst/>
            </a:prstGeom>
          </p:spPr>
        </p:pic>
        <p:sp>
          <p:nvSpPr>
            <p:cNvPr id="10" name="TextBox 9">
              <a:extLst>
                <a:ext uri="{FF2B5EF4-FFF2-40B4-BE49-F238E27FC236}">
                  <a16:creationId xmlns:a16="http://schemas.microsoft.com/office/drawing/2014/main" id="{2F4F0166-0D7C-217C-CBDC-6326E7B49DA5}"/>
                </a:ext>
              </a:extLst>
            </p:cNvPr>
            <p:cNvSpPr txBox="1"/>
            <p:nvPr/>
          </p:nvSpPr>
          <p:spPr>
            <a:xfrm>
              <a:off x="1567221" y="2224572"/>
              <a:ext cx="351452" cy="253916"/>
            </a:xfrm>
            <a:prstGeom prst="rect">
              <a:avLst/>
            </a:prstGeom>
            <a:noFill/>
          </p:spPr>
          <p:txBody>
            <a:bodyPr wrap="square">
              <a:spAutoFit/>
            </a:bodyPr>
            <a:lstStyle/>
            <a:p>
              <a:pPr marL="380990" marR="0" lvl="0" indent="-380990" algn="l" defTabSz="609585"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srgbClr val="00A19C"/>
                  </a:solidFill>
                  <a:effectLst/>
                  <a:uLnTx/>
                  <a:uFillTx/>
                  <a:latin typeface="Calibri"/>
                  <a:ea typeface="+mn-ea"/>
                  <a:cs typeface="+mn-cs"/>
                </a:rPr>
                <a:t> </a:t>
              </a:r>
            </a:p>
          </p:txBody>
        </p:sp>
        <p:sp>
          <p:nvSpPr>
            <p:cNvPr id="11" name="Rectangle 10">
              <a:extLst>
                <a:ext uri="{FF2B5EF4-FFF2-40B4-BE49-F238E27FC236}">
                  <a16:creationId xmlns:a16="http://schemas.microsoft.com/office/drawing/2014/main" id="{ECD81EBD-730E-C74C-902C-BA47826EFA38}"/>
                </a:ext>
              </a:extLst>
            </p:cNvPr>
            <p:cNvSpPr/>
            <p:nvPr/>
          </p:nvSpPr>
          <p:spPr>
            <a:xfrm>
              <a:off x="1670050" y="1428750"/>
              <a:ext cx="63500" cy="838200"/>
            </a:xfrm>
            <a:prstGeom prst="rect">
              <a:avLst/>
            </a:prstGeom>
            <a:noFill/>
            <a:ln w="6350">
              <a:prstDash val="dash"/>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a:extLst>
                <a:ext uri="{FF2B5EF4-FFF2-40B4-BE49-F238E27FC236}">
                  <a16:creationId xmlns:a16="http://schemas.microsoft.com/office/drawing/2014/main" id="{EE8942A6-5461-8D3B-1088-812D2A5A5135}"/>
                </a:ext>
              </a:extLst>
            </p:cNvPr>
            <p:cNvSpPr txBox="1"/>
            <p:nvPr/>
          </p:nvSpPr>
          <p:spPr>
            <a:xfrm>
              <a:off x="1326713" y="2239467"/>
              <a:ext cx="240508" cy="253916"/>
            </a:xfrm>
            <a:prstGeom prst="rect">
              <a:avLst/>
            </a:prstGeom>
            <a:noFill/>
          </p:spPr>
          <p:txBody>
            <a:bodyPr wrap="square">
              <a:spAutoFit/>
            </a:bodyPr>
            <a:lstStyle/>
            <a:p>
              <a:pPr marL="380990" marR="0" lvl="0" indent="-380990" algn="l" defTabSz="609585"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srgbClr val="00A19C"/>
                  </a:solidFill>
                  <a:effectLst/>
                  <a:uLnTx/>
                  <a:uFillTx/>
                  <a:latin typeface="Calibri"/>
                  <a:ea typeface="+mn-ea"/>
                  <a:cs typeface="+mn-cs"/>
                </a:rPr>
                <a:t> </a:t>
              </a:r>
            </a:p>
          </p:txBody>
        </p:sp>
        <p:sp>
          <p:nvSpPr>
            <p:cNvPr id="14" name="Rectangle 13">
              <a:extLst>
                <a:ext uri="{FF2B5EF4-FFF2-40B4-BE49-F238E27FC236}">
                  <a16:creationId xmlns:a16="http://schemas.microsoft.com/office/drawing/2014/main" id="{C7C99D97-97B7-811D-E67B-42BF28781054}"/>
                </a:ext>
              </a:extLst>
            </p:cNvPr>
            <p:cNvSpPr/>
            <p:nvPr/>
          </p:nvSpPr>
          <p:spPr>
            <a:xfrm>
              <a:off x="1417023" y="1130300"/>
              <a:ext cx="63500" cy="1144538"/>
            </a:xfrm>
            <a:prstGeom prst="rect">
              <a:avLst/>
            </a:prstGeom>
            <a:noFill/>
            <a:ln w="6350">
              <a:prstDash val="dash"/>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159DF497-953B-CC17-C7D3-0E3D10D5D09E}"/>
                </a:ext>
              </a:extLst>
            </p:cNvPr>
            <p:cNvSpPr txBox="1"/>
            <p:nvPr/>
          </p:nvSpPr>
          <p:spPr>
            <a:xfrm>
              <a:off x="6884769" y="1880518"/>
              <a:ext cx="240508" cy="253916"/>
            </a:xfrm>
            <a:prstGeom prst="rect">
              <a:avLst/>
            </a:prstGeom>
            <a:noFill/>
          </p:spPr>
          <p:txBody>
            <a:bodyPr wrap="square">
              <a:spAutoFit/>
            </a:bodyPr>
            <a:lstStyle/>
            <a:p>
              <a:pPr marL="380990" marR="0" lvl="0" indent="-380990" algn="l" defTabSz="609585"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srgbClr val="00A19C"/>
                  </a:solidFill>
                  <a:effectLst/>
                  <a:uLnTx/>
                  <a:uFillTx/>
                  <a:latin typeface="Calibri"/>
                  <a:ea typeface="+mn-ea"/>
                  <a:cs typeface="+mn-cs"/>
                </a:rPr>
                <a:t> </a:t>
              </a:r>
            </a:p>
          </p:txBody>
        </p:sp>
        <p:sp>
          <p:nvSpPr>
            <p:cNvPr id="16" name="Rectangle 15">
              <a:extLst>
                <a:ext uri="{FF2B5EF4-FFF2-40B4-BE49-F238E27FC236}">
                  <a16:creationId xmlns:a16="http://schemas.microsoft.com/office/drawing/2014/main" id="{E1D9ABD7-0AB6-E25A-1C26-41219FF3B590}"/>
                </a:ext>
              </a:extLst>
            </p:cNvPr>
            <p:cNvSpPr/>
            <p:nvPr/>
          </p:nvSpPr>
          <p:spPr>
            <a:xfrm>
              <a:off x="6979623" y="2105720"/>
              <a:ext cx="63500" cy="1619349"/>
            </a:xfrm>
            <a:prstGeom prst="rect">
              <a:avLst/>
            </a:prstGeom>
            <a:noFill/>
            <a:ln w="6350">
              <a:prstDash val="dash"/>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17" name="Rectangle 16">
              <a:extLst>
                <a:ext uri="{FF2B5EF4-FFF2-40B4-BE49-F238E27FC236}">
                  <a16:creationId xmlns:a16="http://schemas.microsoft.com/office/drawing/2014/main" id="{71675EC0-F25E-2CD8-128D-FC5AA846676B}"/>
                </a:ext>
              </a:extLst>
            </p:cNvPr>
            <p:cNvSpPr/>
            <p:nvPr/>
          </p:nvSpPr>
          <p:spPr>
            <a:xfrm>
              <a:off x="6718440" y="2105719"/>
              <a:ext cx="63500" cy="1619349"/>
            </a:xfrm>
            <a:prstGeom prst="rect">
              <a:avLst/>
            </a:prstGeom>
            <a:noFill/>
            <a:ln w="6350">
              <a:prstDash val="dash"/>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19" name="TextBox 18">
              <a:extLst>
                <a:ext uri="{FF2B5EF4-FFF2-40B4-BE49-F238E27FC236}">
                  <a16:creationId xmlns:a16="http://schemas.microsoft.com/office/drawing/2014/main" id="{DE49CBA3-CDA2-A0B1-499E-ECBBFB4AEFC8}"/>
                </a:ext>
              </a:extLst>
            </p:cNvPr>
            <p:cNvSpPr txBox="1"/>
            <p:nvPr/>
          </p:nvSpPr>
          <p:spPr>
            <a:xfrm>
              <a:off x="6608940" y="1880235"/>
              <a:ext cx="240508" cy="253916"/>
            </a:xfrm>
            <a:prstGeom prst="rect">
              <a:avLst/>
            </a:prstGeom>
            <a:noFill/>
          </p:spPr>
          <p:txBody>
            <a:bodyPr wrap="square">
              <a:spAutoFit/>
            </a:bodyPr>
            <a:lstStyle/>
            <a:p>
              <a:pPr marL="380990" marR="0" lvl="0" indent="-380990" algn="l" defTabSz="609585"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600" b="0" i="0" u="none" strike="noStrike" kern="1200" cap="none" spc="0" normalizeH="0" baseline="0" noProof="0">
                  <a:ln>
                    <a:noFill/>
                  </a:ln>
                  <a:solidFill>
                    <a:srgbClr val="00A19C"/>
                  </a:solidFill>
                  <a:effectLst/>
                  <a:uLnTx/>
                  <a:uFillTx/>
                  <a:latin typeface="Calibri"/>
                  <a:ea typeface="+mn-ea"/>
                  <a:cs typeface="+mn-cs"/>
                </a:rPr>
                <a:t> </a:t>
              </a:r>
            </a:p>
          </p:txBody>
        </p:sp>
      </p:grpSp>
      <p:pic>
        <p:nvPicPr>
          <p:cNvPr id="20" name="图片 7">
            <a:extLst>
              <a:ext uri="{FF2B5EF4-FFF2-40B4-BE49-F238E27FC236}">
                <a16:creationId xmlns:a16="http://schemas.microsoft.com/office/drawing/2014/main" id="{DD52CC7F-E8F4-440E-EE58-6E381E580B4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816206" y="6367371"/>
            <a:ext cx="1302157" cy="423516"/>
          </a:xfrm>
          <a:prstGeom prst="rect">
            <a:avLst/>
          </a:prstGeom>
        </p:spPr>
      </p:pic>
      <p:sp>
        <p:nvSpPr>
          <p:cNvPr id="6" name="Rectangle 5">
            <a:extLst>
              <a:ext uri="{FF2B5EF4-FFF2-40B4-BE49-F238E27FC236}">
                <a16:creationId xmlns:a16="http://schemas.microsoft.com/office/drawing/2014/main" id="{D802ED49-27CD-323E-22AC-C8E9970363B7}"/>
              </a:ext>
            </a:extLst>
          </p:cNvPr>
          <p:cNvSpPr/>
          <p:nvPr/>
        </p:nvSpPr>
        <p:spPr>
          <a:xfrm>
            <a:off x="10668000" y="6367370"/>
            <a:ext cx="1524000" cy="490629"/>
          </a:xfrm>
          <a:prstGeom prst="rect">
            <a:avLst/>
          </a:prstGeom>
          <a:solidFill>
            <a:schemeClr val="bg1">
              <a:lumMod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9881629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8333C-4FC3-FB6F-B3CA-61453C65AEBA}"/>
            </a:ext>
          </a:extLst>
        </p:cNvPr>
        <p:cNvGrpSpPr/>
        <p:nvPr/>
      </p:nvGrpSpPr>
      <p:grpSpPr>
        <a:xfrm>
          <a:off x="0" y="0"/>
          <a:ext cx="0" cy="0"/>
          <a:chOff x="0" y="0"/>
          <a:chExt cx="0" cy="0"/>
        </a:xfrm>
      </p:grpSpPr>
      <p:sp>
        <p:nvSpPr>
          <p:cNvPr id="88" name="Rectangle 87">
            <a:extLst>
              <a:ext uri="{FF2B5EF4-FFF2-40B4-BE49-F238E27FC236}">
                <a16:creationId xmlns:a16="http://schemas.microsoft.com/office/drawing/2014/main" id="{21D769BF-EA7F-AD38-C98F-03C83DC206F4}"/>
              </a:ext>
            </a:extLst>
          </p:cNvPr>
          <p:cNvSpPr/>
          <p:nvPr/>
        </p:nvSpPr>
        <p:spPr>
          <a:xfrm>
            <a:off x="6951353" y="1323215"/>
            <a:ext cx="5120352" cy="4027237"/>
          </a:xfrm>
          <a:prstGeom prst="rect">
            <a:avLst/>
          </a:prstGeom>
          <a:gradFill flip="none" rotWithShape="1">
            <a:gsLst>
              <a:gs pos="0">
                <a:schemeClr val="accent5">
                  <a:lumMod val="60000"/>
                  <a:lumOff val="40000"/>
                </a:schemeClr>
              </a:gs>
              <a:gs pos="26000">
                <a:schemeClr val="accent5">
                  <a:lumMod val="40000"/>
                  <a:lumOff val="60000"/>
                </a:schemeClr>
              </a:gs>
              <a:gs pos="100000">
                <a:schemeClr val="accent5">
                  <a:lumMod val="20000"/>
                  <a:lumOff val="80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lIns="121920" tIns="60960" rIns="121920" bIns="60960"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itle 2">
            <a:extLst>
              <a:ext uri="{FF2B5EF4-FFF2-40B4-BE49-F238E27FC236}">
                <a16:creationId xmlns:a16="http://schemas.microsoft.com/office/drawing/2014/main" id="{C26B03A9-49A9-DFC6-529D-5CD0CBAA5B69}"/>
              </a:ext>
            </a:extLst>
          </p:cNvPr>
          <p:cNvSpPr>
            <a:spLocks noGrp="1"/>
          </p:cNvSpPr>
          <p:nvPr>
            <p:ph type="title"/>
          </p:nvPr>
        </p:nvSpPr>
        <p:spPr>
          <a:xfrm>
            <a:off x="505097" y="13431"/>
            <a:ext cx="7555171" cy="1126307"/>
          </a:xfrm>
        </p:spPr>
        <p:txBody>
          <a:bodyPr/>
          <a:lstStyle/>
          <a:p>
            <a:r>
              <a:rPr lang="en-US" sz="2667"/>
              <a:t>Best Overall Response per RECIST v1.1 by Investigator: Efficacy Evaluable Population</a:t>
            </a:r>
          </a:p>
        </p:txBody>
      </p:sp>
      <p:sp>
        <p:nvSpPr>
          <p:cNvPr id="44" name="TextBox 43">
            <a:extLst>
              <a:ext uri="{FF2B5EF4-FFF2-40B4-BE49-F238E27FC236}">
                <a16:creationId xmlns:a16="http://schemas.microsoft.com/office/drawing/2014/main" id="{5AD58813-F8FF-1C8C-3BE3-AEF2963C0709}"/>
              </a:ext>
            </a:extLst>
          </p:cNvPr>
          <p:cNvSpPr txBox="1"/>
          <p:nvPr/>
        </p:nvSpPr>
        <p:spPr>
          <a:xfrm>
            <a:off x="7076938" y="5320931"/>
            <a:ext cx="4941615" cy="1015663"/>
          </a:xfrm>
          <a:prstGeom prst="rect">
            <a:avLst/>
          </a:prstGeom>
          <a:noFill/>
        </p:spPr>
        <p:txBody>
          <a:bodyPr wrap="square">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Arial" panose="020B0604020202020204" pitchFamily="34" charset="0"/>
                <a:ea typeface="+mn-ea"/>
                <a:cs typeface="Arial" panose="020B0604020202020204" pitchFamily="34" charset="0"/>
              </a:rPr>
              <a:t>Data cut-off: September 15, 2025. CR: Complete Response; DoR = duration of response; mo.: months; PR: partial response; uPR: partial response observed, and follow-up is ongoing in this patient (response to be confirmed); Best ORR: confirmed overall response rate (ORR: CR + PR) + uPR for patients ongoing; SD: Stable Disease  </a:t>
            </a:r>
          </a:p>
        </p:txBody>
      </p:sp>
      <p:pic>
        <p:nvPicPr>
          <p:cNvPr id="45" name="Picture 44">
            <a:extLst>
              <a:ext uri="{FF2B5EF4-FFF2-40B4-BE49-F238E27FC236}">
                <a16:creationId xmlns:a16="http://schemas.microsoft.com/office/drawing/2014/main" id="{3F2FD1AF-F7B4-D960-D421-B242E7A8ADE6}"/>
              </a:ext>
            </a:extLst>
          </p:cNvPr>
          <p:cNvPicPr>
            <a:picLocks noChangeAspect="1"/>
          </p:cNvPicPr>
          <p:nvPr/>
        </p:nvPicPr>
        <p:blipFill>
          <a:blip r:embed="rId3"/>
          <a:stretch>
            <a:fillRect/>
          </a:stretch>
        </p:blipFill>
        <p:spPr>
          <a:xfrm>
            <a:off x="0" y="1517045"/>
            <a:ext cx="6779661" cy="3350216"/>
          </a:xfrm>
          <a:prstGeom prst="rect">
            <a:avLst/>
          </a:prstGeom>
        </p:spPr>
      </p:pic>
      <p:sp>
        <p:nvSpPr>
          <p:cNvPr id="46" name="TextBox 45">
            <a:extLst>
              <a:ext uri="{FF2B5EF4-FFF2-40B4-BE49-F238E27FC236}">
                <a16:creationId xmlns:a16="http://schemas.microsoft.com/office/drawing/2014/main" id="{A2B12098-A6BD-C248-8A6D-7937738C19E9}"/>
              </a:ext>
            </a:extLst>
          </p:cNvPr>
          <p:cNvSpPr txBox="1"/>
          <p:nvPr/>
        </p:nvSpPr>
        <p:spPr>
          <a:xfrm>
            <a:off x="1759198" y="3328744"/>
            <a:ext cx="481222" cy="33855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47" name="TextBox 46">
            <a:extLst>
              <a:ext uri="{FF2B5EF4-FFF2-40B4-BE49-F238E27FC236}">
                <a16:creationId xmlns:a16="http://schemas.microsoft.com/office/drawing/2014/main" id="{BDE5A8D1-CF9C-F77F-52FE-3A3F6EBE7CDC}"/>
              </a:ext>
            </a:extLst>
          </p:cNvPr>
          <p:cNvSpPr txBox="1"/>
          <p:nvPr/>
        </p:nvSpPr>
        <p:spPr>
          <a:xfrm>
            <a:off x="1743644" y="2005676"/>
            <a:ext cx="481222" cy="33855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48" name="TextBox 47">
            <a:extLst>
              <a:ext uri="{FF2B5EF4-FFF2-40B4-BE49-F238E27FC236}">
                <a16:creationId xmlns:a16="http://schemas.microsoft.com/office/drawing/2014/main" id="{35227E04-847D-C233-21C4-F39FD48C3D5B}"/>
              </a:ext>
            </a:extLst>
          </p:cNvPr>
          <p:cNvSpPr txBox="1"/>
          <p:nvPr/>
        </p:nvSpPr>
        <p:spPr>
          <a:xfrm>
            <a:off x="3322144" y="4817789"/>
            <a:ext cx="1011815" cy="543867"/>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n=15</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mg/kg</a:t>
            </a:r>
          </a:p>
        </p:txBody>
      </p:sp>
      <p:sp>
        <p:nvSpPr>
          <p:cNvPr id="49" name="TextBox 48">
            <a:extLst>
              <a:ext uri="{FF2B5EF4-FFF2-40B4-BE49-F238E27FC236}">
                <a16:creationId xmlns:a16="http://schemas.microsoft.com/office/drawing/2014/main" id="{EEB83DDB-04B3-5613-8189-93644A66E42F}"/>
              </a:ext>
            </a:extLst>
          </p:cNvPr>
          <p:cNvSpPr txBox="1"/>
          <p:nvPr/>
        </p:nvSpPr>
        <p:spPr>
          <a:xfrm>
            <a:off x="4290887" y="4817789"/>
            <a:ext cx="1011815" cy="543867"/>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n=19</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1.6 mg/kg</a:t>
            </a:r>
          </a:p>
        </p:txBody>
      </p:sp>
      <p:sp>
        <p:nvSpPr>
          <p:cNvPr id="50" name="TextBox 49">
            <a:extLst>
              <a:ext uri="{FF2B5EF4-FFF2-40B4-BE49-F238E27FC236}">
                <a16:creationId xmlns:a16="http://schemas.microsoft.com/office/drawing/2014/main" id="{362A7F10-ED9C-1AFB-5B4A-BC61BB2D15D3}"/>
              </a:ext>
            </a:extLst>
          </p:cNvPr>
          <p:cNvSpPr txBox="1"/>
          <p:nvPr/>
        </p:nvSpPr>
        <p:spPr>
          <a:xfrm>
            <a:off x="2676368" y="4817789"/>
            <a:ext cx="654346" cy="543867"/>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n=53</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2L</a:t>
            </a:r>
          </a:p>
        </p:txBody>
      </p:sp>
      <p:sp>
        <p:nvSpPr>
          <p:cNvPr id="51" name="TextBox 50">
            <a:extLst>
              <a:ext uri="{FF2B5EF4-FFF2-40B4-BE49-F238E27FC236}">
                <a16:creationId xmlns:a16="http://schemas.microsoft.com/office/drawing/2014/main" id="{0869A24B-BA65-CBD5-A36D-22478FEDEA72}"/>
              </a:ext>
            </a:extLst>
          </p:cNvPr>
          <p:cNvSpPr txBox="1"/>
          <p:nvPr/>
        </p:nvSpPr>
        <p:spPr>
          <a:xfrm>
            <a:off x="1898182" y="3126492"/>
            <a:ext cx="788998" cy="379656"/>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prstClr val="white"/>
                </a:solidFill>
                <a:effectLst/>
                <a:uLnTx/>
                <a:uFillTx/>
                <a:latin typeface="Calibri"/>
                <a:ea typeface="+mn-ea"/>
                <a:cs typeface="+mn-cs"/>
              </a:rPr>
              <a:t>46.7%</a:t>
            </a:r>
          </a:p>
        </p:txBody>
      </p:sp>
      <p:sp>
        <p:nvSpPr>
          <p:cNvPr id="52" name="TextBox 51">
            <a:extLst>
              <a:ext uri="{FF2B5EF4-FFF2-40B4-BE49-F238E27FC236}">
                <a16:creationId xmlns:a16="http://schemas.microsoft.com/office/drawing/2014/main" id="{3A9B0816-41EE-453F-06BD-09AE19000B53}"/>
              </a:ext>
            </a:extLst>
          </p:cNvPr>
          <p:cNvSpPr txBox="1"/>
          <p:nvPr/>
        </p:nvSpPr>
        <p:spPr>
          <a:xfrm>
            <a:off x="1266703" y="4133494"/>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38%</a:t>
            </a:r>
          </a:p>
        </p:txBody>
      </p:sp>
      <p:sp>
        <p:nvSpPr>
          <p:cNvPr id="53" name="TextBox 52">
            <a:extLst>
              <a:ext uri="{FF2B5EF4-FFF2-40B4-BE49-F238E27FC236}">
                <a16:creationId xmlns:a16="http://schemas.microsoft.com/office/drawing/2014/main" id="{C4DB25D5-8B57-7888-0BB1-070ACE0886D8}"/>
              </a:ext>
            </a:extLst>
          </p:cNvPr>
          <p:cNvSpPr txBox="1"/>
          <p:nvPr/>
        </p:nvSpPr>
        <p:spPr>
          <a:xfrm>
            <a:off x="1260916" y="2874347"/>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44%</a:t>
            </a:r>
          </a:p>
        </p:txBody>
      </p:sp>
      <p:sp>
        <p:nvSpPr>
          <p:cNvPr id="54" name="TextBox 53">
            <a:extLst>
              <a:ext uri="{FF2B5EF4-FFF2-40B4-BE49-F238E27FC236}">
                <a16:creationId xmlns:a16="http://schemas.microsoft.com/office/drawing/2014/main" id="{14A5F939-7D73-FAAF-A7B5-471D6E5D4B0A}"/>
              </a:ext>
            </a:extLst>
          </p:cNvPr>
          <p:cNvSpPr txBox="1"/>
          <p:nvPr/>
        </p:nvSpPr>
        <p:spPr>
          <a:xfrm>
            <a:off x="2769924" y="4133494"/>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30%</a:t>
            </a:r>
          </a:p>
        </p:txBody>
      </p:sp>
      <p:sp>
        <p:nvSpPr>
          <p:cNvPr id="55" name="TextBox 54">
            <a:extLst>
              <a:ext uri="{FF2B5EF4-FFF2-40B4-BE49-F238E27FC236}">
                <a16:creationId xmlns:a16="http://schemas.microsoft.com/office/drawing/2014/main" id="{34C613C0-76E3-D1E9-2B5F-AB6C5BA38548}"/>
              </a:ext>
            </a:extLst>
          </p:cNvPr>
          <p:cNvSpPr txBox="1"/>
          <p:nvPr/>
        </p:nvSpPr>
        <p:spPr>
          <a:xfrm>
            <a:off x="2771515" y="2874347"/>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51%</a:t>
            </a:r>
          </a:p>
        </p:txBody>
      </p:sp>
      <p:sp>
        <p:nvSpPr>
          <p:cNvPr id="56" name="TextBox 55">
            <a:extLst>
              <a:ext uri="{FF2B5EF4-FFF2-40B4-BE49-F238E27FC236}">
                <a16:creationId xmlns:a16="http://schemas.microsoft.com/office/drawing/2014/main" id="{C05BC225-F6AA-C694-CD97-196895466D5A}"/>
              </a:ext>
            </a:extLst>
          </p:cNvPr>
          <p:cNvSpPr txBox="1"/>
          <p:nvPr/>
        </p:nvSpPr>
        <p:spPr>
          <a:xfrm>
            <a:off x="4493901" y="1241930"/>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A19C"/>
                </a:solidFill>
                <a:effectLst/>
                <a:uLnTx/>
                <a:uFillTx/>
                <a:latin typeface="Arial" panose="020B0604020202020204" pitchFamily="34" charset="0"/>
                <a:ea typeface="+mn-ea"/>
                <a:cs typeface="Arial" panose="020B0604020202020204" pitchFamily="34" charset="0"/>
              </a:rPr>
              <a:t>68%</a:t>
            </a:r>
          </a:p>
        </p:txBody>
      </p:sp>
      <p:sp>
        <p:nvSpPr>
          <p:cNvPr id="57" name="TextBox 56">
            <a:extLst>
              <a:ext uri="{FF2B5EF4-FFF2-40B4-BE49-F238E27FC236}">
                <a16:creationId xmlns:a16="http://schemas.microsoft.com/office/drawing/2014/main" id="{9F09C137-A859-5EA5-6122-0AF2E1E1450A}"/>
              </a:ext>
            </a:extLst>
          </p:cNvPr>
          <p:cNvSpPr txBox="1"/>
          <p:nvPr/>
        </p:nvSpPr>
        <p:spPr>
          <a:xfrm>
            <a:off x="2633585" y="1241930"/>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60%</a:t>
            </a:r>
          </a:p>
        </p:txBody>
      </p:sp>
      <p:sp>
        <p:nvSpPr>
          <p:cNvPr id="58" name="TextBox 57">
            <a:extLst>
              <a:ext uri="{FF2B5EF4-FFF2-40B4-BE49-F238E27FC236}">
                <a16:creationId xmlns:a16="http://schemas.microsoft.com/office/drawing/2014/main" id="{DF1F9B04-0E37-003F-253F-C5C24EE37573}"/>
              </a:ext>
            </a:extLst>
          </p:cNvPr>
          <p:cNvSpPr txBox="1"/>
          <p:nvPr/>
        </p:nvSpPr>
        <p:spPr>
          <a:xfrm>
            <a:off x="2856027" y="3577406"/>
            <a:ext cx="481221"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a:t>
            </a:r>
          </a:p>
        </p:txBody>
      </p:sp>
      <p:pic>
        <p:nvPicPr>
          <p:cNvPr id="59" name="Picture 58">
            <a:extLst>
              <a:ext uri="{FF2B5EF4-FFF2-40B4-BE49-F238E27FC236}">
                <a16:creationId xmlns:a16="http://schemas.microsoft.com/office/drawing/2014/main" id="{E8D18EE5-3941-85B9-B8AC-FC94852BB71D}"/>
              </a:ext>
            </a:extLst>
          </p:cNvPr>
          <p:cNvPicPr>
            <a:picLocks noChangeAspect="1"/>
          </p:cNvPicPr>
          <p:nvPr/>
        </p:nvPicPr>
        <p:blipFill>
          <a:blip r:embed="rId4"/>
          <a:stretch>
            <a:fillRect/>
          </a:stretch>
        </p:blipFill>
        <p:spPr>
          <a:xfrm>
            <a:off x="81387" y="4992195"/>
            <a:ext cx="644205" cy="1047879"/>
          </a:xfrm>
          <a:prstGeom prst="rect">
            <a:avLst/>
          </a:prstGeom>
        </p:spPr>
      </p:pic>
      <p:sp>
        <p:nvSpPr>
          <p:cNvPr id="60" name="TextBox 59">
            <a:extLst>
              <a:ext uri="{FF2B5EF4-FFF2-40B4-BE49-F238E27FC236}">
                <a16:creationId xmlns:a16="http://schemas.microsoft.com/office/drawing/2014/main" id="{6ABD9FA8-2E3C-B652-7ED7-36B177F9EF75}"/>
              </a:ext>
            </a:extLst>
          </p:cNvPr>
          <p:cNvSpPr txBox="1"/>
          <p:nvPr/>
        </p:nvSpPr>
        <p:spPr>
          <a:xfrm>
            <a:off x="3031403" y="5746547"/>
            <a:ext cx="1734783" cy="338554"/>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2L Patients</a:t>
            </a:r>
          </a:p>
        </p:txBody>
      </p:sp>
      <p:sp>
        <p:nvSpPr>
          <p:cNvPr id="61" name="TextBox 60">
            <a:extLst>
              <a:ext uri="{FF2B5EF4-FFF2-40B4-BE49-F238E27FC236}">
                <a16:creationId xmlns:a16="http://schemas.microsoft.com/office/drawing/2014/main" id="{860F7E7A-F464-B6B3-17D3-C075B02E7DEF}"/>
              </a:ext>
            </a:extLst>
          </p:cNvPr>
          <p:cNvSpPr txBox="1"/>
          <p:nvPr/>
        </p:nvSpPr>
        <p:spPr>
          <a:xfrm>
            <a:off x="5264182" y="5350452"/>
            <a:ext cx="1734783" cy="830997"/>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Patients with </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brain metastasis</a:t>
            </a:r>
          </a:p>
        </p:txBody>
      </p:sp>
      <p:sp>
        <p:nvSpPr>
          <p:cNvPr id="62" name="TextBox 61">
            <a:extLst>
              <a:ext uri="{FF2B5EF4-FFF2-40B4-BE49-F238E27FC236}">
                <a16:creationId xmlns:a16="http://schemas.microsoft.com/office/drawing/2014/main" id="{CD621509-68C4-2039-A015-BC5C41A83896}"/>
              </a:ext>
            </a:extLst>
          </p:cNvPr>
          <p:cNvSpPr txBox="1"/>
          <p:nvPr/>
        </p:nvSpPr>
        <p:spPr>
          <a:xfrm>
            <a:off x="1182913" y="4817788"/>
            <a:ext cx="712054" cy="318100"/>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n=102</a:t>
            </a:r>
          </a:p>
        </p:txBody>
      </p:sp>
      <p:sp>
        <p:nvSpPr>
          <p:cNvPr id="63" name="TextBox 62">
            <a:extLst>
              <a:ext uri="{FF2B5EF4-FFF2-40B4-BE49-F238E27FC236}">
                <a16:creationId xmlns:a16="http://schemas.microsoft.com/office/drawing/2014/main" id="{56022584-8400-67BE-7735-C4E30C715F27}"/>
              </a:ext>
            </a:extLst>
          </p:cNvPr>
          <p:cNvSpPr txBox="1"/>
          <p:nvPr/>
        </p:nvSpPr>
        <p:spPr>
          <a:xfrm>
            <a:off x="5867698" y="4817788"/>
            <a:ext cx="607859" cy="318100"/>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n=32</a:t>
            </a:r>
          </a:p>
        </p:txBody>
      </p:sp>
      <p:sp>
        <p:nvSpPr>
          <p:cNvPr id="64" name="TextBox 63">
            <a:extLst>
              <a:ext uri="{FF2B5EF4-FFF2-40B4-BE49-F238E27FC236}">
                <a16:creationId xmlns:a16="http://schemas.microsoft.com/office/drawing/2014/main" id="{EABCD897-B680-5DC2-9E13-EC5F96C2C840}"/>
              </a:ext>
            </a:extLst>
          </p:cNvPr>
          <p:cNvSpPr txBox="1"/>
          <p:nvPr/>
        </p:nvSpPr>
        <p:spPr>
          <a:xfrm>
            <a:off x="3596068" y="4133494"/>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27%</a:t>
            </a:r>
          </a:p>
        </p:txBody>
      </p:sp>
      <p:sp>
        <p:nvSpPr>
          <p:cNvPr id="65" name="TextBox 64">
            <a:extLst>
              <a:ext uri="{FF2B5EF4-FFF2-40B4-BE49-F238E27FC236}">
                <a16:creationId xmlns:a16="http://schemas.microsoft.com/office/drawing/2014/main" id="{16F0100B-0E49-554E-2A85-285642416EF3}"/>
              </a:ext>
            </a:extLst>
          </p:cNvPr>
          <p:cNvSpPr txBox="1"/>
          <p:nvPr/>
        </p:nvSpPr>
        <p:spPr>
          <a:xfrm>
            <a:off x="3730539" y="3651882"/>
            <a:ext cx="436337"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Calibri"/>
                <a:ea typeface="+mn-ea"/>
                <a:cs typeface="+mn-cs"/>
              </a:rPr>
              <a:t>7%</a:t>
            </a:r>
          </a:p>
        </p:txBody>
      </p:sp>
      <p:sp>
        <p:nvSpPr>
          <p:cNvPr id="66" name="TextBox 65">
            <a:extLst>
              <a:ext uri="{FF2B5EF4-FFF2-40B4-BE49-F238E27FC236}">
                <a16:creationId xmlns:a16="http://schemas.microsoft.com/office/drawing/2014/main" id="{7921F2CC-74E6-B9AA-88B1-A46739DD7C48}"/>
              </a:ext>
            </a:extLst>
          </p:cNvPr>
          <p:cNvSpPr txBox="1"/>
          <p:nvPr/>
        </p:nvSpPr>
        <p:spPr>
          <a:xfrm>
            <a:off x="3557229" y="2874347"/>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47%</a:t>
            </a:r>
          </a:p>
        </p:txBody>
      </p:sp>
      <p:sp>
        <p:nvSpPr>
          <p:cNvPr id="67" name="TextBox 66">
            <a:extLst>
              <a:ext uri="{FF2B5EF4-FFF2-40B4-BE49-F238E27FC236}">
                <a16:creationId xmlns:a16="http://schemas.microsoft.com/office/drawing/2014/main" id="{574527D6-5EFC-9D80-3BEC-0BAECCE2688D}"/>
              </a:ext>
            </a:extLst>
          </p:cNvPr>
          <p:cNvSpPr txBox="1"/>
          <p:nvPr/>
        </p:nvSpPr>
        <p:spPr>
          <a:xfrm>
            <a:off x="3473512" y="1241930"/>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53%</a:t>
            </a:r>
          </a:p>
        </p:txBody>
      </p:sp>
      <p:sp>
        <p:nvSpPr>
          <p:cNvPr id="68" name="TextBox 67">
            <a:extLst>
              <a:ext uri="{FF2B5EF4-FFF2-40B4-BE49-F238E27FC236}">
                <a16:creationId xmlns:a16="http://schemas.microsoft.com/office/drawing/2014/main" id="{3DB97CB0-780B-0F51-9BAB-D50767526603}"/>
              </a:ext>
            </a:extLst>
          </p:cNvPr>
          <p:cNvSpPr txBox="1"/>
          <p:nvPr/>
        </p:nvSpPr>
        <p:spPr>
          <a:xfrm>
            <a:off x="4338788" y="4133494"/>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26%</a:t>
            </a:r>
          </a:p>
        </p:txBody>
      </p:sp>
      <p:sp>
        <p:nvSpPr>
          <p:cNvPr id="69" name="TextBox 68">
            <a:extLst>
              <a:ext uri="{FF2B5EF4-FFF2-40B4-BE49-F238E27FC236}">
                <a16:creationId xmlns:a16="http://schemas.microsoft.com/office/drawing/2014/main" id="{9023EC0D-8D33-7DC8-760F-EFE1130A421D}"/>
              </a:ext>
            </a:extLst>
          </p:cNvPr>
          <p:cNvSpPr txBox="1"/>
          <p:nvPr/>
        </p:nvSpPr>
        <p:spPr>
          <a:xfrm>
            <a:off x="4370272" y="3620987"/>
            <a:ext cx="559769"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10</a:t>
            </a:r>
            <a:r>
              <a:rPr kumimoji="0" lang="en-US" sz="1600" b="0" i="0" u="none" strike="noStrike" kern="1200" cap="none" spc="0" normalizeH="0" baseline="0" noProof="0">
                <a:ln>
                  <a:noFill/>
                </a:ln>
                <a:solidFill>
                  <a:prstClr val="black"/>
                </a:solidFill>
                <a:effectLst/>
                <a:uLnTx/>
                <a:uFillTx/>
                <a:latin typeface="Calibri"/>
                <a:ea typeface="+mn-ea"/>
                <a:cs typeface="+mn-cs"/>
              </a:rPr>
              <a:t>%</a:t>
            </a:r>
          </a:p>
        </p:txBody>
      </p:sp>
      <p:sp>
        <p:nvSpPr>
          <p:cNvPr id="70" name="TextBox 69">
            <a:extLst>
              <a:ext uri="{FF2B5EF4-FFF2-40B4-BE49-F238E27FC236}">
                <a16:creationId xmlns:a16="http://schemas.microsoft.com/office/drawing/2014/main" id="{A8EF0AEF-04B7-1483-BD8B-5409F5D1AFD4}"/>
              </a:ext>
            </a:extLst>
          </p:cNvPr>
          <p:cNvSpPr txBox="1"/>
          <p:nvPr/>
        </p:nvSpPr>
        <p:spPr>
          <a:xfrm>
            <a:off x="4308696" y="2874347"/>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58%</a:t>
            </a:r>
          </a:p>
        </p:txBody>
      </p:sp>
      <p:sp>
        <p:nvSpPr>
          <p:cNvPr id="72" name="TextBox 71">
            <a:extLst>
              <a:ext uri="{FF2B5EF4-FFF2-40B4-BE49-F238E27FC236}">
                <a16:creationId xmlns:a16="http://schemas.microsoft.com/office/drawing/2014/main" id="{95958961-A92E-2271-81FC-10168DA5932F}"/>
              </a:ext>
            </a:extLst>
          </p:cNvPr>
          <p:cNvSpPr txBox="1"/>
          <p:nvPr/>
        </p:nvSpPr>
        <p:spPr>
          <a:xfrm>
            <a:off x="5838304" y="2874347"/>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60%</a:t>
            </a:r>
          </a:p>
        </p:txBody>
      </p:sp>
      <p:sp>
        <p:nvSpPr>
          <p:cNvPr id="73" name="TextBox 72">
            <a:extLst>
              <a:ext uri="{FF2B5EF4-FFF2-40B4-BE49-F238E27FC236}">
                <a16:creationId xmlns:a16="http://schemas.microsoft.com/office/drawing/2014/main" id="{432171B7-827B-E347-9CCD-5AC68D59C29F}"/>
              </a:ext>
            </a:extLst>
          </p:cNvPr>
          <p:cNvSpPr txBox="1"/>
          <p:nvPr/>
        </p:nvSpPr>
        <p:spPr>
          <a:xfrm>
            <a:off x="6309542" y="3673844"/>
            <a:ext cx="481222" cy="33855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74" name="TextBox 73">
            <a:extLst>
              <a:ext uri="{FF2B5EF4-FFF2-40B4-BE49-F238E27FC236}">
                <a16:creationId xmlns:a16="http://schemas.microsoft.com/office/drawing/2014/main" id="{C0119D6A-3ADE-2B12-0994-9D7110BAF2F5}"/>
              </a:ext>
            </a:extLst>
          </p:cNvPr>
          <p:cNvSpPr txBox="1"/>
          <p:nvPr/>
        </p:nvSpPr>
        <p:spPr>
          <a:xfrm>
            <a:off x="6291916" y="1765271"/>
            <a:ext cx="481222" cy="33855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75" name="TextBox 74">
            <a:extLst>
              <a:ext uri="{FF2B5EF4-FFF2-40B4-BE49-F238E27FC236}">
                <a16:creationId xmlns:a16="http://schemas.microsoft.com/office/drawing/2014/main" id="{1B9E8C06-08BF-BBA4-7A7B-76C255CB9C37}"/>
              </a:ext>
            </a:extLst>
          </p:cNvPr>
          <p:cNvSpPr txBox="1"/>
          <p:nvPr/>
        </p:nvSpPr>
        <p:spPr>
          <a:xfrm>
            <a:off x="5848303" y="4133494"/>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28%</a:t>
            </a:r>
          </a:p>
        </p:txBody>
      </p:sp>
      <p:sp>
        <p:nvSpPr>
          <p:cNvPr id="76" name="TextBox 75">
            <a:extLst>
              <a:ext uri="{FF2B5EF4-FFF2-40B4-BE49-F238E27FC236}">
                <a16:creationId xmlns:a16="http://schemas.microsoft.com/office/drawing/2014/main" id="{DC31CBA0-1935-8EA5-F9D9-6800FEF4BA2B}"/>
              </a:ext>
            </a:extLst>
          </p:cNvPr>
          <p:cNvSpPr txBox="1"/>
          <p:nvPr/>
        </p:nvSpPr>
        <p:spPr>
          <a:xfrm>
            <a:off x="5868657" y="1241928"/>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66%</a:t>
            </a:r>
          </a:p>
        </p:txBody>
      </p:sp>
      <p:sp>
        <p:nvSpPr>
          <p:cNvPr id="77" name="TextBox 76">
            <a:extLst>
              <a:ext uri="{FF2B5EF4-FFF2-40B4-BE49-F238E27FC236}">
                <a16:creationId xmlns:a16="http://schemas.microsoft.com/office/drawing/2014/main" id="{C696CDBE-F68C-44BC-4871-268300CD6B4A}"/>
              </a:ext>
            </a:extLst>
          </p:cNvPr>
          <p:cNvSpPr txBox="1"/>
          <p:nvPr/>
        </p:nvSpPr>
        <p:spPr>
          <a:xfrm>
            <a:off x="37661" y="1241928"/>
            <a:ext cx="1210588"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Best ORR:</a:t>
            </a:r>
          </a:p>
        </p:txBody>
      </p:sp>
      <p:sp>
        <p:nvSpPr>
          <p:cNvPr id="78" name="TextBox 77">
            <a:extLst>
              <a:ext uri="{FF2B5EF4-FFF2-40B4-BE49-F238E27FC236}">
                <a16:creationId xmlns:a16="http://schemas.microsoft.com/office/drawing/2014/main" id="{C3894DC8-F051-68DC-C769-8EF57CCF31E5}"/>
              </a:ext>
            </a:extLst>
          </p:cNvPr>
          <p:cNvSpPr txBox="1"/>
          <p:nvPr/>
        </p:nvSpPr>
        <p:spPr>
          <a:xfrm>
            <a:off x="707325" y="5586306"/>
            <a:ext cx="1734783" cy="338554"/>
          </a:xfrm>
          <a:prstGeom prst="rect">
            <a:avLst/>
          </a:prstGeom>
          <a:noFill/>
        </p:spPr>
        <p:txBody>
          <a:bodyPr wrap="square">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Patients</a:t>
            </a:r>
          </a:p>
        </p:txBody>
      </p:sp>
      <p:sp>
        <p:nvSpPr>
          <p:cNvPr id="79" name="TextBox 78">
            <a:extLst>
              <a:ext uri="{FF2B5EF4-FFF2-40B4-BE49-F238E27FC236}">
                <a16:creationId xmlns:a16="http://schemas.microsoft.com/office/drawing/2014/main" id="{EA0426AE-EED0-C0FE-AE87-DC26E2C25575}"/>
              </a:ext>
            </a:extLst>
          </p:cNvPr>
          <p:cNvSpPr txBox="1"/>
          <p:nvPr/>
        </p:nvSpPr>
        <p:spPr>
          <a:xfrm>
            <a:off x="3277320" y="1875442"/>
            <a:ext cx="481222" cy="33855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a:t>
            </a:r>
          </a:p>
        </p:txBody>
      </p:sp>
      <p:sp>
        <p:nvSpPr>
          <p:cNvPr id="82" name="TextBox 81">
            <a:extLst>
              <a:ext uri="{FF2B5EF4-FFF2-40B4-BE49-F238E27FC236}">
                <a16:creationId xmlns:a16="http://schemas.microsoft.com/office/drawing/2014/main" id="{F1585001-A127-219A-9E71-A7D7A9B249B0}"/>
              </a:ext>
            </a:extLst>
          </p:cNvPr>
          <p:cNvSpPr txBox="1"/>
          <p:nvPr/>
        </p:nvSpPr>
        <p:spPr>
          <a:xfrm>
            <a:off x="1261504" y="1241930"/>
            <a:ext cx="595035" cy="338554"/>
          </a:xfrm>
          <a:prstGeom prst="rect">
            <a:avLst/>
          </a:prstGeom>
          <a:noFill/>
        </p:spPr>
        <p:txBody>
          <a:bodyPr wrap="non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50%</a:t>
            </a:r>
          </a:p>
        </p:txBody>
      </p:sp>
      <p:sp>
        <p:nvSpPr>
          <p:cNvPr id="85" name="TextBox 84">
            <a:extLst>
              <a:ext uri="{FF2B5EF4-FFF2-40B4-BE49-F238E27FC236}">
                <a16:creationId xmlns:a16="http://schemas.microsoft.com/office/drawing/2014/main" id="{9EEC2336-ACAA-5A78-0D3A-63A80C6D18FB}"/>
              </a:ext>
            </a:extLst>
          </p:cNvPr>
          <p:cNvSpPr txBox="1"/>
          <p:nvPr/>
        </p:nvSpPr>
        <p:spPr>
          <a:xfrm>
            <a:off x="6994460" y="1294820"/>
            <a:ext cx="5106569" cy="4114460"/>
          </a:xfrm>
          <a:prstGeom prst="rect">
            <a:avLst/>
          </a:prstGeom>
          <a:noFill/>
        </p:spPr>
        <p:txBody>
          <a:bodyPr wrap="square" rtlCol="0">
            <a:spAutoFit/>
          </a:bodyPr>
          <a:lstStyle/>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 response rate observed in patients with brain metastasis at baseline</a:t>
            </a:r>
          </a:p>
          <a:p>
            <a:pPr marL="990575" marR="0" lvl="1"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Including 8/10 (80%) ORR for patients without prior brain radiotherapy</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Higher response rate for less heavily treated patients; retained activity after DLL3-targeted therapy</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90575" marR="0" lvl="1"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40% ORR (1 CR, 3 PR) in 10 with prior DLL3-targeted T-cell engagers</a:t>
            </a:r>
          </a:p>
          <a:p>
            <a:pPr marL="990575" marR="0" lvl="1"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43% ORR (1 CR, 2 PR) in 7 with prior tarlatamab </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Activity observed at both ongoing dose expansion levels </a:t>
            </a:r>
          </a:p>
          <a:p>
            <a:pPr marL="380990" marR="0" lvl="0" indent="-380990" algn="l" defTabSz="609585"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Estimated median </a:t>
            </a:r>
            <a:r>
              <a:rPr kumimoji="0" lang="en-US" sz="1867" b="0" i="0" u="none" strike="noStrike" kern="1200" cap="none" spc="0" normalizeH="0" baseline="0" noProof="0" dirty="0">
                <a:ln>
                  <a:noFill/>
                </a:ln>
                <a:solidFill>
                  <a:srgbClr val="00A19C"/>
                </a:solidFill>
                <a:effectLst/>
                <a:uLnTx/>
                <a:uFillTx/>
                <a:latin typeface="Arial" panose="020B0604020202020204" pitchFamily="34" charset="0"/>
                <a:ea typeface="+mn-ea"/>
                <a:cs typeface="Arial" panose="020B0604020202020204" pitchFamily="34" charset="0"/>
              </a:rPr>
              <a:t>DoR: 6.1 mo. </a:t>
            </a:r>
          </a:p>
          <a:p>
            <a:pPr marL="609585" marR="0" lvl="1" indent="0" algn="l" defTabSz="60958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(48/102 confirmed responders)</a:t>
            </a:r>
          </a:p>
        </p:txBody>
      </p:sp>
      <p:sp>
        <p:nvSpPr>
          <p:cNvPr id="86" name="Rectangle 85">
            <a:extLst>
              <a:ext uri="{FF2B5EF4-FFF2-40B4-BE49-F238E27FC236}">
                <a16:creationId xmlns:a16="http://schemas.microsoft.com/office/drawing/2014/main" id="{C1092056-2D62-D258-DB0E-1964D4BDC410}"/>
              </a:ext>
            </a:extLst>
          </p:cNvPr>
          <p:cNvSpPr/>
          <p:nvPr/>
        </p:nvSpPr>
        <p:spPr>
          <a:xfrm>
            <a:off x="4288028" y="1241930"/>
            <a:ext cx="980131" cy="4150375"/>
          </a:xfrm>
          <a:prstGeom prst="rect">
            <a:avLst/>
          </a:prstGeom>
          <a:noFill/>
          <a:ln>
            <a:solidFill>
              <a:srgbClr val="00A19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pic>
        <p:nvPicPr>
          <p:cNvPr id="87" name="图片 7">
            <a:extLst>
              <a:ext uri="{FF2B5EF4-FFF2-40B4-BE49-F238E27FC236}">
                <a16:creationId xmlns:a16="http://schemas.microsoft.com/office/drawing/2014/main" id="{7D5B92C9-A276-607E-749D-73645965AD3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816206" y="6367371"/>
            <a:ext cx="1302157" cy="423516"/>
          </a:xfrm>
          <a:prstGeom prst="rect">
            <a:avLst/>
          </a:prstGeom>
        </p:spPr>
      </p:pic>
      <p:sp>
        <p:nvSpPr>
          <p:cNvPr id="89" name="Left Brace 88">
            <a:extLst>
              <a:ext uri="{FF2B5EF4-FFF2-40B4-BE49-F238E27FC236}">
                <a16:creationId xmlns:a16="http://schemas.microsoft.com/office/drawing/2014/main" id="{47A54DE0-C8E4-903D-D531-03A80B0DA613}"/>
              </a:ext>
            </a:extLst>
          </p:cNvPr>
          <p:cNvSpPr/>
          <p:nvPr/>
        </p:nvSpPr>
        <p:spPr>
          <a:xfrm rot="16200000">
            <a:off x="3767457" y="4566785"/>
            <a:ext cx="300639" cy="2039041"/>
          </a:xfrm>
          <a:prstGeom prst="leftBrace">
            <a:avLst/>
          </a:prstGeom>
          <a:ln w="19050"/>
        </p:spPr>
        <p:style>
          <a:lnRef idx="2">
            <a:schemeClr val="dk1"/>
          </a:lnRef>
          <a:fillRef idx="0">
            <a:schemeClr val="dk1"/>
          </a:fillRef>
          <a:effectRef idx="1">
            <a:schemeClr val="dk1"/>
          </a:effectRef>
          <a:fontRef idx="minor">
            <a:schemeClr val="tx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F366A587-6E2B-108B-181B-14ACDA91AE4E}"/>
              </a:ext>
            </a:extLst>
          </p:cNvPr>
          <p:cNvSpPr/>
          <p:nvPr/>
        </p:nvSpPr>
        <p:spPr>
          <a:xfrm>
            <a:off x="7414788" y="2426329"/>
            <a:ext cx="4282289" cy="1837853"/>
          </a:xfrm>
          <a:prstGeom prst="rect">
            <a:avLst/>
          </a:prstGeom>
          <a:noFill/>
          <a:ln w="28575">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E02C7D1D-B69D-FE02-C3DF-2F0039789FBA}"/>
              </a:ext>
            </a:extLst>
          </p:cNvPr>
          <p:cNvSpPr/>
          <p:nvPr/>
        </p:nvSpPr>
        <p:spPr>
          <a:xfrm>
            <a:off x="10668000" y="6367370"/>
            <a:ext cx="1524000" cy="490629"/>
          </a:xfrm>
          <a:prstGeom prst="rect">
            <a:avLst/>
          </a:prstGeom>
          <a:solidFill>
            <a:schemeClr val="bg1">
              <a:lumMod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5152828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a:extLst>
              <a:ext uri="{FF2B5EF4-FFF2-40B4-BE49-F238E27FC236}">
                <a16:creationId xmlns:a16="http://schemas.microsoft.com/office/drawing/2014/main" id="{105150BB-1970-4AB8-9C7C-16CEF5F96989}"/>
              </a:ext>
            </a:extLst>
          </p:cNvPr>
          <p:cNvSpPr>
            <a:spLocks noGrp="1"/>
          </p:cNvSpPr>
          <p:nvPr>
            <p:ph idx="1"/>
          </p:nvPr>
        </p:nvSpPr>
        <p:spPr>
          <a:xfrm>
            <a:off x="456714" y="884789"/>
            <a:ext cx="11698014" cy="1688003"/>
          </a:xfrm>
        </p:spPr>
        <p:txBody>
          <a:bodyPr>
            <a:noAutofit/>
          </a:bodyPr>
          <a:lstStyle/>
          <a:p>
            <a:pPr lvl="1" defTabSz="609585">
              <a:spcBef>
                <a:spcPts val="1200"/>
              </a:spcBef>
              <a:defRPr/>
            </a:pPr>
            <a:r>
              <a:rPr lang="en-US" sz="1800" spc="-20" noProof="0" dirty="0">
                <a:latin typeface="Calibri" panose="020F0502020204030204" pitchFamily="34" charset="0"/>
                <a:cs typeface="Calibri" panose="020F0502020204030204" pitchFamily="34" charset="0"/>
              </a:rPr>
              <a:t>SEZ6-targeting antibody, conjugated to a topoisomerase 1 inhibitor (Top1i) payload with sub-nM cytotoxic activity</a:t>
            </a:r>
            <a:endParaRPr lang="en-US" sz="1800" spc="-20" baseline="30000" noProof="0" dirty="0">
              <a:latin typeface="Calibri" panose="020F0502020204030204" pitchFamily="34" charset="0"/>
              <a:cs typeface="Calibri" panose="020F0502020204030204" pitchFamily="34" charset="0"/>
            </a:endParaRPr>
          </a:p>
          <a:p>
            <a:pPr lvl="1" defTabSz="609585">
              <a:spcBef>
                <a:spcPts val="1200"/>
              </a:spcBef>
              <a:defRPr/>
            </a:pPr>
            <a:r>
              <a:rPr lang="en-US" sz="1800" noProof="0" dirty="0">
                <a:latin typeface="Calibri" panose="020F0502020204030204" pitchFamily="34" charset="0"/>
                <a:cs typeface="Calibri" panose="020F0502020204030204" pitchFamily="34" charset="0"/>
              </a:rPr>
              <a:t>Drug-to-antibody ratio of 6 with stable attachment via a valine-alanine cathepsin cleavable linker</a:t>
            </a:r>
          </a:p>
          <a:p>
            <a:pPr lvl="1" defTabSz="609585">
              <a:spcBef>
                <a:spcPts val="1200"/>
              </a:spcBef>
              <a:defRPr/>
            </a:pPr>
            <a:r>
              <a:rPr lang="en-US" sz="1800" noProof="0" dirty="0">
                <a:latin typeface="Calibri" panose="020F0502020204030204" pitchFamily="34" charset="0"/>
                <a:cs typeface="Calibri" panose="020F0502020204030204" pitchFamily="34" charset="0"/>
              </a:rPr>
              <a:t>Tumor-targeted delivery of Top1i</a:t>
            </a:r>
            <a:r>
              <a:rPr lang="en-US" sz="1800" baseline="30000" noProof="0" dirty="0">
                <a:latin typeface="Calibri" panose="020F0502020204030204" pitchFamily="34" charset="0"/>
                <a:cs typeface="Calibri" panose="020F0502020204030204" pitchFamily="34" charset="0"/>
              </a:rPr>
              <a:t>1 </a:t>
            </a:r>
            <a:r>
              <a:rPr lang="en-US" sz="1800" noProof="0" dirty="0">
                <a:latin typeface="Calibri" panose="020F0502020204030204" pitchFamily="34" charset="0"/>
                <a:cs typeface="Calibri" panose="020F0502020204030204" pitchFamily="34" charset="0"/>
              </a:rPr>
              <a:t>with potential for bystander killing of neighboring cancer cells</a:t>
            </a:r>
          </a:p>
          <a:p>
            <a:pPr lvl="1" defTabSz="609585">
              <a:spcBef>
                <a:spcPts val="1200"/>
              </a:spcBef>
              <a:defRPr/>
            </a:pPr>
            <a:r>
              <a:rPr lang="en-US" sz="1800" noProof="0" dirty="0">
                <a:latin typeface="Calibri" panose="020F0502020204030204" pitchFamily="34" charset="0"/>
                <a:cs typeface="Calibri" panose="020F0502020204030204" pitchFamily="34" charset="0"/>
              </a:rPr>
              <a:t>S</a:t>
            </a:r>
            <a:r>
              <a:rPr lang="en-US" sz="1800" noProof="0" dirty="0">
                <a:effectLst/>
                <a:latin typeface="Calibri" panose="020F0502020204030204" pitchFamily="34" charset="0"/>
                <a:cs typeface="Calibri" panose="020F0502020204030204" pitchFamily="34" charset="0"/>
              </a:rPr>
              <a:t>uperior antitumor activity vs chemotherapy and ABBV-011, in a SEZ6-expressing SCLC murine model</a:t>
            </a:r>
            <a:r>
              <a:rPr lang="en-US" sz="1800" noProof="0" dirty="0">
                <a:latin typeface="Calibri" panose="020F0502020204030204" pitchFamily="34" charset="0"/>
                <a:cs typeface="Calibri" panose="020F0502020204030204" pitchFamily="34" charset="0"/>
              </a:rPr>
              <a:t> </a:t>
            </a:r>
          </a:p>
        </p:txBody>
      </p:sp>
      <p:sp>
        <p:nvSpPr>
          <p:cNvPr id="74" name="TextBox 73">
            <a:extLst>
              <a:ext uri="{FF2B5EF4-FFF2-40B4-BE49-F238E27FC236}">
                <a16:creationId xmlns:a16="http://schemas.microsoft.com/office/drawing/2014/main" id="{B372B3F4-6E13-4FB3-948F-2E3654F5845D}"/>
              </a:ext>
            </a:extLst>
          </p:cNvPr>
          <p:cNvSpPr txBox="1"/>
          <p:nvPr/>
        </p:nvSpPr>
        <p:spPr>
          <a:xfrm>
            <a:off x="170121" y="6473476"/>
            <a:ext cx="11794919" cy="307777"/>
          </a:xfrm>
          <a:prstGeom prst="rect">
            <a:avLst/>
          </a:prstGeom>
          <a:noFill/>
        </p:spPr>
        <p:txBody>
          <a:bodyPr wrap="square" lIns="0" tIns="0" rIns="0" bIns="0" rtlCol="0" anchor="b">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rPr>
              <a:t>ADC, antibody-drug conjugate; cis, cisplatin; etop, etoposide; IHC, immunohistochemistry; nM, nanomolar; </a:t>
            </a:r>
            <a:r>
              <a:rPr kumimoji="0" lang="en-US" sz="1000" b="0" i="0" u="none" strike="noStrike" kern="1200" cap="none" spc="0" normalizeH="0" baseline="0" noProof="0" dirty="0">
                <a:ln>
                  <a:noFill/>
                </a:ln>
                <a:solidFill>
                  <a:prstClr val="black"/>
                </a:solidFill>
                <a:effectLst/>
                <a:uLnTx/>
                <a:uFillTx/>
                <a:latin typeface="Arial"/>
                <a:ea typeface="Yu Mincho" panose="02020400000000000000" pitchFamily="18" charset="-128"/>
                <a:cs typeface="Times New Roman" panose="02020603050405020304" pitchFamily="18" charset="0"/>
              </a:rPr>
              <a:t>PDX, patient-derived xenograft; </a:t>
            </a:r>
            <a:r>
              <a:rPr kumimoji="0" lang="en-US" sz="10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rPr>
              <a:t>SCLC, small cell lung cancer; SEZ6, seizure-related homolog protein 6.</a:t>
            </a: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rPr>
              <a:t>1. </a:t>
            </a:r>
            <a:r>
              <a:rPr kumimoji="0" lang="en-US" sz="1000" b="0" i="0" u="none" strike="noStrike" kern="1200" cap="none" spc="0" normalizeH="0" baseline="0" noProof="0" dirty="0">
                <a:ln>
                  <a:noFill/>
                </a:ln>
                <a:solidFill>
                  <a:prstClr val="black"/>
                </a:solidFill>
                <a:effectLst/>
                <a:uLnTx/>
                <a:uFillTx/>
                <a:latin typeface="Arial"/>
                <a:ea typeface="+mn-ea"/>
                <a:cs typeface="+mn-cs"/>
              </a:rPr>
              <a:t>Han S, et al. </a:t>
            </a:r>
            <a:r>
              <a:rPr kumimoji="0" lang="en-US" sz="1000" b="0" i="1" u="none" strike="noStrike" kern="1200" cap="none" spc="0" normalizeH="0" baseline="0" noProof="0" dirty="0">
                <a:ln>
                  <a:noFill/>
                </a:ln>
                <a:solidFill>
                  <a:prstClr val="black"/>
                </a:solidFill>
                <a:effectLst/>
                <a:uLnTx/>
                <a:uFillTx/>
                <a:latin typeface="Arial"/>
                <a:ea typeface="+mn-ea"/>
                <a:cs typeface="+mn-cs"/>
              </a:rPr>
              <a:t>Pharmaceutics</a:t>
            </a:r>
            <a:r>
              <a:rPr kumimoji="0" lang="en-US" sz="1000" b="0" i="0" u="none" strike="noStrike" kern="1200" cap="none" spc="0" normalizeH="0" baseline="0" noProof="0" dirty="0">
                <a:ln>
                  <a:noFill/>
                </a:ln>
                <a:solidFill>
                  <a:prstClr val="black"/>
                </a:solidFill>
                <a:effectLst/>
                <a:uLnTx/>
                <a:uFillTx/>
                <a:latin typeface="Arial"/>
                <a:ea typeface="+mn-ea"/>
                <a:cs typeface="+mn-cs"/>
              </a:rPr>
              <a:t>. 2022;14:1707.</a:t>
            </a:r>
            <a:endParaRPr kumimoji="0" lang="en-US" sz="1000" b="0" i="0" u="none" strike="noStrike" kern="1200" cap="none" spc="0" normalizeH="0" baseline="0" noProof="0" dirty="0">
              <a:ln>
                <a:noFill/>
              </a:ln>
              <a:solidFill>
                <a:prstClr val="black"/>
              </a:solidFill>
              <a:effectLst/>
              <a:uLnTx/>
              <a:uFillTx/>
              <a:latin typeface="Arial"/>
              <a:ea typeface="+mn-ea"/>
              <a:cs typeface="Arial" panose="020B0604020202020204" pitchFamily="34" charset="0"/>
            </a:endParaRPr>
          </a:p>
        </p:txBody>
      </p:sp>
      <p:graphicFrame>
        <p:nvGraphicFramePr>
          <p:cNvPr id="4" name="Table 4">
            <a:extLst>
              <a:ext uri="{FF2B5EF4-FFF2-40B4-BE49-F238E27FC236}">
                <a16:creationId xmlns:a16="http://schemas.microsoft.com/office/drawing/2014/main" id="{6FD4FBF5-1729-4265-E2B7-43D8519B479C}"/>
              </a:ext>
            </a:extLst>
          </p:cNvPr>
          <p:cNvGraphicFramePr>
            <a:graphicFrameLocks noGrp="1"/>
          </p:cNvGraphicFramePr>
          <p:nvPr/>
        </p:nvGraphicFramePr>
        <p:xfrm>
          <a:off x="456715" y="122870"/>
          <a:ext cx="11735286" cy="701040"/>
        </p:xfrm>
        <a:graphic>
          <a:graphicData uri="http://schemas.openxmlformats.org/drawingml/2006/table">
            <a:tbl>
              <a:tblPr firstRow="1" bandRow="1">
                <a:tableStyleId>{5C22544A-7EE6-4342-B048-85BDC9FD1C3A}</a:tableStyleId>
              </a:tblPr>
              <a:tblGrid>
                <a:gridCol w="11735286">
                  <a:extLst>
                    <a:ext uri="{9D8B030D-6E8A-4147-A177-3AD203B41FA5}">
                      <a16:colId xmlns:a16="http://schemas.microsoft.com/office/drawing/2014/main" val="433152939"/>
                    </a:ext>
                  </a:extLst>
                </a:gridCol>
              </a:tblGrid>
              <a:tr h="497247">
                <a:tc>
                  <a:txBody>
                    <a:bodyPr/>
                    <a:lstStyle/>
                    <a:p>
                      <a:pPr marL="115888" indent="0"/>
                      <a:r>
                        <a:rPr lang="en-US" sz="4000" b="0" dirty="0">
                          <a:solidFill>
                            <a:schemeClr val="tx1"/>
                          </a:solidFill>
                          <a:latin typeface="Calibri" panose="020F0502020204030204" pitchFamily="34" charset="0"/>
                          <a:cs typeface="Calibri" panose="020F0502020204030204" pitchFamily="34" charset="0"/>
                        </a:rPr>
                        <a:t>ABBV-706: SEZ6-targeting ADC</a:t>
                      </a:r>
                      <a:endParaRPr lang="en-US" sz="4000" b="0" baseline="30000" dirty="0">
                        <a:solidFill>
                          <a:schemeClr val="tx1"/>
                        </a:solidFill>
                        <a:latin typeface="Calibri" panose="020F0502020204030204" pitchFamily="34" charset="0"/>
                        <a:cs typeface="Calibri" panose="020F0502020204030204" pitchFamily="34" charset="0"/>
                      </a:endParaRPr>
                    </a:p>
                  </a:txBody>
                  <a:tcPr anchor="ctr">
                    <a:lnL w="76200" cap="flat" cmpd="sng" algn="ctr">
                      <a:solidFill>
                        <a:srgbClr val="071D49"/>
                      </a:solidFill>
                      <a:prstDash val="solid"/>
                      <a:round/>
                      <a:headEnd type="none" w="med" len="med"/>
                      <a:tailEnd type="none" w="med" len="med"/>
                    </a:lnL>
                    <a:lnB w="12700" cap="flat" cmpd="sng" algn="ctr">
                      <a:solidFill>
                        <a:srgbClr val="071D49"/>
                      </a:solidFill>
                      <a:prstDash val="solid"/>
                      <a:round/>
                      <a:headEnd type="none" w="med" len="med"/>
                      <a:tailEnd type="none" w="med" len="med"/>
                    </a:lnB>
                    <a:noFill/>
                  </a:tcPr>
                </a:tc>
                <a:extLst>
                  <a:ext uri="{0D108BD9-81ED-4DB2-BD59-A6C34878D82A}">
                    <a16:rowId xmlns:a16="http://schemas.microsoft.com/office/drawing/2014/main" val="1506032674"/>
                  </a:ext>
                </a:extLst>
              </a:tr>
            </a:tbl>
          </a:graphicData>
        </a:graphic>
      </p:graphicFrame>
      <p:sp>
        <p:nvSpPr>
          <p:cNvPr id="10" name="Content Placeholder 2">
            <a:extLst>
              <a:ext uri="{FF2B5EF4-FFF2-40B4-BE49-F238E27FC236}">
                <a16:creationId xmlns:a16="http://schemas.microsoft.com/office/drawing/2014/main" id="{175119FA-E7AD-0B85-E3B3-FCAA4E020EFB}"/>
              </a:ext>
            </a:extLst>
          </p:cNvPr>
          <p:cNvSpPr txBox="1">
            <a:spLocks/>
          </p:cNvSpPr>
          <p:nvPr/>
        </p:nvSpPr>
        <p:spPr bwMode="auto">
          <a:xfrm>
            <a:off x="456714" y="2631619"/>
            <a:ext cx="4353204" cy="38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Autofit/>
          </a:bodyPr>
          <a:lstStyle>
            <a:lvl1pPr marL="0" indent="0" algn="l" rtl="0" eaLnBrk="1" fontAlgn="base" hangingPunct="1">
              <a:lnSpc>
                <a:spcPct val="90000"/>
              </a:lnSpc>
              <a:spcBef>
                <a:spcPts val="1000"/>
              </a:spcBef>
              <a:spcAft>
                <a:spcPct val="0"/>
              </a:spcAft>
              <a:buFont typeface="Arial" panose="020B0604020202020204" pitchFamily="34" charset="0"/>
              <a:buNone/>
              <a:defRPr sz="2400" b="1" kern="1200">
                <a:solidFill>
                  <a:srgbClr val="071D49"/>
                </a:solidFill>
                <a:latin typeface="Arial" panose="020B0604020202020204" pitchFamily="34" charset="0"/>
                <a:ea typeface="+mn-ea"/>
                <a:cs typeface="Arial" panose="020B0604020202020204" pitchFamily="34" charset="0"/>
              </a:defRPr>
            </a:lvl1pPr>
            <a:lvl2pPr marL="168275" indent="-168275" algn="l" rtl="0" eaLnBrk="1" fontAlgn="base" hangingPunct="1">
              <a:lnSpc>
                <a:spcPct val="90000"/>
              </a:lnSpc>
              <a:spcBef>
                <a:spcPts val="500"/>
              </a:spcBef>
              <a:spcAft>
                <a:spcPct val="0"/>
              </a:spcAft>
              <a:buClr>
                <a:srgbClr val="071D49"/>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514350" indent="-168275"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860425" indent="-177800"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144588" indent="-176213"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base" latinLnBrk="0" hangingPunct="1">
              <a:lnSpc>
                <a:spcPct val="90000"/>
              </a:lnSpc>
              <a:spcBef>
                <a:spcPts val="1000"/>
              </a:spcBef>
              <a:spcAft>
                <a:spcPct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srgbClr val="071D49"/>
                </a:solidFill>
                <a:effectLst/>
                <a:uLnTx/>
                <a:uFillTx/>
                <a:latin typeface="Arial" panose="020B0604020202020204" pitchFamily="34" charset="0"/>
                <a:ea typeface="+mn-ea"/>
                <a:cs typeface="Arial" panose="020B0604020202020204" pitchFamily="34" charset="0"/>
              </a:rPr>
              <a:t>ABBV-706 Mechanism of Action</a:t>
            </a:r>
          </a:p>
        </p:txBody>
      </p:sp>
      <p:sp>
        <p:nvSpPr>
          <p:cNvPr id="7" name="Content Placeholder 2">
            <a:extLst>
              <a:ext uri="{FF2B5EF4-FFF2-40B4-BE49-F238E27FC236}">
                <a16:creationId xmlns:a16="http://schemas.microsoft.com/office/drawing/2014/main" id="{203AC01C-17E5-8448-823D-17D19156F2E8}"/>
              </a:ext>
            </a:extLst>
          </p:cNvPr>
          <p:cNvSpPr txBox="1">
            <a:spLocks/>
          </p:cNvSpPr>
          <p:nvPr/>
        </p:nvSpPr>
        <p:spPr bwMode="auto">
          <a:xfrm>
            <a:off x="5232849" y="2631619"/>
            <a:ext cx="6927574" cy="387201"/>
          </a:xfrm>
          <a:prstGeom prst="rect">
            <a:avLst/>
          </a:prstGeom>
          <a:noFill/>
          <a:ln>
            <a:noFill/>
          </a:ln>
        </p:spPr>
        <p:txBody>
          <a:bodyPr vert="horz" wrap="square" lIns="91440" tIns="45720" rIns="91440" bIns="45720" numCol="1" anchor="ctr" anchorCtr="0" compatLnSpc="1">
            <a:prstTxWarp prst="textNoShape">
              <a:avLst/>
            </a:prstTxWarp>
            <a:noAutofit/>
          </a:bodyPr>
          <a:lstStyle>
            <a:lvl1pPr marL="0" indent="0" algn="l" rtl="0" eaLnBrk="1" fontAlgn="base" hangingPunct="1">
              <a:lnSpc>
                <a:spcPct val="90000"/>
              </a:lnSpc>
              <a:spcBef>
                <a:spcPts val="1000"/>
              </a:spcBef>
              <a:spcAft>
                <a:spcPct val="0"/>
              </a:spcAft>
              <a:buFont typeface="Arial" panose="020B0604020202020204" pitchFamily="34" charset="0"/>
              <a:buNone/>
              <a:defRPr sz="2400" b="1" kern="1200">
                <a:solidFill>
                  <a:srgbClr val="071D49"/>
                </a:solidFill>
                <a:latin typeface="Arial" panose="020B0604020202020204" pitchFamily="34" charset="0"/>
                <a:ea typeface="+mn-ea"/>
                <a:cs typeface="Arial" panose="020B0604020202020204" pitchFamily="34" charset="0"/>
              </a:defRPr>
            </a:lvl1pPr>
            <a:lvl2pPr marL="168275" indent="-168275" algn="l" rtl="0" eaLnBrk="1" fontAlgn="base" hangingPunct="1">
              <a:lnSpc>
                <a:spcPct val="90000"/>
              </a:lnSpc>
              <a:spcBef>
                <a:spcPts val="500"/>
              </a:spcBef>
              <a:spcAft>
                <a:spcPct val="0"/>
              </a:spcAft>
              <a:buClr>
                <a:srgbClr val="071D49"/>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514350" indent="-168275"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860425" indent="-177800"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144588" indent="-176213" algn="l" rtl="0" eaLnBrk="1" fontAlgn="base" hangingPunct="1">
              <a:lnSpc>
                <a:spcPct val="90000"/>
              </a:lnSpc>
              <a:spcBef>
                <a:spcPts val="500"/>
              </a:spcBef>
              <a:spcAft>
                <a:spcPct val="0"/>
              </a:spcAft>
              <a:buClr>
                <a:srgbClr val="08153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base" latinLnBrk="0" hangingPunct="1">
              <a:lnSpc>
                <a:spcPct val="90000"/>
              </a:lnSpc>
              <a:spcBef>
                <a:spcPts val="1000"/>
              </a:spcBef>
              <a:spcAft>
                <a:spcPct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srgbClr val="071D49"/>
                </a:solidFill>
                <a:effectLst/>
                <a:uLnTx/>
                <a:uFillTx/>
                <a:latin typeface="Arial" panose="020B0604020202020204" pitchFamily="34" charset="0"/>
                <a:ea typeface="+mn-ea"/>
                <a:cs typeface="Arial" panose="020B0604020202020204" pitchFamily="34" charset="0"/>
              </a:rPr>
              <a:t>ABBV-706 Preclinical Activity – SCLC (SEZ6+) PDX</a:t>
            </a:r>
          </a:p>
        </p:txBody>
      </p:sp>
      <p:sp>
        <p:nvSpPr>
          <p:cNvPr id="2" name="Rectangle 1">
            <a:extLst>
              <a:ext uri="{FF2B5EF4-FFF2-40B4-BE49-F238E27FC236}">
                <a16:creationId xmlns:a16="http://schemas.microsoft.com/office/drawing/2014/main" id="{FDC9E45F-9F5B-DCCD-72FA-3B2B1B833456}"/>
              </a:ext>
            </a:extLst>
          </p:cNvPr>
          <p:cNvSpPr/>
          <p:nvPr/>
        </p:nvSpPr>
        <p:spPr>
          <a:xfrm>
            <a:off x="459311" y="3015005"/>
            <a:ext cx="4353204" cy="3031979"/>
          </a:xfrm>
          <a:prstGeom prst="rect">
            <a:avLst/>
          </a:prstGeom>
          <a:noFill/>
          <a:ln w="12700">
            <a:solidFill>
              <a:srgbClr val="9CA4B6">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11" name="Picture 10">
            <a:extLst>
              <a:ext uri="{FF2B5EF4-FFF2-40B4-BE49-F238E27FC236}">
                <a16:creationId xmlns:a16="http://schemas.microsoft.com/office/drawing/2014/main" id="{90C7078E-F17C-0B4C-D598-DBA863B82DE3}"/>
              </a:ext>
            </a:extLst>
          </p:cNvPr>
          <p:cNvPicPr>
            <a:picLocks noChangeAspect="1"/>
          </p:cNvPicPr>
          <p:nvPr/>
        </p:nvPicPr>
        <p:blipFill rotWithShape="1">
          <a:blip r:embed="rId3"/>
          <a:srcRect l="64855" t="12702" r="1521" b="8744"/>
          <a:stretch/>
        </p:blipFill>
        <p:spPr>
          <a:xfrm>
            <a:off x="5633579" y="3463707"/>
            <a:ext cx="4754129" cy="2582944"/>
          </a:xfrm>
          <a:prstGeom prst="rect">
            <a:avLst/>
          </a:prstGeom>
        </p:spPr>
      </p:pic>
      <p:pic>
        <p:nvPicPr>
          <p:cNvPr id="12" name="Picture 3">
            <a:extLst>
              <a:ext uri="{FF2B5EF4-FFF2-40B4-BE49-F238E27FC236}">
                <a16:creationId xmlns:a16="http://schemas.microsoft.com/office/drawing/2014/main" id="{97E2E296-EE61-D8B0-E1A3-86BAEB718DD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51157" y="3571806"/>
            <a:ext cx="836513" cy="824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6062C179-2527-4465-EE13-E335A45D8639}"/>
              </a:ext>
            </a:extLst>
          </p:cNvPr>
          <p:cNvSpPr txBox="1"/>
          <p:nvPr/>
        </p:nvSpPr>
        <p:spPr>
          <a:xfrm>
            <a:off x="10238257" y="3725165"/>
            <a:ext cx="422525" cy="324663"/>
          </a:xfrm>
          <a:prstGeom prst="rect">
            <a:avLst/>
          </a:prstGeom>
          <a:noFill/>
        </p:spPr>
        <p:txBody>
          <a:bodyPr wrap="none" lIns="0" tIns="0" rIns="0" bIns="0" rtlCol="0">
            <a:no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E7E6E6">
                    <a:lumMod val="25000"/>
                  </a:srgbClr>
                </a:solidFill>
                <a:effectLst/>
                <a:uLnTx/>
                <a:uFillTx/>
                <a:latin typeface="Calibri" panose="020F0502020204030204" pitchFamily="34" charset="0"/>
                <a:ea typeface="+mn-ea"/>
                <a:cs typeface="+mn-cs"/>
              </a:rPr>
              <a:t>Tumor</a:t>
            </a:r>
          </a:p>
        </p:txBody>
      </p:sp>
      <p:sp>
        <p:nvSpPr>
          <p:cNvPr id="14" name="TextBox 13">
            <a:extLst>
              <a:ext uri="{FF2B5EF4-FFF2-40B4-BE49-F238E27FC236}">
                <a16:creationId xmlns:a16="http://schemas.microsoft.com/office/drawing/2014/main" id="{64743C40-98E4-D508-02B3-035FEE8E69A6}"/>
              </a:ext>
            </a:extLst>
          </p:cNvPr>
          <p:cNvSpPr txBox="1"/>
          <p:nvPr/>
        </p:nvSpPr>
        <p:spPr>
          <a:xfrm>
            <a:off x="9453743" y="4396515"/>
            <a:ext cx="2367892" cy="677108"/>
          </a:xfrm>
          <a:prstGeom prst="rect">
            <a:avLst/>
          </a:prstGeom>
          <a:noFill/>
        </p:spPr>
        <p:txBody>
          <a:bodyPr wrap="square" rtlCol="0">
            <a:sp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71D49"/>
                </a:solidFill>
                <a:effectLst/>
                <a:uLnTx/>
                <a:uFillTx/>
                <a:latin typeface="Arial" panose="020B0604020202020204" pitchFamily="34" charset="0"/>
                <a:ea typeface="+mn-ea"/>
                <a:cs typeface="Arial" panose="020B0604020202020204" pitchFamily="34" charset="0"/>
              </a:rPr>
              <a:t>LU124 PDX</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71D49"/>
                </a:solidFill>
                <a:effectLst/>
                <a:uLnTx/>
                <a:uFillTx/>
                <a:latin typeface="Arial" panose="020B0604020202020204" pitchFamily="34" charset="0"/>
                <a:ea typeface="+mn-ea"/>
                <a:cs typeface="Arial" panose="020B0604020202020204" pitchFamily="34" charset="0"/>
              </a:rPr>
              <a:t>(80% tumor cells with 1+ staining intensity by IHC)</a:t>
            </a:r>
            <a:endParaRPr kumimoji="0" lang="en-NL" sz="1200" b="1" i="0" u="none" strike="noStrike" kern="1200" cap="none" spc="0" normalizeH="0" baseline="0" noProof="0" dirty="0">
              <a:ln>
                <a:noFill/>
              </a:ln>
              <a:solidFill>
                <a:srgbClr val="071D49"/>
              </a:solidFill>
              <a:effectLst/>
              <a:uLnTx/>
              <a:uFillTx/>
              <a:latin typeface="Arial" panose="020B0604020202020204" pitchFamily="34" charset="0"/>
              <a:ea typeface="+mn-ea"/>
              <a:cs typeface="Arial" panose="020B0604020202020204" pitchFamily="34" charset="0"/>
            </a:endParaRPr>
          </a:p>
        </p:txBody>
      </p:sp>
      <p:sp>
        <p:nvSpPr>
          <p:cNvPr id="15" name="Rectangle 14">
            <a:extLst>
              <a:ext uri="{FF2B5EF4-FFF2-40B4-BE49-F238E27FC236}">
                <a16:creationId xmlns:a16="http://schemas.microsoft.com/office/drawing/2014/main" id="{4A4556D1-1AAD-6CA1-A613-1A07CAA2F0AF}"/>
              </a:ext>
            </a:extLst>
          </p:cNvPr>
          <p:cNvSpPr/>
          <p:nvPr/>
        </p:nvSpPr>
        <p:spPr>
          <a:xfrm>
            <a:off x="5647993" y="3015753"/>
            <a:ext cx="6063430" cy="3031979"/>
          </a:xfrm>
          <a:prstGeom prst="rect">
            <a:avLst/>
          </a:prstGeom>
          <a:noFill/>
          <a:ln w="12700">
            <a:solidFill>
              <a:srgbClr val="9CA4B6">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3" name="Picture 2">
            <a:extLst>
              <a:ext uri="{FF2B5EF4-FFF2-40B4-BE49-F238E27FC236}">
                <a16:creationId xmlns:a16="http://schemas.microsoft.com/office/drawing/2014/main" id="{0667A5A5-2740-8602-4B9D-08D291037B12}"/>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872127" y="3053825"/>
            <a:ext cx="3618262" cy="2971800"/>
          </a:xfrm>
          <a:prstGeom prst="rect">
            <a:avLst/>
          </a:prstGeom>
        </p:spPr>
      </p:pic>
      <p:sp>
        <p:nvSpPr>
          <p:cNvPr id="16" name="Rectangle 15">
            <a:extLst>
              <a:ext uri="{FF2B5EF4-FFF2-40B4-BE49-F238E27FC236}">
                <a16:creationId xmlns:a16="http://schemas.microsoft.com/office/drawing/2014/main" id="{BFF22DCC-021F-F361-7F8F-D2C982432DD1}"/>
              </a:ext>
            </a:extLst>
          </p:cNvPr>
          <p:cNvSpPr/>
          <p:nvPr/>
        </p:nvSpPr>
        <p:spPr>
          <a:xfrm>
            <a:off x="1036320" y="4402287"/>
            <a:ext cx="679269" cy="9495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0" fontAlgn="base" latinLnBrk="0" hangingPunct="0">
              <a:lnSpc>
                <a:spcPct val="100000"/>
              </a:lnSpc>
              <a:spcBef>
                <a:spcPct val="0"/>
              </a:spcBef>
              <a:spcAft>
                <a:spcPct val="0"/>
              </a:spcAft>
              <a:buClrTx/>
              <a:buSzTx/>
              <a:buFontTx/>
              <a:buNone/>
              <a:tabLst/>
              <a:defRPr/>
            </a:pPr>
            <a:endParaRPr kumimoji="0" lang="en-NL" sz="1800" b="0" i="0" u="none" strike="noStrike" kern="1200" cap="none" spc="0" normalizeH="0" baseline="0" noProof="0">
              <a:ln>
                <a:noFill/>
              </a:ln>
              <a:solidFill>
                <a:prstClr val="white"/>
              </a:solidFill>
              <a:effectLst/>
              <a:uLnTx/>
              <a:uFillTx/>
              <a:latin typeface="Arial"/>
              <a:ea typeface="+mn-ea"/>
              <a:cs typeface="+mn-cs"/>
            </a:endParaRPr>
          </a:p>
        </p:txBody>
      </p:sp>
      <p:sp>
        <p:nvSpPr>
          <p:cNvPr id="6" name="TextBox 5">
            <a:extLst>
              <a:ext uri="{FF2B5EF4-FFF2-40B4-BE49-F238E27FC236}">
                <a16:creationId xmlns:a16="http://schemas.microsoft.com/office/drawing/2014/main" id="{7BEC77FD-5D75-1361-60E2-455EB9B096D6}"/>
              </a:ext>
            </a:extLst>
          </p:cNvPr>
          <p:cNvSpPr txBox="1"/>
          <p:nvPr/>
        </p:nvSpPr>
        <p:spPr>
          <a:xfrm>
            <a:off x="810393" y="4300120"/>
            <a:ext cx="1066318" cy="207749"/>
          </a:xfrm>
          <a:prstGeom prst="rect">
            <a:avLst/>
          </a:prstGeom>
          <a:no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sz="750" b="1" i="0" u="none" strike="noStrike" kern="1200" cap="none" spc="0" normalizeH="0" baseline="0" noProof="0" dirty="0">
                <a:ln>
                  <a:noFill/>
                </a:ln>
                <a:solidFill>
                  <a:prstClr val="black"/>
                </a:solidFill>
                <a:effectLst/>
                <a:uLnTx/>
                <a:uFillTx/>
                <a:latin typeface="Arial"/>
                <a:ea typeface="+mn-ea"/>
                <a:cs typeface="+mn-cs"/>
              </a:rPr>
              <a:t>(Topoisomerase 1i)</a:t>
            </a:r>
          </a:p>
        </p:txBody>
      </p:sp>
      <p:cxnSp>
        <p:nvCxnSpPr>
          <p:cNvPr id="5" name="Straight Connector 4">
            <a:extLst>
              <a:ext uri="{FF2B5EF4-FFF2-40B4-BE49-F238E27FC236}">
                <a16:creationId xmlns:a16="http://schemas.microsoft.com/office/drawing/2014/main" id="{3D869007-6F30-0A39-94E8-0622924FC8C1}"/>
              </a:ext>
            </a:extLst>
          </p:cNvPr>
          <p:cNvCxnSpPr>
            <a:cxnSpLocks/>
          </p:cNvCxnSpPr>
          <p:nvPr/>
        </p:nvCxnSpPr>
        <p:spPr>
          <a:xfrm>
            <a:off x="166472" y="6417706"/>
            <a:ext cx="11795760" cy="0"/>
          </a:xfrm>
          <a:prstGeom prst="line">
            <a:avLst/>
          </a:prstGeom>
          <a:ln>
            <a:solidFill>
              <a:srgbClr val="071D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104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C4BD-1795-DD60-6C0B-A338DDA2DC7A}"/>
              </a:ext>
            </a:extLst>
          </p:cNvPr>
          <p:cNvSpPr>
            <a:spLocks noGrp="1"/>
          </p:cNvSpPr>
          <p:nvPr>
            <p:ph type="title"/>
          </p:nvPr>
        </p:nvSpPr>
        <p:spPr>
          <a:xfrm>
            <a:off x="838200" y="67279"/>
            <a:ext cx="10515600" cy="1325563"/>
          </a:xfrm>
        </p:spPr>
        <p:txBody>
          <a:bodyPr/>
          <a:lstStyle/>
          <a:p>
            <a:r>
              <a:rPr lang="en-US" sz="4000" dirty="0">
                <a:latin typeface="Calibri" panose="020F0502020204030204" pitchFamily="34" charset="0"/>
                <a:cs typeface="Calibri" panose="020F0502020204030204" pitchFamily="34" charset="0"/>
              </a:rPr>
              <a:t>ABBV-706 SEZ6 Antibody-Drug Conjugate (ADC) in Relapsed/Recurrent SCLC Patients</a:t>
            </a:r>
          </a:p>
        </p:txBody>
      </p:sp>
      <p:pic>
        <p:nvPicPr>
          <p:cNvPr id="5" name="Picture 4">
            <a:extLst>
              <a:ext uri="{FF2B5EF4-FFF2-40B4-BE49-F238E27FC236}">
                <a16:creationId xmlns:a16="http://schemas.microsoft.com/office/drawing/2014/main" id="{1F91796D-AA7C-9BB7-57DB-CFA8D71BEC9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l="10893" t="29841" r="12321" b="14762"/>
          <a:stretch>
            <a:fillRect/>
          </a:stretch>
        </p:blipFill>
        <p:spPr>
          <a:xfrm>
            <a:off x="1215728" y="1448517"/>
            <a:ext cx="9760543" cy="3960965"/>
          </a:xfrm>
          <a:prstGeom prst="rect">
            <a:avLst/>
          </a:prstGeom>
        </p:spPr>
      </p:pic>
      <p:sp>
        <p:nvSpPr>
          <p:cNvPr id="6" name="TextBox 5">
            <a:extLst>
              <a:ext uri="{FF2B5EF4-FFF2-40B4-BE49-F238E27FC236}">
                <a16:creationId xmlns:a16="http://schemas.microsoft.com/office/drawing/2014/main" id="{B4536618-E516-8A94-270C-12ECE8F89810}"/>
              </a:ext>
            </a:extLst>
          </p:cNvPr>
          <p:cNvSpPr txBox="1"/>
          <p:nvPr/>
        </p:nvSpPr>
        <p:spPr>
          <a:xfrm>
            <a:off x="1037466" y="5749556"/>
            <a:ext cx="10787743" cy="830997"/>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The </a:t>
            </a:r>
            <a:r>
              <a:rPr kumimoji="0" lang="en-US" sz="24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Calibri" panose="020F0502020204030204" pitchFamily="34" charset="0"/>
              </a:rPr>
              <a:t>SEZanne</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ph2 trial (NCT07155174) randomizes 1L SCLC patients to ADC+ immunotherapy (</a:t>
            </a:r>
            <a:r>
              <a:rPr kumimoji="0" lang="en-US" sz="2400" b="0"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platinum free</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vs platinum doublet/immunotherapy!</a:t>
            </a:r>
          </a:p>
        </p:txBody>
      </p:sp>
      <p:sp>
        <p:nvSpPr>
          <p:cNvPr id="7" name="Rectangle 6">
            <a:extLst>
              <a:ext uri="{FF2B5EF4-FFF2-40B4-BE49-F238E27FC236}">
                <a16:creationId xmlns:a16="http://schemas.microsoft.com/office/drawing/2014/main" id="{CE26CEE7-DA82-E863-1A9F-C49B3FC08715}"/>
              </a:ext>
            </a:extLst>
          </p:cNvPr>
          <p:cNvSpPr/>
          <p:nvPr/>
        </p:nvSpPr>
        <p:spPr>
          <a:xfrm>
            <a:off x="1774371" y="2525486"/>
            <a:ext cx="3842658" cy="90351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57150">
                <a:solidFill>
                  <a:srgbClr val="C00000"/>
                </a:solidFill>
              </a:ln>
              <a:solidFill>
                <a:srgbClr val="C00000"/>
              </a:solidFill>
              <a:effectLst/>
              <a:uLnTx/>
              <a:uFillTx/>
              <a:latin typeface="Arial"/>
              <a:ea typeface="+mn-ea"/>
              <a:cs typeface="+mn-cs"/>
            </a:endParaRPr>
          </a:p>
        </p:txBody>
      </p:sp>
      <p:sp>
        <p:nvSpPr>
          <p:cNvPr id="3" name="Rectangle 2">
            <a:extLst>
              <a:ext uri="{FF2B5EF4-FFF2-40B4-BE49-F238E27FC236}">
                <a16:creationId xmlns:a16="http://schemas.microsoft.com/office/drawing/2014/main" id="{29052BDB-8BE0-52C4-17CA-E4DC58C0F36C}"/>
              </a:ext>
            </a:extLst>
          </p:cNvPr>
          <p:cNvSpPr/>
          <p:nvPr/>
        </p:nvSpPr>
        <p:spPr>
          <a:xfrm>
            <a:off x="3098800" y="4724400"/>
            <a:ext cx="6189133" cy="7407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865299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0639" y="4427706"/>
            <a:ext cx="8907761" cy="2173270"/>
          </a:xfrm>
        </p:spPr>
        <p:txBody>
          <a:bodyPr>
            <a:noAutofit/>
          </a:bodyPr>
          <a:lstStyle/>
          <a:p>
            <a:pPr marL="342900" indent="-342900"/>
            <a:r>
              <a:rPr lang="en-US" sz="2000" dirty="0"/>
              <a:t>Will ADCs be approved in the near future in </a:t>
            </a:r>
            <a:r>
              <a:rPr lang="en-US" sz="2000" u="sng" dirty="0"/>
              <a:t>&gt;</a:t>
            </a:r>
            <a:r>
              <a:rPr lang="en-US" sz="2000" dirty="0"/>
              <a:t> 2L (likely)?</a:t>
            </a:r>
          </a:p>
          <a:p>
            <a:pPr marL="342900" indent="-342900"/>
            <a:r>
              <a:rPr lang="en-US" sz="2000" dirty="0"/>
              <a:t>What is the role of ADCs in 1L or maintenance therapy replacing or in combination with current SOC?  </a:t>
            </a:r>
          </a:p>
          <a:p>
            <a:pPr marL="342900" indent="-342900"/>
            <a:r>
              <a:rPr lang="en-US" sz="2000" dirty="0"/>
              <a:t>What are mechanisms of resistance to ADCs?  </a:t>
            </a:r>
            <a:endParaRPr lang="en-US" sz="2400" dirty="0"/>
          </a:p>
          <a:p>
            <a:pPr marL="342900" indent="-342900"/>
            <a:r>
              <a:rPr lang="en-US" sz="2000" dirty="0"/>
              <a:t>What is the ideal sequencing of therapies? </a:t>
            </a:r>
          </a:p>
        </p:txBody>
      </p:sp>
      <p:sp>
        <p:nvSpPr>
          <p:cNvPr id="2" name="Title 1"/>
          <p:cNvSpPr>
            <a:spLocks noGrp="1"/>
          </p:cNvSpPr>
          <p:nvPr>
            <p:ph type="ctrTitle"/>
          </p:nvPr>
        </p:nvSpPr>
        <p:spPr>
          <a:xfrm>
            <a:off x="878186" y="379430"/>
            <a:ext cx="9008764" cy="646331"/>
          </a:xfrm>
        </p:spPr>
        <p:txBody>
          <a:bodyPr>
            <a:noAutofit/>
          </a:bodyPr>
          <a:lstStyle/>
          <a:p>
            <a:pPr>
              <a:spcBef>
                <a:spcPts val="250"/>
              </a:spcBef>
              <a:spcAft>
                <a:spcPts val="0"/>
              </a:spcAft>
              <a:buSzPts val="1100"/>
              <a:tabLst>
                <a:tab pos="295275" algn="l"/>
                <a:tab pos="295910" algn="l"/>
              </a:tabLst>
            </a:pPr>
            <a:r>
              <a:rPr lang="en-US" sz="4000" dirty="0">
                <a:latin typeface="Calibri" panose="020F0502020204030204" pitchFamily="34" charset="0"/>
                <a:cs typeface="Calibri" panose="020F0502020204030204" pitchFamily="34" charset="0"/>
              </a:rPr>
              <a:t>ADCs in SCLC: Future Questions </a:t>
            </a:r>
          </a:p>
        </p:txBody>
      </p:sp>
      <p:pic>
        <p:nvPicPr>
          <p:cNvPr id="6" name="Picture 5">
            <a:extLst>
              <a:ext uri="{FF2B5EF4-FFF2-40B4-BE49-F238E27FC236}">
                <a16:creationId xmlns:a16="http://schemas.microsoft.com/office/drawing/2014/main" id="{1508E02A-2FEE-09CA-0F56-64AF5CC5C1F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l="72686" t="37961" r="6649" b="32996"/>
          <a:stretch>
            <a:fillRect/>
          </a:stretch>
        </p:blipFill>
        <p:spPr>
          <a:xfrm>
            <a:off x="1616480" y="1111132"/>
            <a:ext cx="8023629" cy="3231202"/>
          </a:xfrm>
          <a:prstGeom prst="rect">
            <a:avLst/>
          </a:prstGeom>
        </p:spPr>
      </p:pic>
      <p:sp>
        <p:nvSpPr>
          <p:cNvPr id="7" name="TextBox 6">
            <a:extLst>
              <a:ext uri="{FF2B5EF4-FFF2-40B4-BE49-F238E27FC236}">
                <a16:creationId xmlns:a16="http://schemas.microsoft.com/office/drawing/2014/main" id="{26A25CB7-2CA3-C569-261A-A7848224B04D}"/>
              </a:ext>
            </a:extLst>
          </p:cNvPr>
          <p:cNvSpPr txBox="1"/>
          <p:nvPr/>
        </p:nvSpPr>
        <p:spPr>
          <a:xfrm>
            <a:off x="7733488" y="6323977"/>
            <a:ext cx="381324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prstClr val="black"/>
                </a:solidFill>
                <a:effectLst/>
                <a:uLnTx/>
                <a:uFillTx/>
                <a:latin typeface="Aptos" panose="02110004020202020204"/>
                <a:ea typeface="+mn-ea"/>
                <a:cs typeface="+mn-cs"/>
              </a:rPr>
              <a:t>Sethakorn, Chiang, Cancers, manuscript accepted </a:t>
            </a:r>
          </a:p>
        </p:txBody>
      </p:sp>
    </p:spTree>
    <p:extLst>
      <p:ext uri="{BB962C8B-B14F-4D97-AF65-F5344CB8AC3E}">
        <p14:creationId xmlns:p14="http://schemas.microsoft.com/office/powerpoint/2010/main" val="2865307539"/>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0758E-E063-2666-A566-F4A270FE1EC7}"/>
            </a:ext>
          </a:extLst>
        </p:cNvPr>
        <p:cNvGrpSpPr/>
        <p:nvPr/>
      </p:nvGrpSpPr>
      <p:grpSpPr>
        <a:xfrm>
          <a:off x="0" y="0"/>
          <a:ext cx="0" cy="0"/>
          <a:chOff x="0" y="0"/>
          <a:chExt cx="0" cy="0"/>
        </a:xfrm>
      </p:grpSpPr>
      <p:pic>
        <p:nvPicPr>
          <p:cNvPr id="3" name="Picture 2" descr="A person in a white shirt&#10;&#10;AI-generated content may be incorrect.">
            <a:extLst>
              <a:ext uri="{FF2B5EF4-FFF2-40B4-BE49-F238E27FC236}">
                <a16:creationId xmlns:a16="http://schemas.microsoft.com/office/drawing/2014/main" id="{BFB74D4B-9172-6076-8F35-294F76F36D7A}"/>
              </a:ext>
            </a:extLst>
          </p:cNvPr>
          <p:cNvPicPr>
            <a:picLocks noChangeAspect="1"/>
          </p:cNvPicPr>
          <p:nvPr/>
        </p:nvPicPr>
        <p:blipFill>
          <a:blip r:embed="rId2"/>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
        <p:nvSpPr>
          <p:cNvPr id="8" name="Title 1">
            <a:extLst>
              <a:ext uri="{FF2B5EF4-FFF2-40B4-BE49-F238E27FC236}">
                <a16:creationId xmlns:a16="http://schemas.microsoft.com/office/drawing/2014/main" id="{F1152400-51F5-D077-4EF2-69D93B6E0BBF}"/>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Ticiana Leal, MD</a:t>
            </a:r>
          </a:p>
        </p:txBody>
      </p:sp>
      <p:sp>
        <p:nvSpPr>
          <p:cNvPr id="6" name="Rectangle 5">
            <a:extLst>
              <a:ext uri="{FF2B5EF4-FFF2-40B4-BE49-F238E27FC236}">
                <a16:creationId xmlns:a16="http://schemas.microsoft.com/office/drawing/2014/main" id="{04B82140-AEC1-DF3A-C4D7-C96FD23224B2}"/>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070E38EE-A57B-B97F-66AA-48D7BADD2DCB}"/>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3709BA0E-F28C-9861-BFCF-7EDB67546E59}"/>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4" name="Picture 3" descr="A person wearing glasses and a white jacket&#10;&#10;AI-generated content may be incorrect.">
            <a:extLst>
              <a:ext uri="{FF2B5EF4-FFF2-40B4-BE49-F238E27FC236}">
                <a16:creationId xmlns:a16="http://schemas.microsoft.com/office/drawing/2014/main" id="{9573FA8C-DD57-A914-F55B-6060FC1EDAE3}"/>
              </a:ext>
            </a:extLst>
          </p:cNvPr>
          <p:cNvPicPr>
            <a:picLocks noChangeAspect="1"/>
          </p:cNvPicPr>
          <p:nvPr/>
        </p:nvPicPr>
        <p:blipFill>
          <a:blip r:embed="rId3"/>
          <a:srcRect l="23374" r="20244"/>
          <a:stretch>
            <a:fillRect/>
          </a:stretch>
        </p:blipFill>
        <p:spPr>
          <a:xfrm>
            <a:off x="2299024" y="2606776"/>
            <a:ext cx="2657965" cy="2651761"/>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0422265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FA4BA-51A6-830C-9B3E-438C6D867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8E3E5-8854-CEFF-BC7E-B5FB57861F56}"/>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1BF0E3CF-2178-83A6-C597-883AD8F16769}"/>
              </a:ext>
            </a:extLst>
          </p:cNvPr>
          <p:cNvSpPr>
            <a:spLocks noGrp="1"/>
          </p:cNvSpPr>
          <p:nvPr>
            <p:ph idx="1"/>
          </p:nvPr>
        </p:nvSpPr>
        <p:spPr>
          <a:xfrm>
            <a:off x="912286" y="1416053"/>
            <a:ext cx="9972379" cy="4799013"/>
          </a:xfrm>
        </p:spPr>
        <p:txBody>
          <a:bodyPr/>
          <a:lstStyle/>
          <a:p>
            <a:pPr marL="98425" indent="0">
              <a:lnSpc>
                <a:spcPct val="100000"/>
              </a:lnSpc>
              <a:buNone/>
            </a:pPr>
            <a:r>
              <a:rPr lang="en-US" sz="2600" dirty="0"/>
              <a:t>Given available research findings and your own clinical experience, would you like to have access to I-</a:t>
            </a:r>
            <a:r>
              <a:rPr lang="en-US" sz="2600" dirty="0" err="1"/>
              <a:t>DXd</a:t>
            </a:r>
            <a:r>
              <a:rPr lang="en-US" sz="2600" dirty="0"/>
              <a:t> today? If so, where would you likely sequence this agent?  </a:t>
            </a:r>
          </a:p>
          <a:p>
            <a:pPr marL="98425" indent="0">
              <a:lnSpc>
                <a:spcPct val="100000"/>
              </a:lnSpc>
              <a:buNone/>
            </a:pPr>
            <a:r>
              <a:rPr lang="en-US" sz="2600" dirty="0"/>
              <a:t>Given its availability for breast cancer, are there any circumstances in which you would attempt to access sacituzumab govitecan for a patient with SCLC today? Are you optimistic that we will be using this agent soon for SCLC? </a:t>
            </a:r>
          </a:p>
          <a:p>
            <a:pPr marL="98425" indent="0">
              <a:lnSpc>
                <a:spcPct val="100000"/>
              </a:lnSpc>
              <a:buNone/>
            </a:pPr>
            <a:r>
              <a:rPr lang="en-US" sz="2600" dirty="0"/>
              <a:t> </a:t>
            </a:r>
          </a:p>
        </p:txBody>
      </p:sp>
    </p:spTree>
    <p:extLst>
      <p:ext uri="{BB962C8B-B14F-4D97-AF65-F5344CB8AC3E}">
        <p14:creationId xmlns:p14="http://schemas.microsoft.com/office/powerpoint/2010/main" val="250266954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B83219-B5C8-CE9D-BCEB-1A792B8A97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1A1150-7F5A-FDFF-2CD5-539B92191F36}"/>
              </a:ext>
            </a:extLst>
          </p:cNvPr>
          <p:cNvSpPr>
            <a:spLocks noGrp="1"/>
          </p:cNvSpPr>
          <p:nvPr>
            <p:ph type="title"/>
          </p:nvPr>
        </p:nvSpPr>
        <p:spPr/>
        <p:txBody>
          <a:bodyPr/>
          <a:lstStyle/>
          <a:p>
            <a:r>
              <a:rPr lang="en-US" sz="3600" dirty="0"/>
              <a:t>Discussion Questions (Continued)</a:t>
            </a:r>
          </a:p>
        </p:txBody>
      </p:sp>
      <p:sp>
        <p:nvSpPr>
          <p:cNvPr id="3" name="Content Placeholder 2">
            <a:extLst>
              <a:ext uri="{FF2B5EF4-FFF2-40B4-BE49-F238E27FC236}">
                <a16:creationId xmlns:a16="http://schemas.microsoft.com/office/drawing/2014/main" id="{F9A94684-7EBA-E4E3-EF2D-C0FB213FAC89}"/>
              </a:ext>
            </a:extLst>
          </p:cNvPr>
          <p:cNvSpPr>
            <a:spLocks noGrp="1"/>
          </p:cNvSpPr>
          <p:nvPr>
            <p:ph idx="1"/>
          </p:nvPr>
        </p:nvSpPr>
        <p:spPr>
          <a:xfrm>
            <a:off x="912286" y="1416053"/>
            <a:ext cx="9972379" cy="4799013"/>
          </a:xfrm>
        </p:spPr>
        <p:txBody>
          <a:bodyPr/>
          <a:lstStyle/>
          <a:p>
            <a:pPr marL="98425" indent="0">
              <a:lnSpc>
                <a:spcPct val="100000"/>
              </a:lnSpc>
              <a:buNone/>
            </a:pPr>
            <a:r>
              <a:rPr lang="en-US" sz="2600" dirty="0"/>
              <a:t>How is I-</a:t>
            </a:r>
            <a:r>
              <a:rPr lang="en-US" sz="2600" dirty="0" err="1"/>
              <a:t>DXd</a:t>
            </a:r>
            <a:r>
              <a:rPr lang="en-US" sz="2600" dirty="0"/>
              <a:t> tolerated relative to other ADCs that are used in lung cancer (</a:t>
            </a:r>
            <a:r>
              <a:rPr lang="en-US" sz="2600" dirty="0" err="1"/>
              <a:t>eg</a:t>
            </a:r>
            <a:r>
              <a:rPr lang="en-US" sz="2600" dirty="0"/>
              <a:t>, trastuzumab deruxtecan, </a:t>
            </a:r>
            <a:r>
              <a:rPr lang="en-US" sz="2600" dirty="0" err="1"/>
              <a:t>datopotamab</a:t>
            </a:r>
            <a:r>
              <a:rPr lang="en-US" sz="2600" dirty="0"/>
              <a:t> deruxtecan)? Is the risk of ILD increased in patients with SCLC given that many of them have a smoking history and significant pulmonary comorbidities? </a:t>
            </a:r>
            <a:br>
              <a:rPr lang="en-US" sz="2600" dirty="0"/>
            </a:br>
            <a:r>
              <a:rPr lang="en-US" sz="2600" dirty="0"/>
              <a:t>If I-</a:t>
            </a:r>
            <a:r>
              <a:rPr lang="en-US" sz="2600" dirty="0" err="1"/>
              <a:t>DXd</a:t>
            </a:r>
            <a:r>
              <a:rPr lang="en-US" sz="2600" dirty="0"/>
              <a:t> were available today, how would you approach monitoring for ILD to ensure safe delivery? </a:t>
            </a:r>
          </a:p>
          <a:p>
            <a:pPr marL="98425" indent="0">
              <a:lnSpc>
                <a:spcPct val="100000"/>
              </a:lnSpc>
              <a:buNone/>
            </a:pPr>
            <a:r>
              <a:rPr lang="en-US" sz="2600" dirty="0"/>
              <a:t>If multiple ADCs eventually reach the clinic, how do you envision sequencing them? Given that both I-</a:t>
            </a:r>
            <a:r>
              <a:rPr lang="en-US" sz="2600" dirty="0" err="1"/>
              <a:t>DXd</a:t>
            </a:r>
            <a:r>
              <a:rPr lang="en-US" sz="2600" dirty="0"/>
              <a:t> and sacituzumab govitecan have topoisomerase I payloads, will you be comfortable employing both of them for the same patient? </a:t>
            </a:r>
          </a:p>
        </p:txBody>
      </p:sp>
    </p:spTree>
    <p:extLst>
      <p:ext uri="{BB962C8B-B14F-4D97-AF65-F5344CB8AC3E}">
        <p14:creationId xmlns:p14="http://schemas.microsoft.com/office/powerpoint/2010/main" val="10696235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F3889-7139-CFA0-37F5-1D44566032A7}"/>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7647B43F-554C-D2FE-C827-36D685882ABC}"/>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Charu Aggarwal, MD</a:t>
            </a:r>
          </a:p>
        </p:txBody>
      </p:sp>
      <p:sp>
        <p:nvSpPr>
          <p:cNvPr id="6" name="Rectangle 5">
            <a:extLst>
              <a:ext uri="{FF2B5EF4-FFF2-40B4-BE49-F238E27FC236}">
                <a16:creationId xmlns:a16="http://schemas.microsoft.com/office/drawing/2014/main" id="{D2676725-4934-9297-32F1-0CD9B60E4446}"/>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A0E5BE3B-DF4E-5C75-B029-E285B9FDE48C}"/>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9CE737F6-226E-E365-220C-F93EEA55BAA0}"/>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13" name="Picture 12">
            <a:extLst>
              <a:ext uri="{FF2B5EF4-FFF2-40B4-BE49-F238E27FC236}">
                <a16:creationId xmlns:a16="http://schemas.microsoft.com/office/drawing/2014/main" id="{C914DBDA-467B-040A-8390-232822219A04}"/>
              </a:ext>
            </a:extLst>
          </p:cNvPr>
          <p:cNvPicPr>
            <a:picLocks/>
          </p:cNvPicPr>
          <p:nvPr/>
        </p:nvPicPr>
        <p:blipFill>
          <a:blip r:embed="rId2"/>
          <a:srcRect l="24664" r="20057"/>
          <a:stretch>
            <a:fillRect/>
          </a:stretch>
        </p:blipFill>
        <p:spPr>
          <a:xfrm>
            <a:off x="2287307" y="2570972"/>
            <a:ext cx="2654918" cy="2651760"/>
          </a:xfrm>
          <a:prstGeom prst="ellipse">
            <a:avLst/>
          </a:prstGeom>
          <a:effectLst>
            <a:outerShdw blurRad="50800" dist="38100" dir="2700000" algn="tl" rotWithShape="0">
              <a:prstClr val="black">
                <a:alpha val="40000"/>
              </a:prstClr>
            </a:outerShdw>
          </a:effectLst>
        </p:spPr>
      </p:pic>
      <p:pic>
        <p:nvPicPr>
          <p:cNvPr id="3" name="Picture 2" descr="A person in a white shirt&#10;&#10;AI-generated content may be incorrect.">
            <a:extLst>
              <a:ext uri="{FF2B5EF4-FFF2-40B4-BE49-F238E27FC236}">
                <a16:creationId xmlns:a16="http://schemas.microsoft.com/office/drawing/2014/main" id="{E92354F5-0274-9839-B768-71023B667E9C}"/>
              </a:ext>
            </a:extLst>
          </p:cNvPr>
          <p:cNvPicPr>
            <a:picLocks noChangeAspect="1"/>
          </p:cNvPicPr>
          <p:nvPr/>
        </p:nvPicPr>
        <p:blipFill>
          <a:blip r:embed="rId3"/>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73675445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FA4BA-51A6-830C-9B3E-438C6D867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8E3E5-8854-CEFF-BC7E-B5FB57861F56}"/>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1BF0E3CF-2178-83A6-C597-883AD8F16769}"/>
              </a:ext>
            </a:extLst>
          </p:cNvPr>
          <p:cNvSpPr>
            <a:spLocks noGrp="1"/>
          </p:cNvSpPr>
          <p:nvPr>
            <p:ph idx="1"/>
          </p:nvPr>
        </p:nvSpPr>
        <p:spPr>
          <a:xfrm>
            <a:off x="912286" y="1416053"/>
            <a:ext cx="9972379" cy="4799013"/>
          </a:xfrm>
        </p:spPr>
        <p:txBody>
          <a:bodyPr/>
          <a:lstStyle/>
          <a:p>
            <a:pPr marL="98425" indent="0">
              <a:lnSpc>
                <a:spcPct val="100000"/>
              </a:lnSpc>
              <a:buNone/>
            </a:pPr>
            <a:r>
              <a:rPr lang="en-US" sz="2600" dirty="0"/>
              <a:t>What would you recommend next for this patient? </a:t>
            </a:r>
          </a:p>
          <a:p>
            <a:pPr marL="98425" indent="0">
              <a:lnSpc>
                <a:spcPct val="100000"/>
              </a:lnSpc>
              <a:buNone/>
            </a:pPr>
            <a:r>
              <a:rPr lang="en-US" sz="2600" dirty="0"/>
              <a:t>How do you generally approach treatment for patients with EGFR-mutated NSCLC who experience transformation to SCLC? Do you still treat the EGFR component? </a:t>
            </a:r>
          </a:p>
          <a:p>
            <a:pPr marL="98425" indent="0">
              <a:lnSpc>
                <a:spcPct val="100000"/>
              </a:lnSpc>
              <a:buNone/>
            </a:pPr>
            <a:r>
              <a:rPr lang="en-US" sz="2600" dirty="0"/>
              <a:t>When EGFR-mutated NSCLC transforms to SCLC, does it become more responsive to immunotherapy? Have other commonly employed SCLC treatments been evaluated specifically for patients with SCLC transformation? Are any of them particularly effective? </a:t>
            </a:r>
          </a:p>
        </p:txBody>
      </p:sp>
    </p:spTree>
    <p:extLst>
      <p:ext uri="{BB962C8B-B14F-4D97-AF65-F5344CB8AC3E}">
        <p14:creationId xmlns:p14="http://schemas.microsoft.com/office/powerpoint/2010/main" val="281299782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20E63-8D5C-DC60-F099-D6E8D94EF58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0188A6C-D5E6-E415-3A03-955DF7665919}"/>
              </a:ext>
            </a:extLst>
          </p:cNvPr>
          <p:cNvSpPr/>
          <p:nvPr/>
        </p:nvSpPr>
        <p:spPr bwMode="auto">
          <a:xfrm>
            <a:off x="740128" y="3861048"/>
            <a:ext cx="10828480" cy="504056"/>
          </a:xfrm>
          <a:prstGeom prst="rect">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3333CC"/>
              </a:solidFill>
              <a:effectLst/>
              <a:uLnTx/>
              <a:uFillTx/>
              <a:latin typeface="Times New Roman" pitchFamily="18" charset="0"/>
              <a:ea typeface="MS PGothic" charset="0"/>
            </a:endParaRPr>
          </a:p>
        </p:txBody>
      </p:sp>
      <p:sp>
        <p:nvSpPr>
          <p:cNvPr id="2" name="Title 1">
            <a:extLst>
              <a:ext uri="{FF2B5EF4-FFF2-40B4-BE49-F238E27FC236}">
                <a16:creationId xmlns:a16="http://schemas.microsoft.com/office/drawing/2014/main" id="{4E287BC3-D0B1-48FB-FC40-C33A7557C8A4}"/>
              </a:ext>
            </a:extLst>
          </p:cNvPr>
          <p:cNvSpPr>
            <a:spLocks noGrp="1"/>
          </p:cNvSpPr>
          <p:nvPr>
            <p:ph type="title"/>
          </p:nvPr>
        </p:nvSpPr>
        <p:spPr/>
        <p:txBody>
          <a:bodyPr/>
          <a:lstStyle/>
          <a:p>
            <a:pPr>
              <a:spcBef>
                <a:spcPts val="1200"/>
              </a:spcBef>
            </a:pPr>
            <a:r>
              <a:rPr lang="en-US" dirty="0"/>
              <a:t>Agenda</a:t>
            </a:r>
            <a:endParaRPr lang="en-US" sz="2400" dirty="0"/>
          </a:p>
        </p:txBody>
      </p:sp>
      <p:sp>
        <p:nvSpPr>
          <p:cNvPr id="3" name="Content Placeholder 2">
            <a:extLst>
              <a:ext uri="{FF2B5EF4-FFF2-40B4-BE49-F238E27FC236}">
                <a16:creationId xmlns:a16="http://schemas.microsoft.com/office/drawing/2014/main" id="{C1801D61-7F34-FC4C-F902-64F8501309B2}"/>
              </a:ext>
            </a:extLst>
          </p:cNvPr>
          <p:cNvSpPr>
            <a:spLocks noGrp="1"/>
          </p:cNvSpPr>
          <p:nvPr>
            <p:ph idx="1"/>
          </p:nvPr>
        </p:nvSpPr>
        <p:spPr>
          <a:xfrm>
            <a:off x="767408" y="1416053"/>
            <a:ext cx="10225136" cy="4799013"/>
          </a:xfrm>
        </p:spPr>
        <p:txBody>
          <a:bodyPr/>
          <a:lstStyle/>
          <a:p>
            <a:pPr marL="98425" indent="0">
              <a:lnSpc>
                <a:spcPct val="100000"/>
              </a:lnSpc>
              <a:spcBef>
                <a:spcPts val="1600"/>
              </a:spcBef>
              <a:spcAft>
                <a:spcPts val="0"/>
              </a:spcAft>
              <a:buNone/>
            </a:pPr>
            <a:r>
              <a:rPr lang="en-US" sz="2500" dirty="0">
                <a:solidFill>
                  <a:srgbClr val="0432FF"/>
                </a:solidFill>
              </a:rPr>
              <a:t>Module 1:</a:t>
            </a:r>
            <a:r>
              <a:rPr lang="en-US" sz="2500" dirty="0">
                <a:solidFill>
                  <a:schemeClr val="tx1"/>
                </a:solidFill>
              </a:rPr>
              <a:t> Optimizing First-Line and Maintenance Therapy for Extensive-Stage Small Cell Lung Cancer (SCLC) — Dr Shields</a:t>
            </a:r>
          </a:p>
          <a:p>
            <a:pPr marL="98425" indent="0">
              <a:lnSpc>
                <a:spcPct val="100000"/>
              </a:lnSpc>
              <a:spcBef>
                <a:spcPts val="1600"/>
              </a:spcBef>
              <a:spcAft>
                <a:spcPts val="0"/>
              </a:spcAft>
              <a:buNone/>
            </a:pPr>
            <a:r>
              <a:rPr lang="en-US" sz="2500" dirty="0">
                <a:solidFill>
                  <a:srgbClr val="0432FF"/>
                </a:solidFill>
              </a:rPr>
              <a:t>Module 2: </a:t>
            </a:r>
            <a:r>
              <a:rPr lang="en-US" sz="2500" dirty="0">
                <a:solidFill>
                  <a:schemeClr val="tx1"/>
                </a:solidFill>
              </a:rPr>
              <a:t>Management of Relapsed/Refractory SCLC — Dr Paz-Ares</a:t>
            </a:r>
          </a:p>
          <a:p>
            <a:pPr marL="98425" indent="0">
              <a:lnSpc>
                <a:spcPct val="100000"/>
              </a:lnSpc>
              <a:spcBef>
                <a:spcPts val="1600"/>
              </a:spcBef>
              <a:spcAft>
                <a:spcPts val="0"/>
              </a:spcAft>
              <a:buNone/>
            </a:pPr>
            <a:r>
              <a:rPr lang="en-US" sz="2500" dirty="0">
                <a:solidFill>
                  <a:srgbClr val="0432FF"/>
                </a:solidFill>
              </a:rPr>
              <a:t>Module 3: </a:t>
            </a:r>
            <a:r>
              <a:rPr lang="en-US" sz="2500" dirty="0">
                <a:solidFill>
                  <a:schemeClr val="tx1"/>
                </a:solidFill>
              </a:rPr>
              <a:t>Ongoing Investigation and Potential Role of Antibody-Drug Conjugates in SCLC — Dr Chiang </a:t>
            </a:r>
          </a:p>
          <a:p>
            <a:pPr marL="0" indent="0">
              <a:lnSpc>
                <a:spcPct val="115000"/>
              </a:lnSpc>
              <a:buNone/>
            </a:pPr>
            <a:r>
              <a:rPr lang="en-US" sz="2500" dirty="0">
                <a:solidFill>
                  <a:schemeClr val="bg1"/>
                </a:solidFill>
              </a:rPr>
              <a:t> Module 4: </a:t>
            </a:r>
            <a:r>
              <a:rPr lang="en-US" sz="2500" kern="100" dirty="0">
                <a:solidFill>
                  <a:schemeClr val="bg1"/>
                </a:solidFill>
                <a:latin typeface="Calibri" panose="020F0502020204030204" pitchFamily="34" charset="0"/>
                <a:ea typeface="Aptos" panose="020B0004020202020204" pitchFamily="34" charset="0"/>
                <a:cs typeface="Calibri" panose="020F0502020204030204" pitchFamily="34" charset="0"/>
              </a:rPr>
              <a:t>Management of Limited-Stage SCLC — Dr Ganti</a:t>
            </a:r>
          </a:p>
        </p:txBody>
      </p:sp>
    </p:spTree>
    <p:extLst>
      <p:ext uri="{BB962C8B-B14F-4D97-AF65-F5344CB8AC3E}">
        <p14:creationId xmlns:p14="http://schemas.microsoft.com/office/powerpoint/2010/main" val="251151290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3102" y="1813467"/>
            <a:ext cx="10605796" cy="1470025"/>
          </a:xfrm>
        </p:spPr>
        <p:txBody>
          <a:bodyPr/>
          <a:lstStyle/>
          <a:p>
            <a:pPr algn="ctr"/>
            <a:r>
              <a:rPr lang="en-US" sz="4800" dirty="0">
                <a:latin typeface="Arial" panose="020B0604020202020204" pitchFamily="34" charset="0"/>
                <a:cs typeface="Arial" panose="020B0604020202020204" pitchFamily="34" charset="0"/>
              </a:rPr>
              <a:t>Management of Limited Stage Small Cell Lung Cancer</a:t>
            </a:r>
          </a:p>
        </p:txBody>
      </p:sp>
      <p:sp>
        <p:nvSpPr>
          <p:cNvPr id="3" name="Subtitle 2"/>
          <p:cNvSpPr>
            <a:spLocks noGrp="1"/>
          </p:cNvSpPr>
          <p:nvPr>
            <p:ph type="subTitle" idx="1"/>
          </p:nvPr>
        </p:nvSpPr>
        <p:spPr>
          <a:xfrm>
            <a:off x="1395690" y="3892830"/>
            <a:ext cx="6868745" cy="1732285"/>
          </a:xfrm>
        </p:spPr>
        <p:txBody>
          <a:bodyPr>
            <a:noAutofit/>
          </a:bodyPr>
          <a:lstStyle/>
          <a:p>
            <a:pPr>
              <a:lnSpc>
                <a:spcPct val="100000"/>
              </a:lnSpc>
              <a:spcBef>
                <a:spcPts val="0"/>
              </a:spcBef>
            </a:pPr>
            <a:r>
              <a:rPr lang="en-US" sz="1800" dirty="0">
                <a:latin typeface="Arial" panose="020B0604020202020204" pitchFamily="34" charset="0"/>
                <a:cs typeface="Arial" panose="020B0604020202020204" pitchFamily="34" charset="0"/>
              </a:rPr>
              <a:t>Apar Kishor Ganti, MD, MS, FACP</a:t>
            </a:r>
          </a:p>
          <a:p>
            <a:pPr>
              <a:lnSpc>
                <a:spcPct val="100000"/>
              </a:lnSpc>
              <a:spcBef>
                <a:spcPts val="0"/>
              </a:spcBef>
            </a:pPr>
            <a:r>
              <a:rPr lang="en-US" sz="1800" dirty="0">
                <a:latin typeface="Arial" panose="020B0604020202020204" pitchFamily="34" charset="0"/>
                <a:cs typeface="Arial" panose="020B0604020202020204" pitchFamily="34" charset="0"/>
              </a:rPr>
              <a:t>Professor of Medicine </a:t>
            </a:r>
          </a:p>
          <a:p>
            <a:pPr>
              <a:lnSpc>
                <a:spcPct val="100000"/>
              </a:lnSpc>
              <a:spcBef>
                <a:spcPts val="0"/>
              </a:spcBef>
            </a:pPr>
            <a:r>
              <a:rPr lang="en-US" sz="1800" dirty="0">
                <a:latin typeface="Arial" panose="020B0604020202020204" pitchFamily="34" charset="0"/>
                <a:cs typeface="Arial" panose="020B0604020202020204" pitchFamily="34" charset="0"/>
              </a:rPr>
              <a:t>VA Nebraska Western Iowa Health Care System</a:t>
            </a:r>
          </a:p>
          <a:p>
            <a:pPr>
              <a:lnSpc>
                <a:spcPct val="100000"/>
              </a:lnSpc>
              <a:spcBef>
                <a:spcPts val="0"/>
              </a:spcBef>
            </a:pPr>
            <a:r>
              <a:rPr lang="en-US" sz="1800" dirty="0">
                <a:latin typeface="Arial" panose="020B0604020202020204" pitchFamily="34" charset="0"/>
                <a:cs typeface="Arial" panose="020B0604020202020204" pitchFamily="34" charset="0"/>
              </a:rPr>
              <a:t>Division of Oncology-Hematology</a:t>
            </a:r>
          </a:p>
          <a:p>
            <a:pPr>
              <a:lnSpc>
                <a:spcPct val="100000"/>
              </a:lnSpc>
              <a:spcBef>
                <a:spcPts val="0"/>
              </a:spcBef>
            </a:pPr>
            <a:r>
              <a:rPr lang="en-US" sz="1800" dirty="0">
                <a:latin typeface="Arial" panose="020B0604020202020204" pitchFamily="34" charset="0"/>
                <a:cs typeface="Arial" panose="020B0604020202020204" pitchFamily="34" charset="0"/>
              </a:rPr>
              <a:t>University of Nebraska Medical Center</a:t>
            </a:r>
          </a:p>
          <a:p>
            <a:pPr>
              <a:lnSpc>
                <a:spcPct val="100000"/>
              </a:lnSpc>
            </a:pPr>
            <a:endParaRPr lang="en-US" sz="1800" dirty="0"/>
          </a:p>
        </p:txBody>
      </p:sp>
    </p:spTree>
    <p:extLst>
      <p:ext uri="{BB962C8B-B14F-4D97-AF65-F5344CB8AC3E}">
        <p14:creationId xmlns:p14="http://schemas.microsoft.com/office/powerpoint/2010/main" val="196453486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693333" y="519290"/>
            <a:ext cx="9753600" cy="745067"/>
          </a:xfrm>
        </p:spPr>
        <p:txBody>
          <a:bodyPr/>
          <a:lstStyle/>
          <a:p>
            <a:pPr algn="ctr"/>
            <a:r>
              <a:rPr lang="en-US" sz="4400" dirty="0"/>
              <a:t>Introduction</a:t>
            </a:r>
          </a:p>
        </p:txBody>
      </p:sp>
      <p:sp>
        <p:nvSpPr>
          <p:cNvPr id="78851" name="Rectangle 3"/>
          <p:cNvSpPr>
            <a:spLocks noGrp="1" noChangeArrowheads="1"/>
          </p:cNvSpPr>
          <p:nvPr>
            <p:ph type="body" sz="half" idx="1"/>
          </p:nvPr>
        </p:nvSpPr>
        <p:spPr>
          <a:xfrm>
            <a:off x="1264356" y="1535290"/>
            <a:ext cx="10385777" cy="4605867"/>
          </a:xfrm>
        </p:spPr>
        <p:txBody>
          <a:bodyPr>
            <a:normAutofit fontScale="92500"/>
          </a:bodyPr>
          <a:lstStyle/>
          <a:p>
            <a:pPr marL="571500" indent="-571500">
              <a:lnSpc>
                <a:spcPct val="120000"/>
              </a:lnSpc>
              <a:spcBef>
                <a:spcPts val="0"/>
              </a:spcBef>
              <a:buFont typeface="Arial" panose="020B0604020202020204" pitchFamily="34" charset="0"/>
              <a:buChar char="•"/>
            </a:pPr>
            <a:r>
              <a:rPr lang="en-US" sz="4000" dirty="0">
                <a:latin typeface="Arial" panose="020B0604020202020204" pitchFamily="34" charset="0"/>
                <a:cs typeface="Arial" panose="020B0604020202020204" pitchFamily="34" charset="0"/>
              </a:rPr>
              <a:t>Neuroendocrine tumor</a:t>
            </a:r>
          </a:p>
          <a:p>
            <a:pPr marL="571500" indent="-571500">
              <a:lnSpc>
                <a:spcPct val="120000"/>
              </a:lnSpc>
              <a:spcBef>
                <a:spcPts val="0"/>
              </a:spcBef>
              <a:buFont typeface="Arial" panose="020B0604020202020204" pitchFamily="34" charset="0"/>
              <a:buChar char="•"/>
            </a:pPr>
            <a:r>
              <a:rPr lang="en-US" sz="4000" dirty="0">
                <a:latin typeface="Arial" panose="020B0604020202020204" pitchFamily="34" charset="0"/>
                <a:cs typeface="Arial" panose="020B0604020202020204" pitchFamily="34" charset="0"/>
              </a:rPr>
              <a:t>~15% of lung cancer</a:t>
            </a:r>
          </a:p>
          <a:p>
            <a:pPr marL="571500" indent="-571500">
              <a:lnSpc>
                <a:spcPct val="120000"/>
              </a:lnSpc>
              <a:spcBef>
                <a:spcPts val="0"/>
              </a:spcBef>
              <a:buFont typeface="Arial" panose="020B0604020202020204" pitchFamily="34" charset="0"/>
              <a:buChar char="•"/>
            </a:pPr>
            <a:r>
              <a:rPr lang="en-US" sz="4000" dirty="0">
                <a:latin typeface="Arial" panose="020B0604020202020204" pitchFamily="34" charset="0"/>
                <a:cs typeface="Arial" panose="020B0604020202020204" pitchFamily="34" charset="0"/>
              </a:rPr>
              <a:t>M:F = 1:1</a:t>
            </a:r>
          </a:p>
          <a:p>
            <a:pPr lvl="1">
              <a:lnSpc>
                <a:spcPct val="120000"/>
              </a:lnSpc>
              <a:spcBef>
                <a:spcPts val="0"/>
              </a:spcBef>
            </a:pPr>
            <a:r>
              <a:rPr lang="en-US" sz="3200" dirty="0">
                <a:latin typeface="Arial" panose="020B0604020202020204" pitchFamily="34" charset="0"/>
                <a:cs typeface="Arial" panose="020B0604020202020204" pitchFamily="34" charset="0"/>
              </a:rPr>
              <a:t>Incidence decreasing overall, but increasing in women</a:t>
            </a:r>
          </a:p>
          <a:p>
            <a:pPr lvl="1">
              <a:lnSpc>
                <a:spcPct val="120000"/>
              </a:lnSpc>
              <a:spcBef>
                <a:spcPts val="0"/>
              </a:spcBef>
            </a:pPr>
            <a:r>
              <a:rPr lang="en-US" sz="3200" dirty="0">
                <a:latin typeface="Arial" panose="020B0604020202020204" pitchFamily="34" charset="0"/>
                <a:cs typeface="Arial" panose="020B0604020202020204" pitchFamily="34" charset="0"/>
              </a:rPr>
              <a:t>Proportion of women: 28% in 1973, 50% in 2002</a:t>
            </a:r>
          </a:p>
          <a:p>
            <a:pPr marL="571500" indent="-571500">
              <a:lnSpc>
                <a:spcPct val="120000"/>
              </a:lnSpc>
              <a:spcBef>
                <a:spcPts val="0"/>
              </a:spcBef>
              <a:buFont typeface="Arial" panose="020B0604020202020204" pitchFamily="34" charset="0"/>
              <a:buChar char="•"/>
            </a:pPr>
            <a:r>
              <a:rPr lang="en-US" sz="4000" dirty="0">
                <a:latin typeface="Arial" panose="020B0604020202020204" pitchFamily="34" charset="0"/>
                <a:cs typeface="Arial" panose="020B0604020202020204" pitchFamily="34" charset="0"/>
              </a:rPr>
              <a:t>5th leading cause of US cancer deaths</a:t>
            </a:r>
          </a:p>
          <a:p>
            <a:pPr lvl="1">
              <a:lnSpc>
                <a:spcPct val="120000"/>
              </a:lnSpc>
              <a:spcBef>
                <a:spcPts val="0"/>
              </a:spcBef>
            </a:pPr>
            <a:r>
              <a:rPr lang="en-US" sz="3200" dirty="0">
                <a:latin typeface="Arial" panose="020B0604020202020204" pitchFamily="34" charset="0"/>
                <a:cs typeface="Arial" panose="020B0604020202020204" pitchFamily="34" charset="0"/>
              </a:rPr>
              <a:t>~34,000 new cases per year</a:t>
            </a:r>
          </a:p>
          <a:p>
            <a:pPr lvl="0">
              <a:lnSpc>
                <a:spcPct val="90000"/>
              </a:lnSpc>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612856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01BE3B0B-E5DA-4CB5-B101-E4AACDD3C69E}"/>
              </a:ext>
            </a:extLst>
          </p:cNvPr>
          <p:cNvSpPr>
            <a:spLocks noGrp="1" noChangeArrowheads="1"/>
          </p:cNvSpPr>
          <p:nvPr>
            <p:ph type="body" idx="1"/>
          </p:nvPr>
        </p:nvSpPr>
        <p:spPr>
          <a:xfrm>
            <a:off x="1298222" y="1433690"/>
            <a:ext cx="10543821" cy="4912471"/>
          </a:xfrm>
        </p:spPr>
        <p:txBody>
          <a:bodyPr>
            <a:normAutofit/>
          </a:bodyPr>
          <a:lstStyle/>
          <a:p>
            <a:pPr eaLnBrk="1" hangingPunct="1">
              <a:lnSpc>
                <a:spcPct val="90000"/>
              </a:lnSpc>
            </a:pPr>
            <a:r>
              <a:rPr lang="en-US" altLang="en-US" dirty="0"/>
              <a:t>Almost exclusively in those with smoking history</a:t>
            </a:r>
          </a:p>
          <a:p>
            <a:pPr lvl="1">
              <a:lnSpc>
                <a:spcPct val="90000"/>
              </a:lnSpc>
            </a:pPr>
            <a:r>
              <a:rPr lang="en-US" altLang="en-US" dirty="0"/>
              <a:t>High burden in veteran populations</a:t>
            </a:r>
          </a:p>
          <a:p>
            <a:pPr lvl="1"/>
            <a:r>
              <a:rPr lang="en-US" dirty="0"/>
              <a:t>Never-smokers:</a:t>
            </a:r>
          </a:p>
          <a:p>
            <a:pPr lvl="2"/>
            <a:r>
              <a:rPr lang="en-US" dirty="0"/>
              <a:t>2.9% of lung cancer in women</a:t>
            </a:r>
          </a:p>
          <a:p>
            <a:pPr lvl="2"/>
            <a:r>
              <a:rPr lang="en-US" dirty="0"/>
              <a:t>0% of lung cancer in men</a:t>
            </a:r>
          </a:p>
          <a:p>
            <a:pPr eaLnBrk="1" hangingPunct="1">
              <a:lnSpc>
                <a:spcPct val="90000"/>
              </a:lnSpc>
            </a:pPr>
            <a:r>
              <a:rPr lang="en-US" altLang="en-US" dirty="0"/>
              <a:t>Highly responsive to chemotherapy and radiotherapy, but relapses common</a:t>
            </a:r>
          </a:p>
          <a:p>
            <a:pPr eaLnBrk="1" hangingPunct="1">
              <a:lnSpc>
                <a:spcPct val="90000"/>
              </a:lnSpc>
            </a:pPr>
            <a:endParaRPr lang="en-US" altLang="en-US" sz="1600" dirty="0"/>
          </a:p>
          <a:p>
            <a:pPr eaLnBrk="1" hangingPunct="1">
              <a:lnSpc>
                <a:spcPct val="90000"/>
              </a:lnSpc>
            </a:pPr>
            <a:r>
              <a:rPr lang="en-US" altLang="en-US" dirty="0"/>
              <a:t>5-yr survival – 3-8% of all patients; 10-13% in patients with limited disease</a:t>
            </a: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5555" y="395832"/>
            <a:ext cx="10141903" cy="687901"/>
          </a:xfrm>
        </p:spPr>
        <p:txBody>
          <a:bodyPr/>
          <a:lstStyle/>
          <a:p>
            <a:pPr algn="ctr"/>
            <a:r>
              <a:rPr lang="en-US" sz="4400"/>
              <a:t>Staging</a:t>
            </a:r>
          </a:p>
        </p:txBody>
      </p:sp>
      <p:sp>
        <p:nvSpPr>
          <p:cNvPr id="15" name="Content Placeholder 14">
            <a:extLst>
              <a:ext uri="{FF2B5EF4-FFF2-40B4-BE49-F238E27FC236}">
                <a16:creationId xmlns:a16="http://schemas.microsoft.com/office/drawing/2014/main" id="{8C143DB1-8CD2-4F58-B835-FBE508756954}"/>
              </a:ext>
            </a:extLst>
          </p:cNvPr>
          <p:cNvSpPr>
            <a:spLocks noGrp="1"/>
          </p:cNvSpPr>
          <p:nvPr>
            <p:ph idx="1"/>
          </p:nvPr>
        </p:nvSpPr>
        <p:spPr>
          <a:xfrm>
            <a:off x="1275555" y="1151927"/>
            <a:ext cx="9709616" cy="5059227"/>
          </a:xfrm>
        </p:spPr>
        <p:txBody>
          <a:bodyPr/>
          <a:lstStyle/>
          <a:p>
            <a:r>
              <a:rPr lang="en-US" dirty="0"/>
              <a:t>Staging workup</a:t>
            </a:r>
          </a:p>
          <a:p>
            <a:pPr lvl="1"/>
            <a:r>
              <a:rPr lang="en-US" sz="2400" dirty="0"/>
              <a:t>CT chest/abdomen/pelvis</a:t>
            </a:r>
          </a:p>
          <a:p>
            <a:pPr lvl="1"/>
            <a:r>
              <a:rPr lang="en-US" sz="2400" dirty="0"/>
              <a:t>Brain MRI</a:t>
            </a:r>
          </a:p>
          <a:p>
            <a:pPr lvl="1"/>
            <a:r>
              <a:rPr lang="en-US" sz="2400" dirty="0"/>
              <a:t>PET scan to rule out distant metastases</a:t>
            </a:r>
          </a:p>
          <a:p>
            <a:endParaRPr lang="en-US" dirty="0"/>
          </a:p>
        </p:txBody>
      </p:sp>
      <p:graphicFrame>
        <p:nvGraphicFramePr>
          <p:cNvPr id="3" name="Table 2">
            <a:extLst>
              <a:ext uri="{FF2B5EF4-FFF2-40B4-BE49-F238E27FC236}">
                <a16:creationId xmlns:a16="http://schemas.microsoft.com/office/drawing/2014/main" id="{213A2831-E802-C3B7-DB8F-0263DABE67F0}"/>
              </a:ext>
            </a:extLst>
          </p:cNvPr>
          <p:cNvGraphicFramePr>
            <a:graphicFrameLocks noGrp="1"/>
          </p:cNvGraphicFramePr>
          <p:nvPr/>
        </p:nvGraphicFramePr>
        <p:xfrm>
          <a:off x="1012505" y="3138804"/>
          <a:ext cx="10668001" cy="2415862"/>
        </p:xfrm>
        <a:graphic>
          <a:graphicData uri="http://schemas.openxmlformats.org/drawingml/2006/table">
            <a:tbl>
              <a:tblPr firstRow="1" bandRow="1">
                <a:tableStyleId>{21E4AEA4-8DFA-4A89-87EB-49C32662AFE0}</a:tableStyleId>
              </a:tblPr>
              <a:tblGrid>
                <a:gridCol w="3386666">
                  <a:extLst>
                    <a:ext uri="{9D8B030D-6E8A-4147-A177-3AD203B41FA5}">
                      <a16:colId xmlns:a16="http://schemas.microsoft.com/office/drawing/2014/main" val="20000"/>
                    </a:ext>
                  </a:extLst>
                </a:gridCol>
                <a:gridCol w="5501357">
                  <a:extLst>
                    <a:ext uri="{9D8B030D-6E8A-4147-A177-3AD203B41FA5}">
                      <a16:colId xmlns:a16="http://schemas.microsoft.com/office/drawing/2014/main" val="20001"/>
                    </a:ext>
                  </a:extLst>
                </a:gridCol>
                <a:gridCol w="1779978">
                  <a:extLst>
                    <a:ext uri="{9D8B030D-6E8A-4147-A177-3AD203B41FA5}">
                      <a16:colId xmlns:a16="http://schemas.microsoft.com/office/drawing/2014/main" val="20002"/>
                    </a:ext>
                  </a:extLst>
                </a:gridCol>
              </a:tblGrid>
              <a:tr h="503276">
                <a:tc>
                  <a:txBody>
                    <a:bodyPr/>
                    <a:lstStyle/>
                    <a:p>
                      <a:r>
                        <a:rPr lang="en-US" sz="2000">
                          <a:latin typeface="Arial" panose="020B0604020202020204" pitchFamily="34" charset="0"/>
                          <a:cs typeface="Arial" panose="020B0604020202020204" pitchFamily="34" charset="0"/>
                        </a:rPr>
                        <a:t>TNM Staging</a:t>
                      </a:r>
                    </a:p>
                  </a:txBody>
                  <a:tcPr marL="68580" marR="68580" marT="34290" marB="34290"/>
                </a:tc>
                <a:tc>
                  <a:txBody>
                    <a:bodyPr/>
                    <a:lstStyle/>
                    <a:p>
                      <a:pPr algn="ctr"/>
                      <a:r>
                        <a:rPr lang="en-US" sz="2000">
                          <a:latin typeface="Arial" panose="020B0604020202020204" pitchFamily="34" charset="0"/>
                          <a:cs typeface="Arial" panose="020B0604020202020204" pitchFamily="34" charset="0"/>
                        </a:rPr>
                        <a:t>VA Staging</a:t>
                      </a:r>
                    </a:p>
                  </a:txBody>
                  <a:tcPr marL="68580" marR="68580" marT="34290" marB="34290"/>
                </a:tc>
                <a:tc>
                  <a:txBody>
                    <a:bodyPr/>
                    <a:lstStyle/>
                    <a:p>
                      <a:pPr algn="ctr"/>
                      <a:r>
                        <a:rPr lang="en-US" sz="2000" dirty="0">
                          <a:latin typeface="Arial" panose="020B0604020202020204" pitchFamily="34" charset="0"/>
                          <a:cs typeface="Arial" panose="020B0604020202020204" pitchFamily="34" charset="0"/>
                        </a:rPr>
                        <a:t>Incidence (%)</a:t>
                      </a:r>
                    </a:p>
                  </a:txBody>
                  <a:tcPr marL="68580" marR="68580" marT="34290" marB="34290"/>
                </a:tc>
                <a:extLst>
                  <a:ext uri="{0D108BD9-81ED-4DB2-BD59-A6C34878D82A}">
                    <a16:rowId xmlns:a16="http://schemas.microsoft.com/office/drawing/2014/main" val="10000"/>
                  </a:ext>
                </a:extLst>
              </a:tr>
              <a:tr h="415745">
                <a:tc>
                  <a:txBody>
                    <a:bodyPr/>
                    <a:lstStyle/>
                    <a:p>
                      <a:r>
                        <a:rPr lang="en-US" sz="2000">
                          <a:solidFill>
                            <a:schemeClr val="bg2">
                              <a:lumMod val="10000"/>
                            </a:schemeClr>
                          </a:solidFill>
                          <a:latin typeface="Arial" panose="020B0604020202020204" pitchFamily="34" charset="0"/>
                          <a:cs typeface="Arial" panose="020B0604020202020204" pitchFamily="34" charset="0"/>
                        </a:rPr>
                        <a:t>T1-T2,</a:t>
                      </a:r>
                      <a:r>
                        <a:rPr lang="en-US" sz="2000" baseline="0">
                          <a:solidFill>
                            <a:schemeClr val="bg2">
                              <a:lumMod val="10000"/>
                            </a:schemeClr>
                          </a:solidFill>
                          <a:latin typeface="Arial" panose="020B0604020202020204" pitchFamily="34" charset="0"/>
                          <a:cs typeface="Arial" panose="020B0604020202020204" pitchFamily="34" charset="0"/>
                        </a:rPr>
                        <a:t> N0, M0 (stage I)</a:t>
                      </a:r>
                    </a:p>
                  </a:txBody>
                  <a:tcPr marL="68580" marR="68580" marT="34290" marB="34290"/>
                </a:tc>
                <a:tc>
                  <a:txBody>
                    <a:bodyPr/>
                    <a:lstStyle/>
                    <a:p>
                      <a:pPr algn="ctr"/>
                      <a:r>
                        <a:rPr lang="en-US" sz="2000">
                          <a:solidFill>
                            <a:schemeClr val="bg2">
                              <a:lumMod val="10000"/>
                            </a:schemeClr>
                          </a:solidFill>
                          <a:latin typeface="Arial" panose="020B0604020202020204" pitchFamily="34" charset="0"/>
                          <a:cs typeface="Arial" panose="020B0604020202020204" pitchFamily="34" charset="0"/>
                        </a:rPr>
                        <a:t>Limited stage</a:t>
                      </a:r>
                    </a:p>
                  </a:txBody>
                  <a:tcPr marL="68580" marR="68580" marT="34290" marB="34290"/>
                </a:tc>
                <a:tc>
                  <a:txBody>
                    <a:bodyPr/>
                    <a:lstStyle/>
                    <a:p>
                      <a:pPr algn="ctr"/>
                      <a:r>
                        <a:rPr lang="en-US" sz="2000">
                          <a:solidFill>
                            <a:schemeClr val="bg2">
                              <a:lumMod val="10000"/>
                            </a:schemeClr>
                          </a:solidFill>
                          <a:latin typeface="Arial" panose="020B0604020202020204" pitchFamily="34" charset="0"/>
                          <a:cs typeface="Arial" panose="020B0604020202020204" pitchFamily="34" charset="0"/>
                        </a:rPr>
                        <a:t>~ 5</a:t>
                      </a:r>
                    </a:p>
                  </a:txBody>
                  <a:tcPr marL="68580" marR="68580" marT="34290" marB="34290"/>
                </a:tc>
                <a:extLst>
                  <a:ext uri="{0D108BD9-81ED-4DB2-BD59-A6C34878D82A}">
                    <a16:rowId xmlns:a16="http://schemas.microsoft.com/office/drawing/2014/main" val="10001"/>
                  </a:ext>
                </a:extLst>
              </a:tr>
              <a:tr h="628575">
                <a:tc>
                  <a:txBody>
                    <a:bodyPr/>
                    <a:lstStyle/>
                    <a:p>
                      <a:r>
                        <a:rPr lang="en-US" sz="2000" dirty="0">
                          <a:solidFill>
                            <a:schemeClr val="bg2">
                              <a:lumMod val="10000"/>
                            </a:schemeClr>
                          </a:solidFill>
                          <a:latin typeface="Arial" panose="020B0604020202020204" pitchFamily="34" charset="0"/>
                          <a:cs typeface="Arial" panose="020B0604020202020204" pitchFamily="34" charset="0"/>
                        </a:rPr>
                        <a:t>T any, N any, M0 (stage I-III)</a:t>
                      </a:r>
                    </a:p>
                  </a:txBody>
                  <a:tcPr marL="68580" marR="68580" marT="34290" marB="34290"/>
                </a:tc>
                <a:tc>
                  <a:txBody>
                    <a:bodyPr/>
                    <a:lstStyle/>
                    <a:p>
                      <a:pPr algn="ctr"/>
                      <a:r>
                        <a:rPr lang="en-US" sz="2000">
                          <a:solidFill>
                            <a:schemeClr val="bg2">
                              <a:lumMod val="10000"/>
                            </a:schemeClr>
                          </a:solidFill>
                          <a:latin typeface="Arial" panose="020B0604020202020204" pitchFamily="34" charset="0"/>
                          <a:cs typeface="Arial" panose="020B0604020202020204" pitchFamily="34" charset="0"/>
                        </a:rPr>
                        <a:t>Limited stage; disease burden contained</a:t>
                      </a:r>
                      <a:r>
                        <a:rPr lang="en-US" sz="2000" baseline="0">
                          <a:solidFill>
                            <a:schemeClr val="bg2">
                              <a:lumMod val="10000"/>
                            </a:schemeClr>
                          </a:solidFill>
                          <a:latin typeface="Arial" panose="020B0604020202020204" pitchFamily="34" charset="0"/>
                          <a:cs typeface="Arial" panose="020B0604020202020204" pitchFamily="34" charset="0"/>
                        </a:rPr>
                        <a:t> within radiation field</a:t>
                      </a:r>
                      <a:endParaRPr lang="en-US" sz="2000">
                        <a:solidFill>
                          <a:schemeClr val="bg2">
                            <a:lumMod val="10000"/>
                          </a:schemeClr>
                        </a:solidFill>
                        <a:latin typeface="Arial" panose="020B0604020202020204" pitchFamily="34" charset="0"/>
                        <a:cs typeface="Arial" panose="020B0604020202020204" pitchFamily="34" charset="0"/>
                      </a:endParaRPr>
                    </a:p>
                  </a:txBody>
                  <a:tcPr marL="68580" marR="68580" marT="34290" marB="34290"/>
                </a:tc>
                <a:tc>
                  <a:txBody>
                    <a:bodyPr/>
                    <a:lstStyle/>
                    <a:p>
                      <a:pPr algn="ctr"/>
                      <a:r>
                        <a:rPr lang="en-US" sz="2000">
                          <a:solidFill>
                            <a:schemeClr val="bg2">
                              <a:lumMod val="10000"/>
                            </a:schemeClr>
                          </a:solidFill>
                          <a:latin typeface="Arial" panose="020B0604020202020204" pitchFamily="34" charset="0"/>
                          <a:cs typeface="Arial" panose="020B0604020202020204" pitchFamily="34" charset="0"/>
                        </a:rPr>
                        <a:t>~ 30</a:t>
                      </a:r>
                    </a:p>
                  </a:txBody>
                  <a:tcPr marL="68580" marR="68580" marT="34290" marB="34290"/>
                </a:tc>
                <a:extLst>
                  <a:ext uri="{0D108BD9-81ED-4DB2-BD59-A6C34878D82A}">
                    <a16:rowId xmlns:a16="http://schemas.microsoft.com/office/drawing/2014/main" val="10002"/>
                  </a:ext>
                </a:extLst>
              </a:tr>
              <a:tr h="818661">
                <a:tc>
                  <a:txBody>
                    <a:bodyPr/>
                    <a:lstStyle/>
                    <a:p>
                      <a:r>
                        <a:rPr lang="en-US" sz="2000" dirty="0">
                          <a:solidFill>
                            <a:schemeClr val="bg2">
                              <a:lumMod val="10000"/>
                            </a:schemeClr>
                          </a:solidFill>
                          <a:latin typeface="Arial" panose="020B0604020202020204" pitchFamily="34" charset="0"/>
                          <a:cs typeface="Arial" panose="020B0604020202020204" pitchFamily="34" charset="0"/>
                        </a:rPr>
                        <a:t>T any, N any, M1 (stage IV)</a:t>
                      </a:r>
                    </a:p>
                  </a:txBody>
                  <a:tcPr marL="68580" marR="68580" marT="34290" marB="34290"/>
                </a:tc>
                <a:tc>
                  <a:txBody>
                    <a:bodyPr/>
                    <a:lstStyle/>
                    <a:p>
                      <a:pPr algn="ctr"/>
                      <a:r>
                        <a:rPr lang="en-US" sz="2000" dirty="0">
                          <a:solidFill>
                            <a:schemeClr val="bg2">
                              <a:lumMod val="10000"/>
                            </a:schemeClr>
                          </a:solidFill>
                          <a:latin typeface="Arial" panose="020B0604020202020204" pitchFamily="34" charset="0"/>
                          <a:cs typeface="Arial" panose="020B0604020202020204" pitchFamily="34" charset="0"/>
                        </a:rPr>
                        <a:t>Extensive</a:t>
                      </a:r>
                      <a:r>
                        <a:rPr lang="en-US" sz="2000" baseline="0" dirty="0">
                          <a:solidFill>
                            <a:schemeClr val="bg2">
                              <a:lumMod val="10000"/>
                            </a:schemeClr>
                          </a:solidFill>
                          <a:latin typeface="Arial" panose="020B0604020202020204" pitchFamily="34" charset="0"/>
                          <a:cs typeface="Arial" panose="020B0604020202020204" pitchFamily="34" charset="0"/>
                        </a:rPr>
                        <a:t> stage; </a:t>
                      </a:r>
                      <a:br>
                        <a:rPr lang="en-US" sz="2000" baseline="0" dirty="0">
                          <a:solidFill>
                            <a:schemeClr val="bg2">
                              <a:lumMod val="10000"/>
                            </a:schemeClr>
                          </a:solidFill>
                          <a:latin typeface="Arial" panose="020B0604020202020204" pitchFamily="34" charset="0"/>
                          <a:cs typeface="Arial" panose="020B0604020202020204" pitchFamily="34" charset="0"/>
                        </a:rPr>
                      </a:br>
                      <a:r>
                        <a:rPr lang="en-US" sz="2000" baseline="0" dirty="0">
                          <a:solidFill>
                            <a:schemeClr val="bg2">
                              <a:lumMod val="10000"/>
                            </a:schemeClr>
                          </a:solidFill>
                          <a:latin typeface="Arial" panose="020B0604020202020204" pitchFamily="34" charset="0"/>
                          <a:cs typeface="Arial" panose="020B0604020202020204" pitchFamily="34" charset="0"/>
                        </a:rPr>
                        <a:t>disease burden beyond radiation field</a:t>
                      </a:r>
                      <a:endParaRPr lang="en-US" sz="2000" dirty="0">
                        <a:solidFill>
                          <a:schemeClr val="bg2">
                            <a:lumMod val="10000"/>
                          </a:schemeClr>
                        </a:solidFill>
                        <a:latin typeface="Arial" panose="020B0604020202020204" pitchFamily="34" charset="0"/>
                        <a:cs typeface="Arial" panose="020B0604020202020204" pitchFamily="34" charset="0"/>
                      </a:endParaRPr>
                    </a:p>
                  </a:txBody>
                  <a:tcPr marL="68580" marR="68580" marT="34290" marB="34290"/>
                </a:tc>
                <a:tc>
                  <a:txBody>
                    <a:bodyPr/>
                    <a:lstStyle/>
                    <a:p>
                      <a:pPr algn="ctr"/>
                      <a:r>
                        <a:rPr lang="en-US" sz="2000" dirty="0">
                          <a:solidFill>
                            <a:schemeClr val="bg2">
                              <a:lumMod val="10000"/>
                            </a:schemeClr>
                          </a:solidFill>
                          <a:latin typeface="Arial" panose="020B0604020202020204" pitchFamily="34" charset="0"/>
                          <a:cs typeface="Arial" panose="020B0604020202020204" pitchFamily="34" charset="0"/>
                        </a:rPr>
                        <a:t>~ 65</a:t>
                      </a:r>
                    </a:p>
                  </a:txBody>
                  <a:tcPr marL="68580" marR="68580" marT="34290" marB="3429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4146971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chor="ctr"/>
          <a:lstStyle/>
          <a:p>
            <a:pPr eaLnBrk="1" hangingPunct="1"/>
            <a:r>
              <a:rPr lang="en-US" altLang="en-US"/>
              <a:t>Treatment</a:t>
            </a:r>
          </a:p>
        </p:txBody>
      </p:sp>
      <p:sp>
        <p:nvSpPr>
          <p:cNvPr id="56323" name="Rectangle 3"/>
          <p:cNvSpPr>
            <a:spLocks noGrp="1" noChangeArrowheads="1"/>
          </p:cNvSpPr>
          <p:nvPr>
            <p:ph type="body" idx="1"/>
          </p:nvPr>
        </p:nvSpPr>
        <p:spPr>
          <a:xfrm>
            <a:off x="1275555" y="1591733"/>
            <a:ext cx="10397155" cy="4980205"/>
          </a:xfrm>
        </p:spPr>
        <p:txBody>
          <a:bodyPr/>
          <a:lstStyle/>
          <a:p>
            <a:pPr>
              <a:lnSpc>
                <a:spcPct val="100000"/>
              </a:lnSpc>
              <a:spcBef>
                <a:spcPts val="0"/>
              </a:spcBef>
            </a:pPr>
            <a:r>
              <a:rPr lang="en-US" altLang="en-US" dirty="0"/>
              <a:t>Limited stage (Goal = CURE)</a:t>
            </a:r>
          </a:p>
          <a:p>
            <a:pPr lvl="1">
              <a:spcBef>
                <a:spcPts val="0"/>
              </a:spcBef>
            </a:pPr>
            <a:r>
              <a:rPr lang="en-US" altLang="en-US" dirty="0"/>
              <a:t>Combination chemotherapy + TRT</a:t>
            </a:r>
          </a:p>
          <a:p>
            <a:pPr lvl="2">
              <a:lnSpc>
                <a:spcPct val="100000"/>
              </a:lnSpc>
              <a:spcBef>
                <a:spcPts val="0"/>
              </a:spcBef>
            </a:pPr>
            <a:r>
              <a:rPr lang="en-US" altLang="en-US" dirty="0"/>
              <a:t>Chemotherapy - platinum + etoposide</a:t>
            </a:r>
          </a:p>
          <a:p>
            <a:pPr lvl="2">
              <a:lnSpc>
                <a:spcPct val="100000"/>
              </a:lnSpc>
              <a:spcBef>
                <a:spcPts val="0"/>
              </a:spcBef>
            </a:pPr>
            <a:r>
              <a:rPr lang="en-US" dirty="0"/>
              <a:t>TRT moderately improves survival in patients with LS-SCLC treated with combination chemotherapy</a:t>
            </a:r>
          </a:p>
          <a:p>
            <a:pPr lvl="2">
              <a:lnSpc>
                <a:spcPct val="100000"/>
              </a:lnSpc>
              <a:spcBef>
                <a:spcPts val="0"/>
              </a:spcBef>
            </a:pPr>
            <a:endParaRPr lang="en-US" altLang="en-US" dirty="0"/>
          </a:p>
        </p:txBody>
      </p:sp>
    </p:spTree>
    <p:extLst>
      <p:ext uri="{BB962C8B-B14F-4D97-AF65-F5344CB8AC3E}">
        <p14:creationId xmlns:p14="http://schemas.microsoft.com/office/powerpoint/2010/main" val="245533717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334813" y="315310"/>
            <a:ext cx="10363200" cy="966952"/>
          </a:xfrm>
        </p:spPr>
        <p:txBody>
          <a:bodyPr anchor="ctr"/>
          <a:lstStyle/>
          <a:p>
            <a:pPr algn="ctr" eaLnBrk="1" hangingPunct="1"/>
            <a:r>
              <a:rPr lang="en-US" altLang="en-US" sz="4800" dirty="0"/>
              <a:t>Radiation in SCLC - CALGB 30610</a:t>
            </a:r>
          </a:p>
        </p:txBody>
      </p:sp>
      <p:sp>
        <p:nvSpPr>
          <p:cNvPr id="3" name="Text Placeholder 2">
            <a:extLst>
              <a:ext uri="{FF2B5EF4-FFF2-40B4-BE49-F238E27FC236}">
                <a16:creationId xmlns:a16="http://schemas.microsoft.com/office/drawing/2014/main" id="{030CE349-2DF1-4CFF-BDA3-BE8D1A151211}"/>
              </a:ext>
            </a:extLst>
          </p:cNvPr>
          <p:cNvSpPr>
            <a:spLocks noGrp="1"/>
          </p:cNvSpPr>
          <p:nvPr>
            <p:ph type="body" sz="half" idx="1"/>
          </p:nvPr>
        </p:nvSpPr>
        <p:spPr>
          <a:xfrm>
            <a:off x="1016000" y="1449043"/>
            <a:ext cx="4690737" cy="4741549"/>
          </a:xfrm>
        </p:spPr>
        <p:txBody>
          <a:bodyPr>
            <a:normAutofit/>
          </a:bodyPr>
          <a:lstStyle/>
          <a:p>
            <a:pPr marL="342900" indent="-342900">
              <a:lnSpc>
                <a:spcPct val="120000"/>
              </a:lnSpc>
              <a:spcBef>
                <a:spcPts val="0"/>
              </a:spcBef>
              <a:buFont typeface="Arial" panose="020B0604020202020204" pitchFamily="34" charset="0"/>
              <a:buChar char="•"/>
            </a:pPr>
            <a:r>
              <a:rPr lang="en-US" sz="2200" dirty="0"/>
              <a:t>638 patients with LS-SCLC; </a:t>
            </a:r>
            <a:br>
              <a:rPr lang="en-US" sz="2200" dirty="0"/>
            </a:br>
            <a:r>
              <a:rPr lang="en-US" sz="2200" dirty="0"/>
              <a:t>PS - 0-2. </a:t>
            </a:r>
          </a:p>
          <a:p>
            <a:pPr marL="342900" indent="-342900">
              <a:lnSpc>
                <a:spcPct val="120000"/>
              </a:lnSpc>
              <a:spcBef>
                <a:spcPts val="0"/>
              </a:spcBef>
              <a:buFont typeface="Arial" panose="020B0604020202020204" pitchFamily="34" charset="0"/>
              <a:buChar char="•"/>
            </a:pPr>
            <a:r>
              <a:rPr lang="en-US" sz="2200" dirty="0"/>
              <a:t>1:1:1 randomization to 45 Gy BID over 3 weeks, 70 Gy QD over </a:t>
            </a:r>
            <a:br>
              <a:rPr lang="en-US" sz="2200" dirty="0"/>
            </a:br>
            <a:r>
              <a:rPr lang="en-US" sz="2200" dirty="0"/>
              <a:t>7 weeks, 61.2 Gy concomitant boost (CB) over 5 weeks. </a:t>
            </a:r>
          </a:p>
          <a:p>
            <a:pPr marL="342900" indent="-342900">
              <a:lnSpc>
                <a:spcPct val="120000"/>
              </a:lnSpc>
              <a:spcBef>
                <a:spcPts val="0"/>
              </a:spcBef>
              <a:buFont typeface="Arial" panose="020B0604020202020204" pitchFamily="34" charset="0"/>
              <a:buChar char="•"/>
            </a:pPr>
            <a:r>
              <a:rPr lang="en-US" sz="2200" dirty="0"/>
              <a:t>TRT - starting with 1st or 2nd </a:t>
            </a:r>
            <a:br>
              <a:rPr lang="en-US" sz="2200" dirty="0"/>
            </a:br>
            <a:r>
              <a:rPr lang="en-US" sz="2200" dirty="0"/>
              <a:t>(of 4 total) chemotherapy cycles. </a:t>
            </a:r>
          </a:p>
          <a:p>
            <a:pPr marL="342900" indent="-342900">
              <a:lnSpc>
                <a:spcPct val="120000"/>
              </a:lnSpc>
              <a:spcBef>
                <a:spcPts val="0"/>
              </a:spcBef>
              <a:buFont typeface="Arial" panose="020B0604020202020204" pitchFamily="34" charset="0"/>
              <a:buChar char="•"/>
            </a:pPr>
            <a:r>
              <a:rPr lang="en-US" sz="2200" dirty="0"/>
              <a:t>Primary endpoint - OS</a:t>
            </a:r>
          </a:p>
        </p:txBody>
      </p:sp>
      <p:sp>
        <p:nvSpPr>
          <p:cNvPr id="2" name="TextBox 1">
            <a:extLst>
              <a:ext uri="{FF2B5EF4-FFF2-40B4-BE49-F238E27FC236}">
                <a16:creationId xmlns:a16="http://schemas.microsoft.com/office/drawing/2014/main" id="{BDBEBC3E-EA0E-484F-992B-8BA28CFF12D4}"/>
              </a:ext>
            </a:extLst>
          </p:cNvPr>
          <p:cNvSpPr txBox="1"/>
          <p:nvPr/>
        </p:nvSpPr>
        <p:spPr>
          <a:xfrm>
            <a:off x="1166648" y="6507768"/>
            <a:ext cx="4025462"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Bogart J. J Clin Oncol. 2023;41:2394-2402.</a:t>
            </a:r>
          </a:p>
        </p:txBody>
      </p:sp>
      <p:pic>
        <p:nvPicPr>
          <p:cNvPr id="7" name="Picture 2">
            <a:extLst>
              <a:ext uri="{FF2B5EF4-FFF2-40B4-BE49-F238E27FC236}">
                <a16:creationId xmlns:a16="http://schemas.microsoft.com/office/drawing/2014/main" id="{E3A23875-0E26-47D4-8F68-B70A6E8A675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5687634" y="1861851"/>
            <a:ext cx="6305964" cy="3547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508807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2784B-DC04-3E3D-C132-F3FF850108B7}"/>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49C3D0E7-F2D5-023D-B692-445CA3484B3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5187699" y="1943100"/>
            <a:ext cx="6814785" cy="2971800"/>
          </a:xfrm>
          <a:prstGeom prst="rect">
            <a:avLst/>
          </a:prstGeom>
          <a:noFill/>
          <a:extLst>
            <a:ext uri="{909E8E84-426E-40DD-AFC4-6F175D3DCCD1}">
              <a14:hiddenFill xmlns:a14="http://schemas.microsoft.com/office/drawing/2010/main">
                <a:solidFill>
                  <a:srgbClr val="FFFFFF"/>
                </a:solidFill>
              </a14:hiddenFill>
            </a:ext>
          </a:extLst>
        </p:spPr>
      </p:pic>
      <p:sp>
        <p:nvSpPr>
          <p:cNvPr id="56322" name="Rectangle 2">
            <a:extLst>
              <a:ext uri="{FF2B5EF4-FFF2-40B4-BE49-F238E27FC236}">
                <a16:creationId xmlns:a16="http://schemas.microsoft.com/office/drawing/2014/main" id="{B05816F5-7F8D-1AA5-A363-E92B57928074}"/>
              </a:ext>
            </a:extLst>
          </p:cNvPr>
          <p:cNvSpPr>
            <a:spLocks noGrp="1" noChangeArrowheads="1"/>
          </p:cNvSpPr>
          <p:nvPr>
            <p:ph type="title"/>
          </p:nvPr>
        </p:nvSpPr>
        <p:spPr>
          <a:xfrm>
            <a:off x="1334813" y="315310"/>
            <a:ext cx="10363200" cy="966952"/>
          </a:xfrm>
        </p:spPr>
        <p:txBody>
          <a:bodyPr anchor="ctr"/>
          <a:lstStyle/>
          <a:p>
            <a:pPr algn="ctr" eaLnBrk="1" hangingPunct="1"/>
            <a:r>
              <a:rPr lang="en-US" altLang="en-US" sz="4800" dirty="0"/>
              <a:t>Radiation in SCLC - CONVERT</a:t>
            </a:r>
          </a:p>
        </p:txBody>
      </p:sp>
      <p:sp>
        <p:nvSpPr>
          <p:cNvPr id="3" name="Text Placeholder 2">
            <a:extLst>
              <a:ext uri="{FF2B5EF4-FFF2-40B4-BE49-F238E27FC236}">
                <a16:creationId xmlns:a16="http://schemas.microsoft.com/office/drawing/2014/main" id="{B19CF5D0-F2AC-10BB-AC04-134F2C396297}"/>
              </a:ext>
            </a:extLst>
          </p:cNvPr>
          <p:cNvSpPr>
            <a:spLocks noGrp="1"/>
          </p:cNvSpPr>
          <p:nvPr>
            <p:ph type="body" sz="half" idx="1"/>
          </p:nvPr>
        </p:nvSpPr>
        <p:spPr>
          <a:xfrm>
            <a:off x="1016000" y="1449043"/>
            <a:ext cx="4025462" cy="4741549"/>
          </a:xfrm>
        </p:spPr>
        <p:txBody>
          <a:bodyPr>
            <a:normAutofit/>
          </a:bodyPr>
          <a:lstStyle/>
          <a:p>
            <a:pPr marL="342900" indent="-342900">
              <a:lnSpc>
                <a:spcPct val="120000"/>
              </a:lnSpc>
              <a:spcBef>
                <a:spcPts val="0"/>
              </a:spcBef>
              <a:buFont typeface="Arial" panose="020B0604020202020204" pitchFamily="34" charset="0"/>
              <a:buChar char="•"/>
            </a:pPr>
            <a:r>
              <a:rPr lang="en-US" sz="2400" dirty="0"/>
              <a:t>547 patients with LS-SCLC; PS - 0-1. </a:t>
            </a:r>
          </a:p>
          <a:p>
            <a:pPr marL="342900" indent="-342900">
              <a:lnSpc>
                <a:spcPct val="120000"/>
              </a:lnSpc>
              <a:spcBef>
                <a:spcPts val="0"/>
              </a:spcBef>
              <a:buFont typeface="Arial" panose="020B0604020202020204" pitchFamily="34" charset="0"/>
              <a:buChar char="•"/>
            </a:pPr>
            <a:r>
              <a:rPr lang="en-US" sz="2400" dirty="0"/>
              <a:t>1:1 randomization to 45 Gy BID over 3 weeks or 66 Gy QD over 6.5 weeks starting C1, D22. </a:t>
            </a:r>
          </a:p>
          <a:p>
            <a:pPr marL="342900" indent="-342900">
              <a:lnSpc>
                <a:spcPct val="120000"/>
              </a:lnSpc>
              <a:spcBef>
                <a:spcPts val="0"/>
              </a:spcBef>
              <a:buFont typeface="Arial" panose="020B0604020202020204" pitchFamily="34" charset="0"/>
              <a:buChar char="•"/>
            </a:pPr>
            <a:r>
              <a:rPr lang="en-US" sz="2400" dirty="0"/>
              <a:t>4-6 cycles of cisplatin-etoposide</a:t>
            </a:r>
          </a:p>
          <a:p>
            <a:pPr marL="342900" indent="-342900">
              <a:lnSpc>
                <a:spcPct val="120000"/>
              </a:lnSpc>
              <a:spcBef>
                <a:spcPts val="0"/>
              </a:spcBef>
              <a:buFont typeface="Arial" panose="020B0604020202020204" pitchFamily="34" charset="0"/>
              <a:buChar char="•"/>
            </a:pPr>
            <a:r>
              <a:rPr lang="en-US" sz="2400" dirty="0"/>
              <a:t>Primary endpoint - OS</a:t>
            </a:r>
          </a:p>
        </p:txBody>
      </p:sp>
      <p:sp>
        <p:nvSpPr>
          <p:cNvPr id="2" name="TextBox 1">
            <a:extLst>
              <a:ext uri="{FF2B5EF4-FFF2-40B4-BE49-F238E27FC236}">
                <a16:creationId xmlns:a16="http://schemas.microsoft.com/office/drawing/2014/main" id="{F9916BF3-517D-83EB-AD2A-2A1EB8B983C3}"/>
              </a:ext>
            </a:extLst>
          </p:cNvPr>
          <p:cNvSpPr txBox="1"/>
          <p:nvPr/>
        </p:nvSpPr>
        <p:spPr>
          <a:xfrm>
            <a:off x="1166648" y="6507768"/>
            <a:ext cx="4612360"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Walls GM. Int J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Radiat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Oncol Biol Phys. 2024;119(5):1386-1390.</a:t>
            </a:r>
          </a:p>
        </p:txBody>
      </p:sp>
      <p:sp>
        <p:nvSpPr>
          <p:cNvPr id="8" name="TextBox 7">
            <a:extLst>
              <a:ext uri="{FF2B5EF4-FFF2-40B4-BE49-F238E27FC236}">
                <a16:creationId xmlns:a16="http://schemas.microsoft.com/office/drawing/2014/main" id="{0FD54587-A7CC-9761-28E3-C97C603E926B}"/>
              </a:ext>
            </a:extLst>
          </p:cNvPr>
          <p:cNvSpPr txBox="1"/>
          <p:nvPr/>
        </p:nvSpPr>
        <p:spPr>
          <a:xfrm>
            <a:off x="5041462" y="5081681"/>
            <a:ext cx="6094476"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F1F1F"/>
                </a:solidFill>
                <a:effectLst/>
                <a:uLnTx/>
                <a:uFillTx/>
                <a:latin typeface="Arial" panose="020B0604020202020204" pitchFamily="34" charset="0"/>
                <a:ea typeface="+mn-ea"/>
                <a:cs typeface="Arial" panose="020B0604020202020204" pitchFamily="34" charset="0"/>
              </a:rPr>
              <a:t>Median OS –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F1F1F"/>
                </a:solidFill>
                <a:effectLst/>
                <a:uLnTx/>
                <a:uFillTx/>
                <a:latin typeface="Arial" panose="020B0604020202020204" pitchFamily="34" charset="0"/>
                <a:ea typeface="+mn-ea"/>
                <a:cs typeface="Arial" panose="020B0604020202020204" pitchFamily="34" charset="0"/>
              </a:rPr>
              <a:t>QD: 25.4 months (95% CI, 21.1-30.9)</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F1F1F"/>
                </a:solidFill>
                <a:effectLst/>
                <a:uLnTx/>
                <a:uFillTx/>
                <a:latin typeface="Arial" panose="020B0604020202020204" pitchFamily="34" charset="0"/>
                <a:ea typeface="+mn-ea"/>
                <a:cs typeface="Arial" panose="020B0604020202020204" pitchFamily="34" charset="0"/>
              </a:rPr>
              <a:t>BID: 30.0 months (95% CI, 25.3-36.5)</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535717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8595394E-07F0-3328-ACFF-9F3A23F43B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82" y="1204673"/>
            <a:ext cx="6107725" cy="5283414"/>
          </a:xfrm>
          <a:prstGeom prst="rect">
            <a:avLst/>
          </a:prstGeom>
          <a:noFill/>
          <a:extLst>
            <a:ext uri="{909E8E84-426E-40DD-AFC4-6F175D3DCCD1}">
              <a14:hiddenFill xmlns:a14="http://schemas.microsoft.com/office/drawing/2010/main">
                <a:solidFill>
                  <a:srgbClr val="FFFFFF"/>
                </a:solidFill>
              </a14:hiddenFill>
            </a:ext>
          </a:extLst>
        </p:spPr>
      </p:pic>
      <p:sp>
        <p:nvSpPr>
          <p:cNvPr id="31746" name="Rectangle 2">
            <a:extLst>
              <a:ext uri="{FF2B5EF4-FFF2-40B4-BE49-F238E27FC236}">
                <a16:creationId xmlns:a16="http://schemas.microsoft.com/office/drawing/2014/main" id="{A1457023-DE41-402D-A931-2A013B742D40}"/>
              </a:ext>
            </a:extLst>
          </p:cNvPr>
          <p:cNvSpPr>
            <a:spLocks noGrp="1" noChangeArrowheads="1"/>
          </p:cNvSpPr>
          <p:nvPr>
            <p:ph type="title"/>
          </p:nvPr>
        </p:nvSpPr>
        <p:spPr>
          <a:xfrm>
            <a:off x="2206062" y="369913"/>
            <a:ext cx="8253367" cy="810657"/>
          </a:xfrm>
        </p:spPr>
        <p:txBody>
          <a:bodyPr>
            <a:normAutofit fontScale="90000"/>
          </a:bodyPr>
          <a:lstStyle/>
          <a:p>
            <a:r>
              <a:rPr lang="en-US" altLang="en-US" dirty="0"/>
              <a:t>Rationale for IO </a:t>
            </a:r>
            <a:br>
              <a:rPr lang="en-US" altLang="en-US" dirty="0"/>
            </a:br>
            <a:r>
              <a:rPr lang="en-US" altLang="en-US" dirty="0"/>
              <a:t>High Tumor Mutation Burden</a:t>
            </a:r>
          </a:p>
        </p:txBody>
      </p:sp>
      <p:sp>
        <p:nvSpPr>
          <p:cNvPr id="3" name="TextBox 2">
            <a:extLst>
              <a:ext uri="{FF2B5EF4-FFF2-40B4-BE49-F238E27FC236}">
                <a16:creationId xmlns:a16="http://schemas.microsoft.com/office/drawing/2014/main" id="{FAEDE961-4D8E-4EA9-BB82-095FBA38D463}"/>
              </a:ext>
            </a:extLst>
          </p:cNvPr>
          <p:cNvSpPr txBox="1"/>
          <p:nvPr/>
        </p:nvSpPr>
        <p:spPr>
          <a:xfrm>
            <a:off x="1381053" y="6488087"/>
            <a:ext cx="3646311"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Büttner R.  ESMO Open 2019;4:e000442. </a:t>
            </a:r>
          </a:p>
        </p:txBody>
      </p:sp>
      <p:sp>
        <p:nvSpPr>
          <p:cNvPr id="6" name="Rectangle 5">
            <a:extLst>
              <a:ext uri="{FF2B5EF4-FFF2-40B4-BE49-F238E27FC236}">
                <a16:creationId xmlns:a16="http://schemas.microsoft.com/office/drawing/2014/main" id="{6EACC967-E77F-A848-2A37-4AA6A8E28A7C}"/>
              </a:ext>
            </a:extLst>
          </p:cNvPr>
          <p:cNvSpPr/>
          <p:nvPr/>
        </p:nvSpPr>
        <p:spPr>
          <a:xfrm>
            <a:off x="7660640" y="4307840"/>
            <a:ext cx="149013" cy="1469813"/>
          </a:xfrm>
          <a:prstGeom prst="rect">
            <a:avLst/>
          </a:prstGeom>
          <a:solidFill>
            <a:srgbClr val="FFFF00">
              <a:alpha val="9804"/>
            </a:srgbClr>
          </a:solidFill>
          <a:ln>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0752279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06D9F3-B128-A782-A86C-8C11DBAC2960}"/>
              </a:ext>
            </a:extLst>
          </p:cNvPr>
          <p:cNvPicPr>
            <a:picLocks noChangeAspect="1"/>
          </p:cNvPicPr>
          <p:nvPr/>
        </p:nvPicPr>
        <p:blipFill>
          <a:blip r:embed="rId2"/>
          <a:srcRect l="1443" t="2531" b="1"/>
          <a:stretch>
            <a:fillRect/>
          </a:stretch>
        </p:blipFill>
        <p:spPr>
          <a:xfrm>
            <a:off x="6890237" y="1966017"/>
            <a:ext cx="4682836" cy="3386202"/>
          </a:xfrm>
          <a:prstGeom prst="rect">
            <a:avLst/>
          </a:prstGeom>
        </p:spPr>
      </p:pic>
      <p:pic>
        <p:nvPicPr>
          <p:cNvPr id="1026" name="Picture 2">
            <a:extLst>
              <a:ext uri="{FF2B5EF4-FFF2-40B4-BE49-F238E27FC236}">
                <a16:creationId xmlns:a16="http://schemas.microsoft.com/office/drawing/2014/main" id="{918D6750-8B71-3E05-665B-1FF8DDE8CB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2" t="376" r="1567" b="68109"/>
          <a:stretch>
            <a:fillRect/>
          </a:stretch>
        </p:blipFill>
        <p:spPr bwMode="auto">
          <a:xfrm>
            <a:off x="990932" y="2255056"/>
            <a:ext cx="5899305" cy="2912315"/>
          </a:xfrm>
          <a:prstGeom prst="rect">
            <a:avLst/>
          </a:prstGeom>
          <a:noFill/>
          <a:extLst>
            <a:ext uri="{909E8E84-426E-40DD-AFC4-6F175D3DCCD1}">
              <a14:hiddenFill xmlns:a14="http://schemas.microsoft.com/office/drawing/2010/main">
                <a:solidFill>
                  <a:srgbClr val="FFFFFF"/>
                </a:solidFill>
              </a14:hiddenFill>
            </a:ext>
          </a:extLst>
        </p:spPr>
      </p:pic>
      <p:sp>
        <p:nvSpPr>
          <p:cNvPr id="57346" name="Rectangle 2"/>
          <p:cNvSpPr>
            <a:spLocks noGrp="1" noChangeArrowheads="1"/>
          </p:cNvSpPr>
          <p:nvPr>
            <p:ph type="title"/>
          </p:nvPr>
        </p:nvSpPr>
        <p:spPr>
          <a:xfrm>
            <a:off x="2480667" y="191560"/>
            <a:ext cx="7606427" cy="678168"/>
          </a:xfrm>
        </p:spPr>
        <p:txBody>
          <a:bodyPr/>
          <a:lstStyle/>
          <a:p>
            <a:pPr eaLnBrk="1" hangingPunct="1"/>
            <a:r>
              <a:rPr lang="en-US" altLang="en-US" dirty="0"/>
              <a:t>Treatment – ES-SCLC</a:t>
            </a:r>
          </a:p>
        </p:txBody>
      </p:sp>
      <p:sp>
        <p:nvSpPr>
          <p:cNvPr id="57347" name="Rectangle 3"/>
          <p:cNvSpPr>
            <a:spLocks noGrp="1" noChangeArrowheads="1"/>
          </p:cNvSpPr>
          <p:nvPr>
            <p:ph type="body" idx="1"/>
          </p:nvPr>
        </p:nvSpPr>
        <p:spPr>
          <a:xfrm>
            <a:off x="1262743" y="1238101"/>
            <a:ext cx="10215154" cy="4618413"/>
          </a:xfrm>
        </p:spPr>
        <p:txBody>
          <a:bodyPr/>
          <a:lstStyle/>
          <a:p>
            <a:pPr eaLnBrk="1" hangingPunct="1"/>
            <a:r>
              <a:rPr lang="en-US" altLang="en-US"/>
              <a:t>Two trials: IMpower133 and CASPIAN</a:t>
            </a:r>
          </a:p>
          <a:p>
            <a:pPr marL="0" indent="0">
              <a:buNone/>
            </a:pPr>
            <a:endParaRPr lang="en-US" altLang="en-US"/>
          </a:p>
        </p:txBody>
      </p:sp>
      <p:sp>
        <p:nvSpPr>
          <p:cNvPr id="4" name="TextBox 3"/>
          <p:cNvSpPr txBox="1"/>
          <p:nvPr/>
        </p:nvSpPr>
        <p:spPr>
          <a:xfrm>
            <a:off x="1032498" y="5355724"/>
            <a:ext cx="4854088"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Carboplatin+ etoposide+ atezolizumab</a:t>
            </a:r>
          </a:p>
        </p:txBody>
      </p:sp>
      <p:sp>
        <p:nvSpPr>
          <p:cNvPr id="7" name="TextBox 6"/>
          <p:cNvSpPr txBox="1"/>
          <p:nvPr/>
        </p:nvSpPr>
        <p:spPr>
          <a:xfrm>
            <a:off x="6890237" y="5368243"/>
            <a:ext cx="4197937"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Platinum+ etoposide+ durvalumab</a:t>
            </a:r>
          </a:p>
        </p:txBody>
      </p:sp>
      <p:sp>
        <p:nvSpPr>
          <p:cNvPr id="5" name="TextBox 4"/>
          <p:cNvSpPr txBox="1"/>
          <p:nvPr/>
        </p:nvSpPr>
        <p:spPr>
          <a:xfrm>
            <a:off x="1032497" y="6224887"/>
            <a:ext cx="5251383"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Horn L. N Engl J Med 2018; 379:2220-2229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Paz-Ares L. Lancet 2019; 394: 1929–39</a:t>
            </a:r>
          </a:p>
        </p:txBody>
      </p:sp>
    </p:spTree>
    <p:extLst>
      <p:ext uri="{BB962C8B-B14F-4D97-AF65-F5344CB8AC3E}">
        <p14:creationId xmlns:p14="http://schemas.microsoft.com/office/powerpoint/2010/main" val="176031805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306657" y="215440"/>
            <a:ext cx="10141903" cy="717621"/>
          </a:xfrm>
        </p:spPr>
        <p:txBody>
          <a:bodyPr anchor="ctr"/>
          <a:lstStyle/>
          <a:p>
            <a:pPr eaLnBrk="1" hangingPunct="1"/>
            <a:r>
              <a:rPr lang="en-US" altLang="en-US" dirty="0"/>
              <a:t>LS-SCLC - ADRIATIC</a:t>
            </a:r>
          </a:p>
        </p:txBody>
      </p:sp>
      <p:graphicFrame>
        <p:nvGraphicFramePr>
          <p:cNvPr id="4" name="Object 3">
            <a:extLst>
              <a:ext uri="{FF2B5EF4-FFF2-40B4-BE49-F238E27FC236}">
                <a16:creationId xmlns:a16="http://schemas.microsoft.com/office/drawing/2014/main" id="{A3BAA80A-2988-E22A-E3E2-73E4786AEB29}"/>
              </a:ext>
            </a:extLst>
          </p:cNvPr>
          <p:cNvGraphicFramePr>
            <a:graphicFrameLocks noChangeAspect="1"/>
          </p:cNvGraphicFramePr>
          <p:nvPr/>
        </p:nvGraphicFramePr>
        <p:xfrm>
          <a:off x="1462604" y="1091618"/>
          <a:ext cx="9821638" cy="4811550"/>
        </p:xfrm>
        <a:graphic>
          <a:graphicData uri="http://schemas.openxmlformats.org/presentationml/2006/ole">
            <mc:AlternateContent xmlns:mc="http://schemas.openxmlformats.org/markup-compatibility/2006">
              <mc:Choice xmlns:v="urn:schemas-microsoft-com:vml" Requires="v">
                <p:oleObj r:id="rId2" imgW="9031261" imgH="4424490" progId="">
                  <p:embed/>
                </p:oleObj>
              </mc:Choice>
              <mc:Fallback>
                <p:oleObj r:id="rId2" imgW="9031261" imgH="4424490" progId="">
                  <p:embed/>
                  <p:pic>
                    <p:nvPicPr>
                      <p:cNvPr id="4" name="Object 3">
                        <a:extLst>
                          <a:ext uri="{FF2B5EF4-FFF2-40B4-BE49-F238E27FC236}">
                            <a16:creationId xmlns:a16="http://schemas.microsoft.com/office/drawing/2014/main" id="{A3BAA80A-2988-E22A-E3E2-73E4786AEB29}"/>
                          </a:ext>
                        </a:extLst>
                      </p:cNvPr>
                      <p:cNvPicPr/>
                      <p:nvPr/>
                    </p:nvPicPr>
                    <p:blipFill>
                      <a:blip r:embed="rId3"/>
                      <a:stretch>
                        <a:fillRect/>
                      </a:stretch>
                    </p:blipFill>
                    <p:spPr>
                      <a:xfrm>
                        <a:off x="1462604" y="1091618"/>
                        <a:ext cx="9821638" cy="4811550"/>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DAAE97D1-0982-20C4-76B2-B3B30C300762}"/>
              </a:ext>
            </a:extLst>
          </p:cNvPr>
          <p:cNvSpPr txBox="1"/>
          <p:nvPr/>
        </p:nvSpPr>
        <p:spPr>
          <a:xfrm>
            <a:off x="1181878" y="6450563"/>
            <a:ext cx="3334138"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Cheng Y. N Engl J Med 2024;391:1313-1327</a:t>
            </a:r>
          </a:p>
        </p:txBody>
      </p:sp>
    </p:spTree>
    <p:extLst>
      <p:ext uri="{BB962C8B-B14F-4D97-AF65-F5344CB8AC3E}">
        <p14:creationId xmlns:p14="http://schemas.microsoft.com/office/powerpoint/2010/main" val="421653531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D21D273-1E04-3937-6E2A-56F3286EC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0" t="462" r="1406" b="69745"/>
          <a:stretch>
            <a:fillRect/>
          </a:stretch>
        </p:blipFill>
        <p:spPr bwMode="auto">
          <a:xfrm>
            <a:off x="1524000" y="1604248"/>
            <a:ext cx="10243282" cy="412452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B86644F-DC2A-22F8-2728-FAC3429C866C}"/>
              </a:ext>
            </a:extLst>
          </p:cNvPr>
          <p:cNvSpPr txBox="1"/>
          <p:nvPr/>
        </p:nvSpPr>
        <p:spPr>
          <a:xfrm>
            <a:off x="1181878" y="6450563"/>
            <a:ext cx="3334138"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Cheng Y. N Engl J Med 2024;391:1313-1327</a:t>
            </a:r>
          </a:p>
        </p:txBody>
      </p:sp>
      <p:sp>
        <p:nvSpPr>
          <p:cNvPr id="5" name="Title 4">
            <a:extLst>
              <a:ext uri="{FF2B5EF4-FFF2-40B4-BE49-F238E27FC236}">
                <a16:creationId xmlns:a16="http://schemas.microsoft.com/office/drawing/2014/main" id="{BAACD3C0-C026-9339-BB21-2856CEB7BFF5}"/>
              </a:ext>
            </a:extLst>
          </p:cNvPr>
          <p:cNvSpPr>
            <a:spLocks noGrp="1"/>
          </p:cNvSpPr>
          <p:nvPr>
            <p:ph type="title"/>
          </p:nvPr>
        </p:nvSpPr>
        <p:spPr>
          <a:xfrm>
            <a:off x="1275555" y="395832"/>
            <a:ext cx="10141903" cy="749564"/>
          </a:xfrm>
        </p:spPr>
        <p:txBody>
          <a:bodyPr/>
          <a:lstStyle/>
          <a:p>
            <a:r>
              <a:rPr lang="en-US" dirty="0"/>
              <a:t>ADRIATIC – Efficacy Results</a:t>
            </a: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56" dirty="0">
                <a:solidFill>
                  <a:schemeClr val="tx1"/>
                </a:solidFill>
                <a:latin typeface="Arial" charset="0"/>
                <a:ea typeface="+mn-ea"/>
                <a:cs typeface="+mn-cs"/>
              </a:rPr>
              <a:t>OS subgroup analysis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5555" y="953992"/>
            <a:ext cx="10496013" cy="5904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4">
            <a:extLst>
              <a:ext uri="{FF2B5EF4-FFF2-40B4-BE49-F238E27FC236}">
                <a16:creationId xmlns:a16="http://schemas.microsoft.com/office/drawing/2014/main" id="{24A80D0D-8942-C15A-CF50-F9912BFB4803}"/>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a:ln>
                  <a:noFill/>
                </a:ln>
                <a:solidFill>
                  <a:srgbClr val="AC1F2D"/>
                </a:solidFill>
                <a:effectLst/>
                <a:uLnTx/>
                <a:uFillTx/>
                <a:latin typeface="Arial"/>
                <a:ea typeface="+mj-ea"/>
                <a:cs typeface="Arial"/>
              </a:rPr>
              <a:t>ADRIATIC – Efficacy Results</a:t>
            </a:r>
            <a:endParaRPr kumimoji="0" lang="en-US" sz="4400" b="1" i="0" u="none" strike="noStrike" kern="1200" cap="none" spc="0" normalizeH="0" baseline="0" noProof="0" dirty="0">
              <a:ln>
                <a:noFill/>
              </a:ln>
              <a:solidFill>
                <a:srgbClr val="AC1F2D"/>
              </a:solidFill>
              <a:effectLst/>
              <a:uLnTx/>
              <a:uFillTx/>
              <a:latin typeface="Arial"/>
              <a:ea typeface="+mj-ea"/>
              <a:cs typeface="Arial"/>
            </a:endParaRPr>
          </a:p>
        </p:txBody>
      </p:sp>
      <p:sp>
        <p:nvSpPr>
          <p:cNvPr id="5" name="Rectangle 4">
            <a:extLst>
              <a:ext uri="{FF2B5EF4-FFF2-40B4-BE49-F238E27FC236}">
                <a16:creationId xmlns:a16="http://schemas.microsoft.com/office/drawing/2014/main" id="{B87A00CF-E879-265B-84F1-F24F23653B5F}"/>
              </a:ext>
            </a:extLst>
          </p:cNvPr>
          <p:cNvSpPr/>
          <p:nvPr/>
        </p:nvSpPr>
        <p:spPr>
          <a:xfrm>
            <a:off x="3547431" y="6621137"/>
            <a:ext cx="3415229" cy="23686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DFBD6-13C7-5E85-354B-AF54F88D9D9F}"/>
            </a:ext>
          </a:extLst>
        </p:cNvPr>
        <p:cNvGrpSpPr/>
        <p:nvPr/>
      </p:nvGrpSpPr>
      <p:grpSpPr>
        <a:xfrm>
          <a:off x="0" y="0"/>
          <a:ext cx="0" cy="0"/>
          <a:chOff x="0" y="0"/>
          <a:chExt cx="0" cy="0"/>
        </a:xfrm>
      </p:grpSpPr>
      <p:pic>
        <p:nvPicPr>
          <p:cNvPr id="3074" name="Picture 2">
            <a:extLst>
              <a:ext uri="{FF2B5EF4-FFF2-40B4-BE49-F238E27FC236}">
                <a16:creationId xmlns:a16="http://schemas.microsoft.com/office/drawing/2014/main" id="{725157BF-19EF-BA77-6AFC-77984C06D0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3" t="438" r="1163" b="69422"/>
          <a:stretch>
            <a:fillRect/>
          </a:stretch>
        </p:blipFill>
        <p:spPr bwMode="auto">
          <a:xfrm>
            <a:off x="1005840" y="1389869"/>
            <a:ext cx="10817352" cy="43931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877B0B8-7450-8225-ED34-0B6A2CCFD9DC}"/>
              </a:ext>
            </a:extLst>
          </p:cNvPr>
          <p:cNvSpPr txBox="1"/>
          <p:nvPr/>
        </p:nvSpPr>
        <p:spPr>
          <a:xfrm>
            <a:off x="1181878" y="6450563"/>
            <a:ext cx="3334138"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Cheng Y. N Engl J Med 2024;391:1313-1327</a:t>
            </a:r>
          </a:p>
        </p:txBody>
      </p:sp>
      <p:sp>
        <p:nvSpPr>
          <p:cNvPr id="5" name="Title 4">
            <a:extLst>
              <a:ext uri="{FF2B5EF4-FFF2-40B4-BE49-F238E27FC236}">
                <a16:creationId xmlns:a16="http://schemas.microsoft.com/office/drawing/2014/main" id="{4DAEE675-88E5-87A3-21A1-F580C39E51AE}"/>
              </a:ext>
            </a:extLst>
          </p:cNvPr>
          <p:cNvSpPr>
            <a:spLocks noGrp="1"/>
          </p:cNvSpPr>
          <p:nvPr>
            <p:ph type="title"/>
          </p:nvPr>
        </p:nvSpPr>
        <p:spPr>
          <a:xfrm>
            <a:off x="1275555" y="395832"/>
            <a:ext cx="10141903" cy="749564"/>
          </a:xfrm>
        </p:spPr>
        <p:txBody>
          <a:bodyPr/>
          <a:lstStyle/>
          <a:p>
            <a:r>
              <a:rPr lang="en-US" dirty="0"/>
              <a:t>ADRIATIC – Efficacy Results</a:t>
            </a:r>
          </a:p>
        </p:txBody>
      </p:sp>
    </p:spTree>
    <p:extLst>
      <p:ext uri="{BB962C8B-B14F-4D97-AF65-F5344CB8AC3E}">
        <p14:creationId xmlns:p14="http://schemas.microsoft.com/office/powerpoint/2010/main" val="104368967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dirty="0">
                <a:solidFill>
                  <a:schemeClr val="tx1"/>
                </a:solidFill>
                <a:latin typeface="Arial" charset="0"/>
                <a:ea typeface="+mn-ea"/>
                <a:cs typeface="+mn-cs"/>
              </a:rPr>
              <a:t>PFS subgroup analysis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333" y="1110583"/>
            <a:ext cx="10217631" cy="5747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4">
            <a:extLst>
              <a:ext uri="{FF2B5EF4-FFF2-40B4-BE49-F238E27FC236}">
                <a16:creationId xmlns:a16="http://schemas.microsoft.com/office/drawing/2014/main" id="{FBAB67CF-DECB-2712-58E8-7577675B50B0}"/>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a:ln>
                  <a:noFill/>
                </a:ln>
                <a:solidFill>
                  <a:srgbClr val="AC1F2D"/>
                </a:solidFill>
                <a:effectLst/>
                <a:uLnTx/>
                <a:uFillTx/>
                <a:latin typeface="Arial"/>
                <a:ea typeface="+mj-ea"/>
                <a:cs typeface="Arial"/>
              </a:rPr>
              <a:t>ADRIATIC – Efficacy Results</a:t>
            </a:r>
            <a:endParaRPr kumimoji="0" lang="en-US" sz="4400" b="1" i="0" u="none" strike="noStrike" kern="1200" cap="none" spc="0" normalizeH="0" baseline="0" noProof="0" dirty="0">
              <a:ln>
                <a:noFill/>
              </a:ln>
              <a:solidFill>
                <a:srgbClr val="AC1F2D"/>
              </a:solidFill>
              <a:effectLst/>
              <a:uLnTx/>
              <a:uFillTx/>
              <a:latin typeface="Arial"/>
              <a:ea typeface="+mj-ea"/>
              <a:cs typeface="Arial"/>
            </a:endParaRPr>
          </a:p>
        </p:txBody>
      </p:sp>
      <p:sp>
        <p:nvSpPr>
          <p:cNvPr id="4" name="Rectangle 3">
            <a:extLst>
              <a:ext uri="{FF2B5EF4-FFF2-40B4-BE49-F238E27FC236}">
                <a16:creationId xmlns:a16="http://schemas.microsoft.com/office/drawing/2014/main" id="{D3A66445-C710-DE02-C3D4-BEF034945573}"/>
              </a:ext>
            </a:extLst>
          </p:cNvPr>
          <p:cNvSpPr/>
          <p:nvPr/>
        </p:nvSpPr>
        <p:spPr>
          <a:xfrm>
            <a:off x="3602516" y="6599103"/>
            <a:ext cx="3415229" cy="23686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77801-A663-45BC-956B-0936CDC0AF33}"/>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2A3B6800-1DFD-DCB8-1BEB-7EF86412309E}"/>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AC1F2D"/>
                </a:solidFill>
                <a:effectLst/>
                <a:uLnTx/>
                <a:uFillTx/>
                <a:latin typeface="Arial"/>
                <a:ea typeface="+mj-ea"/>
                <a:cs typeface="Arial"/>
              </a:rPr>
              <a:t>ADRIATIC – Safety Results</a:t>
            </a:r>
          </a:p>
        </p:txBody>
      </p:sp>
      <p:sp>
        <p:nvSpPr>
          <p:cNvPr id="7" name="Content Placeholder 6">
            <a:extLst>
              <a:ext uri="{FF2B5EF4-FFF2-40B4-BE49-F238E27FC236}">
                <a16:creationId xmlns:a16="http://schemas.microsoft.com/office/drawing/2014/main" id="{2885084C-11AE-2F45-62AD-39DEF2A55182}"/>
              </a:ext>
            </a:extLst>
          </p:cNvPr>
          <p:cNvSpPr>
            <a:spLocks noGrp="1"/>
          </p:cNvSpPr>
          <p:nvPr>
            <p:ph idx="1"/>
          </p:nvPr>
        </p:nvSpPr>
        <p:spPr>
          <a:xfrm>
            <a:off x="1275556" y="1344168"/>
            <a:ext cx="9709616" cy="5227770"/>
          </a:xfrm>
        </p:spPr>
        <p:txBody>
          <a:bodyPr>
            <a:normAutofit/>
          </a:bodyPr>
          <a:lstStyle/>
          <a:p>
            <a:pPr marL="457200" indent="-457200">
              <a:buFont typeface="Arial" panose="020B0604020202020204" pitchFamily="34" charset="0"/>
              <a:buChar char="•"/>
            </a:pPr>
            <a:r>
              <a:rPr lang="en-US" sz="2800" dirty="0"/>
              <a:t>Grade 3-4 AEs: Durvalumab - 24.4%; placebo – 24.2%</a:t>
            </a:r>
          </a:p>
          <a:p>
            <a:pPr marL="457200" indent="-457200">
              <a:buFont typeface="Arial" panose="020B0604020202020204" pitchFamily="34" charset="0"/>
              <a:buChar char="•"/>
            </a:pPr>
            <a:r>
              <a:rPr lang="en-US" sz="2800" dirty="0"/>
              <a:t>Pneumonitis or Radiation pneumonitis: Durvalumab – 38.2% (grade 3-4 – 3.1%); placebo – 30.2% (grade 3-4 – 2.6%)</a:t>
            </a:r>
          </a:p>
          <a:p>
            <a:pPr marL="457200" indent="-457200">
              <a:buFont typeface="Arial" panose="020B0604020202020204" pitchFamily="34" charset="0"/>
              <a:buChar char="•"/>
            </a:pPr>
            <a:r>
              <a:rPr lang="en-US" sz="2800" dirty="0"/>
              <a:t>AE resulting in drug discontinuation: durvalumab - 11.5%; placebo - 5.7%</a:t>
            </a:r>
          </a:p>
          <a:p>
            <a:pPr marL="457200" indent="-457200">
              <a:buFont typeface="Arial" panose="020B0604020202020204" pitchFamily="34" charset="0"/>
              <a:buChar char="•"/>
            </a:pPr>
            <a:r>
              <a:rPr lang="en-US" sz="2800" dirty="0"/>
              <a:t>IRAE: durvalumab - 32.1%; placebo - 10.2%</a:t>
            </a:r>
          </a:p>
          <a:p>
            <a:pPr marL="1200150" lvl="1" indent="-457200">
              <a:buFont typeface="Arial" panose="020B0604020202020204" pitchFamily="34" charset="0"/>
              <a:buChar char="‒"/>
            </a:pPr>
            <a:r>
              <a:rPr lang="en-US" sz="2400" dirty="0"/>
              <a:t>Hypothyroid events: 13.7% vs. 3.4%</a:t>
            </a:r>
          </a:p>
          <a:p>
            <a:pPr marL="1200150" lvl="1" indent="-457200">
              <a:buFont typeface="Arial" panose="020B0604020202020204" pitchFamily="34" charset="0"/>
              <a:buChar char="‒"/>
            </a:pPr>
            <a:r>
              <a:rPr lang="en-US" sz="2400" dirty="0"/>
              <a:t>Pneumonitis: 11.8% vs. 3.0%</a:t>
            </a:r>
          </a:p>
        </p:txBody>
      </p:sp>
      <p:sp>
        <p:nvSpPr>
          <p:cNvPr id="9" name="TextBox 8">
            <a:extLst>
              <a:ext uri="{FF2B5EF4-FFF2-40B4-BE49-F238E27FC236}">
                <a16:creationId xmlns:a16="http://schemas.microsoft.com/office/drawing/2014/main" id="{0737AF00-4996-0423-C94E-79E3CC57C5DD}"/>
              </a:ext>
            </a:extLst>
          </p:cNvPr>
          <p:cNvSpPr txBox="1"/>
          <p:nvPr/>
        </p:nvSpPr>
        <p:spPr>
          <a:xfrm>
            <a:off x="1181878" y="6450563"/>
            <a:ext cx="3334138"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Cheng Y. N Engl J Med 2024;391:1313-1327</a:t>
            </a:r>
          </a:p>
        </p:txBody>
      </p:sp>
    </p:spTree>
    <p:extLst>
      <p:ext uri="{BB962C8B-B14F-4D97-AF65-F5344CB8AC3E}">
        <p14:creationId xmlns:p14="http://schemas.microsoft.com/office/powerpoint/2010/main" val="316324588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22BF7-EE72-B16C-E15E-2DD02D49493B}"/>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7861A330-8035-BB99-86E3-878E8D6690F2}"/>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AC1F2D"/>
                </a:solidFill>
                <a:effectLst/>
                <a:uLnTx/>
                <a:uFillTx/>
                <a:latin typeface="Arial"/>
                <a:ea typeface="+mj-ea"/>
                <a:cs typeface="Arial"/>
              </a:rPr>
              <a:t>ADRIATIC – Unmet needs</a:t>
            </a:r>
          </a:p>
        </p:txBody>
      </p:sp>
      <p:sp>
        <p:nvSpPr>
          <p:cNvPr id="7" name="Content Placeholder 6">
            <a:extLst>
              <a:ext uri="{FF2B5EF4-FFF2-40B4-BE49-F238E27FC236}">
                <a16:creationId xmlns:a16="http://schemas.microsoft.com/office/drawing/2014/main" id="{E06E270D-8B4C-2E95-A0E1-4F225A85F6A1}"/>
              </a:ext>
            </a:extLst>
          </p:cNvPr>
          <p:cNvSpPr>
            <a:spLocks noGrp="1"/>
          </p:cNvSpPr>
          <p:nvPr>
            <p:ph idx="1"/>
          </p:nvPr>
        </p:nvSpPr>
        <p:spPr>
          <a:xfrm>
            <a:off x="1275556" y="1344168"/>
            <a:ext cx="9709616" cy="5227770"/>
          </a:xfrm>
        </p:spPr>
        <p:txBody>
          <a:bodyPr>
            <a:normAutofit/>
          </a:bodyPr>
          <a:lstStyle/>
          <a:p>
            <a:pPr marL="457200" indent="-457200">
              <a:buFont typeface="Arial" panose="020B0604020202020204" pitchFamily="34" charset="0"/>
              <a:buChar char="•"/>
            </a:pPr>
            <a:r>
              <a:rPr lang="en-US" sz="2800" dirty="0"/>
              <a:t>Role of durvalumab after sequential chemotherapy and radiation</a:t>
            </a:r>
          </a:p>
          <a:p>
            <a:pPr marL="457200" indent="-457200">
              <a:buFont typeface="Arial" panose="020B0604020202020204" pitchFamily="34" charset="0"/>
              <a:buChar char="•"/>
            </a:pPr>
            <a:r>
              <a:rPr lang="en-US" sz="2800" dirty="0"/>
              <a:t>Efficacy in PS 2 patients</a:t>
            </a:r>
          </a:p>
          <a:p>
            <a:pPr marL="457200" indent="-457200">
              <a:buFont typeface="Arial" panose="020B0604020202020204" pitchFamily="34" charset="0"/>
              <a:buChar char="•"/>
            </a:pPr>
            <a:endParaRPr lang="en-US" sz="2800" dirty="0"/>
          </a:p>
        </p:txBody>
      </p:sp>
    </p:spTree>
    <p:extLst>
      <p:ext uri="{BB962C8B-B14F-4D97-AF65-F5344CB8AC3E}">
        <p14:creationId xmlns:p14="http://schemas.microsoft.com/office/powerpoint/2010/main" val="628662784"/>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745ED-469B-C7A3-27C3-1D215BA9DB4C}"/>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343242EE-9E64-54AE-3289-52BAD4AEC5CA}"/>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AC1F2D"/>
                </a:solidFill>
                <a:effectLst/>
                <a:uLnTx/>
                <a:uFillTx/>
                <a:latin typeface="Arial"/>
                <a:ea typeface="+mj-ea"/>
                <a:cs typeface="Arial"/>
              </a:rPr>
              <a:t>ALBORAN study</a:t>
            </a:r>
          </a:p>
        </p:txBody>
      </p:sp>
      <p:sp>
        <p:nvSpPr>
          <p:cNvPr id="7" name="Content Placeholder 6">
            <a:extLst>
              <a:ext uri="{FF2B5EF4-FFF2-40B4-BE49-F238E27FC236}">
                <a16:creationId xmlns:a16="http://schemas.microsoft.com/office/drawing/2014/main" id="{9E4B293C-254B-71A3-9F4F-7BACE9D87DCD}"/>
              </a:ext>
            </a:extLst>
          </p:cNvPr>
          <p:cNvSpPr>
            <a:spLocks noGrp="1"/>
          </p:cNvSpPr>
          <p:nvPr>
            <p:ph idx="1"/>
          </p:nvPr>
        </p:nvSpPr>
        <p:spPr>
          <a:xfrm>
            <a:off x="1275556" y="1344168"/>
            <a:ext cx="9688100" cy="5227770"/>
          </a:xfrm>
        </p:spPr>
        <p:txBody>
          <a:bodyPr>
            <a:normAutofit/>
          </a:bodyPr>
          <a:lstStyle/>
          <a:p>
            <a:pPr marL="457200" indent="-457200">
              <a:buFont typeface="Arial" panose="020B0604020202020204" pitchFamily="34" charset="0"/>
              <a:buChar char="•"/>
            </a:pPr>
            <a:r>
              <a:rPr lang="en-US" sz="2800" dirty="0"/>
              <a:t>IIIB study in Spain (NCT06992609)</a:t>
            </a:r>
          </a:p>
          <a:p>
            <a:pPr marL="457200" indent="-457200">
              <a:buFont typeface="Arial" panose="020B0604020202020204" pitchFamily="34" charset="0"/>
              <a:buChar char="•"/>
            </a:pPr>
            <a:r>
              <a:rPr lang="en-US" sz="2800" dirty="0"/>
              <a:t>To assess the safety and effectiveness of durvalumab in real world like LS-SCLC population</a:t>
            </a:r>
          </a:p>
          <a:p>
            <a:pPr marL="457200" indent="-457200">
              <a:buFont typeface="Arial" panose="020B0604020202020204" pitchFamily="34" charset="0"/>
              <a:buChar char="•"/>
            </a:pPr>
            <a:r>
              <a:rPr lang="en-US" sz="2800" dirty="0"/>
              <a:t>Key eligibility criteria</a:t>
            </a:r>
          </a:p>
          <a:p>
            <a:pPr marL="1200150" lvl="1" indent="-457200">
              <a:buFont typeface="Arial" panose="020B0604020202020204" pitchFamily="34" charset="0"/>
              <a:buChar char="‒"/>
            </a:pPr>
            <a:r>
              <a:rPr lang="en-US" sz="2400" dirty="0"/>
              <a:t>Inclusion criteria</a:t>
            </a:r>
          </a:p>
          <a:p>
            <a:pPr marL="1485900" lvl="2" indent="-342900"/>
            <a:r>
              <a:rPr lang="en-US" dirty="0"/>
              <a:t>LS-SCLC patients with ECOG </a:t>
            </a:r>
            <a:r>
              <a:rPr lang="en-US" b="1" dirty="0"/>
              <a:t>0-2</a:t>
            </a:r>
          </a:p>
          <a:p>
            <a:pPr marL="1485900" lvl="2" indent="-342900"/>
            <a:r>
              <a:rPr lang="en-US" b="1" dirty="0"/>
              <a:t>Concurrent or sequential </a:t>
            </a:r>
            <a:r>
              <a:rPr lang="en-US" dirty="0"/>
              <a:t>chemoradiation with platinum-etoposide and either QD or BID XRT without progression</a:t>
            </a:r>
          </a:p>
          <a:p>
            <a:pPr marL="1485900" lvl="2" indent="-342900"/>
            <a:r>
              <a:rPr lang="en-US" dirty="0"/>
              <a:t>Adequate organ function</a:t>
            </a:r>
          </a:p>
          <a:p>
            <a:pPr marL="1200150" lvl="1" indent="-457200">
              <a:buFont typeface="Arial" panose="020B0604020202020204" pitchFamily="34" charset="0"/>
              <a:buChar char="‒"/>
            </a:pPr>
            <a:r>
              <a:rPr lang="en-US" sz="2400" dirty="0"/>
              <a:t>Exclusion criteria</a:t>
            </a:r>
          </a:p>
          <a:p>
            <a:pPr marL="1485900" lvl="2" indent="-342900"/>
            <a:r>
              <a:rPr lang="en-US" dirty="0"/>
              <a:t>Mixed SCLC and NSCLC</a:t>
            </a:r>
          </a:p>
          <a:p>
            <a:pPr marL="1485900" lvl="2" indent="-342900"/>
            <a:r>
              <a:rPr lang="en-US" dirty="0"/>
              <a:t>Grade ≥2 pneumonitis</a:t>
            </a:r>
          </a:p>
          <a:p>
            <a:pPr marL="1485900" lvl="2" indent="-342900"/>
            <a:r>
              <a:rPr lang="en-US" dirty="0"/>
              <a:t>H/O allogeneic organ transplantation or autoimmune/inflammatory disorders</a:t>
            </a:r>
          </a:p>
        </p:txBody>
      </p:sp>
    </p:spTree>
    <p:extLst>
      <p:ext uri="{BB962C8B-B14F-4D97-AF65-F5344CB8AC3E}">
        <p14:creationId xmlns:p14="http://schemas.microsoft.com/office/powerpoint/2010/main" val="1176292148"/>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4294967295"/>
          </p:nvPr>
        </p:nvSpPr>
        <p:spPr>
          <a:xfrm>
            <a:off x="1257626" y="919437"/>
            <a:ext cx="8822808" cy="1651000"/>
          </a:xfrm>
        </p:spPr>
        <p:txBody>
          <a:bodyPr>
            <a:normAutofit/>
          </a:bodyPr>
          <a:lstStyle/>
          <a:p>
            <a:pPr marL="342900" indent="-342900">
              <a:spcAft>
                <a:spcPts val="400"/>
              </a:spcAft>
              <a:buFont typeface="Arial" panose="020B0604020202020204" pitchFamily="34" charset="0"/>
              <a:buChar char="•"/>
            </a:pPr>
            <a:r>
              <a:rPr lang="en-US" sz="2400" dirty="0">
                <a:solidFill>
                  <a:schemeClr val="tx1"/>
                </a:solidFill>
              </a:rPr>
              <a:t>Notch ligand delta-like ligand 3 (DLL3) - aberrantly expressed on surface of SCLC cells</a:t>
            </a:r>
            <a:endParaRPr lang="en-US" sz="2400" baseline="30000" dirty="0">
              <a:solidFill>
                <a:schemeClr val="tx1"/>
              </a:solidFill>
            </a:endParaRPr>
          </a:p>
          <a:p>
            <a:pPr marL="342900" indent="-342900">
              <a:spcAft>
                <a:spcPts val="400"/>
              </a:spcAft>
              <a:buFont typeface="Arial" panose="020B0604020202020204" pitchFamily="34" charset="0"/>
              <a:buChar char="•"/>
            </a:pPr>
            <a:r>
              <a:rPr lang="en-US" sz="2400" dirty="0">
                <a:solidFill>
                  <a:schemeClr val="tx1"/>
                </a:solidFill>
              </a:rPr>
              <a:t>Tarlatamab - bispecific T cell engager binds DLL3 and CD3 - T cell-mediated tumor lysis</a:t>
            </a:r>
            <a:endParaRPr lang="en-US" sz="2400" baseline="30000" dirty="0">
              <a:solidFill>
                <a:schemeClr val="tx1"/>
              </a:solidFill>
            </a:endParaRPr>
          </a:p>
        </p:txBody>
      </p:sp>
      <p:sp>
        <p:nvSpPr>
          <p:cNvPr id="34" name="Content Placeholder 2">
            <a:extLst>
              <a:ext uri="{FF2B5EF4-FFF2-40B4-BE49-F238E27FC236}">
                <a16:creationId xmlns:a16="http://schemas.microsoft.com/office/drawing/2014/main" id="{1035DDD5-F95C-4574-806C-FAFE94D829AC}"/>
              </a:ext>
            </a:extLst>
          </p:cNvPr>
          <p:cNvSpPr txBox="1">
            <a:spLocks/>
          </p:cNvSpPr>
          <p:nvPr/>
        </p:nvSpPr>
        <p:spPr>
          <a:xfrm>
            <a:off x="355602" y="2448790"/>
            <a:ext cx="10852331" cy="2638291"/>
          </a:xfrm>
        </p:spPr>
        <p:txBody>
          <a:bodyPr lIns="91440" tIns="45720" rIns="91440" bIns="45720"/>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9pPr>
          </a:lstStyle>
          <a:p>
            <a:pPr marL="342908" marR="0" lvl="0" indent="-342908" algn="l" defTabSz="914423" rtl="0" eaLnBrk="1" fontAlgn="auto" latinLnBrk="0" hangingPunct="1">
              <a:lnSpc>
                <a:spcPct val="100000"/>
              </a:lnSpc>
              <a:spcBef>
                <a:spcPts val="800"/>
              </a:spcBef>
              <a:spcAft>
                <a:spcPts val="0"/>
              </a:spcAft>
              <a:buClr>
                <a:srgbClr val="083074"/>
              </a:buClr>
              <a:buSzTx/>
              <a:buFont typeface="Wingdings" panose="05000000000000000000" pitchFamily="2" charset="2"/>
              <a:buChar char="§"/>
              <a:tabLst/>
              <a:defRPr/>
            </a:pPr>
            <a:endParaRPr kumimoji="0" lang="en-US" sz="1800" b="0" i="0" u="none" strike="noStrike" kern="1200" cap="none" spc="0" normalizeH="0" baseline="30000" noProof="0">
              <a:ln>
                <a:noFill/>
              </a:ln>
              <a:solidFill>
                <a:srgbClr val="000000"/>
              </a:solidFill>
              <a:effectLst/>
              <a:uLnTx/>
              <a:uFillTx/>
              <a:latin typeface="Arial" panose="020B0604020202020204" pitchFamily="34" charset="0"/>
              <a:cs typeface="Arial" panose="020B0604020202020204" pitchFamily="34" charset="0"/>
              <a:sym typeface="Calibri"/>
            </a:endParaRPr>
          </a:p>
        </p:txBody>
      </p:sp>
      <p:sp>
        <p:nvSpPr>
          <p:cNvPr id="9" name="Content Placeholder 2">
            <a:extLst>
              <a:ext uri="{FF2B5EF4-FFF2-40B4-BE49-F238E27FC236}">
                <a16:creationId xmlns:a16="http://schemas.microsoft.com/office/drawing/2014/main" id="{FD5B982C-EAFF-40B0-BE49-E293A99805BC}"/>
              </a:ext>
            </a:extLst>
          </p:cNvPr>
          <p:cNvSpPr txBox="1">
            <a:spLocks/>
          </p:cNvSpPr>
          <p:nvPr/>
        </p:nvSpPr>
        <p:spPr>
          <a:xfrm>
            <a:off x="1170612" y="5467211"/>
            <a:ext cx="11435007" cy="1390791"/>
          </a:xfrm>
        </p:spPr>
        <p:txBody>
          <a:bodyPr lIns="91440" tIns="45720" rIns="91440" bIns="45720"/>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9pPr>
          </a:lstStyle>
          <a:p>
            <a:pPr marL="0" marR="0" lvl="0" indent="0" algn="ctr" defTabSz="914423" rtl="0" eaLnBrk="1" fontAlgn="auto" latinLnBrk="0" hangingPunct="1">
              <a:lnSpc>
                <a:spcPct val="100000"/>
              </a:lnSpc>
              <a:spcBef>
                <a:spcPts val="800"/>
              </a:spcBef>
              <a:spcAft>
                <a:spcPts val="0"/>
              </a:spcAft>
              <a:buClr>
                <a:srgbClr val="083074"/>
              </a:buClr>
              <a:buSzTx/>
              <a:buFontTx/>
              <a:buNone/>
              <a:tabLst/>
              <a:defRPr/>
            </a:pPr>
            <a:endParaRPr kumimoji="0" lang="en-US" sz="2133" b="0"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sym typeface="Calibri"/>
            </a:endParaRPr>
          </a:p>
        </p:txBody>
      </p:sp>
      <p:sp>
        <p:nvSpPr>
          <p:cNvPr id="10" name="Content Placeholder 2">
            <a:extLst>
              <a:ext uri="{FF2B5EF4-FFF2-40B4-BE49-F238E27FC236}">
                <a16:creationId xmlns:a16="http://schemas.microsoft.com/office/drawing/2014/main" id="{1FDCE59A-5E71-49BA-B901-A15EB66D98D2}"/>
              </a:ext>
            </a:extLst>
          </p:cNvPr>
          <p:cNvSpPr txBox="1">
            <a:spLocks/>
          </p:cNvSpPr>
          <p:nvPr/>
        </p:nvSpPr>
        <p:spPr>
          <a:xfrm>
            <a:off x="357811" y="3193614"/>
            <a:ext cx="11432799" cy="1650420"/>
          </a:xfrm>
        </p:spPr>
        <p:txBody>
          <a:bodyPr lIns="91440" tIns="45720" rIns="91440" bIns="45720"/>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Calibri"/>
                <a:ea typeface="Calibri"/>
                <a:cs typeface="Calibri"/>
                <a:sym typeface="Calibri"/>
              </a:defRPr>
            </a:lvl9pPr>
          </a:lstStyle>
          <a:p>
            <a:pPr marL="342908" marR="0" lvl="0" indent="-342908" algn="l" defTabSz="914423" rtl="0" eaLnBrk="1" fontAlgn="auto" latinLnBrk="0" hangingPunct="1">
              <a:lnSpc>
                <a:spcPct val="100000"/>
              </a:lnSpc>
              <a:spcBef>
                <a:spcPts val="800"/>
              </a:spcBef>
              <a:spcAft>
                <a:spcPts val="0"/>
              </a:spcAft>
              <a:buClr>
                <a:srgbClr val="083074"/>
              </a:buClr>
              <a:buSzTx/>
              <a:buFont typeface="Wingdings" panose="05000000000000000000" pitchFamily="2" charset="2"/>
              <a:buChar char="§"/>
              <a:tabLst/>
              <a:defRPr/>
            </a:pPr>
            <a:endParaRPr kumimoji="0" lang="en-US" sz="1800" b="0" i="0" u="none" strike="noStrike" kern="1200" cap="none" spc="0" normalizeH="0" baseline="30000" noProof="0">
              <a:ln>
                <a:noFill/>
              </a:ln>
              <a:solidFill>
                <a:srgbClr val="000000"/>
              </a:solidFill>
              <a:effectLst/>
              <a:uLnTx/>
              <a:uFillTx/>
              <a:latin typeface="Arial" panose="020B0604020202020204" pitchFamily="34" charset="0"/>
              <a:cs typeface="Arial" panose="020B0604020202020204" pitchFamily="34" charset="0"/>
              <a:sym typeface="Calibri"/>
            </a:endParaRPr>
          </a:p>
        </p:txBody>
      </p:sp>
      <p:sp>
        <p:nvSpPr>
          <p:cNvPr id="8" name="Title 7"/>
          <p:cNvSpPr>
            <a:spLocks noGrp="1"/>
          </p:cNvSpPr>
          <p:nvPr>
            <p:ph type="title"/>
          </p:nvPr>
        </p:nvSpPr>
        <p:spPr>
          <a:xfrm>
            <a:off x="1257626" y="221752"/>
            <a:ext cx="10141903" cy="635109"/>
          </a:xfrm>
        </p:spPr>
        <p:txBody>
          <a:bodyPr/>
          <a:lstStyle/>
          <a:p>
            <a:pPr algn="ctr"/>
            <a:r>
              <a:rPr lang="en-US" sz="4400" dirty="0">
                <a:solidFill>
                  <a:srgbClr val="C00000"/>
                </a:solidFill>
              </a:rPr>
              <a:t>Tarlatamab</a:t>
            </a:r>
          </a:p>
        </p:txBody>
      </p:sp>
      <p:sp>
        <p:nvSpPr>
          <p:cNvPr id="12" name="Text Placeholder 11"/>
          <p:cNvSpPr>
            <a:spLocks noGrp="1"/>
          </p:cNvSpPr>
          <p:nvPr>
            <p:ph type="body" sz="quarter" idx="4294967295"/>
          </p:nvPr>
        </p:nvSpPr>
        <p:spPr>
          <a:xfrm>
            <a:off x="1493838" y="6180138"/>
            <a:ext cx="10698162" cy="630237"/>
          </a:xfrm>
        </p:spPr>
        <p:txBody>
          <a:bodyPr>
            <a:noAutofit/>
          </a:bodyPr>
          <a:lstStyle/>
          <a:p>
            <a:r>
              <a:rPr lang="en-US" sz="1200" b="0" dirty="0">
                <a:solidFill>
                  <a:schemeClr val="tx1"/>
                </a:solidFill>
              </a:rPr>
              <a:t>Sabari JK. </a:t>
            </a:r>
            <a:r>
              <a:rPr lang="en-US" sz="1200" b="0" i="1" dirty="0">
                <a:solidFill>
                  <a:schemeClr val="tx1"/>
                </a:solidFill>
              </a:rPr>
              <a:t>Nat Rev Clin Oncol. </a:t>
            </a:r>
            <a:r>
              <a:rPr lang="en-US" sz="1200" b="0" dirty="0">
                <a:solidFill>
                  <a:schemeClr val="tx1"/>
                </a:solidFill>
              </a:rPr>
              <a:t>2017;14:549-561. 				Leonetti A. </a:t>
            </a:r>
            <a:r>
              <a:rPr lang="en-US" sz="1200" b="0" i="1" dirty="0">
                <a:solidFill>
                  <a:schemeClr val="tx1"/>
                </a:solidFill>
              </a:rPr>
              <a:t>Cell Oncol (</a:t>
            </a:r>
            <a:r>
              <a:rPr lang="en-US" sz="1200" b="0" i="1" dirty="0" err="1">
                <a:solidFill>
                  <a:schemeClr val="tx1"/>
                </a:solidFill>
              </a:rPr>
              <a:t>Dordr</a:t>
            </a:r>
            <a:r>
              <a:rPr lang="en-US" sz="1200" b="0" i="1" dirty="0">
                <a:solidFill>
                  <a:schemeClr val="tx1"/>
                </a:solidFill>
              </a:rPr>
              <a:t>). </a:t>
            </a:r>
            <a:r>
              <a:rPr lang="en-US" sz="1200" b="0" dirty="0">
                <a:solidFill>
                  <a:schemeClr val="tx1"/>
                </a:solidFill>
              </a:rPr>
              <a:t>2019;42:261-273. </a:t>
            </a:r>
          </a:p>
          <a:p>
            <a:r>
              <a:rPr lang="en-US" sz="1200" b="0" dirty="0">
                <a:solidFill>
                  <a:schemeClr val="tx1"/>
                </a:solidFill>
              </a:rPr>
              <a:t>Saunders LR. </a:t>
            </a:r>
            <a:r>
              <a:rPr lang="en-US" sz="1200" b="0" i="1" dirty="0">
                <a:solidFill>
                  <a:schemeClr val="tx1"/>
                </a:solidFill>
              </a:rPr>
              <a:t>Sci </a:t>
            </a:r>
            <a:r>
              <a:rPr lang="en-US" sz="1200" b="0" i="1" dirty="0" err="1">
                <a:solidFill>
                  <a:schemeClr val="tx1"/>
                </a:solidFill>
              </a:rPr>
              <a:t>Transl</a:t>
            </a:r>
            <a:r>
              <a:rPr lang="en-US" sz="1200" b="0" i="1" dirty="0">
                <a:solidFill>
                  <a:schemeClr val="tx1"/>
                </a:solidFill>
              </a:rPr>
              <a:t> Med. </a:t>
            </a:r>
            <a:r>
              <a:rPr lang="en-US" sz="1200" b="0" dirty="0">
                <a:solidFill>
                  <a:schemeClr val="tx1"/>
                </a:solidFill>
              </a:rPr>
              <a:t>2015;7:302ra136.  				</a:t>
            </a:r>
            <a:r>
              <a:rPr lang="en-US" sz="1200" b="0" dirty="0" err="1">
                <a:solidFill>
                  <a:schemeClr val="tx1"/>
                </a:solidFill>
              </a:rPr>
              <a:t>Giffin</a:t>
            </a:r>
            <a:r>
              <a:rPr lang="en-US" sz="1200" b="0" dirty="0">
                <a:solidFill>
                  <a:schemeClr val="tx1"/>
                </a:solidFill>
              </a:rPr>
              <a:t> MJ. </a:t>
            </a:r>
            <a:r>
              <a:rPr lang="en-US" sz="1200" b="0" i="1" dirty="0">
                <a:solidFill>
                  <a:schemeClr val="tx1"/>
                </a:solidFill>
              </a:rPr>
              <a:t>Clin Cancer Res. </a:t>
            </a:r>
            <a:r>
              <a:rPr lang="en-US" sz="1200" b="0" dirty="0">
                <a:solidFill>
                  <a:schemeClr val="tx1"/>
                </a:solidFill>
              </a:rPr>
              <a:t>2021;27:1526-1537.</a:t>
            </a:r>
          </a:p>
          <a:p>
            <a:r>
              <a:rPr lang="en-US" sz="1200" b="0" dirty="0" err="1">
                <a:solidFill>
                  <a:schemeClr val="tx1"/>
                </a:solidFill>
              </a:rPr>
              <a:t>Apaydin</a:t>
            </a:r>
            <a:r>
              <a:rPr lang="en-US" sz="1200" b="0" dirty="0">
                <a:solidFill>
                  <a:schemeClr val="tx1"/>
                </a:solidFill>
              </a:rPr>
              <a:t> AA. </a:t>
            </a:r>
            <a:r>
              <a:rPr lang="en-US" sz="1200" b="0" dirty="0" err="1">
                <a:solidFill>
                  <a:schemeClr val="tx1"/>
                </a:solidFill>
              </a:rPr>
              <a:t>Transl</a:t>
            </a:r>
            <a:r>
              <a:rPr lang="en-US" sz="1200" b="0" dirty="0">
                <a:solidFill>
                  <a:schemeClr val="tx1"/>
                </a:solidFill>
              </a:rPr>
              <a:t> Lung Cancer Res. 2023 May 31;12(5):948-952.                            </a:t>
            </a:r>
          </a:p>
        </p:txBody>
      </p:sp>
      <p:pic>
        <p:nvPicPr>
          <p:cNvPr id="5" name="Picture 4">
            <a:extLst>
              <a:ext uri="{FF2B5EF4-FFF2-40B4-BE49-F238E27FC236}">
                <a16:creationId xmlns:a16="http://schemas.microsoft.com/office/drawing/2014/main" id="{25FE37BB-7307-5E59-22ED-0E8D5F9FF5F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461700" y="2507351"/>
            <a:ext cx="7025200" cy="3442120"/>
          </a:xfrm>
          <a:prstGeom prst="rect">
            <a:avLst/>
          </a:prstGeom>
        </p:spPr>
      </p:pic>
    </p:spTree>
    <p:extLst>
      <p:ext uri="{BB962C8B-B14F-4D97-AF65-F5344CB8AC3E}">
        <p14:creationId xmlns:p14="http://schemas.microsoft.com/office/powerpoint/2010/main" val="211506568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7BE7D-935F-A362-97D6-E48BA0E29E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BC2198-5F9A-D1D0-D57E-1A62ADA35250}"/>
              </a:ext>
            </a:extLst>
          </p:cNvPr>
          <p:cNvSpPr>
            <a:spLocks noGrp="1"/>
          </p:cNvSpPr>
          <p:nvPr>
            <p:ph type="title"/>
          </p:nvPr>
        </p:nvSpPr>
        <p:spPr>
          <a:xfrm>
            <a:off x="2529305" y="183779"/>
            <a:ext cx="7606427" cy="734325"/>
          </a:xfrm>
        </p:spPr>
        <p:txBody>
          <a:bodyPr/>
          <a:lstStyle/>
          <a:p>
            <a:r>
              <a:rPr lang="en-US" dirty="0"/>
              <a:t>Tarlatamab – DeLLphi-304</a:t>
            </a:r>
          </a:p>
        </p:txBody>
      </p:sp>
      <p:sp>
        <p:nvSpPr>
          <p:cNvPr id="3" name="Content Placeholder 2">
            <a:extLst>
              <a:ext uri="{FF2B5EF4-FFF2-40B4-BE49-F238E27FC236}">
                <a16:creationId xmlns:a16="http://schemas.microsoft.com/office/drawing/2014/main" id="{C203A662-3C45-45C7-2A20-49E55C046B11}"/>
              </a:ext>
            </a:extLst>
          </p:cNvPr>
          <p:cNvSpPr>
            <a:spLocks noGrp="1"/>
          </p:cNvSpPr>
          <p:nvPr>
            <p:ph idx="1"/>
          </p:nvPr>
        </p:nvSpPr>
        <p:spPr>
          <a:xfrm>
            <a:off x="1238351" y="1011115"/>
            <a:ext cx="10384444" cy="4928781"/>
          </a:xfrm>
        </p:spPr>
        <p:txBody>
          <a:bodyPr>
            <a:normAutofit/>
          </a:bodyPr>
          <a:lstStyle/>
          <a:p>
            <a:pPr>
              <a:lnSpc>
                <a:spcPct val="100000"/>
              </a:lnSpc>
              <a:spcBef>
                <a:spcPts val="0"/>
              </a:spcBef>
            </a:pPr>
            <a:r>
              <a:rPr lang="en-US" dirty="0"/>
              <a:t>Randomized phase 3 study</a:t>
            </a:r>
          </a:p>
          <a:p>
            <a:pPr>
              <a:lnSpc>
                <a:spcPct val="100000"/>
              </a:lnSpc>
              <a:spcBef>
                <a:spcPts val="0"/>
              </a:spcBef>
            </a:pPr>
            <a:r>
              <a:rPr lang="en-US" dirty="0"/>
              <a:t>Tarlatamab vs. Chemotherapy (topotecan, lurbinectedin, amrubicin)</a:t>
            </a:r>
          </a:p>
        </p:txBody>
      </p:sp>
      <p:sp>
        <p:nvSpPr>
          <p:cNvPr id="4" name="TextBox 3">
            <a:extLst>
              <a:ext uri="{FF2B5EF4-FFF2-40B4-BE49-F238E27FC236}">
                <a16:creationId xmlns:a16="http://schemas.microsoft.com/office/drawing/2014/main" id="{064550E0-AB0D-3470-4C6B-107FC5567179}"/>
              </a:ext>
            </a:extLst>
          </p:cNvPr>
          <p:cNvSpPr txBox="1"/>
          <p:nvPr/>
        </p:nvSpPr>
        <p:spPr>
          <a:xfrm>
            <a:off x="907550" y="6535721"/>
            <a:ext cx="5188450"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Mountzios</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 N Engl J Med 2025;393:349-361.</a:t>
            </a:r>
          </a:p>
        </p:txBody>
      </p:sp>
      <p:pic>
        <p:nvPicPr>
          <p:cNvPr id="5" name="Picture 4">
            <a:extLst>
              <a:ext uri="{FF2B5EF4-FFF2-40B4-BE49-F238E27FC236}">
                <a16:creationId xmlns:a16="http://schemas.microsoft.com/office/drawing/2014/main" id="{62D5817A-3530-4AD2-EDD6-FF0DFA69DB57}"/>
              </a:ext>
            </a:extLst>
          </p:cNvPr>
          <p:cNvPicPr>
            <a:picLocks noChangeAspect="1"/>
          </p:cNvPicPr>
          <p:nvPr/>
        </p:nvPicPr>
        <p:blipFill>
          <a:blip r:embed="rId2"/>
          <a:stretch>
            <a:fillRect/>
          </a:stretch>
        </p:blipFill>
        <p:spPr>
          <a:xfrm>
            <a:off x="2974555" y="2497206"/>
            <a:ext cx="7667208" cy="3903305"/>
          </a:xfrm>
          <a:prstGeom prst="rect">
            <a:avLst/>
          </a:prstGeom>
        </p:spPr>
      </p:pic>
    </p:spTree>
    <p:extLst>
      <p:ext uri="{BB962C8B-B14F-4D97-AF65-F5344CB8AC3E}">
        <p14:creationId xmlns:p14="http://schemas.microsoft.com/office/powerpoint/2010/main" val="25059428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33621-9112-4DC3-0A09-D851CDAB558C}"/>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C2DE9188-4C75-EBD6-0753-5B6CF378ADD0}"/>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AC1F2D"/>
                </a:solidFill>
                <a:effectLst/>
                <a:uLnTx/>
                <a:uFillTx/>
                <a:latin typeface="Arial"/>
                <a:ea typeface="+mj-ea"/>
                <a:cs typeface="Arial"/>
              </a:rPr>
              <a:t>DeLLphi-306</a:t>
            </a:r>
          </a:p>
        </p:txBody>
      </p:sp>
      <p:sp>
        <p:nvSpPr>
          <p:cNvPr id="7" name="Content Placeholder 6">
            <a:extLst>
              <a:ext uri="{FF2B5EF4-FFF2-40B4-BE49-F238E27FC236}">
                <a16:creationId xmlns:a16="http://schemas.microsoft.com/office/drawing/2014/main" id="{60E036B1-F971-244A-BD5D-61A3551817BA}"/>
              </a:ext>
            </a:extLst>
          </p:cNvPr>
          <p:cNvSpPr>
            <a:spLocks noGrp="1"/>
          </p:cNvSpPr>
          <p:nvPr>
            <p:ph idx="1"/>
          </p:nvPr>
        </p:nvSpPr>
        <p:spPr>
          <a:xfrm>
            <a:off x="1275556" y="1271016"/>
            <a:ext cx="9669812" cy="5300922"/>
          </a:xfrm>
        </p:spPr>
        <p:txBody>
          <a:bodyPr>
            <a:normAutofit lnSpcReduction="10000"/>
          </a:bodyPr>
          <a:lstStyle/>
          <a:p>
            <a:pPr marL="457200" indent="-457200">
              <a:lnSpc>
                <a:spcPct val="110000"/>
              </a:lnSpc>
              <a:spcBef>
                <a:spcPts val="0"/>
              </a:spcBef>
              <a:buFont typeface="Arial" panose="020B0604020202020204" pitchFamily="34" charset="0"/>
              <a:buChar char="•"/>
            </a:pPr>
            <a:r>
              <a:rPr lang="en-US" sz="2800" dirty="0"/>
              <a:t>Phase 3 (NCT06117774) randomized, double-blind, placebo-controlled study evaluating tarlatamab as consolidation therapy for patients with LS-SCLC</a:t>
            </a:r>
          </a:p>
          <a:p>
            <a:pPr marL="457200" indent="-457200">
              <a:lnSpc>
                <a:spcPct val="110000"/>
              </a:lnSpc>
              <a:spcBef>
                <a:spcPts val="0"/>
              </a:spcBef>
              <a:buFont typeface="Arial" panose="020B0604020202020204" pitchFamily="34" charset="0"/>
              <a:buChar char="•"/>
            </a:pPr>
            <a:r>
              <a:rPr lang="en-US" sz="2800" dirty="0"/>
              <a:t>Sample size - 400</a:t>
            </a:r>
          </a:p>
          <a:p>
            <a:pPr marL="457200" indent="-457200">
              <a:lnSpc>
                <a:spcPct val="110000"/>
              </a:lnSpc>
              <a:spcBef>
                <a:spcPts val="0"/>
              </a:spcBef>
              <a:buFont typeface="Arial" panose="020B0604020202020204" pitchFamily="34" charset="0"/>
              <a:buChar char="•"/>
            </a:pPr>
            <a:r>
              <a:rPr lang="en-US" sz="2800" dirty="0"/>
              <a:t>Primary objective: PFS based on BICR; OS.</a:t>
            </a:r>
          </a:p>
          <a:p>
            <a:pPr marL="457200" indent="-457200">
              <a:lnSpc>
                <a:spcPct val="110000"/>
              </a:lnSpc>
              <a:spcBef>
                <a:spcPts val="0"/>
              </a:spcBef>
              <a:buFont typeface="Arial" panose="020B0604020202020204" pitchFamily="34" charset="0"/>
              <a:buChar char="•"/>
            </a:pPr>
            <a:r>
              <a:rPr lang="en-US" sz="2800" dirty="0"/>
              <a:t>Key Secondary endpoints:</a:t>
            </a:r>
          </a:p>
          <a:p>
            <a:pPr marL="1200150" marR="0" lvl="1" indent="-457200" algn="l" defTabSz="4572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mn-ea"/>
                <a:cs typeface="Arial"/>
              </a:rPr>
              <a:t>Investigator assessed PFS</a:t>
            </a:r>
          </a:p>
          <a:p>
            <a:pPr marL="1200150" marR="0" lvl="1" indent="-457200" algn="l" defTabSz="4572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mn-ea"/>
                <a:cs typeface="Arial"/>
              </a:rPr>
              <a:t>CR rate</a:t>
            </a:r>
          </a:p>
          <a:p>
            <a:pPr marL="1200150" marR="0" lvl="1" indent="-457200" algn="l" defTabSz="4572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lang="en-US" sz="2400" dirty="0">
                <a:solidFill>
                  <a:prstClr val="black"/>
                </a:solidFill>
              </a:rPr>
              <a:t>Time to progression</a:t>
            </a:r>
          </a:p>
          <a:p>
            <a:pPr marL="1200150" marR="0" lvl="1" indent="-457200" algn="l" defTabSz="4572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mn-ea"/>
                <a:cs typeface="Arial"/>
              </a:rPr>
              <a:t>TEAE</a:t>
            </a:r>
          </a:p>
          <a:p>
            <a:pPr marL="457200" indent="-457200">
              <a:lnSpc>
                <a:spcPct val="110000"/>
              </a:lnSpc>
              <a:spcBef>
                <a:spcPts val="0"/>
              </a:spcBef>
              <a:buFont typeface="Arial" panose="020B0604020202020204" pitchFamily="34" charset="0"/>
              <a:buChar char="•"/>
            </a:pPr>
            <a:r>
              <a:rPr lang="en-US" sz="2800" dirty="0"/>
              <a:t>Intervention:</a:t>
            </a:r>
          </a:p>
          <a:p>
            <a:pPr marL="1200150" lvl="1" indent="-457200">
              <a:buFont typeface="Arial" panose="020B0604020202020204" pitchFamily="34" charset="0"/>
              <a:buChar char="‒"/>
              <a:defRPr/>
            </a:pPr>
            <a:r>
              <a:rPr lang="en-US" dirty="0"/>
              <a:t>Tarlatamab or placebo on Cycle 1 Day 1, 8 and 15; then every 2 weeks</a:t>
            </a:r>
          </a:p>
        </p:txBody>
      </p:sp>
    </p:spTree>
    <p:extLst>
      <p:ext uri="{BB962C8B-B14F-4D97-AF65-F5344CB8AC3E}">
        <p14:creationId xmlns:p14="http://schemas.microsoft.com/office/powerpoint/2010/main" val="345955852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564A8-EAC4-1B63-13D9-F1B7BA2E6657}"/>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BB4675A3-FFD8-1F30-23F8-113E759A8523}"/>
              </a:ext>
            </a:extLst>
          </p:cNvPr>
          <p:cNvSpPr txBox="1">
            <a:spLocks/>
          </p:cNvSpPr>
          <p:nvPr/>
        </p:nvSpPr>
        <p:spPr>
          <a:xfrm>
            <a:off x="1275555" y="395832"/>
            <a:ext cx="10141903" cy="749564"/>
          </a:xfrm>
          <a:prstGeom prst="rect">
            <a:avLst/>
          </a:prstGeom>
        </p:spPr>
        <p:txBody>
          <a:bodyPr vert="horz" lIns="91440" tIns="0" rIns="91440" bIns="0" rtlCol="0" anchor="b">
            <a:noAutofit/>
          </a:bodyPr>
          <a:lstStyle>
            <a:lvl1pPr algn="ctr" defTabSz="457200" rtl="0" eaLnBrk="1" latinLnBrk="0" hangingPunct="1">
              <a:lnSpc>
                <a:spcPct val="90000"/>
              </a:lnSpc>
              <a:spcBef>
                <a:spcPct val="0"/>
              </a:spcBef>
              <a:buNone/>
              <a:defRPr sz="4400" b="1" i="0" kern="1200" baseline="0">
                <a:solidFill>
                  <a:srgbClr val="AC1F2D"/>
                </a:solidFill>
                <a:latin typeface="Arial"/>
                <a:ea typeface="+mj-ea"/>
                <a:cs typeface="Arial"/>
              </a:defRPr>
            </a:lvl1pPr>
          </a:lstStyle>
          <a:p>
            <a:pPr marL="0" marR="0" lvl="0" indent="0" algn="ctr" defTabSz="4572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AC1F2D"/>
                </a:solidFill>
                <a:effectLst/>
                <a:uLnTx/>
                <a:uFillTx/>
                <a:latin typeface="Arial"/>
                <a:ea typeface="+mj-ea"/>
                <a:cs typeface="Arial"/>
              </a:rPr>
              <a:t>DeLLphi-306</a:t>
            </a:r>
          </a:p>
        </p:txBody>
      </p:sp>
      <p:sp>
        <p:nvSpPr>
          <p:cNvPr id="7" name="Content Placeholder 6">
            <a:extLst>
              <a:ext uri="{FF2B5EF4-FFF2-40B4-BE49-F238E27FC236}">
                <a16:creationId xmlns:a16="http://schemas.microsoft.com/office/drawing/2014/main" id="{81447BBB-DCBB-E97C-EB93-6D2D5BDD6C8B}"/>
              </a:ext>
            </a:extLst>
          </p:cNvPr>
          <p:cNvSpPr>
            <a:spLocks noGrp="1"/>
          </p:cNvSpPr>
          <p:nvPr>
            <p:ph idx="1"/>
          </p:nvPr>
        </p:nvSpPr>
        <p:spPr>
          <a:xfrm>
            <a:off x="1275555" y="1271016"/>
            <a:ext cx="10141902" cy="5586984"/>
          </a:xfrm>
        </p:spPr>
        <p:txBody>
          <a:bodyPr>
            <a:normAutofit fontScale="85000" lnSpcReduction="10000"/>
          </a:bodyPr>
          <a:lstStyle/>
          <a:p>
            <a:pPr marL="457200" indent="-457200">
              <a:lnSpc>
                <a:spcPct val="120000"/>
              </a:lnSpc>
              <a:spcBef>
                <a:spcPts val="0"/>
              </a:spcBef>
              <a:buFont typeface="Arial" panose="020B0604020202020204" pitchFamily="34" charset="0"/>
              <a:buChar char="•"/>
            </a:pPr>
            <a:r>
              <a:rPr lang="en-US" sz="2800" dirty="0"/>
              <a:t>Key Eligibility Criteria</a:t>
            </a:r>
          </a:p>
          <a:p>
            <a:pPr marL="1200150" lvl="1" indent="-457200">
              <a:lnSpc>
                <a:spcPct val="120000"/>
              </a:lnSpc>
              <a:spcBef>
                <a:spcPts val="0"/>
              </a:spcBef>
              <a:buFont typeface="Arial" panose="020B0604020202020204" pitchFamily="34" charset="0"/>
              <a:buChar char="‒"/>
              <a:defRPr/>
            </a:pPr>
            <a:r>
              <a:rPr lang="en-US" sz="2400" dirty="0">
                <a:solidFill>
                  <a:prstClr val="black"/>
                </a:solidFill>
              </a:rPr>
              <a:t>Inclusion Criteria</a:t>
            </a:r>
          </a:p>
          <a:p>
            <a:pPr marL="1600200" lvl="2" indent="-457200">
              <a:lnSpc>
                <a:spcPct val="120000"/>
              </a:lnSpc>
              <a:spcBef>
                <a:spcPts val="0"/>
              </a:spcBef>
              <a:defRPr/>
            </a:pPr>
            <a:r>
              <a:rPr lang="en-US" dirty="0">
                <a:solidFill>
                  <a:prstClr val="black"/>
                </a:solidFill>
              </a:rPr>
              <a:t>Diagnosed and treated for LS-SCLC with concurrent chemoradiotherapy.</a:t>
            </a:r>
          </a:p>
          <a:p>
            <a:pPr marL="1600200" lvl="2" indent="-457200">
              <a:lnSpc>
                <a:spcPct val="120000"/>
              </a:lnSpc>
              <a:spcBef>
                <a:spcPts val="0"/>
              </a:spcBef>
              <a:defRPr/>
            </a:pPr>
            <a:r>
              <a:rPr lang="en-US" dirty="0">
                <a:solidFill>
                  <a:prstClr val="black"/>
                </a:solidFill>
              </a:rPr>
              <a:t>No evidence of progression per RECIST 1.1.</a:t>
            </a:r>
          </a:p>
          <a:p>
            <a:pPr marL="1600200" lvl="2" indent="-457200">
              <a:lnSpc>
                <a:spcPct val="120000"/>
              </a:lnSpc>
              <a:spcBef>
                <a:spcPts val="0"/>
              </a:spcBef>
              <a:defRPr/>
            </a:pPr>
            <a:r>
              <a:rPr lang="en-US" dirty="0">
                <a:solidFill>
                  <a:prstClr val="black"/>
                </a:solidFill>
              </a:rPr>
              <a:t>Performance Status (PS) of 0 or 1.</a:t>
            </a:r>
          </a:p>
          <a:p>
            <a:pPr marL="1600200" lvl="2" indent="-457200">
              <a:lnSpc>
                <a:spcPct val="120000"/>
              </a:lnSpc>
              <a:spcBef>
                <a:spcPts val="0"/>
              </a:spcBef>
              <a:defRPr/>
            </a:pPr>
            <a:r>
              <a:rPr lang="en-US" dirty="0">
                <a:solidFill>
                  <a:prstClr val="black"/>
                </a:solidFill>
              </a:rPr>
              <a:t>Minimum life expectancy of 12 weeks.</a:t>
            </a:r>
          </a:p>
          <a:p>
            <a:pPr marL="1600200" lvl="2" indent="-457200">
              <a:lnSpc>
                <a:spcPct val="120000"/>
              </a:lnSpc>
              <a:spcBef>
                <a:spcPts val="0"/>
              </a:spcBef>
              <a:defRPr/>
            </a:pPr>
            <a:r>
              <a:rPr lang="en-US" dirty="0">
                <a:solidFill>
                  <a:prstClr val="black"/>
                </a:solidFill>
              </a:rPr>
              <a:t>Adequate organ function.</a:t>
            </a:r>
          </a:p>
          <a:p>
            <a:pPr marL="1600200" lvl="2" indent="-457200">
              <a:lnSpc>
                <a:spcPct val="120000"/>
              </a:lnSpc>
              <a:spcBef>
                <a:spcPts val="0"/>
              </a:spcBef>
              <a:defRPr/>
            </a:pPr>
            <a:r>
              <a:rPr lang="en-US" dirty="0">
                <a:solidFill>
                  <a:prstClr val="black"/>
                </a:solidFill>
              </a:rPr>
              <a:t>Toxicities attributed to concurrent chemoradiotherapy resolved to grade ≤ 1</a:t>
            </a:r>
          </a:p>
          <a:p>
            <a:pPr marL="1200150" lvl="1" indent="-457200">
              <a:lnSpc>
                <a:spcPct val="120000"/>
              </a:lnSpc>
              <a:spcBef>
                <a:spcPts val="0"/>
              </a:spcBef>
              <a:buFont typeface="Arial" panose="020B0604020202020204" pitchFamily="34" charset="0"/>
              <a:buChar char="‒"/>
              <a:defRPr/>
            </a:pPr>
            <a:r>
              <a:rPr lang="en-US" sz="2400" dirty="0">
                <a:solidFill>
                  <a:prstClr val="black"/>
                </a:solidFill>
              </a:rPr>
              <a:t>Exclusion Criteria</a:t>
            </a:r>
          </a:p>
          <a:p>
            <a:pPr marL="1600200" lvl="2" indent="-457200">
              <a:lnSpc>
                <a:spcPct val="120000"/>
              </a:lnSpc>
              <a:spcBef>
                <a:spcPts val="0"/>
              </a:spcBef>
              <a:defRPr/>
            </a:pPr>
            <a:r>
              <a:rPr lang="en-US" dirty="0">
                <a:solidFill>
                  <a:prstClr val="black"/>
                </a:solidFill>
              </a:rPr>
              <a:t>Transformed non-small-cell lung cancer (NSCLC) or mixed SCLC NSCLC histology.</a:t>
            </a:r>
          </a:p>
          <a:p>
            <a:pPr marL="1600200" lvl="2" indent="-457200">
              <a:lnSpc>
                <a:spcPct val="120000"/>
              </a:lnSpc>
              <a:spcBef>
                <a:spcPts val="0"/>
              </a:spcBef>
              <a:defRPr/>
            </a:pPr>
            <a:r>
              <a:rPr lang="en-US" dirty="0">
                <a:solidFill>
                  <a:prstClr val="black"/>
                </a:solidFill>
              </a:rPr>
              <a:t>Interstitial lung disease or active, non-infectious pneumonitis</a:t>
            </a:r>
          </a:p>
          <a:p>
            <a:pPr marL="1600200" lvl="2" indent="-457200">
              <a:lnSpc>
                <a:spcPct val="120000"/>
              </a:lnSpc>
              <a:spcBef>
                <a:spcPts val="0"/>
              </a:spcBef>
              <a:defRPr/>
            </a:pPr>
            <a:r>
              <a:rPr lang="en-US" dirty="0">
                <a:solidFill>
                  <a:prstClr val="black"/>
                </a:solidFill>
              </a:rPr>
              <a:t>History of other malignancy within the past 2 years, with certain exceptions.</a:t>
            </a:r>
          </a:p>
          <a:p>
            <a:pPr marL="1600200" lvl="2" indent="-457200">
              <a:lnSpc>
                <a:spcPct val="120000"/>
              </a:lnSpc>
              <a:spcBef>
                <a:spcPts val="0"/>
              </a:spcBef>
              <a:defRPr/>
            </a:pPr>
            <a:r>
              <a:rPr lang="en-US" dirty="0">
                <a:solidFill>
                  <a:prstClr val="black"/>
                </a:solidFill>
              </a:rPr>
              <a:t>History of solid organ transplantation.</a:t>
            </a:r>
          </a:p>
          <a:p>
            <a:pPr marL="1600200" lvl="2" indent="-457200">
              <a:lnSpc>
                <a:spcPct val="120000"/>
              </a:lnSpc>
              <a:spcBef>
                <a:spcPts val="0"/>
              </a:spcBef>
              <a:defRPr/>
            </a:pPr>
            <a:r>
              <a:rPr lang="en-US" dirty="0">
                <a:solidFill>
                  <a:prstClr val="black"/>
                </a:solidFill>
              </a:rPr>
              <a:t>AMI and/or symptomatic CHF (NYHA &gt; class II) within 6 months</a:t>
            </a:r>
          </a:p>
          <a:p>
            <a:pPr marL="1600200" lvl="2" indent="-457200">
              <a:lnSpc>
                <a:spcPct val="120000"/>
              </a:lnSpc>
              <a:spcBef>
                <a:spcPts val="0"/>
              </a:spcBef>
              <a:defRPr/>
            </a:pPr>
            <a:r>
              <a:rPr lang="en-US" dirty="0">
                <a:solidFill>
                  <a:prstClr val="black"/>
                </a:solidFill>
              </a:rPr>
              <a:t>Arterial thrombosis within 6 months.</a:t>
            </a:r>
          </a:p>
          <a:p>
            <a:pPr marL="1600200" lvl="2" indent="-457200">
              <a:lnSpc>
                <a:spcPct val="120000"/>
              </a:lnSpc>
              <a:spcBef>
                <a:spcPts val="0"/>
              </a:spcBef>
              <a:defRPr/>
            </a:pPr>
            <a:r>
              <a:rPr lang="en-US" dirty="0">
                <a:solidFill>
                  <a:prstClr val="black"/>
                </a:solidFill>
              </a:rPr>
              <a:t>HIV and hepatitis infection </a:t>
            </a:r>
          </a:p>
          <a:p>
            <a:pPr marL="1600200" lvl="2" indent="-457200">
              <a:lnSpc>
                <a:spcPct val="120000"/>
              </a:lnSpc>
              <a:spcBef>
                <a:spcPts val="0"/>
              </a:spcBef>
              <a:defRPr/>
            </a:pPr>
            <a:r>
              <a:rPr lang="en-US" dirty="0">
                <a:solidFill>
                  <a:prstClr val="black"/>
                </a:solidFill>
              </a:rPr>
              <a:t>Sequential chemotherapy and thoracic radiotherapy</a:t>
            </a:r>
          </a:p>
          <a:p>
            <a:pPr marL="1600200" lvl="2" indent="-457200">
              <a:lnSpc>
                <a:spcPct val="120000"/>
              </a:lnSpc>
              <a:spcBef>
                <a:spcPts val="0"/>
              </a:spcBef>
              <a:defRPr/>
            </a:pPr>
            <a:r>
              <a:rPr lang="en-US" dirty="0">
                <a:solidFill>
                  <a:prstClr val="black"/>
                </a:solidFill>
              </a:rPr>
              <a:t>Prior therapy with any selective DLL3 inhibitor</a:t>
            </a:r>
          </a:p>
        </p:txBody>
      </p:sp>
    </p:spTree>
    <p:extLst>
      <p:ext uri="{BB962C8B-B14F-4D97-AF65-F5344CB8AC3E}">
        <p14:creationId xmlns:p14="http://schemas.microsoft.com/office/powerpoint/2010/main" val="2706885933"/>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0667" y="395833"/>
            <a:ext cx="7606427" cy="734325"/>
          </a:xfrm>
        </p:spPr>
        <p:txBody>
          <a:bodyPr/>
          <a:lstStyle/>
          <a:p>
            <a:r>
              <a:rPr lang="en-US"/>
              <a:t>Conclusions</a:t>
            </a:r>
          </a:p>
        </p:txBody>
      </p:sp>
      <p:sp>
        <p:nvSpPr>
          <p:cNvPr id="4" name="Content Placeholder 2"/>
          <p:cNvSpPr>
            <a:spLocks noGrp="1"/>
          </p:cNvSpPr>
          <p:nvPr>
            <p:ph idx="1"/>
          </p:nvPr>
        </p:nvSpPr>
        <p:spPr>
          <a:xfrm>
            <a:off x="1404257" y="1282262"/>
            <a:ext cx="10178143" cy="5190457"/>
          </a:xfrm>
        </p:spPr>
        <p:txBody>
          <a:bodyPr>
            <a:normAutofit/>
          </a:bodyPr>
          <a:lstStyle/>
          <a:p>
            <a:pPr>
              <a:lnSpc>
                <a:spcPct val="120000"/>
              </a:lnSpc>
              <a:spcBef>
                <a:spcPts val="0"/>
              </a:spcBef>
            </a:pPr>
            <a:r>
              <a:rPr lang="en-US" dirty="0">
                <a:latin typeface="Arial" panose="020B0604020202020204" pitchFamily="34" charset="0"/>
                <a:cs typeface="Arial" panose="020B0604020202020204" pitchFamily="34" charset="0"/>
              </a:rPr>
              <a:t>Limited disease – concurrent chemoradiation followed by maintenance durvalumab is the current SOC</a:t>
            </a:r>
          </a:p>
          <a:p>
            <a:pPr>
              <a:lnSpc>
                <a:spcPct val="120000"/>
              </a:lnSpc>
              <a:spcBef>
                <a:spcPts val="0"/>
              </a:spcBef>
            </a:pPr>
            <a:r>
              <a:rPr lang="en-US" dirty="0"/>
              <a:t>Tarlatamab – ongoing studies in this area</a:t>
            </a:r>
            <a:endParaRPr lang="en-US" dirty="0">
              <a:latin typeface="Arial" panose="020B0604020202020204" pitchFamily="34" charset="0"/>
              <a:cs typeface="Arial" panose="020B0604020202020204" pitchFamily="34" charset="0"/>
            </a:endParaRPr>
          </a:p>
          <a:p>
            <a:pPr>
              <a:lnSpc>
                <a:spcPct val="120000"/>
              </a:lnSpc>
              <a:spcBef>
                <a:spcPts val="0"/>
              </a:spcBef>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95791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DD77D-3C7A-A38B-EED7-9A81E5D58E4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E560F32-FAEF-0B69-578E-E7559CA7292C}"/>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Ticiana Leal, MD</a:t>
            </a:r>
          </a:p>
        </p:txBody>
      </p:sp>
      <p:sp>
        <p:nvSpPr>
          <p:cNvPr id="6" name="Rectangle 5">
            <a:extLst>
              <a:ext uri="{FF2B5EF4-FFF2-40B4-BE49-F238E27FC236}">
                <a16:creationId xmlns:a16="http://schemas.microsoft.com/office/drawing/2014/main" id="{B3C88D4F-23A1-D03E-1FC3-6D5C1989DEF8}"/>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C37816D2-1E31-9966-29DA-C7223FB540A1}"/>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18D77153-6A4C-4E64-8F84-C3BD3F95BD91}"/>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4" name="Picture 3" descr="A person wearing glasses and a white jacket&#10;&#10;AI-generated content may be incorrect.">
            <a:extLst>
              <a:ext uri="{FF2B5EF4-FFF2-40B4-BE49-F238E27FC236}">
                <a16:creationId xmlns:a16="http://schemas.microsoft.com/office/drawing/2014/main" id="{6629367A-857D-7A7B-81A1-6E09F8D8907F}"/>
              </a:ext>
            </a:extLst>
          </p:cNvPr>
          <p:cNvPicPr>
            <a:picLocks noChangeAspect="1"/>
          </p:cNvPicPr>
          <p:nvPr/>
        </p:nvPicPr>
        <p:blipFill>
          <a:blip r:embed="rId2"/>
          <a:srcRect l="23374" r="20244"/>
          <a:stretch>
            <a:fillRect/>
          </a:stretch>
        </p:blipFill>
        <p:spPr>
          <a:xfrm>
            <a:off x="2299024" y="2606776"/>
            <a:ext cx="2657965" cy="2651761"/>
          </a:xfrm>
          <a:prstGeom prst="ellipse">
            <a:avLst/>
          </a:prstGeom>
          <a:effectLst>
            <a:outerShdw blurRad="50800" dist="38100" dir="2700000" algn="tl" rotWithShape="0">
              <a:prstClr val="black">
                <a:alpha val="40000"/>
              </a:prstClr>
            </a:outerShdw>
          </a:effectLst>
        </p:spPr>
      </p:pic>
      <p:pic>
        <p:nvPicPr>
          <p:cNvPr id="3" name="Picture 2" descr="A person in a white shirt&#10;&#10;AI-generated content may be incorrect.">
            <a:extLst>
              <a:ext uri="{FF2B5EF4-FFF2-40B4-BE49-F238E27FC236}">
                <a16:creationId xmlns:a16="http://schemas.microsoft.com/office/drawing/2014/main" id="{D9FE0936-99BF-059E-E960-376CDC756683}"/>
              </a:ext>
            </a:extLst>
          </p:cNvPr>
          <p:cNvPicPr>
            <a:picLocks noChangeAspect="1"/>
          </p:cNvPicPr>
          <p:nvPr/>
        </p:nvPicPr>
        <p:blipFill>
          <a:blip r:embed="rId3"/>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1766717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60F16-CB00-A281-5BB3-CDC603FC6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E2062-B09F-5DA9-53CD-BA64CA953D7E}"/>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8BC00787-0539-6A2A-482D-453552BB90BC}"/>
              </a:ext>
            </a:extLst>
          </p:cNvPr>
          <p:cNvSpPr>
            <a:spLocks noGrp="1"/>
          </p:cNvSpPr>
          <p:nvPr>
            <p:ph idx="1"/>
          </p:nvPr>
        </p:nvSpPr>
        <p:spPr>
          <a:xfrm>
            <a:off x="912286" y="1416053"/>
            <a:ext cx="9972379" cy="4799013"/>
          </a:xfrm>
        </p:spPr>
        <p:txBody>
          <a:bodyPr/>
          <a:lstStyle/>
          <a:p>
            <a:pPr marL="98425" indent="0">
              <a:lnSpc>
                <a:spcPct val="100000"/>
              </a:lnSpc>
              <a:buNone/>
            </a:pPr>
            <a:r>
              <a:rPr lang="en-US" sz="2600" dirty="0"/>
              <a:t>What would you recommend for this patient? </a:t>
            </a:r>
          </a:p>
          <a:p>
            <a:pPr marL="98425" indent="0">
              <a:lnSpc>
                <a:spcPct val="100000"/>
              </a:lnSpc>
              <a:buNone/>
            </a:pPr>
            <a:r>
              <a:rPr lang="en-US" sz="2600" dirty="0"/>
              <a:t>How do you think through treatment for patients with SCLC and well-compensated paraneoplastic syndromes? Are you comfortable using immunotherapy for these patients given that they were excluded from many of the pivotal trials? </a:t>
            </a:r>
          </a:p>
          <a:p>
            <a:pPr marL="98425" indent="0">
              <a:lnSpc>
                <a:spcPct val="100000"/>
              </a:lnSpc>
              <a:buNone/>
            </a:pPr>
            <a:r>
              <a:rPr lang="en-US" sz="2600" dirty="0"/>
              <a:t>What recommendations were recently added to the NCCN guidelines for SCLC specifically related to the diagnosis and management of LEMS, and what are their implications for routine patient care?</a:t>
            </a:r>
          </a:p>
        </p:txBody>
      </p:sp>
    </p:spTree>
    <p:extLst>
      <p:ext uri="{BB962C8B-B14F-4D97-AF65-F5344CB8AC3E}">
        <p14:creationId xmlns:p14="http://schemas.microsoft.com/office/powerpoint/2010/main" val="40690909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B9687-072F-E068-EEEC-90E558A925E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E17F9B20-1841-4DFE-DDD6-16B4977FC925}"/>
              </a:ext>
            </a:extLst>
          </p:cNvPr>
          <p:cNvSpPr txBox="1">
            <a:spLocks/>
          </p:cNvSpPr>
          <p:nvPr/>
        </p:nvSpPr>
        <p:spPr bwMode="auto">
          <a:xfrm>
            <a:off x="918780" y="5222732"/>
            <a:ext cx="5377891"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Charu Aggarwal, MD</a:t>
            </a:r>
          </a:p>
        </p:txBody>
      </p:sp>
      <p:sp>
        <p:nvSpPr>
          <p:cNvPr id="6" name="Rectangle 5">
            <a:extLst>
              <a:ext uri="{FF2B5EF4-FFF2-40B4-BE49-F238E27FC236}">
                <a16:creationId xmlns:a16="http://schemas.microsoft.com/office/drawing/2014/main" id="{49614AC4-DFEB-F8C3-2D09-40E006491FA7}"/>
              </a:ext>
            </a:extLst>
          </p:cNvPr>
          <p:cNvSpPr/>
          <p:nvPr/>
        </p:nvSpPr>
        <p:spPr bwMode="auto">
          <a:xfrm>
            <a:off x="1007221" y="243726"/>
            <a:ext cx="10177558" cy="1585074"/>
          </a:xfrm>
          <a:prstGeom prst="rect">
            <a:avLst/>
          </a:prstGeom>
          <a:solidFill>
            <a:srgbClr val="1599B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S PGothic" charset="0"/>
              <a:cs typeface="+mn-cs"/>
            </a:endParaRPr>
          </a:p>
        </p:txBody>
      </p:sp>
      <p:sp>
        <p:nvSpPr>
          <p:cNvPr id="7" name="Title 1">
            <a:extLst>
              <a:ext uri="{FF2B5EF4-FFF2-40B4-BE49-F238E27FC236}">
                <a16:creationId xmlns:a16="http://schemas.microsoft.com/office/drawing/2014/main" id="{B6EF062E-B17B-5D18-1513-C034854E2A8D}"/>
              </a:ext>
            </a:extLst>
          </p:cNvPr>
          <p:cNvSpPr>
            <a:spLocks noGrp="1"/>
          </p:cNvSpPr>
          <p:nvPr>
            <p:ph type="title"/>
          </p:nvPr>
        </p:nvSpPr>
        <p:spPr>
          <a:xfrm>
            <a:off x="1007221" y="548680"/>
            <a:ext cx="10177558" cy="1085498"/>
          </a:xfrm>
        </p:spPr>
        <p:txBody>
          <a:bodyPr lIns="91440" tIns="91440" rIns="91440" bIns="182880"/>
          <a:lstStyle/>
          <a:p>
            <a:r>
              <a:rPr lang="en-US" sz="4000" dirty="0">
                <a:solidFill>
                  <a:schemeClr val="bg1"/>
                </a:solidFill>
              </a:rPr>
              <a:t>Second Opinion</a:t>
            </a:r>
          </a:p>
        </p:txBody>
      </p:sp>
      <p:sp>
        <p:nvSpPr>
          <p:cNvPr id="9" name="Title 1">
            <a:extLst>
              <a:ext uri="{FF2B5EF4-FFF2-40B4-BE49-F238E27FC236}">
                <a16:creationId xmlns:a16="http://schemas.microsoft.com/office/drawing/2014/main" id="{A4E16FD4-4363-2C06-6097-0DDCBF0CBF65}"/>
              </a:ext>
            </a:extLst>
          </p:cNvPr>
          <p:cNvSpPr txBox="1">
            <a:spLocks/>
          </p:cNvSpPr>
          <p:nvPr/>
        </p:nvSpPr>
        <p:spPr bwMode="auto">
          <a:xfrm>
            <a:off x="5934081" y="5222732"/>
            <a:ext cx="4382204" cy="790838"/>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ct val="88000"/>
              </a:lnSpc>
              <a:spcBef>
                <a:spcPct val="0"/>
              </a:spcBef>
              <a:spcAft>
                <a:spcPct val="0"/>
              </a:spcAft>
              <a:buClr>
                <a:srgbClr val="000000"/>
              </a:buClr>
              <a:buSzPct val="45000"/>
              <a:buFont typeface="Wingdings" pitchFamily="-72" charset="2"/>
              <a:buNone/>
              <a:tabLst/>
              <a:defRPr/>
            </a:pPr>
            <a:r>
              <a:rPr kumimoji="0" lang="en-US" sz="2400" b="1" i="0" u="none" strike="noStrike" kern="1200" cap="none" spc="0" normalizeH="0" baseline="0" noProof="0" dirty="0">
                <a:ln>
                  <a:noFill/>
                </a:ln>
                <a:solidFill>
                  <a:srgbClr val="062060"/>
                </a:solidFill>
                <a:effectLst/>
                <a:uLnTx/>
                <a:uFillTx/>
                <a:latin typeface="Calibri"/>
                <a:ea typeface="MS PGothic" pitchFamily="34" charset="-128"/>
                <a:cs typeface="Calibri"/>
              </a:rPr>
              <a:t>Neil Love, MD </a:t>
            </a:r>
          </a:p>
        </p:txBody>
      </p:sp>
      <p:pic>
        <p:nvPicPr>
          <p:cNvPr id="13" name="Picture 12">
            <a:extLst>
              <a:ext uri="{FF2B5EF4-FFF2-40B4-BE49-F238E27FC236}">
                <a16:creationId xmlns:a16="http://schemas.microsoft.com/office/drawing/2014/main" id="{9D5974A2-7B92-70DA-1CB9-4952355380BF}"/>
              </a:ext>
            </a:extLst>
          </p:cNvPr>
          <p:cNvPicPr>
            <a:picLocks/>
          </p:cNvPicPr>
          <p:nvPr/>
        </p:nvPicPr>
        <p:blipFill>
          <a:blip r:embed="rId2"/>
          <a:srcRect l="24664" r="20057"/>
          <a:stretch>
            <a:fillRect/>
          </a:stretch>
        </p:blipFill>
        <p:spPr>
          <a:xfrm>
            <a:off x="2287307" y="2570972"/>
            <a:ext cx="2654918" cy="2651760"/>
          </a:xfrm>
          <a:prstGeom prst="ellipse">
            <a:avLst/>
          </a:prstGeom>
          <a:effectLst>
            <a:outerShdw blurRad="50800" dist="38100" dir="2700000" algn="tl" rotWithShape="0">
              <a:prstClr val="black">
                <a:alpha val="40000"/>
              </a:prstClr>
            </a:outerShdw>
          </a:effectLst>
        </p:spPr>
      </p:pic>
      <p:pic>
        <p:nvPicPr>
          <p:cNvPr id="3" name="Picture 2" descr="A person in a white shirt&#10;&#10;AI-generated content may be incorrect.">
            <a:extLst>
              <a:ext uri="{FF2B5EF4-FFF2-40B4-BE49-F238E27FC236}">
                <a16:creationId xmlns:a16="http://schemas.microsoft.com/office/drawing/2014/main" id="{5045D22E-549C-C82B-157A-807812427C78}"/>
              </a:ext>
            </a:extLst>
          </p:cNvPr>
          <p:cNvPicPr>
            <a:picLocks noChangeAspect="1"/>
          </p:cNvPicPr>
          <p:nvPr/>
        </p:nvPicPr>
        <p:blipFill>
          <a:blip r:embed="rId3"/>
          <a:srcRect l="22367" r="19429" b="17523"/>
          <a:stretch>
            <a:fillRect/>
          </a:stretch>
        </p:blipFill>
        <p:spPr>
          <a:xfrm>
            <a:off x="6800913" y="2570972"/>
            <a:ext cx="2651760" cy="265176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7876947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A1897-F8F8-0230-55E0-73D074C86F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2CD8D-DD79-82BD-606C-E6EAF6F6306D}"/>
              </a:ext>
            </a:extLst>
          </p:cNvPr>
          <p:cNvSpPr>
            <a:spLocks noGrp="1"/>
          </p:cNvSpPr>
          <p:nvPr>
            <p:ph type="title"/>
          </p:nvPr>
        </p:nvSpPr>
        <p:spPr/>
        <p:txBody>
          <a:bodyPr/>
          <a:lstStyle/>
          <a:p>
            <a:r>
              <a:rPr lang="en-US" sz="3600" dirty="0"/>
              <a:t>Discussion Questions</a:t>
            </a:r>
          </a:p>
        </p:txBody>
      </p:sp>
      <p:sp>
        <p:nvSpPr>
          <p:cNvPr id="3" name="Content Placeholder 2">
            <a:extLst>
              <a:ext uri="{FF2B5EF4-FFF2-40B4-BE49-F238E27FC236}">
                <a16:creationId xmlns:a16="http://schemas.microsoft.com/office/drawing/2014/main" id="{43F9F2B5-3F44-7A26-0A9B-EE9890C48176}"/>
              </a:ext>
            </a:extLst>
          </p:cNvPr>
          <p:cNvSpPr>
            <a:spLocks noGrp="1"/>
          </p:cNvSpPr>
          <p:nvPr>
            <p:ph idx="1"/>
          </p:nvPr>
        </p:nvSpPr>
        <p:spPr>
          <a:xfrm>
            <a:off x="912286" y="1416053"/>
            <a:ext cx="9972379" cy="4799013"/>
          </a:xfrm>
        </p:spPr>
        <p:txBody>
          <a:bodyPr/>
          <a:lstStyle/>
          <a:p>
            <a:pPr marL="98425" indent="0">
              <a:lnSpc>
                <a:spcPct val="100000"/>
              </a:lnSpc>
              <a:buNone/>
            </a:pPr>
            <a:r>
              <a:rPr lang="en-US" sz="2600" dirty="0"/>
              <a:t>What would you have recommended for this patient with localized SCLC that’s been resected? Do you offer patients in this situation adjuvant immunotherapy, and if so, for how long? Do you offer them radiation therapy in the absence of high-risk features?  </a:t>
            </a:r>
          </a:p>
          <a:p>
            <a:pPr marL="98425" indent="0">
              <a:lnSpc>
                <a:spcPct val="100000"/>
              </a:lnSpc>
              <a:buNone/>
            </a:pPr>
            <a:r>
              <a:rPr lang="en-US" sz="2600" dirty="0"/>
              <a:t>For patients with more typical presentations of LS-SCLC, how do you decide whether to add an immune checkpoint inhibitor after CRT? Are you doing this in all or most cases? When, if ever, would you not? </a:t>
            </a:r>
          </a:p>
        </p:txBody>
      </p:sp>
    </p:spTree>
    <p:extLst>
      <p:ext uri="{BB962C8B-B14F-4D97-AF65-F5344CB8AC3E}">
        <p14:creationId xmlns:p14="http://schemas.microsoft.com/office/powerpoint/2010/main" val="116488753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869C4-C988-A2C2-A47D-66FB4B8C5E78}"/>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8A1557AF-95D9-B7B2-BC22-5B27C17F61B2}"/>
              </a:ext>
            </a:extLst>
          </p:cNvPr>
          <p:cNvSpPr>
            <a:spLocks noGrp="1" noChangeArrowheads="1"/>
          </p:cNvSpPr>
          <p:nvPr>
            <p:ph type="title"/>
          </p:nvPr>
        </p:nvSpPr>
        <p:spPr>
          <a:xfrm>
            <a:off x="-26623" y="575289"/>
            <a:ext cx="12192000" cy="1143000"/>
          </a:xfrm>
        </p:spPr>
        <p:txBody>
          <a:bodyPr wrap="square" anchor="ctr">
            <a:noAutofit/>
          </a:bodyPr>
          <a:lstStyle/>
          <a:p>
            <a:r>
              <a:rPr lang="en-US" sz="3400" dirty="0"/>
              <a:t>Second Opinion: Investigators Provide </a:t>
            </a:r>
            <a:br>
              <a:rPr lang="en-US" sz="3400" dirty="0"/>
            </a:br>
            <a:r>
              <a:rPr lang="en-US" sz="3400" dirty="0"/>
              <a:t>Perspectives on the Current and Future </a:t>
            </a:r>
            <a:br>
              <a:rPr lang="en-US" sz="3400" dirty="0"/>
            </a:br>
            <a:r>
              <a:rPr lang="en-US" sz="3400" dirty="0"/>
              <a:t>Management of Small Cell Lung Cancer</a:t>
            </a:r>
          </a:p>
        </p:txBody>
      </p:sp>
      <p:sp>
        <p:nvSpPr>
          <p:cNvPr id="6" name="Text Box 6">
            <a:extLst>
              <a:ext uri="{FF2B5EF4-FFF2-40B4-BE49-F238E27FC236}">
                <a16:creationId xmlns:a16="http://schemas.microsoft.com/office/drawing/2014/main" id="{4C7E8A7D-2413-4E16-0F7C-21C794C55DFA}"/>
              </a:ext>
            </a:extLst>
          </p:cNvPr>
          <p:cNvSpPr txBox="1">
            <a:spLocks noChangeArrowheads="1"/>
          </p:cNvSpPr>
          <p:nvPr/>
        </p:nvSpPr>
        <p:spPr bwMode="auto">
          <a:xfrm>
            <a:off x="0" y="2166794"/>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Saturday, May 30,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2" name="Text Box 3">
            <a:extLst>
              <a:ext uri="{FF2B5EF4-FFF2-40B4-BE49-F238E27FC236}">
                <a16:creationId xmlns:a16="http://schemas.microsoft.com/office/drawing/2014/main" id="{708FAFB7-D878-ED98-920A-8DFFFEDE4266}"/>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Misty Dawn Shields, MD, PhD</a:t>
            </a:r>
          </a:p>
        </p:txBody>
      </p:sp>
      <p:sp>
        <p:nvSpPr>
          <p:cNvPr id="3" name="Text Box 7">
            <a:extLst>
              <a:ext uri="{FF2B5EF4-FFF2-40B4-BE49-F238E27FC236}">
                <a16:creationId xmlns:a16="http://schemas.microsoft.com/office/drawing/2014/main" id="{FEBB7EAE-AD4C-2D0E-8A62-BBC0887D5B30}"/>
              </a:ext>
            </a:extLst>
          </p:cNvPr>
          <p:cNvSpPr txBox="1">
            <a:spLocks noChangeArrowheads="1"/>
          </p:cNvSpPr>
          <p:nvPr/>
        </p:nvSpPr>
        <p:spPr bwMode="auto">
          <a:xfrm>
            <a:off x="4647392" y="3557572"/>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34A6F2DD-EBE6-9229-3A6A-B055BBE12CF8}"/>
              </a:ext>
            </a:extLst>
          </p:cNvPr>
          <p:cNvSpPr txBox="1">
            <a:spLocks noChangeArrowheads="1"/>
          </p:cNvSpPr>
          <p:nvPr/>
        </p:nvSpPr>
        <p:spPr bwMode="auto">
          <a:xfrm>
            <a:off x="152400" y="4112085"/>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Anne Chiang, MD, PhD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Apar Kishor Ganti, MD, MS</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Luis Paz-Ares, MD, PhD</a:t>
            </a:r>
          </a:p>
        </p:txBody>
      </p:sp>
    </p:spTree>
    <p:custDataLst>
      <p:tags r:id="rId1"/>
    </p:custDataLst>
    <p:extLst>
      <p:ext uri="{BB962C8B-B14F-4D97-AF65-F5344CB8AC3E}">
        <p14:creationId xmlns:p14="http://schemas.microsoft.com/office/powerpoint/2010/main" val="1373755406"/>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Consensus or Controversy? Documenting and Discussing Investigators’ Approaches to the Use of Oral SERDs and Agents Targeting the </a:t>
            </a:r>
            <a:br>
              <a:rPr lang="en-US" dirty="0"/>
            </a:br>
            <a:r>
              <a:rPr lang="en-US" dirty="0"/>
              <a:t>PI3K/AKT/mTOR Pathway in Breast Cancer</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1683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30364"/>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Sara 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Tolaney</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 MPH</a:t>
            </a: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339754"/>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3894267"/>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Sara A Hurvitz, MD, FACP</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Erica Mayer, MD, MPH, FASCO</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Joyce O’Shaughnessy,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Nicholas Turner, MD, PhD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425616174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a:t>
            </a:r>
            <a:br>
              <a:rPr lang="en-US" dirty="0"/>
            </a:br>
            <a:r>
              <a:rPr lang="en-US" dirty="0"/>
              <a:t>Community Oncologists’ Questions About the </a:t>
            </a:r>
            <a:br>
              <a:rPr lang="en-US" dirty="0"/>
            </a:br>
            <a:r>
              <a:rPr lang="en-US" dirty="0"/>
              <a:t>Current and Future Management of Endometrial Cancer</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365286"/>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8:30 PM CT (8:00 PM – 9:30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72579"/>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427636"/>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Shannon N Westin, MD, MPH, FASCO, FACOG</a:t>
            </a: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747406"/>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4301919"/>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Floor J Backes,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Brian M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Slomovitz</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MD</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172961295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4AEC4-417B-3E71-EE41-7E8FC187348A}"/>
            </a:ext>
          </a:extLst>
        </p:cNvPr>
        <p:cNvGrpSpPr/>
        <p:nvPr/>
      </p:nvGrpSpPr>
      <p:grpSpPr>
        <a:xfrm>
          <a:off x="0" y="0"/>
          <a:ext cx="0" cy="0"/>
          <a:chOff x="0" y="0"/>
          <a:chExt cx="0" cy="0"/>
        </a:xfrm>
      </p:grpSpPr>
      <p:sp>
        <p:nvSpPr>
          <p:cNvPr id="10" name="Rectangle 4">
            <a:extLst>
              <a:ext uri="{FF2B5EF4-FFF2-40B4-BE49-F238E27FC236}">
                <a16:creationId xmlns:a16="http://schemas.microsoft.com/office/drawing/2014/main" id="{DD37DA98-1237-5094-FB34-5A3F8471D2B5}"/>
              </a:ext>
            </a:extLst>
          </p:cNvPr>
          <p:cNvSpPr>
            <a:spLocks noGrp="1" noChangeArrowheads="1"/>
          </p:cNvSpPr>
          <p:nvPr>
            <p:ph type="title"/>
          </p:nvPr>
        </p:nvSpPr>
        <p:spPr>
          <a:xfrm>
            <a:off x="-26623" y="322888"/>
            <a:ext cx="12192000" cy="1143000"/>
          </a:xfrm>
        </p:spPr>
        <p:txBody>
          <a:bodyPr wrap="square" anchor="ctr">
            <a:noAutofit/>
          </a:bodyPr>
          <a:lstStyle/>
          <a:p>
            <a:r>
              <a:rPr lang="en-US" dirty="0"/>
              <a:t>What Clinicians Want to Know: Addressing Community </a:t>
            </a:r>
            <a:br>
              <a:rPr lang="en-US" dirty="0"/>
            </a:br>
            <a:r>
              <a:rPr lang="en-US" dirty="0"/>
              <a:t>Oncologists’ Questions About the Roles of CAR T-Cell Therapy and </a:t>
            </a:r>
            <a:br>
              <a:rPr lang="en-US" dirty="0"/>
            </a:br>
            <a:r>
              <a:rPr lang="en-US" dirty="0"/>
              <a:t>Bispecific Antibodies in the Management of Non-Hodgkin Lymphoma</a:t>
            </a:r>
          </a:p>
        </p:txBody>
      </p:sp>
      <p:sp>
        <p:nvSpPr>
          <p:cNvPr id="6" name="Text Box 6">
            <a:extLst>
              <a:ext uri="{FF2B5EF4-FFF2-40B4-BE49-F238E27FC236}">
                <a16:creationId xmlns:a16="http://schemas.microsoft.com/office/drawing/2014/main" id="{D08C5191-ACD3-BE89-F23F-7B0914540F58}"/>
              </a:ext>
            </a:extLst>
          </p:cNvPr>
          <p:cNvSpPr txBox="1">
            <a:spLocks noChangeArrowheads="1"/>
          </p:cNvSpPr>
          <p:nvPr/>
        </p:nvSpPr>
        <p:spPr bwMode="auto">
          <a:xfrm>
            <a:off x="0" y="2168322"/>
            <a:ext cx="12192000" cy="94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Sunday, May 31, 2026</a:t>
            </a:r>
            <a:b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b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7:00 PM – 9:00 PM CT (8:00 PM – 10:00 PM ET)</a:t>
            </a:r>
            <a:endParaRPr kumimoji="0" lang="en-US" sz="3200" b="1" i="0" u="none" strike="noStrike" kern="1200" cap="none" spc="0" normalizeH="0" baseline="0" noProof="0" dirty="0">
              <a:ln>
                <a:noFill/>
              </a:ln>
              <a:solidFill>
                <a:srgbClr val="02225C"/>
              </a:solidFill>
              <a:effectLst/>
              <a:uLnTx/>
              <a:uFillTx/>
              <a:latin typeface="Calibri" panose="020F0502020204030204" pitchFamily="34" charset="0"/>
              <a:ea typeface="ＭＳ Ｐゴシック" charset="-128"/>
              <a:cs typeface="Calibri" panose="020F0502020204030204" pitchFamily="34" charset="0"/>
            </a:endParaRPr>
          </a:p>
        </p:txBody>
      </p:sp>
      <p:sp>
        <p:nvSpPr>
          <p:cNvPr id="8" name="Rectangle 4">
            <a:extLst>
              <a:ext uri="{FF2B5EF4-FFF2-40B4-BE49-F238E27FC236}">
                <a16:creationId xmlns:a16="http://schemas.microsoft.com/office/drawing/2014/main" id="{46F5BB88-3035-2487-3E96-0B14BFEC9B72}"/>
              </a:ext>
            </a:extLst>
          </p:cNvPr>
          <p:cNvSpPr txBox="1">
            <a:spLocks noChangeArrowheads="1"/>
          </p:cNvSpPr>
          <p:nvPr/>
        </p:nvSpPr>
        <p:spPr bwMode="auto">
          <a:xfrm>
            <a:off x="0" y="1430364"/>
            <a:ext cx="12192000" cy="672783"/>
          </a:xfrm>
          <a:prstGeom prst="rect">
            <a:avLst/>
          </a:prstGeom>
          <a:noFill/>
          <a:ln w="9525">
            <a:noFill/>
            <a:miter lim="800000"/>
            <a:headEnd/>
            <a:tailEnd/>
          </a:ln>
        </p:spPr>
        <p:txBody>
          <a:bodyPr vert="horz" wrap="square" lIns="0" tIns="0" rIns="0" bIns="0" numCol="1" anchor="ctr" anchorCtr="0" compatLnSpc="1">
            <a:prstTxWarp prst="textNoShape">
              <a:avLst/>
            </a:prstTxWarp>
            <a:noAutofit/>
          </a:bodyPr>
          <a:lst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a:lstStyle>
          <a:p>
            <a:pPr marL="0" marR="0" lvl="0" indent="0" algn="ctr" defTabSz="412750" rtl="0" eaLnBrk="0" fontAlgn="base" latinLnBrk="0" hangingPunct="0">
              <a:lnSpc>
                <a:spcPts val="3220"/>
              </a:lnSpc>
              <a:spcBef>
                <a:spcPct val="0"/>
              </a:spcBef>
              <a:spcAft>
                <a:spcPct val="0"/>
              </a:spcAft>
              <a:buClr>
                <a:srgbClr val="000000"/>
              </a:buClr>
              <a:buSzPct val="45000"/>
              <a:buFont typeface="Wingdings" pitchFamily="-72" charset="2"/>
              <a:buNone/>
              <a:tabLst/>
              <a:defRPr/>
            </a:pPr>
            <a:r>
              <a:rPr kumimoji="0" lang="en-US" sz="2800" b="0" i="1" u="none" strike="noStrike" kern="1200" cap="none" spc="0" normalizeH="0" baseline="0" noProof="0" dirty="0">
                <a:ln>
                  <a:noFill/>
                </a:ln>
                <a:solidFill>
                  <a:srgbClr val="015593"/>
                </a:solidFill>
                <a:effectLst/>
                <a:uLnTx/>
                <a:uFillTx/>
                <a:latin typeface="Calibri"/>
                <a:ea typeface="MS PGothic" pitchFamily="34" charset="-128"/>
                <a:cs typeface="Calibri"/>
              </a:rPr>
              <a:t>A CME Symposium Held Adjunct with the 2026 ASCO® Annual Meeting</a:t>
            </a:r>
          </a:p>
        </p:txBody>
      </p:sp>
      <p:sp>
        <p:nvSpPr>
          <p:cNvPr id="2" name="Text Box 3">
            <a:extLst>
              <a:ext uri="{FF2B5EF4-FFF2-40B4-BE49-F238E27FC236}">
                <a16:creationId xmlns:a16="http://schemas.microsoft.com/office/drawing/2014/main" id="{20B7FB0A-4761-E58F-6517-A45CD1627171}"/>
              </a:ext>
            </a:extLst>
          </p:cNvPr>
          <p:cNvSpPr txBox="1">
            <a:spLocks noChangeArrowheads="1"/>
          </p:cNvSpPr>
          <p:nvPr/>
        </p:nvSpPr>
        <p:spPr bwMode="auto">
          <a:xfrm>
            <a:off x="0" y="5805264"/>
            <a:ext cx="12192000" cy="945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640"/>
              </a:lnSpc>
              <a:spcBef>
                <a:spcPct val="0"/>
              </a:spcBef>
              <a:spcAft>
                <a:spcPts val="0"/>
              </a:spcAft>
              <a:buClr>
                <a:srgbClr val="000000"/>
              </a:buClr>
              <a:buSzPct val="80000"/>
              <a:buFont typeface="Wingdings" charset="2"/>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Moderator</a:t>
            </a:r>
            <a:endParaRPr kumimoji="0" lang="en-US" altLang="x-none" sz="3200" b="1" i="0" u="none" strike="noStrike" kern="1200" cap="none" spc="0" normalizeH="0" baseline="0" noProof="0" dirty="0">
              <a:ln>
                <a:noFill/>
              </a:ln>
              <a:solidFill>
                <a:srgbClr val="FFFFFF"/>
              </a:solidFill>
              <a:effectLst/>
              <a:uLnTx/>
              <a:uFillTx/>
              <a:latin typeface="Calibri" panose="020F0502020204030204" pitchFamily="34" charset="0"/>
              <a:ea typeface="ＭＳ Ｐゴシック" charset="-128"/>
              <a:cs typeface="Calibri" panose="020F0502020204030204" pitchFamily="34" charset="0"/>
            </a:endParaRP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Jeremy S Abramson, MD, </a:t>
            </a: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MMSc</a:t>
            </a:r>
            <a:endPar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endParaRPr>
          </a:p>
        </p:txBody>
      </p:sp>
      <p:sp>
        <p:nvSpPr>
          <p:cNvPr id="3" name="Text Box 7">
            <a:extLst>
              <a:ext uri="{FF2B5EF4-FFF2-40B4-BE49-F238E27FC236}">
                <a16:creationId xmlns:a16="http://schemas.microsoft.com/office/drawing/2014/main" id="{5677A2D3-C164-68A4-3603-94596CD4A18B}"/>
              </a:ext>
            </a:extLst>
          </p:cNvPr>
          <p:cNvSpPr txBox="1">
            <a:spLocks noChangeArrowheads="1"/>
          </p:cNvSpPr>
          <p:nvPr/>
        </p:nvSpPr>
        <p:spPr bwMode="auto">
          <a:xfrm>
            <a:off x="4647392" y="3339754"/>
            <a:ext cx="28972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200" b="1" i="0" u="none" strike="noStrike" kern="1200" cap="none" spc="0" normalizeH="0" baseline="0" noProof="0" dirty="0">
                <a:ln>
                  <a:noFill/>
                </a:ln>
                <a:solidFill>
                  <a:srgbClr val="0432FF"/>
                </a:solidFill>
                <a:effectLst/>
                <a:uLnTx/>
                <a:uFillTx/>
                <a:latin typeface="Calibri" panose="020F0502020204030204" pitchFamily="34" charset="0"/>
                <a:ea typeface="ＭＳ Ｐゴシック" charset="-128"/>
                <a:cs typeface="Calibri" panose="020F0502020204030204" pitchFamily="34" charset="0"/>
              </a:rPr>
              <a:t>Faculty </a:t>
            </a:r>
          </a:p>
        </p:txBody>
      </p:sp>
      <p:sp>
        <p:nvSpPr>
          <p:cNvPr id="4" name="Text Box 6">
            <a:extLst>
              <a:ext uri="{FF2B5EF4-FFF2-40B4-BE49-F238E27FC236}">
                <a16:creationId xmlns:a16="http://schemas.microsoft.com/office/drawing/2014/main" id="{561457D7-4E27-562B-2540-5FFDC5B9D0C0}"/>
              </a:ext>
            </a:extLst>
          </p:cNvPr>
          <p:cNvSpPr txBox="1">
            <a:spLocks noChangeArrowheads="1"/>
          </p:cNvSpPr>
          <p:nvPr/>
        </p:nvSpPr>
        <p:spPr bwMode="auto">
          <a:xfrm>
            <a:off x="152400" y="3894267"/>
            <a:ext cx="12039600" cy="51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numCol="1">
            <a:no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Joshua Brody, MD</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Manali Kamdar, MD, MBBS</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err="1">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Tycel</a:t>
            </a: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 Phillips, MD, FASCO</a:t>
            </a:r>
          </a:p>
          <a:p>
            <a:pPr marL="0" marR="0" lvl="0" indent="0" algn="ctr" defTabSz="914400" rtl="0" eaLnBrk="0" fontAlgn="base" latinLnBrk="0" hangingPunct="0">
              <a:lnSpc>
                <a:spcPts val="3440"/>
              </a:lnSpc>
              <a:spcBef>
                <a:spcPct val="0"/>
              </a:spcBef>
              <a:spcAft>
                <a:spcPts val="0"/>
              </a:spcAft>
              <a:buClr>
                <a:srgbClr val="000000"/>
              </a:buClr>
              <a:buSzPct val="80000"/>
              <a:buFontTx/>
              <a:buNone/>
              <a:tabLst/>
              <a:defRPr/>
            </a:pPr>
            <a:r>
              <a:rPr kumimoji="0" lang="en-US" altLang="x-none" sz="3200" b="1" i="0" u="none" strike="noStrike" kern="1200" cap="none" spc="0" normalizeH="0" baseline="0" noProof="0" dirty="0">
                <a:ln>
                  <a:noFill/>
                </a:ln>
                <a:solidFill>
                  <a:srgbClr val="002060"/>
                </a:solidFill>
                <a:effectLst/>
                <a:uLnTx/>
                <a:uFillTx/>
                <a:latin typeface="Calibri" panose="020F0502020204030204" pitchFamily="34" charset="0"/>
                <a:ea typeface="ＭＳ Ｐゴシック" charset="-128"/>
                <a:cs typeface="Calibri" panose="020F0502020204030204" pitchFamily="34" charset="0"/>
              </a:rPr>
              <a:t>Jason Westin, MD, MS, FACP, FASCO</a:t>
            </a:r>
            <a:endParaRPr kumimoji="0" lang="en-US" altLang="x-none" sz="3200" b="1" i="1" u="none" strike="noStrike" kern="1200" cap="none" spc="0" normalizeH="0" baseline="0" noProof="0" dirty="0">
              <a:ln>
                <a:noFill/>
              </a:ln>
              <a:solidFill>
                <a:srgbClr val="FF40FF"/>
              </a:solidFill>
              <a:effectLst/>
              <a:uLnTx/>
              <a:uFillTx/>
              <a:latin typeface="Calibri" panose="020F0502020204030204" pitchFamily="34" charset="0"/>
              <a:ea typeface="ＭＳ Ｐゴシック" charset="-128"/>
              <a:cs typeface="Calibri" panose="020F0502020204030204" pitchFamily="34" charset="0"/>
            </a:endParaRPr>
          </a:p>
        </p:txBody>
      </p:sp>
    </p:spTree>
    <p:custDataLst>
      <p:tags r:id="rId1"/>
    </p:custDataLst>
    <p:extLst>
      <p:ext uri="{BB962C8B-B14F-4D97-AF65-F5344CB8AC3E}">
        <p14:creationId xmlns:p14="http://schemas.microsoft.com/office/powerpoint/2010/main" val="303893324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A98C-EE93-0A49-9377-CD2356126EB8}"/>
              </a:ext>
            </a:extLst>
          </p:cNvPr>
          <p:cNvSpPr>
            <a:spLocks noGrp="1"/>
          </p:cNvSpPr>
          <p:nvPr>
            <p:ph type="title"/>
          </p:nvPr>
        </p:nvSpPr>
        <p:spPr>
          <a:xfrm>
            <a:off x="916517" y="2857500"/>
            <a:ext cx="10358967" cy="1143000"/>
          </a:xfrm>
        </p:spPr>
        <p:txBody>
          <a:bodyPr/>
          <a:lstStyle/>
          <a:p>
            <a:pPr>
              <a:lnSpc>
                <a:spcPct val="100000"/>
              </a:lnSpc>
            </a:pPr>
            <a:r>
              <a:rPr lang="en-US" sz="2900" dirty="0"/>
              <a:t>Thank you for joining us!</a:t>
            </a:r>
            <a:br>
              <a:rPr lang="en-US" sz="2900" dirty="0"/>
            </a:br>
            <a:r>
              <a:rPr lang="en-US" sz="2900" dirty="0"/>
              <a:t>Your feedback is very important to us. </a:t>
            </a:r>
            <a:br>
              <a:rPr lang="en-US" sz="2900" dirty="0"/>
            </a:br>
            <a:br>
              <a:rPr lang="en-US" sz="2900" dirty="0"/>
            </a:br>
            <a:r>
              <a:rPr lang="en-US" sz="2900" dirty="0"/>
              <a:t>Please complete the survey currently up on the iPads</a:t>
            </a:r>
            <a:br>
              <a:rPr lang="en-US" sz="2900" dirty="0"/>
            </a:br>
            <a:r>
              <a:rPr lang="en-US" sz="2900" dirty="0"/>
              <a:t>for attendees in the room and on Zoom for</a:t>
            </a:r>
            <a:br>
              <a:rPr lang="en-US" sz="2900" dirty="0"/>
            </a:br>
            <a:r>
              <a:rPr lang="en-US" sz="2900" dirty="0"/>
              <a:t>those attending virtually. The survey will remain open</a:t>
            </a:r>
            <a:br>
              <a:rPr lang="en-US" sz="2900" dirty="0"/>
            </a:br>
            <a:r>
              <a:rPr lang="en-US" sz="2900" dirty="0"/>
              <a:t>up to 5 minutes after the meeting ends.</a:t>
            </a:r>
            <a:br>
              <a:rPr lang="en-US" sz="2900" i="1" dirty="0"/>
            </a:br>
            <a:br>
              <a:rPr lang="en-US" sz="2900" i="1" dirty="0"/>
            </a:br>
            <a:r>
              <a:rPr lang="en-US" sz="2900" i="1" u="sng" dirty="0"/>
              <a:t>How to Obtain CME Credit</a:t>
            </a:r>
            <a:br>
              <a:rPr lang="en-US" sz="2900" i="1" dirty="0"/>
            </a:br>
            <a:r>
              <a:rPr lang="en-US" sz="2900" i="1" dirty="0"/>
              <a:t>In-person attendees: Please refer to the program syllabus for the CME credit link or QR code. Online/Zoom attendees: </a:t>
            </a:r>
            <a:br>
              <a:rPr lang="en-US" sz="2900" i="1" dirty="0"/>
            </a:br>
            <a:r>
              <a:rPr lang="en-US" sz="2900" i="1" dirty="0"/>
              <a:t>The CME credit link is posted in the chat room.</a:t>
            </a:r>
          </a:p>
        </p:txBody>
      </p:sp>
    </p:spTree>
    <p:extLst>
      <p:ext uri="{BB962C8B-B14F-4D97-AF65-F5344CB8AC3E}">
        <p14:creationId xmlns:p14="http://schemas.microsoft.com/office/powerpoint/2010/main" val="2441244321"/>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PI_CFG_REPOLL" val="true"/>
  <p:tag name="KPI_CFG_RPCLEARS" val="true"/>
  <p:tag name="KPI_CFG_FB_TYPE" val="Tiny Counter"/>
  <p:tag name="KPI_CFG_FB_MONITOR" val="Slide Show Monitor"/>
  <p:tag name="KPI_CFG_FB_POSITION" val="Bottom Right"/>
  <p:tag name="KPI_CFG_INS_CLK" val="false"/>
  <p:tag name="KPI_CFG_UNITS" val="1"/>
  <p:tag name="KPI_CFG_SPEED" val="false"/>
  <p:tag name="KPI_SLIDE_COUNT" val="89"/>
  <p:tag name="KPI_VERSION" val="2.0.10292.1"/>
  <p:tag name="KPI_STORAGE" val="&lt;keypoint&quot;&quot;&lt;roster&quot;&quot;&lt;currentId&quot;200&quot;&gt;&lt;trIndex&quot;&quot;&lt;tr(@tid:1@pid:1)&quot;&quot;&lt;v&quot;1&quot;&gt;&gt;&lt;tr(@tid:1@pid:2)&quot;&quot;&lt;v&quot;2&quot;&gt;&gt;&lt;tr(@tid:1@pid:3)&quot;&quot;&lt;v&quot;3&quot;&gt;&gt;&lt;tr(@tid:1@pid:4)&quot;&quot;&lt;v&quot;4&quot;&gt;&gt;&lt;tr(@tid:1@pid:5)&quot;&quot;&lt;v&quot;5&quot;&gt;&gt;&lt;tr(@tid:1@pid:6)&quot;&quot;&lt;v&quot;6&quot;&gt;&gt;&lt;tr(@tid:1@pid:7)&quot;&quot;&lt;v&quot;7&quot;&gt;&gt;&lt;tr(@tid:1@pid:8)&quot;&quot;&lt;v&quot;8&quot;&gt;&gt;&lt;tr(@tid:1@pid:9)&quot;&quot;&lt;v&quot;9&quot;&gt;&gt;&lt;tr(@tid:1@pid:10)&quot;&quot;&lt;v&quot;10&quot;&gt;&gt;&lt;tr(@tid:1@pid:11)&quot;&quot;&lt;v&quot;11&quot;&gt;&gt;&lt;tr(@tid:1@pid:12)&quot;&quot;&lt;v&quot;12&quot;&gt;&gt;&lt;tr(@tid:1@pid:13)&quot;&quot;&lt;v&quot;13&quot;&gt;&gt;&lt;tr(@tid:1@pid:14)&quot;&quot;&lt;v&quot;14&quot;&gt;&gt;&lt;tr(@tid:1@pid:15)&quot;&quot;&lt;v&quot;15&quot;&gt;&gt;&lt;tr(@tid:1@pid:16)&quot;&quot;&lt;v&quot;16&quot;&gt;&gt;&lt;tr(@tid:1@pid:17)&quot;&quot;&lt;v&quot;17&quot;&gt;&gt;&lt;tr(@tid:1@pid:18)&quot;&quot;&lt;v&quot;18&quot;&gt;&gt;&lt;tr(@tid:1@pid:19)&quot;&quot;&lt;v&quot;19&quot;&gt;&gt;&lt;tr(@tid:1@pid:20)&quot;&quot;&lt;v&quot;20&quot;&gt;&gt;&lt;tr(@tid:1@pid:21)&quot;&quot;&lt;v&quot;21&quot;&gt;&gt;&lt;tr(@tid:1@pid:22)&quot;&quot;&lt;v&quot;22&quot;&gt;&gt;&lt;tr(@tid:1@pid:23)&quot;&quot;&lt;v&quot;23&quot;&gt;&gt;&lt;tr(@tid:1@pid:24)&quot;&quot;&lt;v&quot;24&quot;&gt;&gt;&lt;tr(@tid:1@pid:25)&quot;&quot;&lt;v&quot;25&quot;&gt;&gt;&lt;tr(@tid:1@pid:26)&quot;&quot;&lt;v&quot;26&quot;&gt;&gt;&lt;tr(@tid:1@pid:27)&quot;&quot;&lt;v&quot;27&quot;&gt;&gt;&lt;tr(@tid:1@pid:28)&quot;&quot;&lt;v&quot;28&quot;&gt;&gt;&lt;tr(@tid:1@pid:29)&quot;&quot;&lt;v&quot;29&quot;&gt;&gt;&lt;tr(@tid:1@pid:30)&quot;&quot;&lt;v&quot;30&quot;&gt;&gt;&lt;tr(@tid:1@pid:31)&quot;&quot;&lt;v&quot;31&quot;&gt;&gt;&lt;tr(@tid:1@pid:32)&quot;&quot;&lt;v&quot;32&quot;&gt;&gt;&lt;tr(@tid:1@pid:33)&quot;&quot;&lt;v&quot;33&quot;&gt;&gt;&lt;tr(@tid:1@pid:34)&quot;&quot;&lt;v&quot;34&quot;&gt;&gt;&lt;tr(@tid:1@pid:35)&quot;&quot;&lt;v&quot;35&quot;&gt;&gt;&lt;tr(@tid:1@pid:36)&quot;&quot;&lt;v&quot;36&quot;&gt;&gt;&lt;tr(@tid:1@pid:37)&quot;&quot;&lt;v&quot;37&quot;&gt;&gt;&lt;tr(@tid:1@pid:38)&quot;&quot;&lt;v&quot;38&quot;&gt;&gt;&lt;tr(@tid:1@pid:39)&quot;&quot;&lt;v&quot;39&quot;&gt;&gt;&lt;tr(@tid:1@pid:40)&quot;&quot;&lt;v&quot;40&quot;&gt;&gt;&lt;tr(@tid:1@pid:41)&quot;&quot;&lt;v&quot;41&quot;&gt;&gt;&lt;tr(@tid:1@pid:42)&quot;&quot;&lt;v&quot;42&quot;&gt;&gt;&lt;tr(@tid:1@pid:43)&quot;&quot;&lt;v&quot;43&quot;&gt;&gt;&lt;tr(@tid:1@pid:44)&quot;&quot;&lt;v&quot;44&quot;&gt;&gt;&lt;tr(@tid:1@pid:45)&quot;&quot;&lt;v&quot;45&quot;&gt;&gt;&lt;tr(@tid:1@pid:46)&quot;&quot;&lt;v&quot;46&quot;&gt;&gt;&lt;tr(@tid:1@pid:47)&quot;&quot;&lt;v&quot;47&quot;&gt;&gt;&lt;tr(@tid:1@pid:48)&quot;&quot;&lt;v&quot;48&quot;&gt;&gt;&lt;tr(@tid:1@pid:49)&quot;&quot;&lt;v&quot;49&quot;&gt;&gt;&lt;tr(@tid:1@pid:50)&quot;&quot;&lt;v&quot;50&quot;&gt;&gt;&lt;tr(@tid:1@pid:51)&quot;&quot;&lt;v&quot;51&quot;&gt;&gt;&lt;tr(@tid:1@pid:52)&quot;&quot;&lt;v&quot;52&quot;&gt;&gt;&lt;tr(@tid:1@pid:53)&quot;&quot;&lt;v&quot;53&quot;&gt;&gt;&lt;tr(@tid:1@pid:54)&quot;&quot;&lt;v&quot;54&quot;&gt;&gt;&lt;tr(@tid:1@pid:55)&quot;&quot;&lt;v&quot;55&quot;&gt;&gt;&lt;tr(@tid:1@pid:56)&quot;&quot;&lt;v&quot;56&quot;&gt;&gt;&lt;tr(@tid:1@pid:57)&quot;&quot;&lt;v&quot;57&quot;&gt;&gt;&lt;tr(@tid:1@pid:58)&quot;&quot;&lt;v&quot;58&quot;&gt;&gt;&lt;tr(@tid:1@pid:59)&quot;&quot;&lt;v&quot;59&quot;&gt;&gt;&lt;tr(@tid:1@pid:60)&quot;&quot;&lt;v&quot;60&quot;&gt;&gt;&lt;tr(@tid:1@pid:61)&quot;&quot;&lt;v&quot;61&quot;&gt;&gt;&lt;tr(@tid:1@pid:62)&quot;&quot;&lt;v&quot;62&quot;&gt;&gt;&lt;tr(@tid:1@pid:63)&quot;&quot;&lt;v&quot;63&quot;&gt;&gt;&lt;tr(@tid:1@pid:64)&quot;&quot;&lt;v&quot;64&quot;&gt;&gt;&lt;tr(@tid:1@pid:65)&quot;&quot;&lt;v&quot;65&quot;&gt;&gt;&lt;tr(@tid:1@pid:66)&quot;&quot;&lt;v&quot;66&quot;&gt;&gt;&lt;tr(@tid:1@pid:67)&quot;&quot;&lt;v&quot;67&quot;&gt;&gt;&lt;tr(@tid:1@pid:68)&quot;&quot;&lt;v&quot;68&quot;&gt;&gt;&lt;tr(@tid:1@pid:69)&quot;&quot;&lt;v&quot;69&quot;&gt;&gt;&lt;tr(@tid:1@pid:70)&quot;&quot;&lt;v&quot;70&quot;&gt;&gt;&lt;tr(@tid:1@pid:71)&quot;&quot;&lt;v&quot;71&quot;&gt;&gt;&lt;tr(@tid:1@pid:72)&quot;&quot;&lt;v&quot;72&quot;&gt;&gt;&lt;tr(@tid:1@pid:73)&quot;&quot;&lt;v&quot;73&quot;&gt;&gt;&lt;tr(@tid:1@pid:74)&quot;&quot;&lt;v&quot;74&quot;&gt;&gt;&lt;tr(@tid:1@pid:75)&quot;&quot;&lt;v&quot;75&quot;&gt;&gt;&lt;tr(@tid:1@pid:76)&quot;&quot;&lt;v&quot;76&quot;&gt;&gt;&lt;tr(@tid:1@pid:77)&quot;&quot;&lt;v&quot;77&quot;&gt;&gt;&lt;tr(@tid:1@pid:78)&quot;&quot;&lt;v&quot;78&quot;&gt;&gt;&lt;tr(@tid:1@pid:79)&quot;&quot;&lt;v&quot;79&quot;&gt;&gt;&lt;tr(@tid:1@pid:80)&quot;&quot;&lt;v&quot;80&quot;&gt;&gt;&lt;tr(@tid:1@pid:81)&quot;&quot;&lt;v&quot;81&quot;&gt;&gt;&lt;tr(@tid:1@pid:82)&quot;&quot;&lt;v&quot;82&quot;&gt;&gt;&lt;tr(@tid:1@pid:83)&quot;&quot;&lt;v&quot;83&quot;&gt;&gt;&lt;tr(@tid:1@pid:84)&quot;&quot;&lt;v&quot;84&quot;&gt;&gt;&lt;tr(@tid:1@pid:85)&quot;&quot;&lt;v&quot;85&quot;&gt;&gt;&lt;tr(@tid:1@pid:86)&quot;&quot;&lt;v&quot;86&quot;&gt;&gt;&lt;tr(@tid:1@pid:87)&quot;&quot;&lt;v&quot;87&quot;&gt;&gt;&lt;tr(@tid:1@pid:88)&quot;&quot;&lt;v&quot;88&quot;&gt;&gt;&lt;tr(@tid:1@pid:89)&quot;&quot;&lt;v&quot;89&quot;&gt;&gt;&lt;tr(@tid:1@pid:90)&quot;&quot;&lt;v&quot;90&quot;&gt;&gt;&lt;tr(@tid:1@pid:91)&quot;&quot;&lt;v&quot;91&quot;&gt;&gt;&lt;tr(@tid:1@pid:92)&quot;&quot;&lt;v&quot;92&quot;&gt;&gt;&lt;tr(@tid:1@pid:93)&quot;&quot;&lt;v&quot;93&quot;&gt;&gt;&lt;tr(@tid:1@pid:94)&quot;&quot;&lt;v&quot;94&quot;&gt;&gt;&lt;tr(@tid:1@pid:95)&quot;&quot;&lt;v&quot;95&quot;&gt;&gt;&lt;tr(@tid:1@pid:96)&quot;&quot;&lt;v&quot;96&quot;&gt;&gt;&lt;tr(@tid:1@pid:97)&quot;&quot;&lt;v&quot;97&quot;&gt;&gt;&lt;tr(@tid:1@pid:98)&quot;&quot;&lt;v&quot;98&quot;&gt;&gt;&lt;tr(@tid:1@pid:99)&quot;&quot;&lt;v&quot;99&quot;&gt;&gt;&lt;tr(@tid:1@pid:100)&quot;&quot;&lt;v&quot;100&quot;&gt;&gt;&lt;tr(@tid:2@pid:1)&quot;&quot;&lt;v&quot;101&quot;&gt;&gt;&lt;tr(@tid:2@pid:2)&quot;&quot;&lt;v&quot;102&quot;&gt;&gt;&lt;tr(@tid:2@pid:3)&quot;&quot;&lt;v&quot;103&quot;&gt;&gt;&lt;tr(@tid:2@pid:4)&quot;&quot;&lt;v&quot;104&quot;&gt;&gt;&lt;tr(@tid:2@pid:5)&quot;&quot;&lt;v&quot;105&quot;&gt;&gt;&lt;tr(@tid:2@pid:6)&quot;&quot;&lt;v&quot;106&quot;&gt;&gt;&lt;tr(@tid:2@pid:7)&quot;&quot;&lt;v&quot;107&quot;&gt;&gt;&lt;tr(@tid:2@pid:8)&quot;&quot;&lt;v&quot;108&quot;&gt;&gt;&lt;tr(@tid:2@pid:9)&quot;&quot;&lt;v&quot;109&quot;&gt;&gt;&lt;tr(@tid:2@pid:10)&quot;&quot;&lt;v&quot;110&quot;&gt;&gt;&lt;tr(@tid:2@pid:11)&quot;&quot;&lt;v&quot;111&quot;&gt;&gt;&lt;tr(@tid:2@pid:12)&quot;&quot;&lt;v&quot;112&quot;&gt;&gt;&lt;tr(@tid:2@pid:13)&quot;&quot;&lt;v&quot;113&quot;&gt;&gt;&lt;tr(@tid:2@pid:14)&quot;&quot;&lt;v&quot;114&quot;&gt;&gt;&lt;tr(@tid:2@pid:15)&quot;&quot;&lt;v&quot;115&quot;&gt;&gt;&lt;tr(@tid:2@pid:16)&quot;&quot;&lt;v&quot;116&quot;&gt;&gt;&lt;tr(@tid:2@pid:17)&quot;&quot;&lt;v&quot;117&quot;&gt;&gt;&lt;tr(@tid:2@pid:18)&quot;&quot;&lt;v&quot;118&quot;&gt;&gt;&lt;tr(@tid:2@pid:19)&quot;&quot;&lt;v&quot;119&quot;&gt;&gt;&lt;tr(@tid:2@pid:20)&quot;&quot;&lt;v&quot;120&quot;&gt;&gt;&lt;tr(@tid:2@pid:21)&quot;&quot;&lt;v&quot;121&quot;&gt;&gt;&lt;tr(@tid:2@pid:22)&quot;&quot;&lt;v&quot;122&quot;&gt;&gt;&lt;tr(@tid:2@pid:23)&quot;&quot;&lt;v&quot;123&quot;&gt;&gt;&lt;tr(@tid:2@pid:24)&quot;&quot;&lt;v&quot;124&quot;&gt;&gt;&lt;tr(@tid:2@pid:25)&quot;&quot;&lt;v&quot;125&quot;&gt;&gt;&lt;tr(@tid:2@pid:26)&quot;&quot;&lt;v&quot;126&quot;&gt;&gt;&lt;tr(@tid:2@pid:27)&quot;&quot;&lt;v&quot;127&quot;&gt;&gt;&lt;tr(@tid:2@pid:28)&quot;&quot;&lt;v&quot;128&quot;&gt;&gt;&lt;tr(@tid:2@pid:29)&quot;&quot;&lt;v&quot;129&quot;&gt;&gt;&lt;tr(@tid:2@pid:30)&quot;&quot;&lt;v&quot;130&quot;&gt;&gt;&lt;tr(@tid:2@pid:31)&quot;&quot;&lt;v&quot;131&quot;&gt;&gt;&lt;tr(@tid:2@pid:32)&quot;&quot;&lt;v&quot;132&quot;&gt;&gt;&lt;tr(@tid:2@pid:33)&quot;&quot;&lt;v&quot;133&quot;&gt;&gt;&lt;tr(@tid:2@pid:34)&quot;&quot;&lt;v&quot;134&quot;&gt;&gt;&lt;tr(@tid:2@pid:35)&quot;&quot;&lt;v&quot;135&quot;&gt;&gt;&lt;tr(@tid:2@pid:36)&quot;&quot;&lt;v&quot;136&quot;&gt;&gt;&lt;tr(@tid:2@pid:37)&quot;&quot;&lt;v&quot;137&quot;&gt;&gt;&lt;tr(@tid:2@pid:38)&quot;&quot;&lt;v&quot;138&quot;&gt;&gt;&lt;tr(@tid:2@pid:39)&quot;&quot;&lt;v&quot;139&quot;&gt;&gt;&lt;tr(@tid:2@pid:40)&quot;&quot;&lt;v&quot;140&quot;&gt;&gt;&lt;tr(@tid:2@pid:41)&quot;&quot;&lt;v&quot;141&quot;&gt;&gt;&lt;tr(@tid:2@pid:42)&quot;&quot;&lt;v&quot;142&quot;&gt;&gt;&lt;tr(@tid:2@pid:43)&quot;&quot;&lt;v&quot;143&quot;&gt;&gt;&lt;tr(@tid:2@pid:44)&quot;&quot;&lt;v&quot;144&quot;&gt;&gt;&lt;tr(@tid:2@pid:45)&quot;&quot;&lt;v&quot;145&quot;&gt;&gt;&lt;tr(@tid:2@pid:46)&quot;&quot;&lt;v&quot;146&quot;&gt;&gt;&lt;tr(@tid:2@pid:47)&quot;&quot;&lt;v&quot;147&quot;&gt;&gt;&lt;tr(@tid:2@pid:48)&quot;&quot;&lt;v&quot;148&quot;&gt;&gt;&lt;tr(@tid:2@pid:49)&quot;&quot;&lt;v&quot;149&quot;&gt;&gt;&lt;tr(@tid:2@pid:50)&quot;&quot;&lt;v&quot;150&quot;&gt;&gt;&lt;tr(@tid:2@pid:51)&quot;&quot;&lt;v&quot;151&quot;&gt;&gt;&lt;tr(@tid:2@pid:52)&quot;&quot;&lt;v&quot;152&quot;&gt;&gt;&lt;tr(@tid:2@pid:53)&quot;&quot;&lt;v&quot;153&quot;&gt;&gt;&lt;tr(@tid:2@pid:54)&quot;&quot;&lt;v&quot;154&quot;&gt;&gt;&lt;tr(@tid:2@pid:55)&quot;&quot;&lt;v&quot;155&quot;&gt;&gt;&lt;tr(@tid:2@pid:56)&quot;&quot;&lt;v&quot;156&quot;&gt;&gt;&lt;tr(@tid:2@pid:57)&quot;&quot;&lt;v&quot;157&quot;&gt;&gt;&lt;tr(@tid:2@pid:58)&quot;&quot;&lt;v&quot;158&quot;&gt;&gt;&lt;tr(@tid:2@pid:59)&quot;&quot;&lt;v&quot;159&quot;&gt;&gt;&lt;tr(@tid:2@pid:60)&quot;&quot;&lt;v&quot;160&quot;&gt;&gt;&lt;tr(@tid:2@pid:61)&quot;&quot;&lt;v&quot;161&quot;&gt;&gt;&lt;tr(@tid:2@pid:62)&quot;&quot;&lt;v&quot;162&quot;&gt;&gt;&lt;tr(@tid:2@pid:63)&quot;&quot;&lt;v&quot;163&quot;&gt;&gt;&lt;tr(@tid:2@pid:64)&quot;&quot;&lt;v&quot;164&quot;&gt;&gt;&lt;tr(@tid:2@pid:65)&quot;&quot;&lt;v&quot;165&quot;&gt;&gt;&lt;tr(@tid:2@pid:66)&quot;&quot;&lt;v&quot;166&quot;&gt;&gt;&lt;tr(@tid:2@pid:67)&quot;&quot;&lt;v&quot;167&quot;&gt;&gt;&lt;tr(@tid:2@pid:68)&quot;&quot;&lt;v&quot;168&quot;&gt;&gt;&lt;tr(@tid:2@pid:69)&quot;&quot;&lt;v&quot;169&quot;&gt;&gt;&lt;tr(@tid:2@pid:70)&quot;&quot;&lt;v&quot;170&quot;&gt;&gt;&lt;tr(@tid:2@pid:71)&quot;&quot;&lt;v&quot;171&quot;&gt;&gt;&lt;tr(@tid:2@pid:72)&quot;&quot;&lt;v&quot;172&quot;&gt;&gt;&lt;tr(@tid:2@pid:73)&quot;&quot;&lt;v&quot;173&quot;&gt;&gt;&lt;tr(@tid:2@pid:74)&quot;&quot;&lt;v&quot;174&quot;&gt;&gt;&lt;tr(@tid:2@pid:75)&quot;&quot;&lt;v&quot;175&quot;&gt;&gt;&lt;tr(@tid:2@pid:76)&quot;&quot;&lt;v&quot;176&quot;&gt;&gt;&lt;tr(@tid:2@pid:77)&quot;&quot;&lt;v&quot;177&quot;&gt;&gt;&lt;tr(@tid:2@pid:78)&quot;&quot;&lt;v&quot;178&quot;&gt;&gt;&lt;tr(@tid:2@pid:79)&quot;&quot;&lt;v&quot;179&quot;&gt;&gt;&lt;tr(@tid:2@pid:80)&quot;&quot;&lt;v&quot;180&quot;&gt;&gt;&lt;tr(@tid:2@pid:81)&quot;&quot;&lt;v&quot;181&quot;&gt;&gt;&lt;tr(@tid:2@pid:82)&quot;&quot;&lt;v&quot;182&quot;&gt;&gt;&lt;tr(@tid:2@pid:83)&quot;&quot;&lt;v&quot;183&quot;&gt;&gt;&lt;tr(@tid:2@pid:84)&quot;&quot;&lt;v&quot;184&quot;&gt;&gt;&lt;tr(@tid:2@pid:85)&quot;&quot;&lt;v&quot;185&quot;&gt;&gt;&lt;tr(@tid:2@pid:86)&quot;&quot;&lt;v&quot;186&quot;&gt;&gt;&lt;tr(@tid:2@pid:87)&quot;&quot;&lt;v&quot;187&quot;&gt;&gt;&lt;tr(@tid:2@pid:88)&quot;&quot;&lt;v&quot;188&quot;&gt;&gt;&lt;tr(@tid:2@pid:89)&quot;&quot;&lt;v&quot;189&quot;&gt;&gt;&lt;tr(@tid:2@pid:90)&quot;&quot;&lt;v&quot;190&quot;&gt;&gt;&lt;tr(@tid:2@pid:91)&quot;&quot;&lt;v&quot;191&quot;&gt;&gt;&lt;tr(@tid:2@pid:92)&quot;&quot;&lt;v&quot;192&quot;&gt;&gt;&lt;tr(@tid:2@pid:93)&quot;&quot;&lt;v&quot;193&quot;&gt;&gt;&lt;tr(@tid:2@pid:94)&quot;&quot;&lt;v&quot;194&quot;&gt;&gt;&lt;tr(@tid:2@pid:95)&quot;&quot;&lt;v&quot;195&quot;&gt;&gt;&lt;tr(@tid:2@pid:96)&quot;&quot;&lt;v&quot;196&quot;&gt;&gt;&lt;tr(@tid:2@pid:97)&quot;&quot;&lt;v&quot;197&quot;&gt;&gt;&lt;tr(@tid:2@pid:98)&quot;&quot;&lt;v&quot;198&quot;&gt;&gt;&lt;tr(@tid:2@pid:99)&quot;&quot;&lt;v&quot;199&quot;&gt;&gt;&lt;tr(@tid:2@pid:100)&quot;&quot;&lt;v&quot;200&quot;&gt;&gt;&gt;&lt;people&quot;&quot;&lt;p(@id:101)&quot;&quot;&lt;f(@i:0)&quot;Keypad&quot;&gt;&lt;f(@i:1)&quot;1&quot;&gt;&gt;&lt;p(@id:102)&quot;&quot;&lt;f(@i:0)&quot;Keypad&quot;&gt;&lt;f(@i:1)&quot;2&quot;&gt;&gt;&lt;p(@id:103)&quot;&quot;&lt;f(@i:0)&quot;Keypad&quot;&gt;&lt;f(@i:1)&quot;3&quot;&gt;&gt;&lt;p(@id:104)&quot;&quot;&lt;f(@i:0)&quot;Keypad&quot;&gt;&lt;f(@i:1)&quot;4&quot;&gt;&gt;&lt;p(@id:105)&quot;&quot;&lt;f(@i:0)&quot;Keypad&quot;&gt;&lt;f(@i:1)&quot;5&quot;&gt;&gt;&lt;p(@id:106)&quot;&quot;&lt;f(@i:0)&quot;Keypad&quot;&gt;&lt;f(@i:1)&quot;6&quot;&gt;&gt;&lt;p(@id:107)&quot;&quot;&lt;f(@i:0)&quot;Keypad&quot;&gt;&lt;f(@i:1)&quot;7&quot;&gt;&gt;&lt;p(@id:108)&quot;&quot;&lt;f(@i:0)&quot;Keypad&quot;&gt;&lt;f(@i:1)&quot;8&quot;&gt;&gt;&lt;p(@id:109)&quot;&quot;&lt;f(@i:0)&quot;Keypad&quot;&gt;&lt;f(@i:1)&quot;9&quot;&gt;&gt;&lt;p(@id:110)&quot;&quot;&lt;f(@i:0)&quot;Keypad&quot;&gt;&lt;f(@i:1)&quot;10&quot;&gt;&gt;&lt;p(@id:111)&quot;&quot;&lt;f(@i:0)&quot;Keypad&quot;&gt;&lt;f(@i:1)&quot;11&quot;&gt;&gt;&lt;p(@id:112)&quot;&quot;&lt;f(@i:0)&quot;Keypad&quot;&gt;&lt;f(@i:1)&quot;12&quot;&gt;&gt;&lt;p(@id:113)&quot;&quot;&lt;f(@i:0)&quot;Keypad&quot;&gt;&lt;f(@i:1)&quot;13&quot;&gt;&gt;&lt;p(@id:114)&quot;&quot;&lt;f(@i:0)&quot;Keypad&quot;&gt;&lt;f(@i:1)&quot;14&quot;&gt;&gt;&lt;p(@id:115)&quot;&quot;&lt;f(@i:0)&quot;Keypad&quot;&gt;&lt;f(@i:1)&quot;15&quot;&gt;&gt;&lt;p(@id:116)&quot;&quot;&lt;f(@i:0)&quot;Keypad&quot;&gt;&lt;f(@i:1)&quot;16&quot;&gt;&gt;&lt;p(@id:117)&quot;&quot;&lt;f(@i:0)&quot;Keypad&quot;&gt;&lt;f(@i:1)&quot;17&quot;&gt;&gt;&lt;p(@id:118)&quot;&quot;&lt;f(@i:0)&quot;Keypad&quot;&gt;&lt;f(@i:1)&quot;18&quot;&gt;&gt;&lt;p(@id:119)&quot;&quot;&lt;f(@i:0)&quot;Keypad&quot;&gt;&lt;f(@i:1)&quot;19&quot;&gt;&gt;&lt;p(@id:120)&quot;&quot;&lt;f(@i:0)&quot;Keypad&quot;&gt;&lt;f(@i:1)&quot;20&quot;&gt;&gt;&lt;p(@id:121)&quot;&quot;&lt;f(@i:0)&quot;Keypad&quot;&gt;&lt;f(@i:1)&quot;21&quot;&gt;&gt;&lt;p(@id:122)&quot;&quot;&lt;f(@i:0)&quot;Keypad&quot;&gt;&lt;f(@i:1)&quot;22&quot;&gt;&gt;&lt;p(@id:123)&quot;&quot;&lt;f(@i:0)&quot;Keypad&quot;&gt;&lt;f(@i:1)&quot;23&quot;&gt;&gt;&lt;p(@id:124)&quot;&quot;&lt;f(@i:0)&quot;Keypad&quot;&gt;&lt;f(@i:1)&quot;24&quot;&gt;&gt;&lt;p(@id:125)&quot;&quot;&lt;f(@i:0)&quot;Keypad&quot;&gt;&lt;f(@i:1)&quot;25&quot;&gt;&gt;&lt;p(@id:126)&quot;&quot;&lt;f(@i:0)&quot;Keypad&quot;&gt;&lt;f(@i:1)&quot;26&quot;&gt;&gt;&lt;p(@id:127)&quot;&quot;&lt;f(@i:0)&quot;Keypad&quot;&gt;&lt;f(@i:1)&quot;27&quot;&gt;&gt;&lt;p(@id:128)&quot;&quot;&lt;f(@i:0)&quot;Keypad&quot;&gt;&lt;f(@i:1)&quot;28&quot;&gt;&gt;&lt;p(@id:129)&quot;&quot;&lt;f(@i:0)&quot;Keypad&quot;&gt;&lt;f(@i:1)&quot;29&quot;&gt;&gt;&lt;p(@id:130)&quot;&quot;&lt;f(@i:0)&quot;Keypad&quot;&gt;&lt;f(@i:1)&quot;30&quot;&gt;&gt;&lt;p(@id:131)&quot;&quot;&lt;f(@i:0)&quot;Keypad&quot;&gt;&lt;f(@i:1)&quot;31&quot;&gt;&gt;&lt;p(@id:132)&quot;&quot;&lt;f(@i:0)&quot;Keypad&quot;&gt;&lt;f(@i:1)&quot;32&quot;&gt;&gt;&lt;p(@id:133)&quot;&quot;&lt;f(@i:0)&quot;Keypad&quot;&gt;&lt;f(@i:1)&quot;33&quot;&gt;&gt;&lt;p(@id:134)&quot;&quot;&lt;f(@i:0)&quot;Keypad&quot;&gt;&lt;f(@i:1)&quot;34&quot;&gt;&gt;&lt;p(@id:135)&quot;&quot;&lt;f(@i:0)&quot;Keypad&quot;&gt;&lt;f(@i:1)&quot;35&quot;&gt;&gt;&lt;p(@id:136)&quot;&quot;&lt;f(@i:0)&quot;Keypad&quot;&gt;&lt;f(@i:1)&quot;36&quot;&gt;&gt;&lt;p(@id:137)&quot;&quot;&lt;f(@i:0)&quot;Keypad&quot;&gt;&lt;f(@i:1)&quot;37&quot;&gt;&gt;&lt;p(@id:138)&quot;&quot;&lt;f(@i:0)&quot;Keypad&quot;&gt;&lt;f(@i:1)&quot;38&quot;&gt;&gt;&lt;p(@id:139)&quot;&quot;&lt;f(@i:0)&quot;Keypad&quot;&gt;&lt;f(@i:1)&quot;39&quot;&gt;&gt;&lt;p(@id:140)&quot;&quot;&lt;f(@i:0)&quot;Keypad&quot;&gt;&lt;f(@i:1)&quot;40&quot;&gt;&gt;&lt;p(@id:141)&quot;&quot;&lt;f(@i:0)&quot;Keypad&quot;&gt;&lt;f(@i:1)&quot;41&quot;&gt;&gt;&lt;p(@id:142)&quot;&quot;&lt;f(@i:0)&quot;Keypad&quot;&gt;&lt;f(@i:1)&quot;42&quot;&gt;&gt;&lt;p(@id:143)&quot;&quot;&lt;f(@i:0)&quot;Keypad&quot;&gt;&lt;f(@i:1)&quot;43&quot;&gt;&gt;&lt;p(@id:144)&quot;&quot;&lt;f(@i:0)&quot;Keypad&quot;&gt;&lt;f(@i:1)&quot;44&quot;&gt;&gt;&lt;p(@id:145)&quot;&quot;&lt;f(@i:0)&quot;Keypad&quot;&gt;&lt;f(@i:1)&quot;45&quot;&gt;&gt;&lt;p(@id:146)&quot;&quot;&lt;f(@i:0)&quot;Keypad&quot;&gt;&lt;f(@i:1)&quot;46&quot;&gt;&gt;&lt;p(@id:147)&quot;&quot;&lt;f(@i:0)&quot;Keypad&quot;&gt;&lt;f(@i:1)&quot;47&quot;&gt;&gt;&lt;p(@id:148)&quot;&quot;&lt;f(@i:0)&quot;Keypad&quot;&gt;&lt;f(@i:1)&quot;48&quot;&gt;&gt;&lt;p(@id:149)&quot;&quot;&lt;f(@i:0)&quot;Keypad&quot;&gt;&lt;f(@i:1)&quot;49&quot;&gt;&gt;&lt;p(@id:150)&quot;&quot;&lt;f(@i:0)&quot;Keypad&quot;&gt;&lt;f(@i:1)&quot;50&quot;&gt;&gt;&lt;p(@id:151)&quot;&quot;&lt;f(@i:0)&quot;Keypad&quot;&gt;&lt;f(@i:1)&quot;51&quot;&gt;&gt;&lt;p(@id:152)&quot;&quot;&lt;f(@i:0)&quot;Keypad&quot;&gt;&lt;f(@i:1)&quot;52&quot;&gt;&gt;&lt;p(@id:153)&quot;&quot;&lt;f(@i:0)&quot;Keypad&quot;&gt;&lt;f(@i:1)&quot;53&quot;&gt;&gt;&lt;p(@id:154)&quot;&quot;&lt;f(@i:0)&quot;Keypad&quot;&gt;&lt;f(@i:1)&quot;54&quot;&gt;&gt;&lt;p(@id:155)&quot;&quot;&lt;f(@i:0)&quot;Keypad&quot;&gt;&lt;f(@i:1)&quot;55&quot;&gt;&gt;&lt;p(@id:156)&quot;&quot;&lt;f(@i:0)&quot;Keypad&quot;&gt;&lt;f(@i:1)&quot;56&quot;&gt;&gt;&lt;p(@id:157)&quot;&quot;&lt;f(@i:0)&quot;Keypad&quot;&gt;&lt;f(@i:1)&quot;57&quot;&gt;&gt;&lt;p(@id:158)&quot;&quot;&lt;f(@i:0)&quot;Keypad&quot;&gt;&lt;f(@i:1)&quot;58&quot;&gt;&gt;&lt;p(@id:159)&quot;&quot;&lt;f(@i:0)&quot;Keypad&quot;&gt;&lt;f(@i:1)&quot;59&quot;&gt;&gt;&lt;p(@id:160)&quot;&quot;&lt;f(@i:0)&quot;Keypad&quot;&gt;&lt;f(@i:1)&quot;60&quot;&gt;&gt;&lt;p(@id:161)&quot;&quot;&lt;f(@i:0)&quot;Keypad&quot;&gt;&lt;f(@i:1)&quot;61&quot;&gt;&gt;&lt;p(@id:162)&quot;&quot;&lt;f(@i:0)&quot;Keypad&quot;&gt;&lt;f(@i:1)&quot;62&quot;&gt;&gt;&lt;p(@id:163)&quot;&quot;&lt;f(@i:0)&quot;Keypad&quot;&gt;&lt;f(@i:1)&quot;63&quot;&gt;&gt;&lt;p(@id:164)&quot;&quot;&lt;f(@i:0)&quot;Keypad&quot;&gt;&lt;f(@i:1)&quot;64&quot;&gt;&gt;&lt;p(@id:165)&quot;&quot;&lt;f(@i:0)&quot;Keypad&quot;&gt;&lt;f(@i:1)&quot;65&quot;&gt;&gt;&lt;p(@id:166)&quot;&quot;&lt;f(@i:0)&quot;Keypad&quot;&gt;&lt;f(@i:1)&quot;66&quot;&gt;&gt;&lt;p(@id:167)&quot;&quot;&lt;f(@i:0)&quot;Keypad&quot;&gt;&lt;f(@i:1)&quot;67&quot;&gt;&gt;&lt;p(@id:168)&quot;&quot;&lt;f(@i:0)&quot;Keypad&quot;&gt;&lt;f(@i:1)&quot;68&quot;&gt;&gt;&lt;p(@id:169)&quot;&quot;&lt;f(@i:0)&quot;Keypad&quot;&gt;&lt;f(@i:1)&quot;69&quot;&gt;&gt;&lt;p(@id:170)&quot;&quot;&lt;f(@i:0)&quot;Keypad&quot;&gt;&lt;f(@i:1)&quot;70&quot;&gt;&gt;&lt;p(@id:171)&quot;&quot;&lt;f(@i:0)&quot;Keypad&quot;&gt;&lt;f(@i:1)&quot;71&quot;&gt;&gt;&lt;p(@id:172)&quot;&quot;&lt;f(@i:0)&quot;Keypad&quot;&gt;&lt;f(@i:1)&quot;72&quot;&gt;&gt;&lt;p(@id:173)&quot;&quot;&lt;f(@i:0)&quot;Keypad&quot;&gt;&lt;f(@i:1)&quot;73&quot;&gt;&gt;&lt;p(@id:174)&quot;&quot;&lt;f(@i:0)&quot;Keypad&quot;&gt;&lt;f(@i:1)&quot;74&quot;&gt;&gt;&lt;p(@id:175)&quot;&quot;&lt;f(@i:0)&quot;Keypad&quot;&gt;&lt;f(@i:1)&quot;75&quot;&gt;&gt;&lt;p(@id:176)&quot;&quot;&lt;f(@i:0)&quot;Keypad&quot;&gt;&lt;f(@i:1)&quot;76&quot;&gt;&gt;&lt;p(@id:177)&quot;&quot;&lt;f(@i:0)&quot;Keypad&quot;&gt;&lt;f(@i:1)&quot;77&quot;&gt;&gt;&lt;p(@id:178)&quot;&quot;&lt;f(@i:0)&quot;Keypad&quot;&gt;&lt;f(@i:1)&quot;78&quot;&gt;&gt;&lt;p(@id:179)&quot;&quot;&lt;f(@i:0)&quot;Keypad&quot;&gt;&lt;f(@i:1)&quot;79&quot;&gt;&gt;&lt;p(@id:180)&quot;&quot;&lt;f(@i:0)&quot;Keypad&quot;&gt;&lt;f(@i:1)&quot;80&quot;&gt;&gt;&lt;p(@id:181)&quot;&quot;&lt;f(@i:0)&quot;Keypad&quot;&gt;&lt;f(@i:1)&quot;81&quot;&gt;&gt;&lt;p(@id:182)&quot;&quot;&lt;f(@i:0)&quot;Keypad&quot;&gt;&lt;f(@i:1)&quot;82&quot;&gt;&gt;&lt;p(@id:183)&quot;&quot;&lt;f(@i:0)&quot;Keypad&quot;&gt;&lt;f(@i:1)&quot;83&quot;&gt;&gt;&lt;p(@id:184)&quot;&quot;&lt;f(@i:0)&quot;Keypad&quot;&gt;&lt;f(@i:1)&quot;84&quot;&gt;&gt;&lt;p(@id:185)&quot;&quot;&lt;f(@i:0)&quot;Keypad&quot;&gt;&lt;f(@i:1)&quot;85&quot;&gt;&gt;&lt;p(@id:186)&quot;&quot;&lt;f(@i:0)&quot;Keypad&quot;&gt;&lt;f(@i:1)&quot;86&quot;&gt;&gt;&lt;p(@id:187)&quot;&quot;&lt;f(@i:0)&quot;Keypad&quot;&gt;&lt;f(@i:1)&quot;87&quot;&gt;&gt;&lt;p(@id:188)&quot;&quot;&lt;f(@i:0)&quot;Keypad&quot;&gt;&lt;f(@i:1)&quot;88&quot;&gt;&gt;&lt;p(@id:189)&quot;&quot;&lt;f(@i:0)&quot;Keypad&quot;&gt;&lt;f(@i:1)&quot;89&quot;&gt;&gt;&lt;p(@id:190)&quot;&quot;&lt;f(@i:0)&quot;Keypad&quot;&gt;&lt;f(@i:1)&quot;90&quot;&gt;&gt;&lt;p(@id:191)&quot;&quot;&lt;f(@i:0)&quot;Keypad&quot;&gt;&lt;f(@i:1)&quot;91&quot;&gt;&gt;&lt;p(@id:192)&quot;&quot;&lt;f(@i:0)&quot;Keypad&quot;&gt;&lt;f(@i:1)&quot;92&quot;&gt;&gt;&lt;p(@id:193)&quot;&quot;&lt;f(@i:0)&quot;Keypad&quot;&gt;&lt;f(@i:1)&quot;93&quot;&gt;&gt;&lt;p(@id:194)&quot;&quot;&lt;f(@i:0)&quot;Keypad&quot;&gt;&lt;f(@i:1)&quot;94&quot;&gt;&gt;&lt;p(@id:195)&quot;&quot;&lt;f(@i:0)&quot;Keypad&quot;&gt;&lt;f(@i:1)&quot;95&quot;&gt;&gt;&lt;p(@id:196)&quot;&quot;&lt;f(@i:0)&quot;Keypad&quot;&gt;&lt;f(@i:1)&quot;96&quot;&gt;&gt;&lt;p(@id:197)&quot;&quot;&lt;f(@i:0)&quot;Keypad&quot;&gt;&lt;f(@i:1)&quot;97&quot;&gt;&gt;&lt;p(@id:198)&quot;&quot;&lt;f(@i:0)&quot;Keypad&quot;&gt;&lt;f(@i:1)&quot;98&quot;&gt;&gt;&lt;p(@id:199)&quot;&quot;&lt;f(@i:0)&quot;Keypad&quot;&gt;&lt;f(@i:1)&quot;99&quot;&gt;&gt;&lt;p(@id:200)&quot;&quot;&lt;f(@i:0)&quot;Keypad&quot;&gt;&lt;f(@i:1)&quot;100&quot;&gt;&gt;&gt;&lt;fields&quot;&quot;&lt;fld(@i:0)&quot;&quot;&lt;n&quot;First Name&quot;&gt;&gt;&lt;fld(@i:1)&quot;&quot;&lt;n&quot;Last Name&quot;&gt;&gt;&lt;fld(@i:2)&quot;&quot;&lt;n&quot;Entry Disabled&quot;&gt;&gt;&lt;fld(@i:3)&quot;&quot;&lt;n&quot;Participant Group&quot;&gt;&gt;&lt;fld(@i:4)&quot;&quot;&lt;n&quot;Team&quot;&gt;&gt;&lt;fld(@i:5)&quot;&quot;&lt;n&quot;Voting Weight&quot;&gt;&gt;&gt;&gt;&lt;chart&quot;&quot;&lt;styles&quot;&quot;&gt;&gt;&lt;teams&quot;&quot;&gt;&lt;transceivers&quot;&quot;&lt;t(@id:2@tt:ReplyPlus@n:Transceiver 2)&quot;&quot;&lt;f(@id:c)&quot;3&quot;&gt;&lt;f(@id:comType)&quot;Usb&quot;&gt;&lt;f(@id:com)&quot;[Auto]&quot;&gt;&lt;f(@id:kIdType)&quot;Static&quot;&gt;&lt;f(@id:ac)&quot;false&quot;&gt;&lt;f(@id:bl)&quot;Normal&quot;&gt;&lt;f(@id:dm)&quot;false&quot;&gt;&lt;f(@id:dp)&quot;false&quot;&gt;&lt;f(@id:kMin)&quot;1&quot;&gt;&lt;f(@id:kMax)&quot;250&quot;&gt;&lt;f(@id:pl)&quot;EuMax&quot;&gt;&lt;f(@id:rs)&quot;false&quot;&gt;&lt;f(@id:rr)&quot;false&quot;&gt;&lt;f(@id:sr)&quot;true&quot;&gt;&lt;f(@id:ss)&quot;true&quot;&gt;&lt;f(@id:wa)&quot;Off&quot;&gt;&gt;&gt;&gt;"/>
</p:tagLst>
</file>

<file path=ppt/tags/tag2.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3.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6.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9.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KPI_HAS_CHART" val="false"/>
</p:tagLst>
</file>

<file path=ppt/tags/tag16.xml><?xml version="1.0" encoding="utf-8"?>
<p:tagLst xmlns:a="http://schemas.openxmlformats.org/drawingml/2006/main" xmlns:r="http://schemas.openxmlformats.org/officeDocument/2006/relationships" xmlns:p="http://schemas.openxmlformats.org/presentationml/2006/main">
  <p:tag name="KPI_HAS_CHART" val="false"/>
</p:tagLst>
</file>

<file path=ppt/tags/tag17.xml><?xml version="1.0" encoding="utf-8"?>
<p:tagLst xmlns:a="http://schemas.openxmlformats.org/drawingml/2006/main" xmlns:r="http://schemas.openxmlformats.org/officeDocument/2006/relationships" xmlns:p="http://schemas.openxmlformats.org/presentationml/2006/main">
  <p:tag name="KPI_HAS_CHART" val="false"/>
</p:tagLst>
</file>

<file path=ppt/tags/tag18.xml><?xml version="1.0" encoding="utf-8"?>
<p:tagLst xmlns:a="http://schemas.openxmlformats.org/drawingml/2006/main" xmlns:r="http://schemas.openxmlformats.org/officeDocument/2006/relationships" xmlns:p="http://schemas.openxmlformats.org/presentationml/2006/main">
  <p:tag name="KPI_HAS_CHART" val="false"/>
</p:tagLst>
</file>

<file path=ppt/tags/tag19.xml><?xml version="1.0" encoding="utf-8"?>
<p:tagLst xmlns:a="http://schemas.openxmlformats.org/drawingml/2006/main" xmlns:r="http://schemas.openxmlformats.org/officeDocument/2006/relationships" xmlns:p="http://schemas.openxmlformats.org/presentationml/2006/main">
  <p:tag name="KPI_HAS_CHART" val="false"/>
</p:tagLst>
</file>

<file path=ppt/tags/tag20.xml><?xml version="1.0" encoding="utf-8"?>
<p:tagLst xmlns:a="http://schemas.openxmlformats.org/drawingml/2006/main" xmlns:r="http://schemas.openxmlformats.org/officeDocument/2006/relationships" xmlns:p="http://schemas.openxmlformats.org/presentationml/2006/main">
  <p:tag name="KPI_HAS_CHART" val="false"/>
</p:tagLst>
</file>

<file path=ppt/tags/tag21.xml><?xml version="1.0" encoding="utf-8"?>
<p:tagLst xmlns:a="http://schemas.openxmlformats.org/drawingml/2006/main" xmlns:r="http://schemas.openxmlformats.org/officeDocument/2006/relationships" xmlns:p="http://schemas.openxmlformats.org/presentationml/2006/main">
  <p:tag name="KPI_HAS_CHART" val="false"/>
</p:tagLst>
</file>

<file path=ppt/tags/tag22.xml><?xml version="1.0" encoding="utf-8"?>
<p:tagLst xmlns:a="http://schemas.openxmlformats.org/drawingml/2006/main" xmlns:r="http://schemas.openxmlformats.org/officeDocument/2006/relationships" xmlns:p="http://schemas.openxmlformats.org/presentationml/2006/main">
  <p:tag name="KPI_HAS_CHART" val="false"/>
</p:tagLst>
</file>

<file path=ppt/tags/tag23.xml><?xml version="1.0" encoding="utf-8"?>
<p:tagLst xmlns:a="http://schemas.openxmlformats.org/drawingml/2006/main" xmlns:r="http://schemas.openxmlformats.org/officeDocument/2006/relationships" xmlns:p="http://schemas.openxmlformats.org/presentationml/2006/main">
  <p:tag name="KPI_HAS_CHART" val="false"/>
</p:tagLst>
</file>

<file path=ppt/tags/tag24.xml><?xml version="1.0" encoding="utf-8"?>
<p:tagLst xmlns:a="http://schemas.openxmlformats.org/drawingml/2006/main" xmlns:r="http://schemas.openxmlformats.org/officeDocument/2006/relationships" xmlns:p="http://schemas.openxmlformats.org/presentationml/2006/main">
  <p:tag name="KPI_HAS_CHART" val="fals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ID" val="67f946800b2de9fb10af26c5"/>
  <p:tag name="BIOJSON" val="{&quot;id&quot;:&quot;78b6fcf4-a0ea-495d-9785-08c6e73f208f&quot;,&quot;objects&quot;:{&quot;78b6fcf4-a0ea-495d-9785-08c6e73f208f&quot;:{&quot;id&quot;:&quot;78b6fcf4-a0ea-495d-9785-08c6e73f208f&quot;,&quot;type&quot;:&quot;FIGURE_OBJECT&quot;,&quot;document&quot;:{&quot;type&quot;:&quot;DOCUMENT_GROUP&quot;,&quot;canvasType&quot;:&quot;FIGURE&quot;,&quot;units&quot;:&quot;in&quot;}},&quot;e797033d-8d7d-4335-83b7-78068ea2336f&quot;:{&quot;id&quot;:&quot;e797033d-8d7d-4335-83b7-78068ea2336f&quot;,&quot;type&quot;:&quot;FIGURE_OBJECT&quot;,&quot;relativeTransform&quot;:{&quot;translate&quot;:{&quot;x&quot;:0,&quot;y&quot;:0},&quot;rotate&quot;:0,&quot;skewX&quot;:0,&quot;scale&quot;:{&quot;x&quot;:1,&quot;y&quot;:1}},&quot;path&quot;:{&quot;type&quot;:&quot;RECT&quot;,&quot;size&quot;:{&quot;x&quot;:960,&quot;y&quot;:672}},&quot;pathStyles&quot;:[{&quot;type&quot;:&quot;FILL&quot;,&quot;fillStyle&quot;:&quot;rgba(0,0,0,0)&quot;}],&quot;parent&quot;:{&quot;parentId&quot;:&quot;78b6fcf4-a0ea-495d-9785-08c6e73f208f&quot;,&quot;type&quot;:&quot;FRAME&quot;,&quot;order&quot;:&quot;5&quot;}},&quot;3cf57611-3a93-4558-8931-495e4154bc58&quot;:{&quot;id&quot;:&quot;3cf57611-3a93-4558-8931-495e4154bc58&quot;,&quot;type&quot;:&quot;FIGURE_OBJECT&quot;,&quot;document&quot;:{&quot;type&quot;:&quot;FIGURE&quot;,&quot;canvasType&quot;:&quot;FIGURE&quot;,&quot;units&quot;:&quot;in&quot;},&quot;parent&quot;:{&quot;parentId&quot;:&quot;78b6fcf4-a0ea-495d-9785-08c6e73f208f&quot;,&quot;type&quot;:&quot;DOCUMENT&quot;,&quot;order&quot;:&quot;5&quot;}},&quot;1b10b788-ed37-4b51-90e7-db8f68ed50dc&quot;:{&quot;id&quot;:&quot;1b10b788-ed37-4b51-90e7-db8f68ed50dc&quot;,&quot;type&quot;:&quot;FIGURE_OBJECT&quot;,&quot;relativeTransform&quot;:{&quot;translate&quot;:{&quot;x&quot;:0,&quot;y&quot;:0},&quot;rotate&quot;:0,&quot;skewX&quot;:0,&quot;scale&quot;:{&quot;x&quot;:1,&quot;y&quot;:1}},&quot;path&quot;:{&quot;type&quot;:&quot;RECT&quot;,&quot;size&quot;:{&quot;x&quot;:960,&quot;y&quot;:672}},&quot;pathStyles&quot;:[{&quot;type&quot;:&quot;FILL&quot;,&quot;fillStyle&quot;:&quot;rgba(0,0,0,0)&quot;}],&quot;parent&quot;:{&quot;type&quot;:&quot;FRAME&quot;,&quot;parentId&quot;:&quot;3cf57611-3a93-4558-8931-495e4154bc58&quot;,&quot;order&quot;:&quot;5&quot;}},&quot;59b4e88a-78e4-4d33-b408-4c6e84e75676&quot;:{&quot;id&quot;:&quot;59b4e88a-78e4-4d33-b408-4c6e84e75676&quot;,&quot;type&quot;:&quot;FIGURE_OBJECT&quot;,&quot;guide&quot;:{&quot;type&quot;:&quot;GRID&quot;,&quot;distance&quot;:0.5,&quot;units&quot;:&quot;in&quot;},&quot;parent&quot;:{&quot;parentId&quot;:&quot;78b6fcf4-a0ea-495d-9785-08c6e73f208f&quot;,&quot;type&quot;:&quot;GUIDE&quot;,&quot;order&quot;:&quot;5&quot;}},&quot;cb55e318-42d9-4286-961e-4cdff17e87ec&quot;:{&quot;id&quot;:&quot;cb55e318-42d9-4286-961e-4cdff17e87ec&quot;,&quot;name&quot;:&quot;Delta-like protein&quot;,&quot;displayName&quot;:&quot;&quot;,&quot;type&quot;:&quot;FIGURE_OBJECT&quot;,&quot;relativeTransform&quot;:{&quot;translate&quot;:{&quot;x&quot;:252.32172308951235,&quot;y&quot;:-125.19595332188261},&quot;rotate&quot;:7.771561172376097e-16,&quot;skewX&quot;:-3.523969126709866e-31,&quot;scale&quot;:{&quot;x&quot;:1.2957308560984149,&quot;y&quot;:1.3623465840722053}},&quot;image&quot;:{&quot;url&quot;:&quot;https://icons.cdn.biorender.com/biorender/5b8ffdea44b4d1140083bac5/20180905160343/image/5b8ffdea44b4d1140083bac5.png&quot;,&quot;isPremium&quot;:false,&quot;isOrgIcon&quot;:false,&quot;size&quot;:{&quot;x&quot;:25,&quot;y&quot;:120.34883720930233}},&quot;source&quot;:{&quot;id&quot;:&quot;5b8ffdea44b4d1140083bac5&quot;,&quot;version&quot;:&quot;20180905160343&quot;,&quot;type&quot;:&quot;ASSETS&quot;},&quot;isPremium&quot;:false,&quot;parent&quot;:{&quot;type&quot;:&quot;CHILD&quot;,&quot;parentId&quot;:&quot;3cf57611-3a93-4558-8931-495e4154bc58&quot;,&quot;order&quot;:&quot;8&quot;}},&quot;d6b51705-50e6-41f0-ac68-df5c58801afe&quot;:{&quot;id&quot;:&quot;d6b51705-50e6-41f0-ac68-df5c58801afe&quot;,&quot;name&quot;:&quot;EpCAM&quot;,&quot;displayName&quot;:&quot;&quot;,&quot;type&quot;:&quot;FIGURE_OBJECT&quot;,&quot;relativeTransform&quot;:{&quot;translate&quot;:{&quot;x&quot;:61.36056305858972,&quot;y&quot;:-119.49387884806366},&quot;rotate&quot;:-4.99600361081321e-16,&quot;skewX&quot;:-1.1102230246251615e-16,&quot;scale&quot;:{&quot;x&quot;:0.9999999999999989,&quot;y&quot;:0.9999999999999997}},&quot;image&quot;:{&quot;url&quot;:&quot;https://icons.cdn.biorender.com/biorender/5d3222a504c4b10400a6c722/20190719200746/image/5d3222a504c4b10400a6c722.png&quot;,&quot;isPremium&quot;:false,&quot;isOrgIcon&quot;:false,&quot;size&quot;:{&quot;x&quot;:50,&quot;y&quot;:170.27649769585253}},&quot;source&quot;:{&quot;id&quot;:&quot;5d3222a504c4b10400a6c722&quot;,&quot;version&quot;:&quot;20190719200746&quot;,&quot;type&quot;:&quot;ASSETS&quot;},&quot;isPremium&quot;:false,&quot;parent&quot;:{&quot;type&quot;:&quot;CHILD&quot;,&quot;parentId&quot;:&quot;3cf57611-3a93-4558-8931-495e4154bc58&quot;,&quot;order&quot;:&quot;9&quot;}},&quot;099b750c-d01a-4991-90d3-8ce514faef14&quot;:{&quot;id&quot;:&quot;099b750c-d01a-4991-90d3-8ce514faef14&quot;,&quot;type&quot;:&quot;FIGURE_OBJECT&quot;,&quot;relativeTransform&quot;:{&quot;translate&quot;:{&quot;x&quot;:320.5087994197249,&quot;y&quot;:-38.16946170376832},&quot;rotate&quot;:0,&quot;skewX&quot;:0,&quot;scale&quot;:{&quot;x&quot;:1,&quot;y&quot;:1}},&quot;text&quot;:{&quot;textData&quot;:{&quot;lineSpacing&quot;:&quot;normal&quot;,&quot;alignment&quot;:&quot;left&quot;,&quot;verticalAlign&quot;:&quot;TOP&quot;,&quot;lines&quot;:[{&quot;runs&quot;:[{&quot;style&quot;:{&quot;fontFamily&quot;:&quot;Roboto&quot;,&quot;fontSize&quot;:24,&quot;color&quot;:&quot;black&quot;,&quot;fontWeight&quot;:&quot;bold&quot;,&quot;fontStyle&quot;:&quot;normal&quot;,&quot;decoration&quot;:&quot;none&quot;},&quot;range&quot;:[0,3]}],&quot;text&quot;:&quot;DLL3&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5&quot;}},&quot;4ce8c29f-74ec-47fb-82c8-40af2e8f12ae&quot;:{&quot;id&quot;:&quot;4ce8c29f-74ec-47fb-82c8-40af2e8f12ae&quot;,&quot;type&quot;:&quot;FIGURE_OBJECT&quot;,&quot;relativeTransform&quot;:{&quot;translate&quot;:{&quot;x&quot;:121.87548465604986,&quot;y&quot;:-36.89817368265513},&quot;rotate&quot;:0,&quot;skewX&quot;:0,&quot;scale&quot;:{&quot;x&quot;:1,&quot;y&quot;:1}},&quot;text&quot;:{&quot;textData&quot;:{&quot;lineSpacing&quot;:&quot;normal&quot;,&quot;alignment&quot;:&quot;left&quot;,&quot;verticalAlign&quot;:&quot;TOP&quot;,&quot;lines&quot;:[{&quot;runs&quot;:[{&quot;style&quot;:{&quot;fontFamily&quot;:&quot;Roboto&quot;,&quot;fontSize&quot;:24,&quot;color&quot;:&quot;black&quot;,&quot;fontWeight&quot;:&quot;bold&quot;,&quot;fontStyle&quot;:&quot;normal&quot;,&quot;decoration&quot;:&quot;none&quot;},&quot;range&quot;:[0,4]}],&quot;text&quot;:&quot;Trop2&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7&quot;}},&quot;a6ee8a2f-9c76-43ea-a213-3281cf295451&quot;:{&quot;id&quot;:&quot;a6ee8a2f-9c76-43ea-a213-3281cf295451&quot;,&quot;name&quot;:&quot;NKp46&quot;,&quot;displayName&quot;:&quot;&quot;,&quot;type&quot;:&quot;FIGURE_OBJECT&quot;,&quot;relativeTransform&quot;:{&quot;translate&quot;:{&quot;x&quot;:-211.2333485600795,&quot;y&quot;:-119.87026445620523},&quot;rotate&quot;:0,&quot;skewX&quot;:0,&quot;scale&quot;:{&quot;x&quot;:1,&quot;y&quot;:0.680477103262821}},&quot;image&quot;:{&quot;url&quot;:&quot;https://icons.cdn.biorender.com/biorender/5ae1ea388af57d0014b63c29/20180426150411/image/5ae1ea388af57d0014b63c29.png&quot;,&quot;isPremium&quot;:false,&quot;isOrgIcon&quot;:false,&quot;size&quot;:{&quot;x&quot;:50,&quot;y&quot;:218.33333333333334}},&quot;source&quot;:{&quot;id&quot;:&quot;5ae1ea388af57d0014b63c29&quot;,&quot;version&quot;:&quot;20180426150411&quot;,&quot;type&quot;:&quot;ASSETS&quot;},&quot;isPremium&quot;:false,&quot;parent&quot;:{&quot;type&quot;:&quot;CHILD&quot;,&quot;parentId&quot;:&quot;3cf57611-3a93-4558-8931-495e4154bc58&quot;,&quot;order&quot;:&quot;98&quot;}},&quot;98c7c382-f721-4117-8cc1-2758da3cd408&quot;:{&quot;id&quot;:&quot;98c7c382-f721-4117-8cc1-2758da3cd408&quot;,&quot;type&quot;:&quot;FIGURE_OBJECT&quot;,&quot;relativeTransform&quot;:{&quot;translate&quot;:{&quot;x&quot;:-133.4760786664777,&quot;y&quot;:-36.68768532965033},&quot;rotate&quot;:0,&quot;skewX&quot;:0,&quot;scale&quot;:{&quot;x&quot;:1,&quot;y&quot;:1}},&quot;text&quot;:{&quot;textData&quot;:{&quot;lineSpacing&quot;:&quot;normal&quot;,&quot;alignment&quot;:&quot;left&quot;,&quot;verticalAlign&quot;:&quot;TOP&quot;,&quot;lines&quot;:[{&quot;runs&quot;:[{&quot;style&quot;:{&quot;fontFamily&quot;:&quot;Roboto&quot;,&quot;fontSize&quot;:24,&quot;color&quot;:&quot;black&quot;,&quot;fontWeight&quot;:&quot;bold&quot;,&quot;fontStyle&quot;:&quot;normal&quot;,&quot;decoration&quot;:&quot;none&quot;},&quot;range&quot;:[0,4]}],&quot;text&quot;:&quot;B7-H3&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quot;}},&quot;e11d1525-61a0-4504-8eda-4a549b3abf03&quot;:{&quot;relativeTransform&quot;:{&quot;translate&quot;:{&quot;x&quot;:29.273032548676934,&quot;y&quot;:-4.742997788871095},&quot;rotate&quot;:0},&quot;type&quot;:&quot;FIGURE_OBJECT&quot;,&quot;id&quot;:&quot;e11d1525-61a0-4504-8eda-4a549b3abf03&quot;,&quot;name&quot;:&quot;Generic receptor (circle)&quot;,&quot;displayName&quot;:&quot;Generic receptor (circle-shaped)&quot;,&quot;opacity&quot;:1,&quot;source&quot;:{&quot;id&quot;:&quot;5e34a39c2bbe3800886b4d28&quot;,&quot;type&quot;:&quot;ASSETS&quot;},&quot;pathStyles&quot;:[{&quot;type&quot;:&quot;FILL&quot;,&quot;fillStyle&quot;:&quot;rgb(0,0,0)&quot;}],&quot;isLocked&quot;:false,&quot;parent&quot;:{&quot;type&quot;:&quot;CHILD&quot;,&quot;parentId&quot;:&quot;47bb7488-106e-4d0c-881c-38d55922c512&quot;,&quot;order&quot;:&quot;05&quot;},&quot;isPremium&quot;:true},&quot;c45ed5f1-d02a-4736-b68f-c17e0b701749&quot;:{&quot;type&quot;:&quot;FIGURE_OBJECT&quot;,&quot;id&quot;:&quot;c45ed5f1-d02a-4736-b68f-c17e0b701749&quot;,&quot;relativeTransform&quot;:{&quot;translate&quot;:{&quot;x&quot;:0,&quot;y&quot;:30.22422895532897},&quot;rotate&quot;:0},&quot;opacity&quot;:1,&quot;path&quot;:{&quot;type&quot;:&quot;POLY_LINE&quot;,&quot;points&quot;:[{&quot;x&quot;:0,&quot;y&quot;:-136.81595258755144},{&quot;x&quot;:0,&quot;y&quot;:136.81595258755203}],&quot;closed&quot;:false},&quot;pathStyles&quot;:[{&quot;type&quot;:&quot;FILL&quot;,&quot;fillStyle&quot;:&quot;rgba(0,0,0,0)&quot;},{&quot;type&quot;:&quot;STROKE&quot;,&quot;strokeStyle&quot;:&quot;rgba(50, 64, 104, 1)&quot;,&quot;lineWidth&quot;:5.076102855364927,&quot;lineJoin&quot;:&quot;round&quot;}],&quot;pathMarkers&quot;:{&quot;markerStart&quot;:{&quot;type&quot;:&quot;PATH&quot;,&quot;units&quot;:{&quot;type&quot;:&quot;STROKE_WIDTH&quot;,&quot;scale&quot;:0.3},&quot;orient&quot;:{&quot;type&quot;:&quot;AUTO_START_REVERSE&quot;},&quot;name&quot;:&quot;dot&quot;,&quot;relativeTransform&quot;:{&quot;translate&quot;:{&quot;x&quot;:0,&quot;y&quot;:0},&quot;rotate&quot;:0,&quot;skewX&quot;:0,&quot;scale&quot;:{&quot;x&quot;:1,&quot;y&quot;:1}},&quot;path&quot;:{&quot;type&quot;:&quot;SPLINE&quot;,&quot;spline&quot;:{&quot;points&quot;:[{&quot;x&quot;:-1.7,&quot;y&quot;:0,&quot;isEndPoint&quot;:true},{&quot;x&quot;:-1.6999999999999997,&quot;y&quot;:0.9388840747123488,&quot;isEndPoint&quot;:false},{&quot;x&quot;:-0.9388840747123485,&quot;y&quot;:1.7,&quot;isEndPoint&quot;:false},{&quot;x&quot;:1.0409497792752501e-16,&quot;y&quot;:1.7,&quot;isEndPoint&quot;:true},{&quot;x&quot;:0.9388840747123488,&quot;y&quot;:1.7,&quot;isEndPoint&quot;:false},{&quot;x&quot;:1.7,&quot;y&quot;:0.9388840747123487,&quot;isEndPoint&quot;:false},{&quot;x&quot;:1.7,&quot;y&quot;:0,&quot;isEndPoint&quot;:true},{&quot;x&quot;:1.7,&quot;y&quot;:-0.9388840747123487,&quot;isEndPoint&quot;:false},{&quot;x&quot;:0.9388840747123488,&quot;y&quot;:-1.7,&quot;isEndPoint&quot;:false},{&quot;x&quot;:1.0409497792752501e-16,&quot;y&quot;:-1.7,&quot;isEndPoint&quot;:true},{&quot;x&quot;:-0.9388840747123485,&quot;y&quot;:-1.7,&quot;isEndPoint&quot;:false},{&quot;x&quot;:-1.6999999999999997,&quot;y&quot;:-0.9388840747123488,&quot;isEndPoint&quot;:false},{&quot;x&quot;:-1.7,&quot;y&quot;:-2.0818995585505003e-16,&quot;isEndPoint&quot;:true}],&quot;closed&quot;:false}},&quot;pathStyles&quot;:[{&quot;type&quot;:&quot;FILL&quot;,&quot;fillStyle&quot;:&quot;context-stroke-flat&quot;}]},&quot;markerEnd&quot;:{&quot;type&quot;:&quot;PATH&quot;,&quot;units&quot;:{&quot;type&quot;:&quot;STROKE_WIDTH&quot;,&quot;scale&quot;:0.3},&quot;orient&quot;:{&quot;type&quot;:&quot;AUTO_START_REVERSE&quot;},&quot;name&quot;:&quot;dot&quot;,&quot;relativeTransform&quot;:{&quot;translate&quot;:{&quot;x&quot;:0,&quot;y&quot;:0},&quot;rotate&quot;:0,&quot;skewX&quot;:0,&quot;scale&quot;:{&quot;x&quot;:1,&quot;y&quot;:1}},&quot;path&quot;:{&quot;type&quot;:&quot;SPLINE&quot;,&quot;spline&quot;:{&quot;points&quot;:[{&quot;x&quot;:-1.7,&quot;y&quot;:0,&quot;isEndPoint&quot;:true},{&quot;x&quot;:-1.6999999999999997,&quot;y&quot;:0.9388840747123488,&quot;isEndPoint&quot;:false},{&quot;x&quot;:-0.9388840747123485,&quot;y&quot;:1.7,&quot;isEndPoint&quot;:false},{&quot;x&quot;:1.0409497792752501e-16,&quot;y&quot;:1.7,&quot;isEndPoint&quot;:true},{&quot;x&quot;:0.9388840747123488,&quot;y&quot;:1.7,&quot;isEndPoint&quot;:false},{&quot;x&quot;:1.7,&quot;y&quot;:0.9388840747123487,&quot;isEndPoint&quot;:false},{&quot;x&quot;:1.7,&quot;y&quot;:0,&quot;isEndPoint&quot;:true},{&quot;x&quot;:1.7,&quot;y&quot;:-0.9388840747123487,&quot;isEndPoint&quot;:false},{&quot;x&quot;:0.9388840747123488,&quot;y&quot;:-1.7,&quot;isEndPoint&quot;:false},{&quot;x&quot;:1.0409497792752501e-16,&quot;y&quot;:-1.7,&quot;isEndPoint&quot;:true},{&quot;x&quot;:-0.9388840747123485,&quot;y&quot;:-1.7,&quot;isEndPoint&quot;:false},{&quot;x&quot;:-1.6999999999999997,&quot;y&quot;:-0.9388840747123488,&quot;isEndPoint&quot;:false},{&quot;x&quot;:-1.7,&quot;y&quot;:-2.0818995585505003e-16,&quot;isEndPoint&quot;:true}],&quot;closed&quot;:false}},&quot;pathStyles&quot;:[{&quot;type&quot;:&quot;FILL&quot;,&quot;fillStyle&quot;:&quot;context-stroke-flat&quot;}]}},&quot;isLocked&quot;:false,&quot;parent&quot;:{&quot;type&quot;:&quot;CHILD&quot;,&quot;parentId&quot;:&quot;e11d1525-61a0-4504-8eda-4a549b3abf03&quot;,&quot;order&quot;:&quot;2&quot;}},&quot;3a166fd0-cfb9-47c3-82f3-efc9a04f15c4&quot;:{&quot;type&quot;:&quot;FIGURE_OBJECT&quot;,&quot;id&quot;:&quot;3a166fd0-cfb9-47c3-82f3-efc9a04f15c4&quot;,&quot;name&quot;:&quot;Receptor domain (circle-shaped)&quot;,&quot;relativeTransform&quot;:{&quot;translate&quot;:{&quot;x&quot;:0,&quot;y&quot;:-108.1809000904184},&quot;rotate&quot;:0,&quot;skewX&quot;:0,&quot;scale&quot;:{&quot;x&quot;:0.18128938769160455,&quot;y&quot;:0.6452453568566311}},&quot;opacity&quot;:1,&quot;image&quot;:{&quot;url&quot;:&quot;https://icons.biorender.com/biorender/5e349ef9cf9d2e00289a894d/20200131214210/image/receptor-domain-circle.png&quot;,&quot;fallbackUrl&quot;:&quot;https://res.cloudinary.com/dlcjuc3ej/image/upload/v1580506930/udpqd6tqskfa7zadmwom.svg#/keystone/api/icons/5e349ef9cf9d2e00289a894d/20200131214210/image/receptor-domain-circle.svg&quot;,&quot;size&quot;:{&quot;x&quot;:200,&quot;y&quot;:211},&quot;isPremium&quot;:false},&quot;source&quot;:{&quot;id&quot;:&quot;5e349ef9cf9d2e00289a894d&quot;,&quot;type&quot;:&quot;ASSETS&quot;},&quot;pathStyles&quot;:[{&quot;type&quot;:&quot;FILL&quot;,&quot;fillStyle&quot;:&quot;rgb(0,0,0)&quot;}],&quot;isLocked&quot;:false,&quot;parent&quot;:{&quot;type&quot;:&quot;CHILD&quot;,&quot;parentId&quot;:&quot;e11d1525-61a0-4504-8eda-4a549b3abf03&quot;,&quot;order&quot;:&quot;5&quot;}},&quot;70d3e59f-75d5-4da6-9f2e-f726bb7facdf&quot;:{&quot;type&quot;:&quot;FIGURE_OBJECT&quot;,&quot;id&quot;:&quot;70d3e59f-75d5-4da6-9f2e-f726bb7facdf&quot;,&quot;parent&quot;:{&quot;type&quot;:&quot;CROP&quot;,&quot;parentId&quot;:&quot;e11d1525-61a0-4504-8eda-4a549b3abf03&quot;,&quot;order&quot;:&quot;5&quot;},&quot;relativeTransform&quot;:{&quot;translate&quot;:{&quot;x&quot;:0,&quot;y&quot;:57.39030238952184},&quot;rotate&quot;:0,&quot;skewX&quot;:0,&quot;scale&quot;:{&quot;x&quot;:20.666990196842917,&quot;y&quot;:114.02707608195249}},&quot;path&quot;:{&quot;type&quot;:&quot;RECT&quot;,&quot;size&quot;:{&quot;x&quot;:2,&quot;y&quot;:2}},&quot;pathStyles&quot;:[{&quot;type&quot;:&quot;FILL&quot;,&quot;fillStyle&quot;:&quot;#fff&quot;}],&quot;isFrozen&quot;:true},&quot;4aa61717-a0b5-4c93-9329-594208b43604&quot;:{&quot;type&quot;:&quot;FIGURE_OBJECT&quot;,&quot;id&quot;:&quot;4aa61717-a0b5-4c93-9329-594208b43604&quot;,&quot;relativeTransform&quot;:{&quot;translate&quot;:{&quot;x&quot;:29.273432213464147,&quot;y&quot;:11.138506103156192},&quot;rotate&quot;:0},&quot;opacity&quot;:1,&quot;path&quot;:{&quot;type&quot;:&quot;ELLIPSE&quot;,&quot;size&quot;:{&quot;x&quot;:15.669740123810602,&quot;y&quot;:18.551664133842994}},&quot;isLocked&quot;:false,&quot;pathStyles&quot;:[{&quot;type&quot;:&quot;FILL&quot;,&quot;fillStyle&quot;:&quot;rgba(6,148,142,1)&quot;},{&quot;type&quot;:&quot;STROKE&quot;,&quot;strokeStyle&quot;:&quot;#95AAD3&quot;,&quot;lineWidth&quot;:1.4503151015328364,&quot;lineJoin&quot;:&quot;round&quot;}],&quot;parent&quot;:{&quot;type&quot;:&quot;CHILD&quot;,&quot;parentId&quot;:&quot;47bb7488-106e-4d0c-881c-38d55922c512&quot;,&quot;order&quot;:&quot;1&quot;}},&quot;542d71c0-f98b-479f-9fbe-83317addbbc5&quot;:{&quot;type&quot;:&quot;FIGURE_OBJECT&quot;,&quot;id&quot;:&quot;542d71c0-f98b-479f-9fbe-83317addbbc5&quot;,&quot;relativeTransform&quot;:{&quot;translate&quot;:{&quot;x&quot;:29.27371233887355,&quot;y&quot;:-34.15072474127162},&quot;rotate&quot;:0},&quot;opacity&quot;:1,&quot;path&quot;:{&quot;type&quot;:&quot;ELLIPSE&quot;,&quot;size&quot;:{&quot;x&quot;:15.669740123810602,&quot;y&quot;:18.551664133842994}},&quot;isLocked&quot;:false,&quot;pathStyles&quot;:[{&quot;type&quot;:&quot;FILL&quot;,&quot;fillStyle&quot;:&quot;rgba(6,148,142,1)&quot;},{&quot;type&quot;:&quot;STROKE&quot;,&quot;strokeStyle&quot;:&quot;#95AAD3&quot;,&quot;lineWidth&quot;:1.4503151015328364,&quot;lineJoin&quot;:&quot;round&quot;}],&quot;parent&quot;:{&quot;type&quot;:&quot;CHILD&quot;,&quot;parentId&quot;:&quot;47bb7488-106e-4d0c-881c-38d55922c512&quot;,&quot;order&quot;:&quot;2&quot;}},&quot;74abee57-c196-487a-9eb7-ba6238d1ef79&quot;:{&quot;type&quot;:&quot;FIGURE_OBJECT&quot;,&quot;id&quot;:&quot;74abee57-c196-487a-9eb7-ba6238d1ef79&quot;,&quot;relativeTransform&quot;:{&quot;translate&quot;:{&quot;x&quot;:29.273193134708567,&quot;y&quot;:54.4693134187153},&quot;rotate&quot;:0},&quot;opacity&quot;:1,&quot;path&quot;:{&quot;type&quot;:&quot;ELLIPSE&quot;,&quot;size&quot;:{&quot;x&quot;:15.669740123810602,&quot;y&quot;:18.551664133842994}},&quot;isLocked&quot;:false,&quot;pathStyles&quot;:[{&quot;type&quot;:&quot;FILL&quot;,&quot;fillStyle&quot;:&quot;rgba(6,148,142,1)&quot;},{&quot;type&quot;:&quot;STROKE&quot;,&quot;strokeStyle&quot;:&quot;#95AAD3&quot;,&quot;lineWidth&quot;:1.4503151015328364,&quot;lineJoin&quot;:&quot;round&quot;}],&quot;parent&quot;:{&quot;type&quot;:&quot;CHILD&quot;,&quot;parentId&quot;:&quot;47bb7488-106e-4d0c-881c-38d55922c512&quot;,&quot;order&quot;:&quot;3&quot;}},&quot;bdc8ff44-fa56-42f8-a697-dd5f03f9e5a2&quot;:{&quot;type&quot;:&quot;FIGURE_OBJECT&quot;,&quot;id&quot;:&quot;bdc8ff44-fa56-42f8-a697-dd5f03f9e5a2&quot;,&quot;relativeTransform&quot;:{&quot;translate&quot;:{&quot;x&quot;:29.273106784697614,&quot;y&quot;:-11.837445159537221},&quot;rotate&quot;:0},&quot;opacity&quot;:1,&quot;path&quot;:{&quot;type&quot;:&quot;STAR_POLY&quot;,&quot;size&quot;:{&quot;x&quot;:17.513444787297463,&quot;y&quot;:13.463662400622606},&quot;startAngle&quot;:-1.5707963267948966,&quot;corners&quot;:6,&quot;cornerRounding&quot;:{&quot;type&quot;:&quot;ARC_LENGTH&quot;,&quot;global&quot;:0},&quot;selectedObjectIds&quot;:[&quot;bdc8ff44-fa56-42f8-a697-dd5f03f9e5a2&quot;]},&quot;pathStyles&quot;:[{&quot;type&quot;:&quot;FILL&quot;,&quot;fillStyle&quot;:&quot;rgba(21,82,137,1)&quot;},{&quot;type&quot;:&quot;STROKE&quot;,&quot;strokeStyle&quot;:&quot;#95AAD3&quot;,&quot;lineWidth&quot;:1.4503151015328364,&quot;lineJoin&quot;:&quot;round&quot;}],&quot;isLocked&quot;:false,&quot;parent&quot;:{&quot;type&quot;:&quot;CHILD&quot;,&quot;parentId&quot;:&quot;47bb7488-106e-4d0c-881c-38d55922c512&quot;,&quot;order&quot;:&quot;5&quot;}},&quot;2334a0c3-95fd-4582-85e7-6209d1bee0ee&quot;:{&quot;type&quot;:&quot;FIGURE_OBJECT&quot;,&quot;id&quot;:&quot;2334a0c3-95fd-4582-85e7-6209d1bee0ee&quot;,&quot;relativeTransform&quot;:{&quot;translate&quot;:{&quot;x&quot;:29.273667035516343,&quot;y&quot;:33.32478236740763},&quot;rotate&quot;:0},&quot;opacity&quot;:1,&quot;path&quot;:{&quot;type&quot;:&quot;STAR_POLY&quot;,&quot;size&quot;:{&quot;x&quot;:17.513444787297463,&quot;y&quot;:13.463662400622606},&quot;startAngle&quot;:-1.5707963267948966,&quot;corners&quot;:6,&quot;cornerRounding&quot;:{&quot;type&quot;:&quot;ARC_LENGTH&quot;,&quot;global&quot;:0},&quot;selectedObjectIds&quot;:[&quot;bdc8ff44-fa56-42f8-a697-dd5f03f9e5a2&quot;]},&quot;pathStyles&quot;:[{&quot;type&quot;:&quot;FILL&quot;,&quot;fillStyle&quot;:&quot;rgba(21,82,137,1)&quot;},{&quot;type&quot;:&quot;STROKE&quot;,&quot;strokeStyle&quot;:&quot;#95AAD3&quot;,&quot;lineWidth&quot;:1.4503151015328364,&quot;lineJoin&quot;:&quot;round&quot;}],&quot;isLocked&quot;:false,&quot;parent&quot;:{&quot;type&quot;:&quot;CHILD&quot;,&quot;parentId&quot;:&quot;47bb7488-106e-4d0c-881c-38d55922c512&quot;,&quot;order&quot;:&quot;55&quot;}},&quot;a52df2da-70ab-4f72-afd5-0175e78eec43&quot;:{&quot;type&quot;:&quot;FIGURE_OBJECT&quot;,&quot;id&quot;:&quot;a52df2da-70ab-4f72-afd5-0175e78eec43&quot;,&quot;relativeTransform&quot;:{&quot;translate&quot;:{&quot;x&quot;:29.27337034742208,&quot;y&quot;:77.25178645998783},&quot;rotate&quot;:0},&quot;opacity&quot;:1,&quot;path&quot;:{&quot;type&quot;:&quot;STAR_POLY&quot;,&quot;size&quot;:{&quot;x&quot;:17.513444787297463,&quot;y&quot;:13.463662400622606},&quot;startAngle&quot;:-1.5707963267948966,&quot;corners&quot;:6,&quot;cornerRounding&quot;:{&quot;type&quot;:&quot;ARC_LENGTH&quot;,&quot;global&quot;:0},&quot;selectedObjectIds&quot;:[&quot;bdc8ff44-fa56-42f8-a697-dd5f03f9e5a2&quot;]},&quot;pathStyles&quot;:[{&quot;type&quot;:&quot;FILL&quot;,&quot;fillStyle&quot;:&quot;rgba(21,82,137,1)&quot;},{&quot;type&quot;:&quot;STROKE&quot;,&quot;strokeStyle&quot;:&quot;#95AAD3&quot;,&quot;lineWidth&quot;:1.4503151015328364,&quot;lineJoin&quot;:&quot;round&quot;}],&quot;isLocked&quot;:false,&quot;parent&quot;:{&quot;type&quot;:&quot;CHILD&quot;,&quot;parentId&quot;:&quot;47bb7488-106e-4d0c-881c-38d55922c512&quot;,&quot;order&quot;:&quot;6&quot;}},&quot;e53a4a79-cd5a-4236-9776-fc7390ce1969&quot;:{&quot;type&quot;:&quot;FIGURE_OBJECT&quot;,&quot;id&quot;:&quot;e53a4a79-cd5a-4236-9776-fc7390ce1969&quot;,&quot;relativeTransform&quot;:{&quot;translate&quot;:{&quot;x&quot;:29.273930598240817,&quot;y&quot;:109.50952212026533},&quot;rotate&quot;:0},&quot;opacity&quot;:1,&quot;path&quot;:{&quot;type&quot;:&quot;STAR_POLY&quot;,&quot;size&quot;:{&quot;x&quot;:17.513444787297463,&quot;y&quot;:13.463662400622606},&quot;startAngle&quot;:-1.5707963267948966,&quot;corners&quot;:6,&quot;cornerRounding&quot;:{&quot;type&quot;:&quot;ARC_LENGTH&quot;,&quot;global&quot;:0},&quot;selectedObjectIds&quot;:[&quot;bdc8ff44-fa56-42f8-a697-dd5f03f9e5a2&quot;]},&quot;pathStyles&quot;:[{&quot;type&quot;:&quot;FILL&quot;,&quot;fillStyle&quot;:&quot;rgba(21,82,137,1)&quot;},{&quot;type&quot;:&quot;STROKE&quot;,&quot;strokeStyle&quot;:&quot;#95AAD3&quot;,&quot;lineWidth&quot;:1.4503151015328364,&quot;lineJoin&quot;:&quot;round&quot;}],&quot;isLocked&quot;:false,&quot;parent&quot;:{&quot;type&quot;:&quot;CHILD&quot;,&quot;parentId&quot;:&quot;47bb7488-106e-4d0c-881c-38d55922c512&quot;,&quot;order&quot;:&quot;7&quot;}},&quot;7fb472e7-22bf-4958-adb0-7e9b97d79849&quot;:{&quot;type&quot;:&quot;FIGURE_OBJECT&quot;,&quot;id&quot;:&quot;7fb472e7-22bf-4958-adb0-7e9b97d79849&quot;,&quot;relativeTransform&quot;:{&quot;translate&quot;:{&quot;x&quot;:29.273427956760756,&quot;y&quot;:93.01810431941274},&quot;rotate&quot;:0},&quot;opacity&quot;:1,&quot;path&quot;:{&quot;type&quot;:&quot;STAR_POLY&quot;,&quot;size&quot;:{&quot;x&quot;:17.513444787297463,&quot;y&quot;:13.463662400622606},&quot;startAngle&quot;:-1.5707963267948966,&quot;corners&quot;:6,&quot;cornerRounding&quot;:{&quot;type&quot;:&quot;ARC_LENGTH&quot;,&quot;global&quot;:0},&quot;selectedObjectIds&quot;:[&quot;bdc8ff44-fa56-42f8-a697-dd5f03f9e5a2&quot;]},&quot;pathStyles&quot;:[{&quot;type&quot;:&quot;FILL&quot;,&quot;fillStyle&quot;:&quot;rgba(21,82,137,1)&quot;},{&quot;type&quot;:&quot;STROKE&quot;,&quot;strokeStyle&quot;:&quot;#95AAD3&quot;,&quot;lineWidth&quot;:1.4503151015328364,&quot;lineJoin&quot;:&quot;round&quot;}],&quot;isLocked&quot;:false,&quot;parent&quot;:{&quot;type&quot;:&quot;CHILD&quot;,&quot;parentId&quot;:&quot;47bb7488-106e-4d0c-881c-38d55922c512&quot;,&quot;order&quot;:&quot;8&quot;}},&quot;47bb7488-106e-4d0c-881c-38d55922c512&quot;:{&quot;type&quot;:&quot;FIGURE_OBJECT&quot;,&quot;id&quot;:&quot;47bb7488-106e-4d0c-881c-38d55922c512&quot;,&quot;parent&quot;:{&quot;type&quot;:&quot;CHILD&quot;,&quot;parentId&quot;:&quot;3cf57611-3a93-4558-8931-495e4154bc58&quot;,&quot;order&quot;:&quot;9999&quot;},&quot;relativeTransform&quot;:{&quot;translate&quot;:{&quot;x&quot;:-470.19416586809365,&quot;y&quot;:-207.95427420910178},&quot;rotate&quot;:2.220446049250314e-16,&quot;skewX&quot;:0,&quot;scale&quot;:{&quot;x&quot;:0.9999999999999997,&quot;y&quot;:0.9999999999999997}}},&quot;2ca84cd1-446a-49ed-bd28-f129029f5492&quot;:{&quot;id&quot;:&quot;2ca84cd1-446a-49ed-bd28-f129029f5492&quot;,&quot;type&quot;:&quot;FIGURE_OBJECT&quot;,&quot;relativeTransform&quot;:{&quot;translate&quot;:{&quot;x&quot;:-370.95330306272507,&quot;y&quot;:-35.90896951807246},&quot;rotate&quot;:0,&quot;skewX&quot;:0,&quot;scale&quot;:{&quot;x&quot;:1,&quot;y&quot;:1}},&quot;text&quot;:{&quot;textData&quot;:{&quot;lineSpacing&quot;:&quot;normal&quot;,&quot;alignment&quot;:&quot;left&quot;,&quot;verticalAlign&quot;:&quot;TOP&quot;,&quot;lines&quot;:[{&quot;runs&quot;:[{&quot;style&quot;:{&quot;fontFamily&quot;:&quot;Roboto&quot;,&quot;fontSize&quot;:24,&quot;color&quot;:&quot;black&quot;,&quot;fontWeight&quot;:&quot;bold&quot;,&quot;fontStyle&quot;:&quot;normal&quot;,&quot;decoration&quot;:&quot;none&quot;},&quot;range&quot;:[0,4]}],&quot;text&quot;:&quot;SEZ-6&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5&quot;}},&quot;b91a796a-a7c2-4a02-80fe-949b11243f9b&quot;:{&quot;relativeTransform&quot;:{&quot;translate&quot;:{&quot;x&quot;:411.1951122423369,&quot;y&quot;:-129.07447520458825},&quot;rotate&quot;:0,&quot;skewX&quot;:0,&quot;scale&quot;:{&quot;x&quot;:1,&quot;y&quot;:1}},&quot;type&quot;:&quot;FIGURE_OBJECT&quot;,&quot;id&quot;:&quot;b91a796a-a7c2-4a02-80fe-949b11243f9b&quot;,&quot;parent&quot;:{&quot;type&quot;:&quot;CHILD&quot;,&quot;parentId&quot;:&quot;3cf57611-3a93-4558-8931-495e4154bc58&quot;,&quot;order&quot;:&quot;999997&quot;},&quot;name&quot;:&quot;Antibody-drug conjugate (editable)&quot;,&quot;displayName&quot;:&quot;Antibody-drug conjugate (editable)&quot;,&quot;source&quot;:{&quot;id&quot;:&quot;673e14b5debe408217387d5b&quot;,&quot;type&quot;:&quot;ASSETS&quot;},&quot;isPremium&quot;:true},&quot;ef99e772-9fb9-4c4e-b470-1501046bd027&quot;:{&quot;type&quot;:&quot;FIGURE_OBJECT&quot;,&quot;id&quot;:&quot;ef99e772-9fb9-4c4e-b470-1501046bd027&quot;,&quot;parent&quot;:{&quot;type&quot;:&quot;CHILD&quot;,&quot;parentId&quot;:&quot;b91a796a-a7c2-4a02-80fe-949b11243f9b&quot;,&quot;order&quot;:&quot;7&quot;},&quot;relativeTransform&quot;:{&quot;translate&quot;:{&quot;x&quot;:-27.47883631829643,&quot;y&quot;:23.695509972159414},&quot;rotate&quot;:0,&quot;skewX&quot;:0,&quot;scale&quot;:{&quot;x&quot;:1,&quot;y&quot;:1}}},&quot;1c70435a-f92f-439b-b400-71633df012c8&quot;:{&quot;type&quot;:&quot;FIGURE_OBJECT&quot;,&quot;id&quot;:&quot;1c70435a-f92f-439b-b400-71633df012c8&quot;,&quot;relativeTransform&quot;:{&quot;translate&quot;:{&quot;x&quot;:0,&quot;y&quot;:0},&quot;rotate&quot;:0,&quot;skewX&quot;:0,&quot;scale&quot;:{&quot;x&quot;:1,&quot;y&quot;:1}},&quot;opacity&quot;:1,&quot;path&quot;:{&quot;type&quot;:&quot;POLY_LINE&quot;,&quot;points&quot;:[{&quot;x&quot;:-60.8945268062538,&quot;y&quot;:-39.97997067144014},{&quot;x&quot;:-63.378213018093916,&quot;y&quot;:-35.79844306913149},{&quot;x&quot;:-63.41219750401817,&quot;y&quot;:-27.81515226035407}],&quot;closed&quot;:false,&quot;cornerRounding&quot;:{&quot;type&quot;:&quot;ARC_LENGTH&quot;,&quot;global&quot;:2.5414839211661415},&quot;selectedObjectIds&quot;:[&quot;86d43ec8-2a69-4672-9021-ca6b04f1f14d&quot;]},&quot;pathStyles&quot;:[{&quot;type&quot;:&quot;FILL&quot;,&quot;fillStyle&quot;:&quot;rgba(0,0,0,0)&quot;},{&quot;type&quot;:&quot;STROKE&quot;,&quot;strokeStyle&quot;:&quot;rgba(19,54,122,1)&quot;,&quot;lineWidth&quot;:2.1133806691987704,&quot;lineJoin&quot;:&quot;round&quot;}],&quot;isLocked&quot;:false,&quot;parent&quot;:{&quot;type&quot;:&quot;CHILD&quot;,&quot;parentId&quot;:&quot;ef99e772-9fb9-4c4e-b470-1501046bd027&quot;,&quot;order&quot;:&quot;1&quot;},&quot;connectorInfo&quot;:{&quot;type&quot;:&quot;ELBOW&quot;,&quot;offset&quot;:{&quot;x&quot;:0,&quot;y&quot;:0},&quot;bending&quot;:0.1,&quot;customized&quot;:true,&quot;connectedObjectAtLineStart&quot;:{&quot;objectId&quot;:&quot;a1fe8cbf-0bea-40ec-ab68-be1f126bad28&quot;,&quot;coordinates&quot;:{&quot;x&quot;:0.5,&quot;y&quot;:1}},&quot;connectedObjectAtLineEnd&quot;:{&quot;objectId&quot;:&quot;8e48a65a-37b0-4626-baf4-291a957d8ad1&quot;,&quot;coordinates&quot;:{&quot;x&quot;:0.5,&quot;y&quot;:0}}}},&quot;7abc92a6-d24c-4dff-9bff-c8b72ba77dd4&quot;:{&quot;type&quot;:&quot;FIGURE_OBJECT&quot;,&quot;id&quot;:&quot;7abc92a6-d24c-4dff-9bff-c8b72ba77dd4&quot;,&quot;relativeTransform&quot;:{&quot;translate&quot;:{&quot;x&quot;:0,&quot;y&quot;:0},&quot;rotate&quot;:0,&quot;skewX&quot;:0,&quot;scale&quot;:{&quot;x&quot;:1,&quot;y&quot;:1}},&quot;opacity&quot;:1,&quot;path&quot;:{&quot;type&quot;:&quot;POLY_LINE&quot;,&quot;points&quot;:[{&quot;x&quot;:-76.19008859694193,&quot;y&quot;:-39.979970671440135},{&quot;x&quot;:-73.70640238510177,&quot;y&quot;:-35.79844306913151},{&quot;x&quot;:-73.67241789917747,&quot;y&quot;:-27.81515226035407}],&quot;closed&quot;:false,&quot;cornerRounding&quot;:{&quot;type&quot;:&quot;ARC_LENGTH&quot;,&quot;global&quot;:2.5414839211661415},&quot;selectedObjectIds&quot;:[&quot;86d43ec8-2a69-4672-9021-ca6b04f1f14d&quot;]},&quot;pathStyles&quot;:[{&quot;type&quot;:&quot;FILL&quot;,&quot;fillStyle&quot;:&quot;rgba(0,0,0,0)&quot;},{&quot;type&quot;:&quot;STROKE&quot;,&quot;strokeStyle&quot;:&quot;rgba(19,54,122,1)&quot;,&quot;lineWidth&quot;:2.1133806691987704,&quot;lineJoin&quot;:&quot;round&quot;}],&quot;isLocked&quot;:false,&quot;parent&quot;:{&quot;type&quot;:&quot;CHILD&quot;,&quot;parentId&quot;:&quot;ef99e772-9fb9-4c4e-b470-1501046bd027&quot;,&quot;order&quot;:&quot;3&quot;},&quot;connectorInfo&quot;:{&quot;type&quot;:&quot;ELBOW&quot;,&quot;offset&quot;:{&quot;x&quot;:0,&quot;y&quot;:0},&quot;bending&quot;:0.1,&quot;customized&quot;:true,&quot;connectedObjectAtLineStart&quot;:{&quot;objectId&quot;:&quot;be9f918a-61e3-4904-843c-92c812b2cd88&quot;,&quot;coordinates&quot;:{&quot;x&quot;:0.5,&quot;y&quot;:1}},&quot;connectedObjectAtLineEnd&quot;:{&quot;objectId&quot;:&quot;9d182d09-6bf0-45ce-954d-f79a3335771b&quot;,&quot;coordinates&quot;:{&quot;x&quot;:0.5,&quot;y&quot;:0}}}},&quot;22d23b5a-1bc0-4367-b71c-be1aa3063635&quot;:{&quot;type&quot;:&quot;FIGURE_OBJECT&quot;,&quot;id&quot;:&quot;22d23b5a-1bc0-4367-b71c-be1aa3063635&quot;,&quot;relativeTransform&quot;:{&quot;translate&quot;:{&quot;x&quot;:-68.59655901900538,&quot;y&quot;:-34.14673007054868},&quot;rotate&quot;:-2.2891783532969305e-16},&quot;opacity&quot;:1,&quot;path&quot;:{&quot;type&quot;:&quot;POLY_LINE&quot;,&quot;points&quot;:[{&quot;x&quot;:4.73994496399496,&quot;y&quot;:0},{&quot;x&quot;:-4.73994496399496,&quot;y&quot;:0}],&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ef99e772-9fb9-4c4e-b470-1501046bd027&quot;,&quot;order&quot;:&quot;6&quot;},&quot;connectorInfo&quot;:{&quot;connectedObjects&quot;:[],&quot;type&quot;:&quot;LINE&quot;,&quot;offset&quot;:{&quot;x&quot;:0,&quot;y&quot;:0},&quot;bending&quot;:0.1,&quot;firstElementIsHead&quot;:true,&quot;customized&quot;:false}},&quot;af963982-eaa8-4501-9af9-f0ac6c708684&quot;:{&quot;type&quot;:&quot;FIGURE_OBJECT&quot;,&quot;id&quot;:&quot;af963982-eaa8-4501-9af9-f0ac6c708684&quot;,&quot;relativeTransform&quot;:{&quot;translate&quot;:{&quot;x&quot;:-68.59646306072975,&quot;y&quot;:-31.005339108355777},&quot;rotate&quot;:-2.2891783532969305e-16},&quot;opacity&quot;:1,&quot;path&quot;:{&quot;type&quot;:&quot;POLY_LINE&quot;,&quot;points&quot;:[{&quot;x&quot;:4.740040922270601,&quot;y&quot;:0},{&quot;x&quot;:-4.740040922270601,&quot;y&quot;:0}],&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ef99e772-9fb9-4c4e-b470-1501046bd027&quot;,&quot;order&quot;:&quot;7&quot;},&quot;connectorInfo&quot;:{&quot;connectedObjects&quot;:[],&quot;type&quot;:&quot;LINE&quot;,&quot;offset&quot;:{&quot;x&quot;:0,&quot;y&quot;:0},&quot;bending&quot;:0.1,&quot;firstElementIsHead&quot;:true,&quot;customized&quot;:false}},&quot;4dc8b043-ce9b-49c2-996d-6aa2ba5f9c2d&quot;:{&quot;type&quot;:&quot;FIGURE_OBJECT&quot;,&quot;id&quot;:&quot;4dc8b043-ce9b-49c2-996d-6aa2ba5f9c2d&quot;,&quot;parent&quot;:{&quot;type&quot;:&quot;CHILD&quot;,&quot;parentId&quot;:&quot;ef99e772-9fb9-4c4e-b470-1501046bd027&quot;,&quot;order&quot;:&quot;2&quot;},&quot;relativeTransform&quot;:{&quot;translate&quot;:{&quot;x&quot;:0,&quot;y&quot;:0},&quot;rotate&quot;:0}},&quot;4cc74d00-8cfb-450d-ac3b-15ef4da292b9&quot;:{&quot;type&quot;:&quot;FIGURE_OBJECT&quot;,&quot;id&quot;:&quot;4cc74d00-8cfb-450d-ac3b-15ef4da292b9&quot;,&quot;relativeTransform&quot;:{&quot;translate&quot;:{&quot;x&quot;:-48.33486405390689,&quot;y&quot;:-40.54413801932256},&quot;rotate&quot;:0.6070631194334155,&quot;skewX&quot;:1.8079389101746186e-16},&quot;opacity&quot;:1,&quot;path&quot;:{&quot;type&quot;:&quot;RECT&quot;,&quot;size&quot;:{&quot;x&quot;:7.507714690649986,&quot;y&quot;:15.283738455406665},&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9,&quot;lineJoin&quot;:&quot;round&quot;}],&quot;isLocked&quot;:false,&quot;parent&quot;:{&quot;type&quot;:&quot;CHILD&quot;,&quot;parentId&quot;:&quot;4dc8b043-ce9b-49c2-996d-6aa2ba5f9c2d&quot;,&quot;order&quot;:&quot;1&quot;}},&quot;b71e11c5-122d-499c-bcbb-e5a5cb87dc8c&quot;:{&quot;type&quot;:&quot;FIGURE_OBJECT&quot;,&quot;id&quot;:&quot;b71e11c5-122d-499c-bcbb-e5a5cb87dc8c&quot;,&quot;relativeTransform&quot;:{&quot;translate&quot;:{&quot;x&quot;:-48.412273840021314,&quot;y&quot;:-40.56467366882144},&quot;rotate&quot;:0.5889342642437262,&quot;skewX&quot;:-1.8079389101746191e-16},&quot;opacity&quot;:1,&quot;path&quot;:{&quot;type&quot;:&quot;RECT&quot;,&quot;size&quot;:{&quot;x&quot;:7.507714690649989,&quot;y&quot;:15.283738455406663},&quot;cornerRounding&quot;:{&quot;type&quot;:&quot;ARC_LENGTH&quot;,&quot;global&quot;:2.273850071627549},&quot;selectedObjectIds&quot;:[&quot;842fa322-dd7e-496c-89f1-8aad834d9aed&quot;]},&quot;pathStyles&quot;:[{&quot;type&quot;:&quot;FILL&quot;,&quot;fillStyle&quot;:&quot;rgba(54, 90, 77, 1)&quot;},{&quot;type&quot;:&quot;STROKE&quot;,&quot;strokeStyle&quot;:&quot;rgba(16, 38, 13, 1)&quot;,&quot;lineWidth&quot;:0.603823048342506,&quot;lineJoin&quot;:&quot;round&quot;}],&quot;isLocked&quot;:false,&quot;parent&quot;:{&quot;type&quot;:&quot;CHILD&quot;,&quot;parentId&quot;:&quot;4dc8b043-ce9b-49c2-996d-6aa2ba5f9c2d&quot;,&quot;order&quot;:&quot;3&quot;}},&quot;b4fa457a-d92d-4cf9-9d17-17b3139f2468&quot;:{&quot;type&quot;:&quot;FIGURE_OBJECT&quot;,&quot;id&quot;:&quot;b4fa457a-d92d-4cf9-9d17-17b3139f2468&quot;,&quot;relativeTransform&quot;:{&quot;translate&quot;:{&quot;x&quot;:-39.706397017935885,&quot;y&quot;:-53.656556946825376},&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84, 138, 118)&quot;},{&quot;type&quot;:&quot;STROKE&quot;,&quot;strokeStyle&quot;:&quot;rgba(16, 38, 13, 1)&quot;,&quot;lineWidth&quot;:0.6038230483425058,&quot;lineJoin&quot;:&quot;round&quot;}],&quot;isLocked&quot;:false,&quot;parent&quot;:{&quot;type&quot;:&quot;CHILD&quot;,&quot;parentId&quot;:&quot;4dc8b043-ce9b-49c2-996d-6aa2ba5f9c2d&quot;,&quot;order&quot;:&quot;5&quot;}},&quot;a1fe8cbf-0bea-40ec-ab68-be1f126bad28&quot;:{&quot;type&quot;:&quot;FIGURE_OBJECT&quot;,&quot;id&quot;:&quot;a1fe8cbf-0bea-40ec-ab68-be1f126bad28&quot;,&quot;relativeTransform&quot;:{&quot;translate&quot;:{&quot;x&quot;:-56.64965839708581,&quot;y&quot;:-46.33443819296912},&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4dc8b043-ce9b-49c2-996d-6aa2ba5f9c2d&quot;,&quot;order&quot;:&quot;6&quot;}},&quot;354db5f4-2a7d-4d58-a05c-031d1b4386c7&quot;:{&quot;type&quot;:&quot;FIGURE_OBJECT&quot;,&quot;id&quot;:&quot;354db5f4-2a7d-4d58-a05c-031d1b4386c7&quot;,&quot;relativeTransform&quot;:{&quot;translate&quot;:{&quot;x&quot;:-47.943781575000386,&quot;y&quot;:-59.426321470973065},&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111, 166, 235)&quot;},{&quot;type&quot;:&quot;STROKE&quot;,&quot;strokeStyle&quot;:&quot;rgba(19, 64, 86, 1)&quot;,&quot;lineWidth&quot;:0.6038230483425058,&quot;lineJoin&quot;:&quot;round&quot;}],&quot;isLocked&quot;:false,&quot;parent&quot;:{&quot;type&quot;:&quot;CHILD&quot;,&quot;parentId&quot;:&quot;4dc8b043-ce9b-49c2-996d-6aa2ba5f9c2d&quot;,&quot;order&quot;:&quot;7&quot;}},&quot;41bc9881-eecd-40dc-88a1-641891252181&quot;:{&quot;type&quot;:&quot;FIGURE_OBJECT&quot;,&quot;id&quot;:&quot;41bc9881-eecd-40dc-88a1-641891252181&quot;,&quot;relativeTransform&quot;:{&quot;translate&quot;:{&quot;x&quot;:1.1774549442678797,&quot;y&quot;:0.6340142007596345},&quot;rotate&quot;:0},&quot;opacity&quot;:1,&quot;path&quot;:{&quot;type&quot;:&quot;POLY_LINE&quot;,&quot;points&quot;:[{&quot;x&quot;:-58.07268167434052,&quot;y&quot;:-40.19951944340232},{&quot;x&quot;:-55.431287355517995,&quot;y&quot;:-38.30766038062618}],&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4dc8b043-ce9b-49c2-996d-6aa2ba5f9c2d&quot;,&quot;order&quot;:&quot;2&quot;},&quot;connectorInfo&quot;:{&quot;connectedObjects&quot;:[],&quot;type&quot;:&quot;LINE&quot;,&quot;offset&quot;:{&quot;x&quot;:0,&quot;y&quot;:0},&quot;bending&quot;:0.1,&quot;firstElementIsHead&quot;:false,&quot;customized&quot;:false}},&quot;f701ac9e-c493-466e-8729-cddee5fa6e4d&quot;:{&quot;type&quot;:&quot;FIGURE_OBJECT&quot;,&quot;id&quot;:&quot;f701ac9e-c493-466e-8729-cddee5fa6e4d&quot;,&quot;parent&quot;:{&quot;type&quot;:&quot;CHILD&quot;,&quot;parentId&quot;:&quot;ef99e772-9fb9-4c4e-b470-1501046bd027&quot;,&quot;order&quot;:&quot;5&quot;},&quot;relativeTransform&quot;:{&quot;translate&quot;:{&quot;x&quot;:0,&quot;y&quot;:0},&quot;rotate&quot;:0}},&quot;241d98f3-b838-4a64-8cef-2a849ab8107a&quot;:{&quot;type&quot;:&quot;FIGURE_OBJECT&quot;,&quot;id&quot;:&quot;241d98f3-b838-4a64-8cef-2a849ab8107a&quot;,&quot;relativeTransform&quot;:{&quot;translate&quot;:{&quot;x&quot;:-88.74975134928884,&quot;y&quot;:-40.54413801932256},&quot;rotate&quot;:-0.6070631194334155,&quot;skewX&quot;:-1.8079389101746186e-16},&quot;opacity&quot;:1,&quot;path&quot;:{&quot;type&quot;:&quot;RECT&quot;,&quot;size&quot;:{&quot;x&quot;:-7.507714690649988,&quot;y&quot;:15.283738455406663},&quot;cornerRounding&quot;:{&quot;type&quot;:&quot;ARC_LENGTH&quot;,&quot;global&quot;:2.2738500716275483},&quot;selectedObjectIds&quot;:[&quot;842fa322-dd7e-496c-89f1-8aad834d9aed&quot;]},&quot;pathStyles&quot;:[{&quot;type&quot;:&quot;FILL&quot;,&quot;fillStyle&quot;:&quot;rgba(63, 120, 193, 1)&quot;},{&quot;type&quot;:&quot;STROKE&quot;,&quot;strokeStyle&quot;:&quot;rgba(19,54,122,1)&quot;,&quot;lineWidth&quot;:0.6038230483425059,&quot;lineJoin&quot;:&quot;round&quot;}],&quot;isLocked&quot;:false,&quot;parent&quot;:{&quot;type&quot;:&quot;CHILD&quot;,&quot;parentId&quot;:&quot;f701ac9e-c493-466e-8729-cddee5fa6e4d&quot;,&quot;order&quot;:&quot;1&quot;}},&quot;ef51c99f-b548-4982-bf1e-2c3994adf995&quot;:{&quot;type&quot;:&quot;FIGURE_OBJECT&quot;,&quot;id&quot;:&quot;ef51c99f-b548-4982-bf1e-2c3994adf995&quot;,&quot;relativeTransform&quot;:{&quot;translate&quot;:{&quot;x&quot;:-88.6723415631744,&quot;y&quot;:-40.56467366882144},&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a(54, 90, 77, 1)&quot;},{&quot;type&quot;:&quot;STROKE&quot;,&quot;strokeStyle&quot;:&quot;rgba(16, 38, 13, 1)&quot;,&quot;lineWidth&quot;:0.6038230483425056,&quot;lineJoin&quot;:&quot;round&quot;}],&quot;isLocked&quot;:false,&quot;parent&quot;:{&quot;type&quot;:&quot;CHILD&quot;,&quot;parentId&quot;:&quot;f701ac9e-c493-466e-8729-cddee5fa6e4d&quot;,&quot;order&quot;:&quot;3&quot;}},&quot;d19462ff-a51e-4bdd-8006-00d590484386&quot;:{&quot;type&quot;:&quot;FIGURE_OBJECT&quot;,&quot;id&quot;:&quot;d19462ff-a51e-4bdd-8006-00d590484386&quot;,&quot;relativeTransform&quot;:{&quot;translate&quot;:{&quot;x&quot;:-97.37821838525984,&quot;y&quot;:-53.656556946825376},&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84, 138, 118)&quot;},{&quot;type&quot;:&quot;STROKE&quot;,&quot;strokeStyle&quot;:&quot;rgba(16, 38, 13, 1)&quot;,&quot;lineWidth&quot;:0.6038230483425056,&quot;lineJoin&quot;:&quot;round&quot;}],&quot;isLocked&quot;:false,&quot;parent&quot;:{&quot;type&quot;:&quot;CHILD&quot;,&quot;parentId&quot;:&quot;f701ac9e-c493-466e-8729-cddee5fa6e4d&quot;,&quot;order&quot;:&quot;5&quot;}},&quot;be9f918a-61e3-4904-843c-92c812b2cd88&quot;:{&quot;type&quot;:&quot;FIGURE_OBJECT&quot;,&quot;id&quot;:&quot;be9f918a-61e3-4904-843c-92c812b2cd88&quot;,&quot;relativeTransform&quot;:{&quot;translate&quot;:{&quot;x&quot;:-80.43495700610991,&quot;y&quot;:-46.33443819296912},&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a(63, 120, 193, 1)&quot;},{&quot;type&quot;:&quot;STROKE&quot;,&quot;strokeStyle&quot;:&quot;rgba(19,54,122,1)&quot;,&quot;lineWidth&quot;:0.6038230483425056,&quot;lineJoin&quot;:&quot;round&quot;}],&quot;isLocked&quot;:false,&quot;parent&quot;:{&quot;type&quot;:&quot;CHILD&quot;,&quot;parentId&quot;:&quot;f701ac9e-c493-466e-8729-cddee5fa6e4d&quot;,&quot;order&quot;:&quot;6&quot;}},&quot;72751460-283a-4d8b-9594-5f1b97f1bd02&quot;:{&quot;type&quot;:&quot;FIGURE_OBJECT&quot;,&quot;id&quot;:&quot;72751460-283a-4d8b-9594-5f1b97f1bd02&quot;,&quot;relativeTransform&quot;:{&quot;translate&quot;:{&quot;x&quot;:-89.1408338281953,&quot;y&quot;:-59.426321470973065},&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111, 166, 235)&quot;},{&quot;type&quot;:&quot;STROKE&quot;,&quot;strokeStyle&quot;:&quot;rgba(19,54,122,1)&quot;,&quot;lineWidth&quot;:0.6038230483425056,&quot;lineJoin&quot;:&quot;round&quot;}],&quot;isLocked&quot;:false,&quot;parent&quot;:{&quot;type&quot;:&quot;CHILD&quot;,&quot;parentId&quot;:&quot;f701ac9e-c493-466e-8729-cddee5fa6e4d&quot;,&quot;order&quot;:&quot;7&quot;},&quot;layout&quot;:{&quot;sizeRatio&quot;:{&quot;x&quot;:0.88,&quot;y&quot;:0.88},&quot;keepAspectRatio&quot;:false}},&quot;c324e4fd-d9ad-4ea1-b3b3-8232cda37710&quot;:{&quot;id&quot;:&quot;c324e4fd-d9ad-4ea1-b3b3-8232cda37710&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5.635681784530053,&quot;color&quot;:&quot;black&quot;,&quot;fontWeight&quot;:&quot;normal&quot;,&quot;fontStyle&quot;:&quot;normal&quot;,&quot;decoration&quot;:&quot;none&quot;}}]},&quot;format&quot;:&quot;BETTER_TEXT&quot;,&quot;size&quot;:{&quot;x&quot;:6.606788927771987,&quot;y&quot;:6.642053531767565},&quot;targetSize&quot;:{&quot;x&quot;:6.606788927771987,&quot;y&quot;:2}},&quot;parent&quot;:{&quot;type&quot;:&quot;CHILD&quot;,&quot;parentId&quot;:&quot;72751460-283a-4d8b-9594-5f1b97f1bd02&quot;,&quot;order&quot;:&quot;5&quot;}},&quot;ebfb2da0-0d76-4355-8734-53abc7b7a6cb&quot;:{&quot;type&quot;:&quot;FIGURE_OBJECT&quot;,&quot;id&quot;:&quot;ebfb2da0-0d76-4355-8734-53abc7b7a6cb&quot;,&quot;relativeTransform&quot;:{&quot;translate&quot;:{&quot;x&quot;:-138.26207034746358,&quot;y&quot;:0.6340142007596345},&quot;rotate&quot;:-2.4492935982947064e-16},&quot;opacity&quot;:1,&quot;path&quot;:{&quot;type&quot;:&quot;POLY_LINE&quot;,&quot;points&quot;:[{&quot;x&quot;:58.07268167434052,&quot;y&quot;:-40.19951944340232},{&quot;x&quot;:55.431287355517995,&quot;y&quot;:-38.30766038062618}],&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f701ac9e-c493-466e-8729-cddee5fa6e4d&quot;,&quot;order&quot;:&quot;2&quot;},&quot;connectorInfo&quot;:{&quot;connectedObjects&quot;:[],&quot;type&quot;:&quot;LINE&quot;,&quot;offset&quot;:{&quot;x&quot;:0,&quot;y&quot;:0},&quot;bending&quot;:0.1,&quot;firstElementIsHead&quot;:false,&quot;customized&quot;:false}},&quot;f57c2e2b-4de2-4b2f-a43c-06b92833980a&quot;:{&quot;type&quot;:&quot;FIGURE_OBJECT&quot;,&quot;id&quot;:&quot;f57c2e2b-4de2-4b2f-a43c-06b92833980a&quot;,&quot;parent&quot;:{&quot;type&quot;:&quot;CHILD&quot;,&quot;parentId&quot;:&quot;ef99e772-9fb9-4c4e-b470-1501046bd027&quot;,&quot;order&quot;:&quot;8&quot;},&quot;relativeTransform&quot;:{&quot;translate&quot;:{&quot;x&quot;:0,&quot;y&quot;:0},&quot;rotate&quot;:0}},&quot;a3328feb-297a-4829-9769-4b632f6e9bf8&quot;:{&quot;type&quot;:&quot;FIGURE_OBJECT&quot;,&quot;id&quot;:&quot;a3328feb-297a-4829-9769-4b632f6e9bf8&quot;,&quot;relativeTransform&quot;:{&quot;translate&quot;:{&quot;x&quot;:-63.41213813849191,&quot;y&quot;:-4.37616563126979},&quot;rotate&quot;:-7.632783294297954e-17,&quot;skewX&quot;:1.110223024625157e-16},&quot;opacity&quot;:1,&quot;path&quot;:{&quot;type&quot;:&quot;RECT&quot;,&quot;size&quot;:{&quot;x&quot;:7.507714690649985,&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f57c2e2b-4de2-4b2f-a43c-06b92833980a&quot;,&quot;order&quot;:&quot;1&quot;}},&quot;8e48a65a-37b0-4626-baf4-291a957d8ad1&quot;:{&quot;type&quot;:&quot;FIGURE_OBJECT&quot;,&quot;id&quot;:&quot;8e48a65a-37b0-4626-baf4-291a957d8ad1&quot;,&quot;relativeTransform&quot;:{&quot;translate&quot;:{&quot;x&quot;:-63.41219750401817,&quot;y&quot;:-20.17328303265074},&quot;rotate&quot;:-7.632783294297954e-17,&quot;skewX&quot;:1.110223024625157e-16},&quot;opacity&quot;:1,&quot;path&quot;:{&quot;type&quot;:&quot;RECT&quot;,&quot;size&quot;:{&quot;x&quot;:7.507714690649985,&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f57c2e2b-4de2-4b2f-a43c-06b92833980a&quot;,&quot;order&quot;:&quot;2&quot;}},&quot;a5346cef-757d-4866-ba8f-225081ea659d&quot;:{&quot;type&quot;:&quot;FIGURE_OBJECT&quot;,&quot;id&quot;:&quot;a5346cef-757d-4866-ba8f-225081ea659d&quot;,&quot;relativeTransform&quot;:{&quot;translate&quot;:{&quot;x&quot;:-73.67247726470374,&quot;y&quot;:-4.37616563126979},&quot;rotate&quot;:0,&quot;skewX&quot;:-1.1102230246251568e-16},&quot;opacity&quot;:1,&quot;path&quot;:{&quot;type&quot;:&quot;RECT&quot;,&quot;size&quot;:{&quot;x&quot;:-7.507714690649986,&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f57c2e2b-4de2-4b2f-a43c-06b92833980a&quot;,&quot;order&quot;:&quot;5&quot;}},&quot;9d182d09-6bf0-45ce-954d-f79a3335771b&quot;:{&quot;type&quot;:&quot;FIGURE_OBJECT&quot;,&quot;id&quot;:&quot;9d182d09-6bf0-45ce-954d-f79a3335771b&quot;,&quot;relativeTransform&quot;:{&quot;translate&quot;:{&quot;x&quot;:-73.67241789917747,&quot;y&quot;:-20.17328303265074},&quot;rotate&quot;:0,&quot;skewX&quot;:-1.1102230246251568e-16},&quot;opacity&quot;:1,&quot;path&quot;:{&quot;type&quot;:&quot;RECT&quot;,&quot;size&quot;:{&quot;x&quot;:-7.507714690649986,&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f57c2e2b-4de2-4b2f-a43c-06b92833980a&quot;,&quot;order&quot;:&quot;7&quot;}},&quot;33522f10-e225-41d5-89a2-e89a37bcaba1&quot;:{&quot;type&quot;:&quot;FIGURE_OBJECT&quot;,&quot;id&quot;:&quot;33522f10-e225-41d5-89a2-e89a37bcaba1&quot;,&quot;parent&quot;:{&quot;type&quot;:&quot;CHILD&quot;,&quot;parentId&quot;:&quot;b91a796a-a7c2-4a02-80fe-949b11243f9b&quot;,&quot;order&quot;:&quot;05&quot;},&quot;relativeTransform&quot;:{&quot;translate&quot;:{&quot;x&quot;:-121.65405544634649,&quot;y&quot;:172.29806676304958},&quot;rotate&quot;:0,&quot;skewX&quot;:0,&quot;scale&quot;:{&quot;x&quot;:1,&quot;y&quot;:1}}},&quot;4dd139d0-1232-4b8d-b3c0-16fe3c8cdfca&quot;:{&quot;type&quot;:&quot;FIGURE_OBJECT&quot;,&quot;id&quot;:&quot;4dd139d0-1232-4b8d-b3c0-16fe3c8cdfca&quot;,&quot;relativeTransform&quot;:{&quot;translate&quot;:{&quot;x&quot;:5.552343187612176,&quot;y&quot;:-166.05814142886473},&quot;rotate&quot;:0.43633231299858255,&quot;skewX&quot;:2.1044715343811802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33522f10-e225-41d5-89a2-e89a37bcaba1&quot;,&quot;order&quot;:&quot;5&quot;}},&quot;f89a9cc5-e2bf-4e7e-9f45-492bff5798a6&quot;:{&quot;type&quot;:&quot;FIGURE_OBJECT&quot;,&quot;id&quot;:&quot;f89a9cc5-e2bf-4e7e-9f45-492bff5798a6&quot;,&quot;relativeTransform&quot;:{&quot;translate&quot;:{&quot;x&quot;:12.273957416898247,&quot;y&quot;:-165.8818906919093},&quot;rotate&quot;:0,&quot;skewX&quot;:0,&quot;scale&quot;:{&quot;x&quot;:1,&quot;y&quot;:1}},&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33522f10-e225-41d5-89a2-e89a37bcaba1&quot;,&quot;order&quot;:&quot;2&quot;},&quot;connectorInfo&quot;:{&quot;connectedObjects&quot;:[],&quot;type&quot;:&quot;LINE&quot;,&quot;offset&quot;:{&quot;x&quot;:0,&quot;y&quot;:0},&quot;bending&quot;:0.1,&quot;firstElementIsHead&quot;:true,&quot;customized&quot;:false}},&quot;405402bb-37a3-4f29-b348-14aa624ee785&quot;:{&quot;type&quot;:&quot;FIGURE_OBJECT&quot;,&quot;id&quot;:&quot;405402bb-37a3-4f29-b348-14aa624ee785&quot;,&quot;parent&quot;:{&quot;type&quot;:&quot;CHILD&quot;,&quot;parentId&quot;:&quot;b91a796a-a7c2-4a02-80fe-949b11243f9b&quot;,&quot;order&quot;:&quot;1&quot;},&quot;relativeTransform&quot;:{&quot;translate&quot;:{&quot;x&quot;:-121.65405544634649,&quot;y&quot;:189.29806676304958},&quot;rotate&quot;:0,&quot;skewX&quot;:0,&quot;scale&quot;:{&quot;x&quot;:1,&quot;y&quot;:1}}},&quot;4f0622cb-ec28-4e0e-8851-1f3952c237d9&quot;:{&quot;type&quot;:&quot;FIGURE_OBJECT&quot;,&quot;id&quot;:&quot;4f0622cb-ec28-4e0e-8851-1f3952c237d9&quot;,&quot;relativeTransform&quot;:{&quot;translate&quot;:{&quot;x&quot;:5.552343187612176,&quot;y&quot;:-166.05814142886473},&quot;rotate&quot;:0.43633231299858255,&quot;skewX&quot;:2.1044715343811802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405402bb-37a3-4f29-b348-14aa624ee785&quot;,&quot;order&quot;:&quot;5&quot;}},&quot;fe0f37e4-f4e8-4216-8e08-53ffdc6e1ac8&quot;:{&quot;type&quot;:&quot;FIGURE_OBJECT&quot;,&quot;id&quot;:&quot;fe0f37e4-f4e8-4216-8e08-53ffdc6e1ac8&quot;,&quot;relativeTransform&quot;:{&quot;translate&quot;:{&quot;x&quot;:12.273957416898247,&quot;y&quot;:-165.8818906919093},&quot;rotate&quot;:0,&quot;skewX&quot;:0,&quot;scale&quot;:{&quot;x&quot;:1,&quot;y&quot;:1}},&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405402bb-37a3-4f29-b348-14aa624ee785&quot;,&quot;order&quot;:&quot;2&quot;},&quot;connectorInfo&quot;:{&quot;connectedObjects&quot;:[],&quot;type&quot;:&quot;LINE&quot;,&quot;offset&quot;:{&quot;x&quot;:0,&quot;y&quot;:0},&quot;bending&quot;:0.1,&quot;firstElementIsHead&quot;:true,&quot;customized&quot;:false}},&quot;a38cb762-d0ad-455f-a774-632b2874f62a&quot;:{&quot;type&quot;:&quot;FIGURE_OBJECT&quot;,&quot;id&quot;:&quot;a38cb762-d0ad-455f-a774-632b2874f62a&quot;,&quot;parent&quot;:{&quot;type&quot;:&quot;CHILD&quot;,&quot;parentId&quot;:&quot;b91a796a-a7c2-4a02-80fe-949b11243f9b&quot;,&quot;order&quot;:&quot;3&quot;},&quot;relativeTransform&quot;:{&quot;translate&quot;:{&quot;x&quot;:-70.55680184161392,&quot;y&quot;:166.3980667630496},&quot;rotate&quot;:-2.4492935982947064e-16,&quot;skewX&quot;:0,&quot;scale&quot;:{&quot;x&quot;:1,&quot;y&quot;:1}}},&quot;61217583-0d81-4b90-bd9b-4930bf667242&quot;:{&quot;type&quot;:&quot;FIGURE_OBJECT&quot;,&quot;id&quot;:&quot;61217583-0d81-4b90-bd9b-4930bf667242&quot;,&quot;relativeTransform&quot;:{&quot;translate&quot;:{&quot;x&quot;:-5.552343187612176,&quot;y&quot;:-166.05814142886473},&quot;rotate&quot;:-0.43633231299858216,&quot;skewX&quot;:-2.220446049250313e-16,&quot;scale&quot;:{&quot;x&quot;:1,&quot;y&quot;:1}},&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a38cb762-d0ad-455f-a774-632b2874f62a&quot;,&quot;order&quot;:&quot;5&quot;}},&quot;d3f4bf98-9ffa-41fd-a4d3-b51a5d8e28a9&quot;:{&quot;type&quot;:&quot;FIGURE_OBJECT&quot;,&quot;id&quot;:&quot;d3f4bf98-9ffa-41fd-a4d3-b51a5d8e28a9&quot;,&quot;relativeTransform&quot;:{&quot;translate&quot;:{&quot;x&quot;:-12.273957416898247,&quot;y&quot;:-165.8818906919093},&quot;rotate&quot;:6.283185307179586},&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a38cb762-d0ad-455f-a774-632b2874f62a&quot;,&quot;order&quot;:&quot;2&quot;},&quot;connectorInfo&quot;:{&quot;connectedObjects&quot;:[],&quot;type&quot;:&quot;LINE&quot;,&quot;offset&quot;:{&quot;x&quot;:0,&quot;y&quot;:0},&quot;bending&quot;:0.1,&quot;firstElementIsHead&quot;:true,&quot;customized&quot;:false}},&quot;ad1c265c-d8f7-45a4-8f63-9607ce9a6ef2&quot;:{&quot;type&quot;:&quot;FIGURE_OBJECT&quot;,&quot;id&quot;:&quot;ad1c265c-d8f7-45a4-8f63-9607ce9a6ef2&quot;,&quot;parent&quot;:{&quot;type&quot;:&quot;CHILD&quot;,&quot;parentId&quot;:&quot;b91a796a-a7c2-4a02-80fe-949b11243f9b&quot;,&quot;order&quot;:&quot;5&quot;},&quot;relativeTransform&quot;:{&quot;translate&quot;:{&quot;x&quot;:-70.55680184161392,&quot;y&quot;:183.3980667630496},&quot;rotate&quot;:-2.4492935982947064e-16,&quot;skewX&quot;:0,&quot;scale&quot;:{&quot;x&quot;:1,&quot;y&quot;:1}}},&quot;168e07b2-8514-4803-90e8-342bcde69f50&quot;:{&quot;type&quot;:&quot;FIGURE_OBJECT&quot;,&quot;id&quot;:&quot;168e07b2-8514-4803-90e8-342bcde69f50&quot;,&quot;relativeTransform&quot;:{&quot;translate&quot;:{&quot;x&quot;:-5.552343187612176,&quot;y&quot;:-166.05814142886473},&quot;rotate&quot;:5.846852994181004,&quot;skewX&quot;:-2.220446049250313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ad1c265c-d8f7-45a4-8f63-9607ce9a6ef2&quot;,&quot;order&quot;:&quot;5&quot;}},&quot;53e35e59-372e-459a-a75e-f1e637770adf&quot;:{&quot;type&quot;:&quot;FIGURE_OBJECT&quot;,&quot;id&quot;:&quot;53e35e59-372e-459a-a75e-f1e637770adf&quot;,&quot;relativeTransform&quot;:{&quot;translate&quot;:{&quot;x&quot;:-12.273957416898247,&quot;y&quot;:-165.8818906919093},&quot;rotate&quot;:6.283185307179586},&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ad1c265c-d8f7-45a4-8f63-9607ce9a6ef2&quot;,&quot;order&quot;:&quot;2&quot;},&quot;connectorInfo&quot;:{&quot;connectedObjects&quot;:[],&quot;type&quot;:&quot;LINE&quot;,&quot;offset&quot;:{&quot;x&quot;:0,&quot;y&quot;:0},&quot;bending&quot;:0.1,&quot;firstElementIsHead&quot;:true,&quot;customized&quot;:false}},&quot;4aa914c6-138c-4c7f-bdec-f5164a0594fa&quot;:{&quot;id&quot;:&quot;4aa914c6-138c-4c7f-bdec-f5164a0594fa&quot;,&quot;type&quot;:&quot;FIGURE_OBJECT&quot;,&quot;relativeTransform&quot;:{&quot;translate&quot;:{&quot;x&quot;:-372.1183327667527,&quot;y&quot;:-290.942505613058},&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7]}],&quot;text&quot;:&quot;ABBV-711&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quot;}},&quot;3f336a70-6fd3-463d-8b80-07e80cae7461&quot;:{&quot;id&quot;:&quot;3f336a70-6fd3-463d-8b80-07e80cae7461&quot;,&quot;type&quot;:&quot;FIGURE_OBJECT&quot;,&quot;relativeTransform&quot;:{&quot;translate&quot;:{&quot;x&quot;:432.49732184592136,&quot;y&quot;:-246.12134377968454},&quot;rotate&quot;:0,&quot;skewX&quot;:0,&quot;scale&quot;:{&quot;x&quot;:1,&quot;y&quot;:1}},&quot;text&quot;:{&quot;textData&quot;:{&quot;lineSpacing&quot;:&quot;normal&quot;,&quot;alignment&quot;:&quot;left&quot;,&quot;verticalAlign&quot;:&quot;TOP&quot;,&quot;lines&quot;:[{&quot;runs&quot;:[{&quot;style&quot;:{&quot;fontFamily&quot;:&quot;Roboto&quot;,&quot;fontSize&quot;:18.666666666666664,&quot;color&quot;:&quot;black&quot;,&quot;fontWeight&quot;:&quot;normal&quot;,&quot;fontStyle&quot;:&quot;normal&quot;,&quot;decoration&quot;:&quot;none&quot;},&quot;range&quot;:[0,17]}],&quot;text&quot;:&quot;DNA-damaging agent&quot;,&quot;baseStyle&quot;:{&quot;fontFamily&quot;:&quot;Roboto&quot;,&quot;fontSize&quot;:18.666666666666664,&quot;color&quot;:&quot;black&quot;,&quot;fontWeight&quot;:&quot;normal&quot;,&quot;fontStyle&quot;:&quot;normal&quot;,&quot;decoration&quot;:&quot;none&quot;,&quot;script&quot;:&quot;none&quot;}}],&quot;_lastCaretLocation&quot;:{&quot;lineIndex&quot;:0,&quot;runIndex&quot;:-1,&quot;charIndex&quot;:-1,&quot;endOfLine&quot;:true}},&quot;format&quot;:&quot;BETTER_TEXT&quot;,&quot;size&quot;:{&quot;x&quot;:95.00574991268914,&quot;y&quot;:66},&quot;targetSize&quot;:{&quot;x&quot;:95.00574991268914,&quot;y&quot;:66}},&quot;parent&quot;:{&quot;type&quot;:&quot;CHILD&quot;,&quot;parentId&quot;:&quot;3cf57611-3a93-4558-8931-495e4154bc58&quot;,&quot;order&quot;:&quot;9999995&quot;}},&quot;d3b78f53-0dd6-40e6-96a2-a603bd2bd4b8&quot;:{&quot;id&quot;:&quot;d3b78f53-0dd6-40e6-96a2-a603bd2bd4b8&quot;,&quot;type&quot;:&quot;FIGURE_OBJECT&quot;,&quot;relativeTransform&quot;:{&quot;translate&quot;:{&quot;x&quot;:-351.8106381815292,&quot;y&quot;:-172.5471932544755},&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7]}],&quot;text&quot;:&quot;ABBV-706&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7&quot;}},&quot;edd5ee57-bac5-4aac-b65d-67531f35ecf9&quot;:{&quot;id&quot;:&quot;edd5ee57-bac5-4aac-b65d-67531f35ecf9&quot;,&quot;type&quot;:&quot;FIGURE_OBJECT&quot;,&quot;relativeTransform&quot;:{&quot;translate&quot;:{&quot;x&quot;:426.0870575284765,&quot;y&quot;:-140.66397788899187},&quot;rotate&quot;:0,&quot;skewX&quot;:0,&quot;scale&quot;:{&quot;x&quot;:1,&quot;y&quot;:1}},&quot;text&quot;:{&quot;textData&quot;:{&quot;lineSpacing&quot;:&quot;normal&quot;,&quot;alignment&quot;:&quot;left&quot;,&quot;verticalAlign&quot;:&quot;TOP&quot;,&quot;lines&quot;:[{&quot;runs&quot;:[{&quot;style&quot;:{&quot;fontFamily&quot;:&quot;Roboto&quot;,&quot;fontSize&quot;:18.666666666666664,&quot;color&quot;:&quot;black&quot;,&quot;fontWeight&quot;:&quot;normal&quot;,&quot;fontStyle&quot;:&quot;normal&quot;,&quot;decoration&quot;:&quot;none&quot;},&quot;range&quot;:[0,4]}],&quot;text&quot;:&quot;Topo-&quot;},{&quot;runs&quot;:[{&quot;style&quot;:{&quot;fontFamily&quot;:&quot;Roboto&quot;,&quot;fontSize&quot;:18.666666666666664,&quot;color&quot;:&quot;black&quot;,&quot;fontWeight&quot;:&quot;normal&quot;,&quot;fontStyle&quot;:&quot;normal&quot;,&quot;decoration&quot;:&quot;none&quot;},&quot;range&quot;:[0,20]}],&quot;text&quot;:&quot;isomerase I inhibitor&quot;,&quot;baseStyle&quot;:{&quot;fontFamily&quot;:&quot;Roboto&quot;,&quot;fontSize&quot;:18.666666666666664,&quot;color&quot;:&quot;black&quot;,&quot;fontWeight&quot;:&quot;normal&quot;,&quot;fontStyle&quot;:&quot;normal&quot;,&quot;decoration&quot;:&quot;none&quot;,&quot;script&quot;:&quot;none&quot;}}],&quot;_lastCaretLocation&quot;:{&quot;lineIndex&quot;:0,&quot;runIndex&quot;:-1,&quot;charIndex&quot;:-1,&quot;endOfLine&quot;:true}},&quot;format&quot;:&quot;BETTER_TEXT&quot;,&quot;size&quot;:{&quot;x&quot;:105.28587091827393,&quot;y&quot;:66},&quot;targetSize&quot;:{&quot;x&quot;:105.28587091827393,&quot;y&quot;:66}},&quot;parent&quot;:{&quot;type&quot;:&quot;CHILD&quot;,&quot;parentId&quot;:&quot;3cf57611-3a93-4558-8931-495e4154bc58&quot;,&quot;order&quot;:&quot;9999998&quot;}},&quot;1499147a-f8b5-4e4a-a4f0-1cc263f46c2a&quot;:{&quot;id&quot;:&quot;1499147a-f8b5-4e4a-a4f0-1cc263f46c2a&quot;,&quot;type&quot;:&quot;FIGURE_OBJECT&quot;,&quot;relativeTransform&quot;:{&quot;translate&quot;:{&quot;x&quot;:-186.62118916045793,&quot;y&quot;:-289.66503934399617},&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4]}],&quot;text&quot;:&quot;YL201&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quot;}},&quot;d0416ded-5c07-4716-b7ec-5a0ec3694a23&quot;:{&quot;id&quot;:&quot;d0416ded-5c07-4716-b7ec-5a0ec3694a23&quot;,&quot;type&quot;:&quot;FIGURE_OBJECT&quot;,&quot;relativeTransform&quot;:{&quot;translate&quot;:{&quot;x&quot;:-38.28369804934932,&quot;y&quot;:-289.6652427269115},&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4]}],&quot;text&quot;:&quot;I-DXd&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5&quot;}},&quot;91889b9a-f27b-4542-bd55-1224f2b4a7d1&quot;:{&quot;id&quot;:&quot;91889b9a-f27b-4542-bd55-1224f2b4a7d1&quot;,&quot;type&quot;:&quot;FIGURE_OBJECT&quot;,&quot;relativeTransform&quot;:{&quot;translate&quot;:{&quot;x&quot;:-108.4027082513082,&quot;y&quot;:-172.54762923983898},&quot;rotate&quot;:0,&quot;skewX&quot;:0,&quot;scale&quot;:{&quot;x&quot;:1,&quot;y&quot;:1}},&quot;text&quot;:{&quot;textData&quot;:{&quot;lineSpacing&quot;:&quot;normal&quot;,&quot;alignment&quot;:&quot;left&quot;,&quot;verticalAlign&quot;:&quot;TOP&quot;,&quot;lines&quot;:[{&quot;runs&quot;:[{&quot;range&quot;:[0,7],&quot;style&quot;:{&quot;fontWeight&quot;:&quot;bold&quot;,&quot;fontStyle&quot;:&quot;normal&quot;,&quot;fontSize&quot;:22.666666666666664,&quot;fontFamily&quot;:&quot;Roboto&quot;,&quot;color&quot;:&quot;black&quot;,&quot;decoration&quot;:&quot;none&quot;}}],&quot;text&quot;:&quot;HS-20093&quot;}],&quot;_lastCaretLocation&quot;:{&quot;lineIndex&quot;:0,&quot;runIndex&quot;:0,&quot;charIndex&quot;:0}},&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7&quot;}},&quot;c1b3e1fb-3370-436e-80a8-27cab0c472ad&quot;:{&quot;type&quot;:&quot;FIGURE_OBJECT&quot;,&quot;id&quot;:&quot;c1b3e1fb-3370-436e-80a8-27cab0c472ad&quot;,&quot;relativeTransform&quot;:{&quot;translate&quot;:{&quot;x&quot;:443.73732061989676,&quot;y&quot;:-286.731748526057},&quot;rotate&quot;:-0.43633231299858255,&quot;skewX&quot;:-3.3306690738754696e-16,&quot;scale&quot;:{&quot;x&quot;:1,&quot;y&quot;:1}},&quot;opacity&quot;:1,&quot;path&quot;:{&quot;type&quot;:&quot;STAR_POLY&quot;,&quot;size&quot;:{&quot;x&quot;:-40.78451929000575,&quot;y&quot;:38.393480352166485},&quot;startAngle&quot;:-1.5707963267948966,&quot;corners&quot;:8,&quot;starRadiusRatio&quot;:0.5945755681277395,&quot;cornerRounding&quot;:{&quot;type&quot;:&quot;ARC_LENGTH&quot;,&quot;global&quot;:1.383877188310068},&quot;selectedObjectIds&quot;:[&quot;303d1bb2-d3cf-4b49-82ed-6f5d7d6de796&quot;]},&quot;pathStyles&quot;:[{&quot;type&quot;:&quot;FILL&quot;,&quot;fillStyle&quot;:&quot;rgba(209, 31, 31, 1)&quot;},{&quot;type&quot;:&quot;STROKE&quot;,&quot;strokeStyle&quot;:&quot;rgba(88, 0, 0, 1)&quot;,&quot;lineWidth&quot;:1.9151194676064285,&quot;lineJoin&quot;:&quot;round&quot;}],&quot;isLocked&quot;:false,&quot;parent&quot;:{&quot;type&quot;:&quot;CHILD&quot;,&quot;parentId&quot;:&quot;3cf57611-3a93-4558-8931-495e4154bc58&quot;,&quot;order&quot;:&quot;99997&quot;}},&quot;7b3c2943-0496-48ed-bd80-50b6c258dac9&quot;:{&quot;type&quot;:&quot;FIGURE_OBJECT&quot;,&quot;id&quot;:&quot;7b3c2943-0496-48ed-bd80-50b6c258dac9&quot;,&quot;parent&quot;:{&quot;type&quot;:&quot;CHILD&quot;,&quot;parentId&quot;:&quot;2b0d4ab2-d7bf-4d4d-8d1d-39cc9db36195&quot;,&quot;order&quot;:&quot;2&quot;},&quot;relativeTransform&quot;:{&quot;translate&quot;:{&quot;x&quot;:10.19305539028042,&quot;y&quot;:151.48572691090965},&quot;rotate&quot;:0,&quot;skewX&quot;:0,&quot;scale&quot;:{&quot;x&quot;:1,&quot;y&quot;:1}}},&quot;d1113138-228d-411c-b9f0-1c8942da2f17&quot;:{&quot;type&quot;:&quot;FIGURE_OBJECT&quot;,&quot;id&quot;:&quot;d1113138-228d-411c-b9f0-1c8942da2f17&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7b3c2943-0496-48ed-bd80-50b6c258dac9&quot;,&quot;order&quot;:&quot;1&quot;},&quot;connectorInfo&quot;:{&quot;type&quot;:&quot;ELBOW&quot;,&quot;offset&quot;:{&quot;x&quot;:0,&quot;y&quot;:0},&quot;bending&quot;:0.1,&quot;customized&quot;:true,&quot;connectedObjectAtLineStart&quot;:{&quot;objectId&quot;:&quot;184e6c48-90ee-42b7-ac23-a9db18ca161b&quot;,&quot;coordinates&quot;:{&quot;x&quot;:0.5,&quot;y&quot;:1}},&quot;connectedObjectAtLineEnd&quot;:{&quot;objectId&quot;:&quot;941bb0d1-342f-421d-9108-2c8447e7d3b4&quot;,&quot;coordinates&quot;:{&quot;x&quot;:0.5,&quot;y&quot;:0}}}},&quot;88b57e26-30a9-43dd-89ad-706a7e244745&quot;:{&quot;type&quot;:&quot;FIGURE_OBJECT&quot;,&quot;id&quot;:&quot;88b57e26-30a9-43dd-89ad-706a7e244745&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7b3c2943-0496-48ed-bd80-50b6c258dac9&quot;,&quot;order&quot;:&quot;3&quot;},&quot;connectorInfo&quot;:{&quot;type&quot;:&quot;ELBOW&quot;,&quot;offset&quot;:{&quot;x&quot;:0,&quot;y&quot;:0},&quot;bending&quot;:0.1,&quot;customized&quot;:true,&quot;connectedObjectAtLineStart&quot;:{&quot;objectId&quot;:&quot;26e618e4-425b-4225-9a35-1004de77f75f&quot;,&quot;coordinates&quot;:{&quot;x&quot;:0.5,&quot;y&quot;:1}},&quot;connectedObjectAtLineEnd&quot;:{&quot;objectId&quot;:&quot;82301f1e-9bd3-424e-a950-cc8ec7a7eab5&quot;,&quot;coordinates&quot;:{&quot;x&quot;:0.5,&quot;y&quot;:0}}}},&quot;21c6a9a2-7141-4c4c-b488-72a8986320db&quot;:{&quot;type&quot;:&quot;FIGURE_OBJECT&quot;,&quot;id&quot;:&quot;21c6a9a2-7141-4c4c-b488-72a8986320db&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7b3c2943-0496-48ed-bd80-50b6c258dac9&quot;,&quot;order&quot;:&quot;6&quot;},&quot;connectorInfo&quot;:{&quot;connectedObjects&quot;:[],&quot;type&quot;:&quot;LINE&quot;,&quot;offset&quot;:{&quot;x&quot;:0,&quot;y&quot;:0},&quot;bending&quot;:0.1,&quot;firstElementIsHead&quot;:true,&quot;customized&quot;:false}},&quot;dd3415d5-d6d9-4409-bcfc-698a198711b6&quot;:{&quot;type&quot;:&quot;FIGURE_OBJECT&quot;,&quot;id&quot;:&quot;dd3415d5-d6d9-4409-bcfc-698a198711b6&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7b3c2943-0496-48ed-bd80-50b6c258dac9&quot;,&quot;order&quot;:&quot;7&quot;},&quot;connectorInfo&quot;:{&quot;connectedObjects&quot;:[],&quot;type&quot;:&quot;LINE&quot;,&quot;offset&quot;:{&quot;x&quot;:0,&quot;y&quot;:0},&quot;bending&quot;:0.1,&quot;firstElementIsHead&quot;:true,&quot;customized&quot;:false}},&quot;3c16cadb-7317-49b0-a456-7219e9b55ef3&quot;:{&quot;type&quot;:&quot;FIGURE_OBJECT&quot;,&quot;id&quot;:&quot;3c16cadb-7317-49b0-a456-7219e9b55ef3&quot;,&quot;parent&quot;:{&quot;type&quot;:&quot;CHILD&quot;,&quot;parentId&quot;:&quot;7b3c2943-0496-48ed-bd80-50b6c258dac9&quot;,&quot;order&quot;:&quot;2&quot;},&quot;relativeTransform&quot;:{&quot;translate&quot;:{&quot;x&quot;:0,&quot;y&quot;:0},&quot;rotate&quot;:0}},&quot;dbf027a6-0842-467c-bc68-57082105b212&quot;:{&quot;type&quot;:&quot;FIGURE_OBJECT&quot;,&quot;id&quot;:&quot;dbf027a6-0842-467c-bc68-57082105b212&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3c16cadb-7317-49b0-a456-7219e9b55ef3&quot;,&quot;order&quot;:&quot;1&quot;}},&quot;cbdada73-de14-4348-861f-86fb4ab8093e&quot;:{&quot;type&quot;:&quot;FIGURE_OBJECT&quot;,&quot;id&quot;:&quot;cbdada73-de14-4348-861f-86fb4ab8093e&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3c16cadb-7317-49b0-a456-7219e9b55ef3&quot;,&quot;order&quot;:&quot;3&quot;}},&quot;8f199f2c-d1de-4c35-a702-e84f74ca0413&quot;:{&quot;type&quot;:&quot;FIGURE_OBJECT&quot;,&quot;id&quot;:&quot;8f199f2c-d1de-4c35-a702-e84f74ca0413&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3c16cadb-7317-49b0-a456-7219e9b55ef3&quot;,&quot;order&quot;:&quot;5&quot;}},&quot;184e6c48-90ee-42b7-ac23-a9db18ca161b&quot;:{&quot;type&quot;:&quot;FIGURE_OBJECT&quot;,&quot;id&quot;:&quot;184e6c48-90ee-42b7-ac23-a9db18ca161b&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3c16cadb-7317-49b0-a456-7219e9b55ef3&quot;,&quot;order&quot;:&quot;6&quot;}},&quot;ada930ea-8a0a-46bf-b716-17ccd1c00146&quot;:{&quot;type&quot;:&quot;FIGURE_OBJECT&quot;,&quot;id&quot;:&quot;ada930ea-8a0a-46bf-b716-17ccd1c00146&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3c16cadb-7317-49b0-a456-7219e9b55ef3&quot;,&quot;order&quot;:&quot;7&quot;}},&quot;7456deeb-c89b-43c7-9aab-de1e128298e2&quot;:{&quot;type&quot;:&quot;FIGURE_OBJECT&quot;,&quot;id&quot;:&quot;7456deeb-c89b-43c7-9aab-de1e128298e2&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3c16cadb-7317-49b0-a456-7219e9b55ef3&quot;,&quot;order&quot;:&quot;2&quot;},&quot;connectorInfo&quot;:{&quot;connectedObjects&quot;:[],&quot;type&quot;:&quot;LINE&quot;,&quot;offset&quot;:{&quot;x&quot;:0,&quot;y&quot;:0},&quot;bending&quot;:0.1,&quot;firstElementIsHead&quot;:false,&quot;customized&quot;:false}},&quot;d9b18aaa-d24c-4037-af54-815cf275832f&quot;:{&quot;type&quot;:&quot;FIGURE_OBJECT&quot;,&quot;id&quot;:&quot;d9b18aaa-d24c-4037-af54-815cf275832f&quot;,&quot;parent&quot;:{&quot;type&quot;:&quot;CHILD&quot;,&quot;parentId&quot;:&quot;7b3c2943-0496-48ed-bd80-50b6c258dac9&quot;,&quot;order&quot;:&quot;5&quot;},&quot;relativeTransform&quot;:{&quot;translate&quot;:{&quot;x&quot;:0,&quot;y&quot;:0},&quot;rotate&quot;:0}},&quot;3fb8c78f-7fcf-4094-8b6a-0d9771cac8c0&quot;:{&quot;type&quot;:&quot;FIGURE_OBJECT&quot;,&quot;id&quot;:&quot;3fb8c78f-7fcf-4094-8b6a-0d9771cac8c0&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d9b18aaa-d24c-4037-af54-815cf275832f&quot;,&quot;order&quot;:&quot;1&quot;}},&quot;ba34275f-4725-4795-ae77-b94b6be058f7&quot;:{&quot;type&quot;:&quot;FIGURE_OBJECT&quot;,&quot;id&quot;:&quot;ba34275f-4725-4795-ae77-b94b6be058f7&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d9b18aaa-d24c-4037-af54-815cf275832f&quot;,&quot;order&quot;:&quot;3&quot;}},&quot;fba7e7ec-1b41-43b3-8825-03a4041713c8&quot;:{&quot;type&quot;:&quot;FIGURE_OBJECT&quot;,&quot;id&quot;:&quot;fba7e7ec-1b41-43b3-8825-03a4041713c8&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d9b18aaa-d24c-4037-af54-815cf275832f&quot;,&quot;order&quot;:&quot;5&quot;}},&quot;26e618e4-425b-4225-9a35-1004de77f75f&quot;:{&quot;type&quot;:&quot;FIGURE_OBJECT&quot;,&quot;id&quot;:&quot;26e618e4-425b-4225-9a35-1004de77f75f&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d9b18aaa-d24c-4037-af54-815cf275832f&quot;,&quot;order&quot;:&quot;6&quot;}},&quot;4f07da9a-ab40-4623-bd92-de8daf2a2fbb&quot;:{&quot;type&quot;:&quot;FIGURE_OBJECT&quot;,&quot;id&quot;:&quot;4f07da9a-ab40-4623-bd92-de8daf2a2fbb&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d9b18aaa-d24c-4037-af54-815cf275832f&quot;,&quot;order&quot;:&quot;7&quot;},&quot;layout&quot;:{&quot;sizeRatio&quot;:{&quot;x&quot;:0.88,&quot;y&quot;:0.88},&quot;keepAspectRatio&quot;:false}},&quot;cc67efed-717e-4517-9cf9-05a544c09162&quot;:{&quot;id&quot;:&quot;cc67efed-717e-4517-9cf9-05a544c09162&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4f07da9a-ab40-4623-bd92-de8daf2a2fbb&quot;,&quot;order&quot;:&quot;5&quot;}},&quot;c42a9805-2522-4d6a-bf25-0d315f063d94&quot;:{&quot;type&quot;:&quot;FIGURE_OBJECT&quot;,&quot;id&quot;:&quot;c42a9805-2522-4d6a-bf25-0d315f063d94&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9b18aaa-d24c-4037-af54-815cf275832f&quot;,&quot;order&quot;:&quot;2&quot;},&quot;connectorInfo&quot;:{&quot;connectedObjects&quot;:[],&quot;type&quot;:&quot;LINE&quot;,&quot;offset&quot;:{&quot;x&quot;:0,&quot;y&quot;:0},&quot;bending&quot;:0.1,&quot;firstElementIsHead&quot;:false,&quot;customized&quot;:false}},&quot;84b8530c-3144-4773-8a11-7e2021fc93f2&quot;:{&quot;type&quot;:&quot;FIGURE_OBJECT&quot;,&quot;id&quot;:&quot;84b8530c-3144-4773-8a11-7e2021fc93f2&quot;,&quot;parent&quot;:{&quot;type&quot;:&quot;CHILD&quot;,&quot;parentId&quot;:&quot;7b3c2943-0496-48ed-bd80-50b6c258dac9&quot;,&quot;order&quot;:&quot;8&quot;},&quot;relativeTransform&quot;:{&quot;translate&quot;:{&quot;x&quot;:0,&quot;y&quot;:0},&quot;rotate&quot;:0}},&quot;a3b16f1e-1dc1-4758-8ce9-f3abdbc2ed8f&quot;:{&quot;type&quot;:&quot;FIGURE_OBJECT&quot;,&quot;id&quot;:&quot;a3b16f1e-1dc1-4758-8ce9-f3abdbc2ed8f&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4b8530c-3144-4773-8a11-7e2021fc93f2&quot;,&quot;order&quot;:&quot;1&quot;}},&quot;941bb0d1-342f-421d-9108-2c8447e7d3b4&quot;:{&quot;type&quot;:&quot;FIGURE_OBJECT&quot;,&quot;id&quot;:&quot;941bb0d1-342f-421d-9108-2c8447e7d3b4&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4b8530c-3144-4773-8a11-7e2021fc93f2&quot;,&quot;order&quot;:&quot;2&quot;}},&quot;0e04ecf2-b8c1-4562-a607-5ffc94476270&quot;:{&quot;type&quot;:&quot;FIGURE_OBJECT&quot;,&quot;id&quot;:&quot;0e04ecf2-b8c1-4562-a607-5ffc94476270&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4b8530c-3144-4773-8a11-7e2021fc93f2&quot;,&quot;order&quot;:&quot;5&quot;}},&quot;82301f1e-9bd3-424e-a950-cc8ec7a7eab5&quot;:{&quot;type&quot;:&quot;FIGURE_OBJECT&quot;,&quot;id&quot;:&quot;82301f1e-9bd3-424e-a950-cc8ec7a7eab5&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4b8530c-3144-4773-8a11-7e2021fc93f2&quot;,&quot;order&quot;:&quot;7&quot;}},&quot;a6d3642e-436d-47a3-9a1c-80585fa9ba26&quot;:{&quot;type&quot;:&quot;FIGURE_OBJECT&quot;,&quot;id&quot;:&quot;a6d3642e-436d-47a3-9a1c-80585fa9ba26&quot;,&quot;parent&quot;:{&quot;type&quot;:&quot;CHILD&quot;,&quot;parentId&quot;:&quot;2b0d4ab2-d7bf-4d4d-8d1d-39cc9db36195&quot;,&quot;order&quot;:&quot;5&quot;},&quot;relativeTransform&quot;:{&quot;translate&quot;:{&quot;x&quot;:-84.56147453390957,&quot;y&quot;:297.464965960388},&quot;rotate&quot;:0,&quot;skewX&quot;:0,&quot;scale&quot;:{&quot;x&quot;:1,&quot;y&quot;:1}}},&quot;e60cc4b0-89ad-40fa-98a1-71b541dea2f8&quot;:{&quot;type&quot;:&quot;FIGURE_OBJECT&quot;,&quot;id&quot;:&quot;e60cc4b0-89ad-40fa-98a1-71b541dea2f8&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6d3642e-436d-47a3-9a1c-80585fa9ba26&quot;,&quot;order&quot;:&quot;1&quot;}},&quot;bf5c220a-eeca-41a7-ba29-6564df1e4ec5&quot;:{&quot;type&quot;:&quot;FIGURE_OBJECT&quot;,&quot;id&quot;:&quot;bf5c220a-eeca-41a7-ba29-6564df1e4ec5&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6d3642e-436d-47a3-9a1c-80585fa9ba26&quot;,&quot;order&quot;:&quot;2&quot;}},&quot;448423d8-a91d-40a6-9466-39d4a5c26c9f&quot;:{&quot;type&quot;:&quot;FIGURE_OBJECT&quot;,&quot;id&quot;:&quot;448423d8-a91d-40a6-9466-39d4a5c26c9f&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6d3642e-436d-47a3-9a1c-80585fa9ba26&quot;,&quot;order&quot;:&quot;5&quot;}},&quot;e4983dfb-7f5c-46f0-83c2-7420b8df6c61&quot;:{&quot;type&quot;:&quot;FIGURE_OBJECT&quot;,&quot;id&quot;:&quot;e4983dfb-7f5c-46f0-83c2-7420b8df6c61&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6d3642e-436d-47a3-9a1c-80585fa9ba26&quot;,&quot;order&quot;:&quot;7&quot;}},&quot;d6b6038b-af09-492f-b47c-f0594fc3f2a0&quot;:{&quot;type&quot;:&quot;FIGURE_OBJECT&quot;,&quot;id&quot;:&quot;d6b6038b-af09-492f-b47c-f0594fc3f2a0&quot;,&quot;relativeTransform&quot;:{&quot;translate&quot;:{&quot;x&quot;:442.84566373831854,&quot;y&quot;:-175.0962789413646},&quot;rotate&quot;:0,&quot;skewX&quot;:0,&quot;scale&quot;:{&quot;x&quot;:1,&quot;y&quot;:1}},&quot;opacity&quot;:1,&quot;path&quot;:{&quot;type&quot;:&quot;STAR_POLY&quot;,&quot;size&quot;:{&quot;x&quot;:38.07971286144758,&quot;y&quot;:33.008077993744315},&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3cf57611-3a93-4558-8931-495e4154bc58&quot;,&quot;order&quot;:&quot;999999982&quot;}},&quot;2b0d4ab2-d7bf-4d4d-8d1d-39cc9db36195&quot;:{&quot;type&quot;:&quot;FIGURE_OBJECT&quot;,&quot;id&quot;:&quot;2b0d4ab2-d7bf-4d4d-8d1d-39cc9db36195&quot;,&quot;parent&quot;:{&quot;type&quot;:&quot;CHILD&quot;,&quot;parentId&quot;:&quot;3cf57611-3a93-4558-8931-495e4154bc58&quot;,&quot;order&quot;:&quot;99999998&quot;},&quot;relativeTransform&quot;:{&quot;translate&quot;:{&quot;x&quot;:-317.83680433666433,&quot;y&quot;:-245.94364407760406},&quot;rotate&quot;:0,&quot;skewX&quot;:0,&quot;scale&quot;:{&quot;x&quot;:1,&quot;y&quot;:1}}},&quot;e625fefd-87f5-4154-a261-dab1eeb92e5a&quot;:{&quot;type&quot;:&quot;FIGURE_OBJECT&quot;,&quot;id&quot;:&quot;e625fefd-87f5-4154-a261-dab1eeb92e5a&quot;,&quot;parent&quot;:{&quot;type&quot;:&quot;CHILD&quot;,&quot;parentId&quot;:&quot;3cf57611-3a93-4558-8931-495e4154bc58&quot;,&quot;order&quot;:&quot;99999999&quot;},&quot;relativeTransform&quot;:{&quot;translate&quot;:{&quot;x&quot;:1.2138461102076044,&quot;y&quot;:-364.3487364311295},&quot;rotate&quot;:0,&quot;skewX&quot;:0,&quot;scale&quot;:{&quot;x&quot;:1,&quot;y&quot;:1}}},&quot;f2c03dfa-475b-4f29-9844-dbdbd0690d0f&quot;:{&quot;type&quot;:&quot;FIGURE_OBJECT&quot;,&quot;id&quot;:&quot;f2c03dfa-475b-4f29-9844-dbdbd0690d0f&quot;,&quot;parent&quot;:{&quot;type&quot;:&quot;CHILD&quot;,&quot;parentId&quot;:&quot;e625fefd-87f5-4154-a261-dab1eeb92e5a&quot;,&quot;order&quot;:&quot;2&quot;},&quot;relativeTransform&quot;:{&quot;translate&quot;:{&quot;x&quot;:10.19305539028042,&quot;y&quot;:151.48572691090965},&quot;rotate&quot;:0,&quot;skewX&quot;:0,&quot;scale&quot;:{&quot;x&quot;:1,&quot;y&quot;:1}}},&quot;3e4ec627-f2c0-418b-98e0-317881090f5f&quot;:{&quot;type&quot;:&quot;FIGURE_OBJECT&quot;,&quot;id&quot;:&quot;3e4ec627-f2c0-418b-98e0-317881090f5f&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f2c03dfa-475b-4f29-9844-dbdbd0690d0f&quot;,&quot;order&quot;:&quot;1&quot;},&quot;connectorInfo&quot;:{&quot;type&quot;:&quot;ELBOW&quot;,&quot;offset&quot;:{&quot;x&quot;:0,&quot;y&quot;:0},&quot;bending&quot;:0.1,&quot;customized&quot;:true,&quot;connectedObjectAtLineStart&quot;:{&quot;objectId&quot;:&quot;e3edad1f-2d32-42e7-8629-ec4a6169c430&quot;,&quot;coordinates&quot;:{&quot;x&quot;:0.5,&quot;y&quot;:1}},&quot;connectedObjectAtLineEnd&quot;:{&quot;objectId&quot;:&quot;ecf30ca2-45f2-4026-90e5-2e7bf1eb04a7&quot;,&quot;coordinates&quot;:{&quot;x&quot;:0.5,&quot;y&quot;:0}}}},&quot;75c8840e-cab4-4486-9503-1504446801dc&quot;:{&quot;type&quot;:&quot;FIGURE_OBJECT&quot;,&quot;id&quot;:&quot;75c8840e-cab4-4486-9503-1504446801dc&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f2c03dfa-475b-4f29-9844-dbdbd0690d0f&quot;,&quot;order&quot;:&quot;3&quot;},&quot;connectorInfo&quot;:{&quot;type&quot;:&quot;ELBOW&quot;,&quot;offset&quot;:{&quot;x&quot;:0,&quot;y&quot;:0},&quot;bending&quot;:0.1,&quot;customized&quot;:true,&quot;connectedObjectAtLineStart&quot;:{&quot;objectId&quot;:&quot;2b3d1478-67ab-4f56-9053-15070bc2d014&quot;,&quot;coordinates&quot;:{&quot;x&quot;:0.5,&quot;y&quot;:1}},&quot;connectedObjectAtLineEnd&quot;:{&quot;objectId&quot;:&quot;0d362c1e-ba2d-49dd-8ea9-f77bb29308ab&quot;,&quot;coordinates&quot;:{&quot;x&quot;:0.5,&quot;y&quot;:0}}}},&quot;04f25401-26d8-4750-86b9-dab75310d983&quot;:{&quot;type&quot;:&quot;FIGURE_OBJECT&quot;,&quot;id&quot;:&quot;04f25401-26d8-4750-86b9-dab75310d983&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f2c03dfa-475b-4f29-9844-dbdbd0690d0f&quot;,&quot;order&quot;:&quot;6&quot;},&quot;connectorInfo&quot;:{&quot;connectedObjects&quot;:[],&quot;type&quot;:&quot;LINE&quot;,&quot;offset&quot;:{&quot;x&quot;:0,&quot;y&quot;:0},&quot;bending&quot;:0.1,&quot;firstElementIsHead&quot;:true,&quot;customized&quot;:false}},&quot;2bfe760e-81cb-47c5-b2de-b546fd300abd&quot;:{&quot;type&quot;:&quot;FIGURE_OBJECT&quot;,&quot;id&quot;:&quot;2bfe760e-81cb-47c5-b2de-b546fd300abd&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f2c03dfa-475b-4f29-9844-dbdbd0690d0f&quot;,&quot;order&quot;:&quot;7&quot;},&quot;connectorInfo&quot;:{&quot;connectedObjects&quot;:[],&quot;type&quot;:&quot;LINE&quot;,&quot;offset&quot;:{&quot;x&quot;:0,&quot;y&quot;:0},&quot;bending&quot;:0.1,&quot;firstElementIsHead&quot;:true,&quot;customized&quot;:false}},&quot;ef9e45b0-bdc9-4bb9-adb2-e0ac0b1e92fc&quot;:{&quot;type&quot;:&quot;FIGURE_OBJECT&quot;,&quot;id&quot;:&quot;ef9e45b0-bdc9-4bb9-adb2-e0ac0b1e92fc&quot;,&quot;parent&quot;:{&quot;type&quot;:&quot;CHILD&quot;,&quot;parentId&quot;:&quot;f2c03dfa-475b-4f29-9844-dbdbd0690d0f&quot;,&quot;order&quot;:&quot;2&quot;},&quot;relativeTransform&quot;:{&quot;translate&quot;:{&quot;x&quot;:0,&quot;y&quot;:0},&quot;rotate&quot;:0}},&quot;302f91c6-13e1-4224-8028-016d40abe6ab&quot;:{&quot;type&quot;:&quot;FIGURE_OBJECT&quot;,&quot;id&quot;:&quot;302f91c6-13e1-4224-8028-016d40abe6ab&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ef9e45b0-bdc9-4bb9-adb2-e0ac0b1e92fc&quot;,&quot;order&quot;:&quot;1&quot;}},&quot;cb38640c-eb30-40e5-87ca-c7d4763e7a1f&quot;:{&quot;type&quot;:&quot;FIGURE_OBJECT&quot;,&quot;id&quot;:&quot;cb38640c-eb30-40e5-87ca-c7d4763e7a1f&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ef9e45b0-bdc9-4bb9-adb2-e0ac0b1e92fc&quot;,&quot;order&quot;:&quot;3&quot;}},&quot;df697352-d707-42d2-a234-c1248cfc68c7&quot;:{&quot;type&quot;:&quot;FIGURE_OBJECT&quot;,&quot;id&quot;:&quot;df697352-d707-42d2-a234-c1248cfc68c7&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ef9e45b0-bdc9-4bb9-adb2-e0ac0b1e92fc&quot;,&quot;order&quot;:&quot;5&quot;}},&quot;e3edad1f-2d32-42e7-8629-ec4a6169c430&quot;:{&quot;type&quot;:&quot;FIGURE_OBJECT&quot;,&quot;id&quot;:&quot;e3edad1f-2d32-42e7-8629-ec4a6169c430&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ef9e45b0-bdc9-4bb9-adb2-e0ac0b1e92fc&quot;,&quot;order&quot;:&quot;6&quot;}},&quot;7b308c9f-9d11-48f0-ac65-bb409ef41ad6&quot;:{&quot;type&quot;:&quot;FIGURE_OBJECT&quot;,&quot;id&quot;:&quot;7b308c9f-9d11-48f0-ac65-bb409ef41ad6&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ef9e45b0-bdc9-4bb9-adb2-e0ac0b1e92fc&quot;,&quot;order&quot;:&quot;7&quot;}},&quot;1a8fd8c4-63ce-46e1-990e-51831ad9f8b8&quot;:{&quot;type&quot;:&quot;FIGURE_OBJECT&quot;,&quot;id&quot;:&quot;1a8fd8c4-63ce-46e1-990e-51831ad9f8b8&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ef9e45b0-bdc9-4bb9-adb2-e0ac0b1e92fc&quot;,&quot;order&quot;:&quot;2&quot;},&quot;connectorInfo&quot;:{&quot;connectedObjects&quot;:[],&quot;type&quot;:&quot;LINE&quot;,&quot;offset&quot;:{&quot;x&quot;:0,&quot;y&quot;:0},&quot;bending&quot;:0.1,&quot;firstElementIsHead&quot;:false,&quot;customized&quot;:false}},&quot;9debf4b4-bc08-4b4a-982c-e9a62e640fed&quot;:{&quot;type&quot;:&quot;FIGURE_OBJECT&quot;,&quot;id&quot;:&quot;9debf4b4-bc08-4b4a-982c-e9a62e640fed&quot;,&quot;parent&quot;:{&quot;type&quot;:&quot;CHILD&quot;,&quot;parentId&quot;:&quot;f2c03dfa-475b-4f29-9844-dbdbd0690d0f&quot;,&quot;order&quot;:&quot;5&quot;},&quot;relativeTransform&quot;:{&quot;translate&quot;:{&quot;x&quot;:0,&quot;y&quot;:0},&quot;rotate&quot;:0}},&quot;d2313c63-dfb2-4666-84f5-b1494476ac98&quot;:{&quot;type&quot;:&quot;FIGURE_OBJECT&quot;,&quot;id&quot;:&quot;d2313c63-dfb2-4666-84f5-b1494476ac98&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9debf4b4-bc08-4b4a-982c-e9a62e640fed&quot;,&quot;order&quot;:&quot;1&quot;}},&quot;cdcc7312-4d27-4b01-b817-ed11473820dc&quot;:{&quot;type&quot;:&quot;FIGURE_OBJECT&quot;,&quot;id&quot;:&quot;cdcc7312-4d27-4b01-b817-ed11473820dc&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9debf4b4-bc08-4b4a-982c-e9a62e640fed&quot;,&quot;order&quot;:&quot;3&quot;}},&quot;f6a95f61-5509-48a7-a5f3-acc90097f470&quot;:{&quot;type&quot;:&quot;FIGURE_OBJECT&quot;,&quot;id&quot;:&quot;f6a95f61-5509-48a7-a5f3-acc90097f470&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9debf4b4-bc08-4b4a-982c-e9a62e640fed&quot;,&quot;order&quot;:&quot;5&quot;}},&quot;2b3d1478-67ab-4f56-9053-15070bc2d014&quot;:{&quot;type&quot;:&quot;FIGURE_OBJECT&quot;,&quot;id&quot;:&quot;2b3d1478-67ab-4f56-9053-15070bc2d014&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9debf4b4-bc08-4b4a-982c-e9a62e640fed&quot;,&quot;order&quot;:&quot;6&quot;}},&quot;72078258-aacc-43c4-9bfc-3dd0abd0b28f&quot;:{&quot;type&quot;:&quot;FIGURE_OBJECT&quot;,&quot;id&quot;:&quot;72078258-aacc-43c4-9bfc-3dd0abd0b28f&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9debf4b4-bc08-4b4a-982c-e9a62e640fed&quot;,&quot;order&quot;:&quot;7&quot;},&quot;layout&quot;:{&quot;sizeRatio&quot;:{&quot;x&quot;:0.88,&quot;y&quot;:0.88},&quot;keepAspectRatio&quot;:false}},&quot;ce746cae-f3ba-4fe1-8d01-4bcc2260c95c&quot;:{&quot;id&quot;:&quot;ce746cae-f3ba-4fe1-8d01-4bcc2260c95c&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72078258-aacc-43c4-9bfc-3dd0abd0b28f&quot;,&quot;order&quot;:&quot;5&quot;}},&quot;a23ed2c7-e152-42e0-842a-b383639ff656&quot;:{&quot;type&quot;:&quot;FIGURE_OBJECT&quot;,&quot;id&quot;:&quot;a23ed2c7-e152-42e0-842a-b383639ff656&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9debf4b4-bc08-4b4a-982c-e9a62e640fed&quot;,&quot;order&quot;:&quot;2&quot;},&quot;connectorInfo&quot;:{&quot;connectedObjects&quot;:[],&quot;type&quot;:&quot;LINE&quot;,&quot;offset&quot;:{&quot;x&quot;:0,&quot;y&quot;:0},&quot;bending&quot;:0.1,&quot;firstElementIsHead&quot;:false,&quot;customized&quot;:false}},&quot;3e6619dc-635a-4351-afb5-eb880a9efce9&quot;:{&quot;type&quot;:&quot;FIGURE_OBJECT&quot;,&quot;id&quot;:&quot;3e6619dc-635a-4351-afb5-eb880a9efce9&quot;,&quot;parent&quot;:{&quot;type&quot;:&quot;CHILD&quot;,&quot;parentId&quot;:&quot;f2c03dfa-475b-4f29-9844-dbdbd0690d0f&quot;,&quot;order&quot;:&quot;8&quot;},&quot;relativeTransform&quot;:{&quot;translate&quot;:{&quot;x&quot;:0,&quot;y&quot;:0},&quot;rotate&quot;:0}},&quot;bdd26106-be83-4d3d-824b-302178614cce&quot;:{&quot;type&quot;:&quot;FIGURE_OBJECT&quot;,&quot;id&quot;:&quot;bdd26106-be83-4d3d-824b-302178614cce&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3e6619dc-635a-4351-afb5-eb880a9efce9&quot;,&quot;order&quot;:&quot;1&quot;}},&quot;ecf30ca2-45f2-4026-90e5-2e7bf1eb04a7&quot;:{&quot;type&quot;:&quot;FIGURE_OBJECT&quot;,&quot;id&quot;:&quot;ecf30ca2-45f2-4026-90e5-2e7bf1eb04a7&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3e6619dc-635a-4351-afb5-eb880a9efce9&quot;,&quot;order&quot;:&quot;2&quot;}},&quot;b94d4e2c-fa02-4f29-964a-96cf846bd961&quot;:{&quot;type&quot;:&quot;FIGURE_OBJECT&quot;,&quot;id&quot;:&quot;b94d4e2c-fa02-4f29-964a-96cf846bd961&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3e6619dc-635a-4351-afb5-eb880a9efce9&quot;,&quot;order&quot;:&quot;5&quot;}},&quot;0d362c1e-ba2d-49dd-8ea9-f77bb29308ab&quot;:{&quot;type&quot;:&quot;FIGURE_OBJECT&quot;,&quot;id&quot;:&quot;0d362c1e-ba2d-49dd-8ea9-f77bb29308ab&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3e6619dc-635a-4351-afb5-eb880a9efce9&quot;,&quot;order&quot;:&quot;7&quot;}},&quot;2e0b9821-e710-4cf1-b2b3-ca18f2024d36&quot;:{&quot;type&quot;:&quot;FIGURE_OBJECT&quot;,&quot;id&quot;:&quot;2e0b9821-e710-4cf1-b2b3-ca18f2024d36&quot;,&quot;parent&quot;:{&quot;type&quot;:&quot;CHILD&quot;,&quot;parentId&quot;:&quot;e625fefd-87f5-4154-a261-dab1eeb92e5a&quot;,&quot;order&quot;:&quot;5&quot;},&quot;relativeTransform&quot;:{&quot;translate&quot;:{&quot;x&quot;:-84.56147453390957,&quot;y&quot;:297.464965960388},&quot;rotate&quot;:0,&quot;skewX&quot;:0,&quot;scale&quot;:{&quot;x&quot;:1,&quot;y&quot;:1}}},&quot;7a11e72d-56d7-4aa8-a55b-1da7bbdd47f2&quot;:{&quot;type&quot;:&quot;FIGURE_OBJECT&quot;,&quot;id&quot;:&quot;7a11e72d-56d7-4aa8-a55b-1da7bbdd47f2&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2e0b9821-e710-4cf1-b2b3-ca18f2024d36&quot;,&quot;order&quot;:&quot;1&quot;}},&quot;14f4a62a-b027-4366-8edc-ec5c39611863&quot;:{&quot;type&quot;:&quot;FIGURE_OBJECT&quot;,&quot;id&quot;:&quot;14f4a62a-b027-4366-8edc-ec5c39611863&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2e0b9821-e710-4cf1-b2b3-ca18f2024d36&quot;,&quot;order&quot;:&quot;2&quot;}},&quot;63b16b80-d2fe-4343-8529-b5c72888a397&quot;:{&quot;type&quot;:&quot;FIGURE_OBJECT&quot;,&quot;id&quot;:&quot;63b16b80-d2fe-4343-8529-b5c72888a397&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2e0b9821-e710-4cf1-b2b3-ca18f2024d36&quot;,&quot;order&quot;:&quot;5&quot;}},&quot;b4e5a69d-6ffa-4eeb-bd10-1261b6572956&quot;:{&quot;type&quot;:&quot;FIGURE_OBJECT&quot;,&quot;id&quot;:&quot;b4e5a69d-6ffa-4eeb-bd10-1261b6572956&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2e0b9821-e710-4cf1-b2b3-ca18f2024d36&quot;,&quot;order&quot;:&quot;7&quot;}},&quot;18c2eb72-7078-433d-b2f6-cfda60433514&quot;:{&quot;type&quot;:&quot;FIGURE_OBJECT&quot;,&quot;id&quot;:&quot;18c2eb72-7078-433d-b2f6-cfda60433514&quot;,&quot;parent&quot;:{&quot;type&quot;:&quot;CHILD&quot;,&quot;parentId&quot;:&quot;3cf57611-3a93-4558-8931-495e4154bc58&quot;,&quot;order&quot;:&quot;999999995&quot;},&quot;relativeTransform&quot;:{&quot;translate&quot;:{&quot;x&quot;:-123.33540513110314,&quot;y&quot;:-362.1908843953797},&quot;rotate&quot;:0,&quot;skewX&quot;:0,&quot;scale&quot;:{&quot;x&quot;:1,&quot;y&quot;:1}}},&quot;d332c28f-aca4-4064-849f-b44c816036af&quot;:{&quot;type&quot;:&quot;FIGURE_OBJECT&quot;,&quot;id&quot;:&quot;d332c28f-aca4-4064-849f-b44c816036af&quot;,&quot;parent&quot;:{&quot;type&quot;:&quot;CHILD&quot;,&quot;parentId&quot;:&quot;18c2eb72-7078-433d-b2f6-cfda60433514&quot;,&quot;order&quot;:&quot;2&quot;},&quot;relativeTransform&quot;:{&quot;translate&quot;:{&quot;x&quot;:10.19305539028042,&quot;y&quot;:151.48572691090965},&quot;rotate&quot;:0,&quot;skewX&quot;:0,&quot;scale&quot;:{&quot;x&quot;:1,&quot;y&quot;:1}}},&quot;c384101c-7c47-4b34-b3d1-cc4b62e7d3db&quot;:{&quot;type&quot;:&quot;FIGURE_OBJECT&quot;,&quot;id&quot;:&quot;c384101c-7c47-4b34-b3d1-cc4b62e7d3db&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332c28f-aca4-4064-849f-b44c816036af&quot;,&quot;order&quot;:&quot;1&quot;},&quot;connectorInfo&quot;:{&quot;type&quot;:&quot;ELBOW&quot;,&quot;offset&quot;:{&quot;x&quot;:0,&quot;y&quot;:0},&quot;bending&quot;:0.1,&quot;customized&quot;:true,&quot;connectedObjectAtLineStart&quot;:{&quot;objectId&quot;:&quot;9f3828af-e40a-4078-8e8f-0c27e8cf2857&quot;,&quot;coordinates&quot;:{&quot;x&quot;:0.5,&quot;y&quot;:1}},&quot;connectedObjectAtLineEnd&quot;:{&quot;objectId&quot;:&quot;47b656ac-9f89-4089-99b5-2eb9b3a393a0&quot;,&quot;coordinates&quot;:{&quot;x&quot;:0.5,&quot;y&quot;:0}}}},&quot;68cc5b04-1fbb-4c42-99d8-614327415d16&quot;:{&quot;type&quot;:&quot;FIGURE_OBJECT&quot;,&quot;id&quot;:&quot;68cc5b04-1fbb-4c42-99d8-614327415d16&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332c28f-aca4-4064-849f-b44c816036af&quot;,&quot;order&quot;:&quot;3&quot;},&quot;connectorInfo&quot;:{&quot;type&quot;:&quot;ELBOW&quot;,&quot;offset&quot;:{&quot;x&quot;:0,&quot;y&quot;:0},&quot;bending&quot;:0.1,&quot;customized&quot;:true,&quot;connectedObjectAtLineStart&quot;:{&quot;objectId&quot;:&quot;75b0c857-c4a6-4a1a-86d8-2ec31c1dd294&quot;,&quot;coordinates&quot;:{&quot;x&quot;:0.5,&quot;y&quot;:1}},&quot;connectedObjectAtLineEnd&quot;:{&quot;objectId&quot;:&quot;5d8b0ac4-72af-483a-8afb-f3fb6389d2fd&quot;,&quot;coordinates&quot;:{&quot;x&quot;:0.5,&quot;y&quot;:0}}}},&quot;8a6c7d5b-0551-4917-8178-51ab0899471c&quot;:{&quot;type&quot;:&quot;FIGURE_OBJECT&quot;,&quot;id&quot;:&quot;8a6c7d5b-0551-4917-8178-51ab0899471c&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332c28f-aca4-4064-849f-b44c816036af&quot;,&quot;order&quot;:&quot;6&quot;},&quot;connectorInfo&quot;:{&quot;connectedObjects&quot;:[],&quot;type&quot;:&quot;LINE&quot;,&quot;offset&quot;:{&quot;x&quot;:0,&quot;y&quot;:0},&quot;bending&quot;:0.1,&quot;firstElementIsHead&quot;:true,&quot;customized&quot;:false}},&quot;66ebe410-3dc5-4731-b897-417220a80fde&quot;:{&quot;type&quot;:&quot;FIGURE_OBJECT&quot;,&quot;id&quot;:&quot;66ebe410-3dc5-4731-b897-417220a80fde&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332c28f-aca4-4064-849f-b44c816036af&quot;,&quot;order&quot;:&quot;7&quot;},&quot;connectorInfo&quot;:{&quot;connectedObjects&quot;:[],&quot;type&quot;:&quot;LINE&quot;,&quot;offset&quot;:{&quot;x&quot;:0,&quot;y&quot;:0},&quot;bending&quot;:0.1,&quot;firstElementIsHead&quot;:true,&quot;customized&quot;:false}},&quot;5127cc88-dc75-4fb5-86a9-aed8a7d2026d&quot;:{&quot;type&quot;:&quot;FIGURE_OBJECT&quot;,&quot;id&quot;:&quot;5127cc88-dc75-4fb5-86a9-aed8a7d2026d&quot;,&quot;parent&quot;:{&quot;type&quot;:&quot;CHILD&quot;,&quot;parentId&quot;:&quot;d332c28f-aca4-4064-849f-b44c816036af&quot;,&quot;order&quot;:&quot;2&quot;},&quot;relativeTransform&quot;:{&quot;translate&quot;:{&quot;x&quot;:0,&quot;y&quot;:0},&quot;rotate&quot;:0}},&quot;96b92ff9-6d18-4758-948d-81219b5495a9&quot;:{&quot;type&quot;:&quot;FIGURE_OBJECT&quot;,&quot;id&quot;:&quot;96b92ff9-6d18-4758-948d-81219b5495a9&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5127cc88-dc75-4fb5-86a9-aed8a7d2026d&quot;,&quot;order&quot;:&quot;1&quot;}},&quot;3a8566e5-1bb6-4257-9b1f-ff31076d29aa&quot;:{&quot;type&quot;:&quot;FIGURE_OBJECT&quot;,&quot;id&quot;:&quot;3a8566e5-1bb6-4257-9b1f-ff31076d29aa&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5127cc88-dc75-4fb5-86a9-aed8a7d2026d&quot;,&quot;order&quot;:&quot;3&quot;}},&quot;47eed2de-60e2-43d6-a4ee-48e85ca94978&quot;:{&quot;type&quot;:&quot;FIGURE_OBJECT&quot;,&quot;id&quot;:&quot;47eed2de-60e2-43d6-a4ee-48e85ca94978&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5127cc88-dc75-4fb5-86a9-aed8a7d2026d&quot;,&quot;order&quot;:&quot;5&quot;}},&quot;9f3828af-e40a-4078-8e8f-0c27e8cf2857&quot;:{&quot;type&quot;:&quot;FIGURE_OBJECT&quot;,&quot;id&quot;:&quot;9f3828af-e40a-4078-8e8f-0c27e8cf2857&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5127cc88-dc75-4fb5-86a9-aed8a7d2026d&quot;,&quot;order&quot;:&quot;6&quot;}},&quot;126cd0fe-9565-42de-b318-56a75979a796&quot;:{&quot;type&quot;:&quot;FIGURE_OBJECT&quot;,&quot;id&quot;:&quot;126cd0fe-9565-42de-b318-56a75979a796&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5127cc88-dc75-4fb5-86a9-aed8a7d2026d&quot;,&quot;order&quot;:&quot;7&quot;}},&quot;91e27740-7613-4936-b86e-ceda8de406a4&quot;:{&quot;type&quot;:&quot;FIGURE_OBJECT&quot;,&quot;id&quot;:&quot;91e27740-7613-4936-b86e-ceda8de406a4&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5127cc88-dc75-4fb5-86a9-aed8a7d2026d&quot;,&quot;order&quot;:&quot;2&quot;},&quot;connectorInfo&quot;:{&quot;connectedObjects&quot;:[],&quot;type&quot;:&quot;LINE&quot;,&quot;offset&quot;:{&quot;x&quot;:0,&quot;y&quot;:0},&quot;bending&quot;:0.1,&quot;firstElementIsHead&quot;:false,&quot;customized&quot;:false}},&quot;c2c61d66-87b4-450e-ba38-7cde9f1b7f0d&quot;:{&quot;type&quot;:&quot;FIGURE_OBJECT&quot;,&quot;id&quot;:&quot;c2c61d66-87b4-450e-ba38-7cde9f1b7f0d&quot;,&quot;parent&quot;:{&quot;type&quot;:&quot;CHILD&quot;,&quot;parentId&quot;:&quot;d332c28f-aca4-4064-849f-b44c816036af&quot;,&quot;order&quot;:&quot;5&quot;},&quot;relativeTransform&quot;:{&quot;translate&quot;:{&quot;x&quot;:0,&quot;y&quot;:0},&quot;rotate&quot;:0}},&quot;2ba526e6-4d1e-44fa-9002-ee24403b92b5&quot;:{&quot;type&quot;:&quot;FIGURE_OBJECT&quot;,&quot;id&quot;:&quot;2ba526e6-4d1e-44fa-9002-ee24403b92b5&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c2c61d66-87b4-450e-ba38-7cde9f1b7f0d&quot;,&quot;order&quot;:&quot;1&quot;}},&quot;1a86640e-0e24-4de3-8f2a-955c7c49977a&quot;:{&quot;type&quot;:&quot;FIGURE_OBJECT&quot;,&quot;id&quot;:&quot;1a86640e-0e24-4de3-8f2a-955c7c49977a&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c2c61d66-87b4-450e-ba38-7cde9f1b7f0d&quot;,&quot;order&quot;:&quot;3&quot;}},&quot;f45c6e47-e822-4312-bcc4-14d51d596da8&quot;:{&quot;type&quot;:&quot;FIGURE_OBJECT&quot;,&quot;id&quot;:&quot;f45c6e47-e822-4312-bcc4-14d51d596da8&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c2c61d66-87b4-450e-ba38-7cde9f1b7f0d&quot;,&quot;order&quot;:&quot;5&quot;}},&quot;75b0c857-c4a6-4a1a-86d8-2ec31c1dd294&quot;:{&quot;type&quot;:&quot;FIGURE_OBJECT&quot;,&quot;id&quot;:&quot;75b0c857-c4a6-4a1a-86d8-2ec31c1dd294&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c2c61d66-87b4-450e-ba38-7cde9f1b7f0d&quot;,&quot;order&quot;:&quot;6&quot;}},&quot;035e58a0-ac46-42ae-a6f5-75ee4c55e8d0&quot;:{&quot;type&quot;:&quot;FIGURE_OBJECT&quot;,&quot;id&quot;:&quot;035e58a0-ac46-42ae-a6f5-75ee4c55e8d0&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c2c61d66-87b4-450e-ba38-7cde9f1b7f0d&quot;,&quot;order&quot;:&quot;7&quot;},&quot;layout&quot;:{&quot;sizeRatio&quot;:{&quot;x&quot;:0.88,&quot;y&quot;:0.88},&quot;keepAspectRatio&quot;:false}},&quot;ed5cafc9-3fa3-46cf-b98e-f5c74758ff52&quot;:{&quot;id&quot;:&quot;ed5cafc9-3fa3-46cf-b98e-f5c74758ff52&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035e58a0-ac46-42ae-a6f5-75ee4c55e8d0&quot;,&quot;order&quot;:&quot;5&quot;}},&quot;2fe1e8f4-42c5-454d-8c73-49d9c96a006f&quot;:{&quot;type&quot;:&quot;FIGURE_OBJECT&quot;,&quot;id&quot;:&quot;2fe1e8f4-42c5-454d-8c73-49d9c96a006f&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c2c61d66-87b4-450e-ba38-7cde9f1b7f0d&quot;,&quot;order&quot;:&quot;2&quot;},&quot;connectorInfo&quot;:{&quot;connectedObjects&quot;:[],&quot;type&quot;:&quot;LINE&quot;,&quot;offset&quot;:{&quot;x&quot;:0,&quot;y&quot;:0},&quot;bending&quot;:0.1,&quot;firstElementIsHead&quot;:false,&quot;customized&quot;:false}},&quot;91f75235-0aad-475e-ac3e-0b0cbca6caf9&quot;:{&quot;type&quot;:&quot;FIGURE_OBJECT&quot;,&quot;id&quot;:&quot;91f75235-0aad-475e-ac3e-0b0cbca6caf9&quot;,&quot;parent&quot;:{&quot;type&quot;:&quot;CHILD&quot;,&quot;parentId&quot;:&quot;d332c28f-aca4-4064-849f-b44c816036af&quot;,&quot;order&quot;:&quot;8&quot;},&quot;relativeTransform&quot;:{&quot;translate&quot;:{&quot;x&quot;:0,&quot;y&quot;:0},&quot;rotate&quot;:0}},&quot;2b49fc5a-9966-4f7a-b613-c9bfcf1f5266&quot;:{&quot;type&quot;:&quot;FIGURE_OBJECT&quot;,&quot;id&quot;:&quot;2b49fc5a-9966-4f7a-b613-c9bfcf1f5266&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91f75235-0aad-475e-ac3e-0b0cbca6caf9&quot;,&quot;order&quot;:&quot;1&quot;}},&quot;47b656ac-9f89-4089-99b5-2eb9b3a393a0&quot;:{&quot;type&quot;:&quot;FIGURE_OBJECT&quot;,&quot;id&quot;:&quot;47b656ac-9f89-4089-99b5-2eb9b3a393a0&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91f75235-0aad-475e-ac3e-0b0cbca6caf9&quot;,&quot;order&quot;:&quot;2&quot;}},&quot;d030e05b-67e3-446b-96f0-a96b9bcb76d2&quot;:{&quot;type&quot;:&quot;FIGURE_OBJECT&quot;,&quot;id&quot;:&quot;d030e05b-67e3-446b-96f0-a96b9bcb76d2&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91f75235-0aad-475e-ac3e-0b0cbca6caf9&quot;,&quot;order&quot;:&quot;5&quot;}},&quot;5d8b0ac4-72af-483a-8afb-f3fb6389d2fd&quot;:{&quot;type&quot;:&quot;FIGURE_OBJECT&quot;,&quot;id&quot;:&quot;5d8b0ac4-72af-483a-8afb-f3fb6389d2fd&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91f75235-0aad-475e-ac3e-0b0cbca6caf9&quot;,&quot;order&quot;:&quot;7&quot;}},&quot;ca5a73be-8bdf-4ea1-89ff-a1861628bdfd&quot;:{&quot;type&quot;:&quot;FIGURE_OBJECT&quot;,&quot;id&quot;:&quot;ca5a73be-8bdf-4ea1-89ff-a1861628bdfd&quot;,&quot;parent&quot;:{&quot;type&quot;:&quot;CHILD&quot;,&quot;parentId&quot;:&quot;18c2eb72-7078-433d-b2f6-cfda60433514&quot;,&quot;order&quot;:&quot;5&quot;},&quot;relativeTransform&quot;:{&quot;translate&quot;:{&quot;x&quot;:-84.56147453390957,&quot;y&quot;:297.464965960388},&quot;rotate&quot;:0,&quot;skewX&quot;:0,&quot;scale&quot;:{&quot;x&quot;:1,&quot;y&quot;:1}}},&quot;455e94be-e5c4-49ae-b6d9-3b07aa3381b3&quot;:{&quot;type&quot;:&quot;FIGURE_OBJECT&quot;,&quot;id&quot;:&quot;455e94be-e5c4-49ae-b6d9-3b07aa3381b3&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a5a73be-8bdf-4ea1-89ff-a1861628bdfd&quot;,&quot;order&quot;:&quot;1&quot;}},&quot;3426cbad-4c9a-45e6-820a-a6f1c7518a78&quot;:{&quot;type&quot;:&quot;FIGURE_OBJECT&quot;,&quot;id&quot;:&quot;3426cbad-4c9a-45e6-820a-a6f1c7518a78&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a5a73be-8bdf-4ea1-89ff-a1861628bdfd&quot;,&quot;order&quot;:&quot;2&quot;}},&quot;337d3fae-1a20-413a-85f0-9d703540adf6&quot;:{&quot;type&quot;:&quot;FIGURE_OBJECT&quot;,&quot;id&quot;:&quot;337d3fae-1a20-413a-85f0-9d703540adf6&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a5a73be-8bdf-4ea1-89ff-a1861628bdfd&quot;,&quot;order&quot;:&quot;5&quot;}},&quot;4ff55c0a-bc0d-44d5-9f2c-fd200d2e3a4b&quot;:{&quot;type&quot;:&quot;FIGURE_OBJECT&quot;,&quot;id&quot;:&quot;4ff55c0a-bc0d-44d5-9f2c-fd200d2e3a4b&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a5a73be-8bdf-4ea1-89ff-a1861628bdfd&quot;,&quot;order&quot;:&quot;7&quot;}},&quot;02f0a096-f16a-45e7-8249-d9d9e2564d15&quot;:{&quot;type&quot;:&quot;FIGURE_OBJECT&quot;,&quot;id&quot;:&quot;02f0a096-f16a-45e7-8249-d9d9e2564d15&quot;,&quot;parent&quot;:{&quot;type&quot;:&quot;CHILD&quot;,&quot;parentId&quot;:&quot;3cf57611-3a93-4558-8931-495e4154bc58&quot;,&quot;order&quot;:&quot;999999997&quot;},&quot;relativeTransform&quot;:{&quot;translate&quot;:{&quot;x&quot;:-45.07083611422151,&quot;y&quot;:-245.9436331540688},&quot;rotate&quot;:0,&quot;skewX&quot;:0,&quot;scale&quot;:{&quot;x&quot;:1,&quot;y&quot;:1}}},&quot;db228fd1-03fc-4333-b223-8bf32d5d444e&quot;:{&quot;type&quot;:&quot;FIGURE_OBJECT&quot;,&quot;id&quot;:&quot;db228fd1-03fc-4333-b223-8bf32d5d444e&quot;,&quot;parent&quot;:{&quot;type&quot;:&quot;CHILD&quot;,&quot;parentId&quot;:&quot;02f0a096-f16a-45e7-8249-d9d9e2564d15&quot;,&quot;order&quot;:&quot;2&quot;},&quot;relativeTransform&quot;:{&quot;translate&quot;:{&quot;x&quot;:10.19305539028042,&quot;y&quot;:151.48572691090965},&quot;rotate&quot;:0,&quot;skewX&quot;:0,&quot;scale&quot;:{&quot;x&quot;:1,&quot;y&quot;:1}}},&quot;6b41ba86-3679-473c-9bdc-064196ccd02e&quot;:{&quot;type&quot;:&quot;FIGURE_OBJECT&quot;,&quot;id&quot;:&quot;6b41ba86-3679-473c-9bdc-064196ccd02e&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b228fd1-03fc-4333-b223-8bf32d5d444e&quot;,&quot;order&quot;:&quot;1&quot;},&quot;connectorInfo&quot;:{&quot;type&quot;:&quot;ELBOW&quot;,&quot;offset&quot;:{&quot;x&quot;:0,&quot;y&quot;:0},&quot;bending&quot;:0.1,&quot;customized&quot;:true,&quot;connectedObjectAtLineStart&quot;:{&quot;objectId&quot;:&quot;4043bd69-1502-460e-842e-6a91a25e1ae2&quot;,&quot;coordinates&quot;:{&quot;x&quot;:0.5,&quot;y&quot;:1}},&quot;connectedObjectAtLineEnd&quot;:{&quot;objectId&quot;:&quot;e125192b-19f4-4a30-8cd5-e5e8de8bab56&quot;,&quot;coordinates&quot;:{&quot;x&quot;:0.5,&quot;y&quot;:0}}}},&quot;ee246af0-0cf7-424f-a4ea-2da9bc40f502&quot;:{&quot;type&quot;:&quot;FIGURE_OBJECT&quot;,&quot;id&quot;:&quot;ee246af0-0cf7-424f-a4ea-2da9bc40f502&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b228fd1-03fc-4333-b223-8bf32d5d444e&quot;,&quot;order&quot;:&quot;3&quot;},&quot;connectorInfo&quot;:{&quot;type&quot;:&quot;ELBOW&quot;,&quot;offset&quot;:{&quot;x&quot;:0,&quot;y&quot;:0},&quot;bending&quot;:0.1,&quot;customized&quot;:true,&quot;connectedObjectAtLineStart&quot;:{&quot;objectId&quot;:&quot;6e28af91-5a15-4919-a7cf-fef70f173d81&quot;,&quot;coordinates&quot;:{&quot;x&quot;:0.5,&quot;y&quot;:1}},&quot;connectedObjectAtLineEnd&quot;:{&quot;objectId&quot;:&quot;e288e968-b9ee-477c-904f-0b03589612df&quot;,&quot;coordinates&quot;:{&quot;x&quot;:0.5,&quot;y&quot;:0}}}},&quot;a38a5db4-82fa-4db7-90fb-9d0a14178e64&quot;:{&quot;type&quot;:&quot;FIGURE_OBJECT&quot;,&quot;id&quot;:&quot;a38a5db4-82fa-4db7-90fb-9d0a14178e64&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b228fd1-03fc-4333-b223-8bf32d5d444e&quot;,&quot;order&quot;:&quot;6&quot;},&quot;connectorInfo&quot;:{&quot;connectedObjects&quot;:[],&quot;type&quot;:&quot;LINE&quot;,&quot;offset&quot;:{&quot;x&quot;:0,&quot;y&quot;:0},&quot;bending&quot;:0.1,&quot;firstElementIsHead&quot;:true,&quot;customized&quot;:false}},&quot;64820fe7-3de2-4ef3-9a0f-338862fd9b9f&quot;:{&quot;type&quot;:&quot;FIGURE_OBJECT&quot;,&quot;id&quot;:&quot;64820fe7-3de2-4ef3-9a0f-338862fd9b9f&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b228fd1-03fc-4333-b223-8bf32d5d444e&quot;,&quot;order&quot;:&quot;7&quot;},&quot;connectorInfo&quot;:{&quot;connectedObjects&quot;:[],&quot;type&quot;:&quot;LINE&quot;,&quot;offset&quot;:{&quot;x&quot;:0,&quot;y&quot;:0},&quot;bending&quot;:0.1,&quot;firstElementIsHead&quot;:true,&quot;customized&quot;:false}},&quot;6561b44b-e7ae-4d0a-8829-9e637006872c&quot;:{&quot;type&quot;:&quot;FIGURE_OBJECT&quot;,&quot;id&quot;:&quot;6561b44b-e7ae-4d0a-8829-9e637006872c&quot;,&quot;parent&quot;:{&quot;type&quot;:&quot;CHILD&quot;,&quot;parentId&quot;:&quot;db228fd1-03fc-4333-b223-8bf32d5d444e&quot;,&quot;order&quot;:&quot;2&quot;},&quot;relativeTransform&quot;:{&quot;translate&quot;:{&quot;x&quot;:0,&quot;y&quot;:0},&quot;rotate&quot;:0}},&quot;c9229422-1b6d-43b8-abc7-114e574f697f&quot;:{&quot;type&quot;:&quot;FIGURE_OBJECT&quot;,&quot;id&quot;:&quot;c9229422-1b6d-43b8-abc7-114e574f697f&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6561b44b-e7ae-4d0a-8829-9e637006872c&quot;,&quot;order&quot;:&quot;1&quot;}},&quot;ea5c167b-5637-46c6-8a35-7ae237fdbc69&quot;:{&quot;type&quot;:&quot;FIGURE_OBJECT&quot;,&quot;id&quot;:&quot;ea5c167b-5637-46c6-8a35-7ae237fdbc69&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6561b44b-e7ae-4d0a-8829-9e637006872c&quot;,&quot;order&quot;:&quot;3&quot;}},&quot;88a1d685-eb16-4ae5-957a-35e6aa0e1425&quot;:{&quot;type&quot;:&quot;FIGURE_OBJECT&quot;,&quot;id&quot;:&quot;88a1d685-eb16-4ae5-957a-35e6aa0e1425&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6561b44b-e7ae-4d0a-8829-9e637006872c&quot;,&quot;order&quot;:&quot;5&quot;}},&quot;4043bd69-1502-460e-842e-6a91a25e1ae2&quot;:{&quot;type&quot;:&quot;FIGURE_OBJECT&quot;,&quot;id&quot;:&quot;4043bd69-1502-460e-842e-6a91a25e1ae2&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6561b44b-e7ae-4d0a-8829-9e637006872c&quot;,&quot;order&quot;:&quot;6&quot;}},&quot;1238e10e-9205-406d-8342-036ed9c590d2&quot;:{&quot;type&quot;:&quot;FIGURE_OBJECT&quot;,&quot;id&quot;:&quot;1238e10e-9205-406d-8342-036ed9c590d2&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6561b44b-e7ae-4d0a-8829-9e637006872c&quot;,&quot;order&quot;:&quot;7&quot;}},&quot;2b17489b-b540-44c2-a043-08afd47d7f65&quot;:{&quot;type&quot;:&quot;FIGURE_OBJECT&quot;,&quot;id&quot;:&quot;2b17489b-b540-44c2-a043-08afd47d7f65&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6561b44b-e7ae-4d0a-8829-9e637006872c&quot;,&quot;order&quot;:&quot;2&quot;},&quot;connectorInfo&quot;:{&quot;connectedObjects&quot;:[],&quot;type&quot;:&quot;LINE&quot;,&quot;offset&quot;:{&quot;x&quot;:0,&quot;y&quot;:0},&quot;bending&quot;:0.1,&quot;firstElementIsHead&quot;:false,&quot;customized&quot;:false}},&quot;dd030619-9b6c-4903-a7db-e444b06dcf19&quot;:{&quot;type&quot;:&quot;FIGURE_OBJECT&quot;,&quot;id&quot;:&quot;dd030619-9b6c-4903-a7db-e444b06dcf19&quot;,&quot;parent&quot;:{&quot;type&quot;:&quot;CHILD&quot;,&quot;parentId&quot;:&quot;db228fd1-03fc-4333-b223-8bf32d5d444e&quot;,&quot;order&quot;:&quot;5&quot;},&quot;relativeTransform&quot;:{&quot;translate&quot;:{&quot;x&quot;:0,&quot;y&quot;:0},&quot;rotate&quot;:0}},&quot;19409c97-a749-44d4-9968-f53b2b03fc43&quot;:{&quot;type&quot;:&quot;FIGURE_OBJECT&quot;,&quot;id&quot;:&quot;19409c97-a749-44d4-9968-f53b2b03fc43&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dd030619-9b6c-4903-a7db-e444b06dcf19&quot;,&quot;order&quot;:&quot;1&quot;}},&quot;caa7635c-3fdd-4ed1-9011-04d455b7eba2&quot;:{&quot;type&quot;:&quot;FIGURE_OBJECT&quot;,&quot;id&quot;:&quot;caa7635c-3fdd-4ed1-9011-04d455b7eba2&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dd030619-9b6c-4903-a7db-e444b06dcf19&quot;,&quot;order&quot;:&quot;3&quot;}},&quot;00fffab0-936f-447d-abee-8b169dcb2bb7&quot;:{&quot;type&quot;:&quot;FIGURE_OBJECT&quot;,&quot;id&quot;:&quot;00fffab0-936f-447d-abee-8b169dcb2bb7&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dd030619-9b6c-4903-a7db-e444b06dcf19&quot;,&quot;order&quot;:&quot;5&quot;}},&quot;6e28af91-5a15-4919-a7cf-fef70f173d81&quot;:{&quot;type&quot;:&quot;FIGURE_OBJECT&quot;,&quot;id&quot;:&quot;6e28af91-5a15-4919-a7cf-fef70f173d81&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dd030619-9b6c-4903-a7db-e444b06dcf19&quot;,&quot;order&quot;:&quot;6&quot;}},&quot;b67cf6f1-f002-41bf-9259-e1213e9a861b&quot;:{&quot;type&quot;:&quot;FIGURE_OBJECT&quot;,&quot;id&quot;:&quot;b67cf6f1-f002-41bf-9259-e1213e9a861b&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dd030619-9b6c-4903-a7db-e444b06dcf19&quot;,&quot;order&quot;:&quot;7&quot;},&quot;layout&quot;:{&quot;sizeRatio&quot;:{&quot;x&quot;:0.88,&quot;y&quot;:0.88},&quot;keepAspectRatio&quot;:false}},&quot;f0710146-5584-497a-b537-c12f756b77fd&quot;:{&quot;id&quot;:&quot;f0710146-5584-497a-b537-c12f756b77fd&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b67cf6f1-f002-41bf-9259-e1213e9a861b&quot;,&quot;order&quot;:&quot;5&quot;}},&quot;acbf8c2f-d629-435a-a053-6edbc0ce1506&quot;:{&quot;type&quot;:&quot;FIGURE_OBJECT&quot;,&quot;id&quot;:&quot;acbf8c2f-d629-435a-a053-6edbc0ce1506&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d030619-9b6c-4903-a7db-e444b06dcf19&quot;,&quot;order&quot;:&quot;2&quot;},&quot;connectorInfo&quot;:{&quot;connectedObjects&quot;:[],&quot;type&quot;:&quot;LINE&quot;,&quot;offset&quot;:{&quot;x&quot;:0,&quot;y&quot;:0},&quot;bending&quot;:0.1,&quot;firstElementIsHead&quot;:false,&quot;customized&quot;:false}},&quot;cddcdf86-89e9-4f63-b468-f1934693f047&quot;:{&quot;type&quot;:&quot;FIGURE_OBJECT&quot;,&quot;id&quot;:&quot;cddcdf86-89e9-4f63-b468-f1934693f047&quot;,&quot;parent&quot;:{&quot;type&quot;:&quot;CHILD&quot;,&quot;parentId&quot;:&quot;db228fd1-03fc-4333-b223-8bf32d5d444e&quot;,&quot;order&quot;:&quot;8&quot;},&quot;relativeTransform&quot;:{&quot;translate&quot;:{&quot;x&quot;:0,&quot;y&quot;:0},&quot;rotate&quot;:0}},&quot;7f6f180f-6738-4746-b18e-76634de94f4c&quot;:{&quot;type&quot;:&quot;FIGURE_OBJECT&quot;,&quot;id&quot;:&quot;7f6f180f-6738-4746-b18e-76634de94f4c&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cddcdf86-89e9-4f63-b468-f1934693f047&quot;,&quot;order&quot;:&quot;1&quot;}},&quot;e125192b-19f4-4a30-8cd5-e5e8de8bab56&quot;:{&quot;type&quot;:&quot;FIGURE_OBJECT&quot;,&quot;id&quot;:&quot;e125192b-19f4-4a30-8cd5-e5e8de8bab56&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cddcdf86-89e9-4f63-b468-f1934693f047&quot;,&quot;order&quot;:&quot;2&quot;}},&quot;64297481-d6a5-4622-a5a8-c9addf8bcf48&quot;:{&quot;type&quot;:&quot;FIGURE_OBJECT&quot;,&quot;id&quot;:&quot;64297481-d6a5-4622-a5a8-c9addf8bcf48&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cddcdf86-89e9-4f63-b468-f1934693f047&quot;,&quot;order&quot;:&quot;5&quot;}},&quot;e288e968-b9ee-477c-904f-0b03589612df&quot;:{&quot;type&quot;:&quot;FIGURE_OBJECT&quot;,&quot;id&quot;:&quot;e288e968-b9ee-477c-904f-0b03589612df&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cddcdf86-89e9-4f63-b468-f1934693f047&quot;,&quot;order&quot;:&quot;7&quot;}},&quot;b6670b95-40e0-4154-8d1d-a7f99a2e6b7d&quot;:{&quot;type&quot;:&quot;FIGURE_OBJECT&quot;,&quot;id&quot;:&quot;b6670b95-40e0-4154-8d1d-a7f99a2e6b7d&quot;,&quot;parent&quot;:{&quot;type&quot;:&quot;CHILD&quot;,&quot;parentId&quot;:&quot;02f0a096-f16a-45e7-8249-d9d9e2564d15&quot;,&quot;order&quot;:&quot;5&quot;},&quot;relativeTransform&quot;:{&quot;translate&quot;:{&quot;x&quot;:-84.56147453390957,&quot;y&quot;:297.464965960388},&quot;rotate&quot;:0,&quot;skewX&quot;:0,&quot;scale&quot;:{&quot;x&quot;:1,&quot;y&quot;:1}}},&quot;000537f6-a75e-480f-a626-1bd7489d1471&quot;:{&quot;type&quot;:&quot;FIGURE_OBJECT&quot;,&quot;id&quot;:&quot;000537f6-a75e-480f-a626-1bd7489d1471&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b6670b95-40e0-4154-8d1d-a7f99a2e6b7d&quot;,&quot;order&quot;:&quot;1&quot;}},&quot;6fe59583-5bf8-4021-8b3d-19ff64d758c2&quot;:{&quot;type&quot;:&quot;FIGURE_OBJECT&quot;,&quot;id&quot;:&quot;6fe59583-5bf8-4021-8b3d-19ff64d758c2&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b6670b95-40e0-4154-8d1d-a7f99a2e6b7d&quot;,&quot;order&quot;:&quot;2&quot;}},&quot;6e6d5e3f-50f4-479f-90ad-4df35b89c7ac&quot;:{&quot;type&quot;:&quot;FIGURE_OBJECT&quot;,&quot;id&quot;:&quot;6e6d5e3f-50f4-479f-90ad-4df35b89c7ac&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b6670b95-40e0-4154-8d1d-a7f99a2e6b7d&quot;,&quot;order&quot;:&quot;5&quot;}},&quot;29ab0b78-1a40-4a53-b8e3-f54ae116cf5f&quot;:{&quot;type&quot;:&quot;FIGURE_OBJECT&quot;,&quot;id&quot;:&quot;29ab0b78-1a40-4a53-b8e3-f54ae116cf5f&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b6670b95-40e0-4154-8d1d-a7f99a2e6b7d&quot;,&quot;order&quot;:&quot;7&quot;}},&quot;19223c96-1ef2-4b98-b2b5-b48f4740cb8b&quot;:{&quot;type&quot;:&quot;FIGURE_OBJECT&quot;,&quot;id&quot;:&quot;19223c96-1ef2-4b98-b2b5-b48f4740cb8b&quot;,&quot;parent&quot;:{&quot;type&quot;:&quot;CHILD&quot;,&quot;parentId&quot;:&quot;3cf57611-3a93-4558-8931-495e4154bc58&quot;,&quot;order&quot;:&quot;999999998&quot;},&quot;relativeTransform&quot;:{&quot;translate&quot;:{&quot;x&quot;:198.59559784804307,&quot;y&quot;:-245.94347426628323},&quot;rotate&quot;:0,&quot;skewX&quot;:0,&quot;scale&quot;:{&quot;x&quot;:1,&quot;y&quot;:1}}},&quot;7cd43105-7d11-47d4-88da-f6f6f978be80&quot;:{&quot;type&quot;:&quot;FIGURE_OBJECT&quot;,&quot;id&quot;:&quot;7cd43105-7d11-47d4-88da-f6f6f978be80&quot;,&quot;parent&quot;:{&quot;type&quot;:&quot;CHILD&quot;,&quot;parentId&quot;:&quot;19223c96-1ef2-4b98-b2b5-b48f4740cb8b&quot;,&quot;order&quot;:&quot;2&quot;},&quot;relativeTransform&quot;:{&quot;translate&quot;:{&quot;x&quot;:10.19305539028042,&quot;y&quot;:151.48572691090965},&quot;rotate&quot;:0,&quot;skewX&quot;:0,&quot;scale&quot;:{&quot;x&quot;:1,&quot;y&quot;:1}}},&quot;70c1f540-27cd-4ef2-b8e7-b4336cc49c54&quot;:{&quot;type&quot;:&quot;FIGURE_OBJECT&quot;,&quot;id&quot;:&quot;70c1f540-27cd-4ef2-b8e7-b4336cc49c54&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7cd43105-7d11-47d4-88da-f6f6f978be80&quot;,&quot;order&quot;:&quot;1&quot;},&quot;connectorInfo&quot;:{&quot;type&quot;:&quot;ELBOW&quot;,&quot;offset&quot;:{&quot;x&quot;:0,&quot;y&quot;:0},&quot;bending&quot;:0.1,&quot;customized&quot;:true,&quot;connectedObjectAtLineStart&quot;:{&quot;objectId&quot;:&quot;d715be1a-c507-4374-ae66-a0dc93c71fc9&quot;,&quot;coordinates&quot;:{&quot;x&quot;:0.5,&quot;y&quot;:1}},&quot;connectedObjectAtLineEnd&quot;:{&quot;objectId&quot;:&quot;c09e6231-71bc-427c-bd18-18b06cc292d4&quot;,&quot;coordinates&quot;:{&quot;x&quot;:0.5,&quot;y&quot;:0}}}},&quot;bdcec521-bfe2-4881-a1de-e3123c10e8de&quot;:{&quot;type&quot;:&quot;FIGURE_OBJECT&quot;,&quot;id&quot;:&quot;bdcec521-bfe2-4881-a1de-e3123c10e8de&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7cd43105-7d11-47d4-88da-f6f6f978be80&quot;,&quot;order&quot;:&quot;3&quot;},&quot;connectorInfo&quot;:{&quot;type&quot;:&quot;ELBOW&quot;,&quot;offset&quot;:{&quot;x&quot;:0,&quot;y&quot;:0},&quot;bending&quot;:0.1,&quot;customized&quot;:true,&quot;connectedObjectAtLineStart&quot;:{&quot;objectId&quot;:&quot;f4b201fa-967c-42e2-b940-0f1af306e5b8&quot;,&quot;coordinates&quot;:{&quot;x&quot;:0.5,&quot;y&quot;:1}},&quot;connectedObjectAtLineEnd&quot;:{&quot;objectId&quot;:&quot;d2980c7e-2cab-460b-b304-10d46743a1b1&quot;,&quot;coordinates&quot;:{&quot;x&quot;:0.5,&quot;y&quot;:0}}}},&quot;e2f926a6-ee2d-441b-ba8f-e78eb8d29355&quot;:{&quot;type&quot;:&quot;FIGURE_OBJECT&quot;,&quot;id&quot;:&quot;e2f926a6-ee2d-441b-ba8f-e78eb8d29355&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7cd43105-7d11-47d4-88da-f6f6f978be80&quot;,&quot;order&quot;:&quot;6&quot;},&quot;connectorInfo&quot;:{&quot;connectedObjects&quot;:[],&quot;type&quot;:&quot;LINE&quot;,&quot;offset&quot;:{&quot;x&quot;:0,&quot;y&quot;:0},&quot;bending&quot;:0.1,&quot;firstElementIsHead&quot;:true,&quot;customized&quot;:false}},&quot;24e790ca-6711-4103-b090-5354bc774869&quot;:{&quot;type&quot;:&quot;FIGURE_OBJECT&quot;,&quot;id&quot;:&quot;24e790ca-6711-4103-b090-5354bc774869&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7cd43105-7d11-47d4-88da-f6f6f978be80&quot;,&quot;order&quot;:&quot;7&quot;},&quot;connectorInfo&quot;:{&quot;connectedObjects&quot;:[],&quot;type&quot;:&quot;LINE&quot;,&quot;offset&quot;:{&quot;x&quot;:0,&quot;y&quot;:0},&quot;bending&quot;:0.1,&quot;firstElementIsHead&quot;:true,&quot;customized&quot;:false}},&quot;5adcb1ac-82f3-4ea5-8f58-1eaa76b86486&quot;:{&quot;type&quot;:&quot;FIGURE_OBJECT&quot;,&quot;id&quot;:&quot;5adcb1ac-82f3-4ea5-8f58-1eaa76b86486&quot;,&quot;parent&quot;:{&quot;type&quot;:&quot;CHILD&quot;,&quot;parentId&quot;:&quot;7cd43105-7d11-47d4-88da-f6f6f978be80&quot;,&quot;order&quot;:&quot;2&quot;},&quot;relativeTransform&quot;:{&quot;translate&quot;:{&quot;x&quot;:0,&quot;y&quot;:0},&quot;rotate&quot;:0}},&quot;f3282759-3343-4d7c-a6af-7a9364114b52&quot;:{&quot;type&quot;:&quot;FIGURE_OBJECT&quot;,&quot;id&quot;:&quot;f3282759-3343-4d7c-a6af-7a9364114b52&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5adcb1ac-82f3-4ea5-8f58-1eaa76b86486&quot;,&quot;order&quot;:&quot;1&quot;}},&quot;aa741d16-2fc8-46b6-b69e-b813b14e88c7&quot;:{&quot;type&quot;:&quot;FIGURE_OBJECT&quot;,&quot;id&quot;:&quot;aa741d16-2fc8-46b6-b69e-b813b14e88c7&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5adcb1ac-82f3-4ea5-8f58-1eaa76b86486&quot;,&quot;order&quot;:&quot;3&quot;}},&quot;b6cc76c5-4bc7-4229-b3b1-f6c2e6560665&quot;:{&quot;type&quot;:&quot;FIGURE_OBJECT&quot;,&quot;id&quot;:&quot;b6cc76c5-4bc7-4229-b3b1-f6c2e6560665&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5adcb1ac-82f3-4ea5-8f58-1eaa76b86486&quot;,&quot;order&quot;:&quot;5&quot;}},&quot;d715be1a-c507-4374-ae66-a0dc93c71fc9&quot;:{&quot;type&quot;:&quot;FIGURE_OBJECT&quot;,&quot;id&quot;:&quot;d715be1a-c507-4374-ae66-a0dc93c71fc9&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5adcb1ac-82f3-4ea5-8f58-1eaa76b86486&quot;,&quot;order&quot;:&quot;6&quot;}},&quot;02c100c0-adec-49ce-b279-9783c940bad1&quot;:{&quot;type&quot;:&quot;FIGURE_OBJECT&quot;,&quot;id&quot;:&quot;02c100c0-adec-49ce-b279-9783c940bad1&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5adcb1ac-82f3-4ea5-8f58-1eaa76b86486&quot;,&quot;order&quot;:&quot;7&quot;}},&quot;64038eee-84ec-4925-8079-50235e0328aa&quot;:{&quot;type&quot;:&quot;FIGURE_OBJECT&quot;,&quot;id&quot;:&quot;64038eee-84ec-4925-8079-50235e0328aa&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5adcb1ac-82f3-4ea5-8f58-1eaa76b86486&quot;,&quot;order&quot;:&quot;2&quot;},&quot;connectorInfo&quot;:{&quot;connectedObjects&quot;:[],&quot;type&quot;:&quot;LINE&quot;,&quot;offset&quot;:{&quot;x&quot;:0,&quot;y&quot;:0},&quot;bending&quot;:0.1,&quot;firstElementIsHead&quot;:false,&quot;customized&quot;:false}},&quot;58b717b0-c765-4d0d-91fd-7b7167c0e1e1&quot;:{&quot;type&quot;:&quot;FIGURE_OBJECT&quot;,&quot;id&quot;:&quot;58b717b0-c765-4d0d-91fd-7b7167c0e1e1&quot;,&quot;parent&quot;:{&quot;type&quot;:&quot;CHILD&quot;,&quot;parentId&quot;:&quot;7cd43105-7d11-47d4-88da-f6f6f978be80&quot;,&quot;order&quot;:&quot;5&quot;},&quot;relativeTransform&quot;:{&quot;translate&quot;:{&quot;x&quot;:0,&quot;y&quot;:0},&quot;rotate&quot;:0}},&quot;e3d34456-b67c-4f29-b389-6e1317dc866a&quot;:{&quot;type&quot;:&quot;FIGURE_OBJECT&quot;,&quot;id&quot;:&quot;e3d34456-b67c-4f29-b389-6e1317dc866a&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58b717b0-c765-4d0d-91fd-7b7167c0e1e1&quot;,&quot;order&quot;:&quot;1&quot;}},&quot;281b9433-a7e6-48a7-9dac-931c9aff12d1&quot;:{&quot;type&quot;:&quot;FIGURE_OBJECT&quot;,&quot;id&quot;:&quot;281b9433-a7e6-48a7-9dac-931c9aff12d1&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58b717b0-c765-4d0d-91fd-7b7167c0e1e1&quot;,&quot;order&quot;:&quot;3&quot;}},&quot;99f7ffe6-769d-4bb7-8b94-bfb37e17e164&quot;:{&quot;type&quot;:&quot;FIGURE_OBJECT&quot;,&quot;id&quot;:&quot;99f7ffe6-769d-4bb7-8b94-bfb37e17e164&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58b717b0-c765-4d0d-91fd-7b7167c0e1e1&quot;,&quot;order&quot;:&quot;5&quot;}},&quot;f4b201fa-967c-42e2-b940-0f1af306e5b8&quot;:{&quot;type&quot;:&quot;FIGURE_OBJECT&quot;,&quot;id&quot;:&quot;f4b201fa-967c-42e2-b940-0f1af306e5b8&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58b717b0-c765-4d0d-91fd-7b7167c0e1e1&quot;,&quot;order&quot;:&quot;6&quot;}},&quot;e881a097-efac-4a8d-bfdb-0153d32ffb94&quot;:{&quot;type&quot;:&quot;FIGURE_OBJECT&quot;,&quot;id&quot;:&quot;e881a097-efac-4a8d-bfdb-0153d32ffb94&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58b717b0-c765-4d0d-91fd-7b7167c0e1e1&quot;,&quot;order&quot;:&quot;7&quot;},&quot;layout&quot;:{&quot;sizeRatio&quot;:{&quot;x&quot;:0.88,&quot;y&quot;:0.88},&quot;keepAspectRatio&quot;:false}},&quot;aeb49f67-077f-4611-af31-02c017ca2913&quot;:{&quot;id&quot;:&quot;aeb49f67-077f-4611-af31-02c017ca2913&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e881a097-efac-4a8d-bfdb-0153d32ffb94&quot;,&quot;order&quot;:&quot;5&quot;}},&quot;2528b8b4-18f7-4571-b1ff-3847e3715e60&quot;:{&quot;type&quot;:&quot;FIGURE_OBJECT&quot;,&quot;id&quot;:&quot;2528b8b4-18f7-4571-b1ff-3847e3715e60&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58b717b0-c765-4d0d-91fd-7b7167c0e1e1&quot;,&quot;order&quot;:&quot;2&quot;},&quot;connectorInfo&quot;:{&quot;connectedObjects&quot;:[],&quot;type&quot;:&quot;LINE&quot;,&quot;offset&quot;:{&quot;x&quot;:0,&quot;y&quot;:0},&quot;bending&quot;:0.1,&quot;firstElementIsHead&quot;:false,&quot;customized&quot;:false}},&quot;82d59b38-46fb-4c55-8f58-44c115defc8d&quot;:{&quot;type&quot;:&quot;FIGURE_OBJECT&quot;,&quot;id&quot;:&quot;82d59b38-46fb-4c55-8f58-44c115defc8d&quot;,&quot;parent&quot;:{&quot;type&quot;:&quot;CHILD&quot;,&quot;parentId&quot;:&quot;7cd43105-7d11-47d4-88da-f6f6f978be80&quot;,&quot;order&quot;:&quot;8&quot;},&quot;relativeTransform&quot;:{&quot;translate&quot;:{&quot;x&quot;:0,&quot;y&quot;:0},&quot;rotate&quot;:0}},&quot;d4a17d9d-9ac8-4597-8186-9abf9a8faad8&quot;:{&quot;type&quot;:&quot;FIGURE_OBJECT&quot;,&quot;id&quot;:&quot;d4a17d9d-9ac8-4597-8186-9abf9a8faad8&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2d59b38-46fb-4c55-8f58-44c115defc8d&quot;,&quot;order&quot;:&quot;1&quot;}},&quot;c09e6231-71bc-427c-bd18-18b06cc292d4&quot;:{&quot;type&quot;:&quot;FIGURE_OBJECT&quot;,&quot;id&quot;:&quot;c09e6231-71bc-427c-bd18-18b06cc292d4&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2d59b38-46fb-4c55-8f58-44c115defc8d&quot;,&quot;order&quot;:&quot;2&quot;}},&quot;8b254b7c-3e00-4c25-a885-d9d8e6eb4e41&quot;:{&quot;type&quot;:&quot;FIGURE_OBJECT&quot;,&quot;id&quot;:&quot;8b254b7c-3e00-4c25-a885-d9d8e6eb4e41&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2d59b38-46fb-4c55-8f58-44c115defc8d&quot;,&quot;order&quot;:&quot;5&quot;}},&quot;d2980c7e-2cab-460b-b304-10d46743a1b1&quot;:{&quot;type&quot;:&quot;FIGURE_OBJECT&quot;,&quot;id&quot;:&quot;d2980c7e-2cab-460b-b304-10d46743a1b1&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82d59b38-46fb-4c55-8f58-44c115defc8d&quot;,&quot;order&quot;:&quot;7&quot;}},&quot;c486ec97-16cf-4820-a751-db6d2d8b97dd&quot;:{&quot;type&quot;:&quot;FIGURE_OBJECT&quot;,&quot;id&quot;:&quot;c486ec97-16cf-4820-a751-db6d2d8b97dd&quot;,&quot;parent&quot;:{&quot;type&quot;:&quot;CHILD&quot;,&quot;parentId&quot;:&quot;19223c96-1ef2-4b98-b2b5-b48f4740cb8b&quot;,&quot;order&quot;:&quot;5&quot;},&quot;relativeTransform&quot;:{&quot;translate&quot;:{&quot;x&quot;:-84.56147453390957,&quot;y&quot;:297.464965960388},&quot;rotate&quot;:0,&quot;skewX&quot;:0,&quot;scale&quot;:{&quot;x&quot;:1,&quot;y&quot;:1}}},&quot;033d907f-0f9a-4524-96cc-0514e41f6dfc&quot;:{&quot;type&quot;:&quot;FIGURE_OBJECT&quot;,&quot;id&quot;:&quot;033d907f-0f9a-4524-96cc-0514e41f6dfc&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486ec97-16cf-4820-a751-db6d2d8b97dd&quot;,&quot;order&quot;:&quot;1&quot;}},&quot;2be6b366-4d0c-4a41-bf28-bfac2e352de5&quot;:{&quot;type&quot;:&quot;FIGURE_OBJECT&quot;,&quot;id&quot;:&quot;2be6b366-4d0c-4a41-bf28-bfac2e352de5&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486ec97-16cf-4820-a751-db6d2d8b97dd&quot;,&quot;order&quot;:&quot;2&quot;}},&quot;caf6a902-4ab2-4c3b-b209-37099bf8b172&quot;:{&quot;type&quot;:&quot;FIGURE_OBJECT&quot;,&quot;id&quot;:&quot;caf6a902-4ab2-4c3b-b209-37099bf8b172&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486ec97-16cf-4820-a751-db6d2d8b97dd&quot;,&quot;order&quot;:&quot;5&quot;}},&quot;77c7f32f-b32a-452d-ad48-a310d8780fbf&quot;:{&quot;type&quot;:&quot;FIGURE_OBJECT&quot;,&quot;id&quot;:&quot;77c7f32f-b32a-452d-ad48-a310d8780fbf&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486ec97-16cf-4820-a751-db6d2d8b97dd&quot;,&quot;order&quot;:&quot;7&quot;}},&quot;51823daf-d04e-4d59-b456-4cff30b47ea9&quot;:{&quot;id&quot;:&quot;51823daf-d04e-4d59-b456-4cff30b47ea9&quot;,&quot;type&quot;:&quot;FIGURE_OBJECT&quot;,&quot;relativeTransform&quot;:{&quot;translate&quot;:{&quot;x&quot;:159.09842175865398,&quot;y&quot;:-171.58313841575708},&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5]}],&quot;text&quot;:&quot;Saci-G&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99&quot;}},&quot;a56587a9-40ea-412a-b172-1cb8a7432e86&quot;:{&quot;type&quot;:&quot;FIGURE_OBJECT&quot;,&quot;id&quot;:&quot;a56587a9-40ea-412a-b172-1cb8a7432e86&quot;,&quot;parent&quot;:{&quot;type&quot;:&quot;CHILD&quot;,&quot;parentId&quot;:&quot;3cf57611-3a93-4558-8931-495e4154bc58&quot;,&quot;order&quot;:&quot;9999999995&quot;},&quot;relativeTransform&quot;:{&quot;translate&quot;:{&quot;x&quot;:168.63665445181667,&quot;y&quot;:-364.9499315055377},&quot;rotate&quot;:0,&quot;skewX&quot;:0,&quot;scale&quot;:{&quot;x&quot;:1,&quot;y&quot;:1}}},&quot;d7602d09-157d-47dd-bd92-9e189c67599f&quot;:{&quot;type&quot;:&quot;FIGURE_OBJECT&quot;,&quot;id&quot;:&quot;d7602d09-157d-47dd-bd92-9e189c67599f&quot;,&quot;parent&quot;:{&quot;type&quot;:&quot;CHILD&quot;,&quot;parentId&quot;:&quot;a56587a9-40ea-412a-b172-1cb8a7432e86&quot;,&quot;order&quot;:&quot;2&quot;},&quot;relativeTransform&quot;:{&quot;translate&quot;:{&quot;x&quot;:10.19305539028042,&quot;y&quot;:151.48572691090965},&quot;rotate&quot;:0,&quot;skewX&quot;:0,&quot;scale&quot;:{&quot;x&quot;:1,&quot;y&quot;:1}}},&quot;927f9d29-01d0-407f-9cd5-14d5f2dded32&quot;:{&quot;type&quot;:&quot;FIGURE_OBJECT&quot;,&quot;id&quot;:&quot;927f9d29-01d0-407f-9cd5-14d5f2dded32&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7602d09-157d-47dd-bd92-9e189c67599f&quot;,&quot;order&quot;:&quot;1&quot;},&quot;connectorInfo&quot;:{&quot;type&quot;:&quot;ELBOW&quot;,&quot;offset&quot;:{&quot;x&quot;:0,&quot;y&quot;:0},&quot;bending&quot;:0.1,&quot;customized&quot;:true,&quot;connectedObjectAtLineStart&quot;:{&quot;objectId&quot;:&quot;fc7549e1-2b91-42c7-b3c0-9fb1b3cc3f0b&quot;,&quot;coordinates&quot;:{&quot;x&quot;:0.5,&quot;y&quot;:1}},&quot;connectedObjectAtLineEnd&quot;:{&quot;objectId&quot;:&quot;ff84de69-9f06-42c3-af67-72c443131a9e&quot;,&quot;coordinates&quot;:{&quot;x&quot;:0.5,&quot;y&quot;:0}}}},&quot;8abcfbe2-4898-47d2-9bc1-2d8d94e5d355&quot;:{&quot;type&quot;:&quot;FIGURE_OBJECT&quot;,&quot;id&quot;:&quot;8abcfbe2-4898-47d2-9bc1-2d8d94e5d355&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d7602d09-157d-47dd-bd92-9e189c67599f&quot;,&quot;order&quot;:&quot;3&quot;},&quot;connectorInfo&quot;:{&quot;type&quot;:&quot;ELBOW&quot;,&quot;offset&quot;:{&quot;x&quot;:0,&quot;y&quot;:0},&quot;bending&quot;:0.1,&quot;customized&quot;:true,&quot;connectedObjectAtLineStart&quot;:{&quot;objectId&quot;:&quot;6fddde54-5300-4339-be02-1bfae094582d&quot;,&quot;coordinates&quot;:{&quot;x&quot;:0.5,&quot;y&quot;:1}},&quot;connectedObjectAtLineEnd&quot;:{&quot;objectId&quot;:&quot;574de5a2-bfb4-4e62-bee3-6d4c6ee1d461&quot;,&quot;coordinates&quot;:{&quot;x&quot;:0.5,&quot;y&quot;:0}}}},&quot;580a5984-177f-43ac-ac3a-25713e3311cc&quot;:{&quot;type&quot;:&quot;FIGURE_OBJECT&quot;,&quot;id&quot;:&quot;580a5984-177f-43ac-ac3a-25713e3311cc&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7602d09-157d-47dd-bd92-9e189c67599f&quot;,&quot;order&quot;:&quot;6&quot;},&quot;connectorInfo&quot;:{&quot;connectedObjects&quot;:[],&quot;type&quot;:&quot;LINE&quot;,&quot;offset&quot;:{&quot;x&quot;:0,&quot;y&quot;:0},&quot;bending&quot;:0.1,&quot;firstElementIsHead&quot;:true,&quot;customized&quot;:false}},&quot;1cae423c-2ca7-4b1a-a65c-723659f171c3&quot;:{&quot;type&quot;:&quot;FIGURE_OBJECT&quot;,&quot;id&quot;:&quot;1cae423c-2ca7-4b1a-a65c-723659f171c3&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d7602d09-157d-47dd-bd92-9e189c67599f&quot;,&quot;order&quot;:&quot;7&quot;},&quot;connectorInfo&quot;:{&quot;connectedObjects&quot;:[],&quot;type&quot;:&quot;LINE&quot;,&quot;offset&quot;:{&quot;x&quot;:0,&quot;y&quot;:0},&quot;bending&quot;:0.1,&quot;firstElementIsHead&quot;:true,&quot;customized&quot;:false}},&quot;a1e3ebd7-4046-43ce-8143-b010d67b3077&quot;:{&quot;type&quot;:&quot;FIGURE_OBJECT&quot;,&quot;id&quot;:&quot;a1e3ebd7-4046-43ce-8143-b010d67b3077&quot;,&quot;parent&quot;:{&quot;type&quot;:&quot;CHILD&quot;,&quot;parentId&quot;:&quot;d7602d09-157d-47dd-bd92-9e189c67599f&quot;,&quot;order&quot;:&quot;2&quot;},&quot;relativeTransform&quot;:{&quot;translate&quot;:{&quot;x&quot;:0,&quot;y&quot;:0},&quot;rotate&quot;:0}},&quot;faac6d61-d312-40f8-a85e-005aac0dd836&quot;:{&quot;type&quot;:&quot;FIGURE_OBJECT&quot;,&quot;id&quot;:&quot;faac6d61-d312-40f8-a85e-005aac0dd836&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a1e3ebd7-4046-43ce-8143-b010d67b3077&quot;,&quot;order&quot;:&quot;1&quot;}},&quot;10b58c51-3299-4a40-9b32-fc46fdf32332&quot;:{&quot;type&quot;:&quot;FIGURE_OBJECT&quot;,&quot;id&quot;:&quot;10b58c51-3299-4a40-9b32-fc46fdf32332&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a1e3ebd7-4046-43ce-8143-b010d67b3077&quot;,&quot;order&quot;:&quot;3&quot;}},&quot;0fbabb0d-a985-4358-8723-c2e116da1176&quot;:{&quot;type&quot;:&quot;FIGURE_OBJECT&quot;,&quot;id&quot;:&quot;0fbabb0d-a985-4358-8723-c2e116da1176&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a1e3ebd7-4046-43ce-8143-b010d67b3077&quot;,&quot;order&quot;:&quot;5&quot;}},&quot;fc7549e1-2b91-42c7-b3c0-9fb1b3cc3f0b&quot;:{&quot;type&quot;:&quot;FIGURE_OBJECT&quot;,&quot;id&quot;:&quot;fc7549e1-2b91-42c7-b3c0-9fb1b3cc3f0b&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a1e3ebd7-4046-43ce-8143-b010d67b3077&quot;,&quot;order&quot;:&quot;6&quot;}},&quot;840cf8f4-a21b-4314-8f39-f792b0d5326d&quot;:{&quot;type&quot;:&quot;FIGURE_OBJECT&quot;,&quot;id&quot;:&quot;840cf8f4-a21b-4314-8f39-f792b0d5326d&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a1e3ebd7-4046-43ce-8143-b010d67b3077&quot;,&quot;order&quot;:&quot;7&quot;}},&quot;43b16a59-0a48-4eeb-9035-d150192c689d&quot;:{&quot;type&quot;:&quot;FIGURE_OBJECT&quot;,&quot;id&quot;:&quot;43b16a59-0a48-4eeb-9035-d150192c689d&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a1e3ebd7-4046-43ce-8143-b010d67b3077&quot;,&quot;order&quot;:&quot;2&quot;},&quot;connectorInfo&quot;:{&quot;connectedObjects&quot;:[],&quot;type&quot;:&quot;LINE&quot;,&quot;offset&quot;:{&quot;x&quot;:0,&quot;y&quot;:0},&quot;bending&quot;:0.1,&quot;firstElementIsHead&quot;:false,&quot;customized&quot;:false}},&quot;4aba8fe5-a1b1-40c0-adb8-6da38a7b8aa9&quot;:{&quot;type&quot;:&quot;FIGURE_OBJECT&quot;,&quot;id&quot;:&quot;4aba8fe5-a1b1-40c0-adb8-6da38a7b8aa9&quot;,&quot;parent&quot;:{&quot;type&quot;:&quot;CHILD&quot;,&quot;parentId&quot;:&quot;d7602d09-157d-47dd-bd92-9e189c67599f&quot;,&quot;order&quot;:&quot;5&quot;},&quot;relativeTransform&quot;:{&quot;translate&quot;:{&quot;x&quot;:0,&quot;y&quot;:0},&quot;rotate&quot;:0}},&quot;b62d3c14-c180-44ed-9c55-f298b58011a1&quot;:{&quot;type&quot;:&quot;FIGURE_OBJECT&quot;,&quot;id&quot;:&quot;b62d3c14-c180-44ed-9c55-f298b58011a1&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4aba8fe5-a1b1-40c0-adb8-6da38a7b8aa9&quot;,&quot;order&quot;:&quot;1&quot;}},&quot;88be6f66-6bc8-4b43-9f2b-49d666c02ff4&quot;:{&quot;type&quot;:&quot;FIGURE_OBJECT&quot;,&quot;id&quot;:&quot;88be6f66-6bc8-4b43-9f2b-49d666c02ff4&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4aba8fe5-a1b1-40c0-adb8-6da38a7b8aa9&quot;,&quot;order&quot;:&quot;3&quot;}},&quot;2a020552-f7e0-4e33-86c4-4229ec6f7361&quot;:{&quot;type&quot;:&quot;FIGURE_OBJECT&quot;,&quot;id&quot;:&quot;2a020552-f7e0-4e33-86c4-4229ec6f7361&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4aba8fe5-a1b1-40c0-adb8-6da38a7b8aa9&quot;,&quot;order&quot;:&quot;5&quot;}},&quot;6fddde54-5300-4339-be02-1bfae094582d&quot;:{&quot;type&quot;:&quot;FIGURE_OBJECT&quot;,&quot;id&quot;:&quot;6fddde54-5300-4339-be02-1bfae094582d&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4aba8fe5-a1b1-40c0-adb8-6da38a7b8aa9&quot;,&quot;order&quot;:&quot;6&quot;}},&quot;dd2b73ca-726e-4982-88d1-b9e6038150a9&quot;:{&quot;type&quot;:&quot;FIGURE_OBJECT&quot;,&quot;id&quot;:&quot;dd2b73ca-726e-4982-88d1-b9e6038150a9&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4aba8fe5-a1b1-40c0-adb8-6da38a7b8aa9&quot;,&quot;order&quot;:&quot;7&quot;},&quot;layout&quot;:{&quot;sizeRatio&quot;:{&quot;x&quot;:0.88,&quot;y&quot;:0.88},&quot;keepAspectRatio&quot;:false}},&quot;5347ce00-b02a-42b2-a8a5-dc68ca810f91&quot;:{&quot;id&quot;:&quot;5347ce00-b02a-42b2-a8a5-dc68ca810f91&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dd2b73ca-726e-4982-88d1-b9e6038150a9&quot;,&quot;order&quot;:&quot;5&quot;}},&quot;b80d21bd-7a8c-461d-9af2-ee64318f1b29&quot;:{&quot;type&quot;:&quot;FIGURE_OBJECT&quot;,&quot;id&quot;:&quot;b80d21bd-7a8c-461d-9af2-ee64318f1b29&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4aba8fe5-a1b1-40c0-adb8-6da38a7b8aa9&quot;,&quot;order&quot;:&quot;2&quot;},&quot;connectorInfo&quot;:{&quot;connectedObjects&quot;:[],&quot;type&quot;:&quot;LINE&quot;,&quot;offset&quot;:{&quot;x&quot;:0,&quot;y&quot;:0},&quot;bending&quot;:0.1,&quot;firstElementIsHead&quot;:false,&quot;customized&quot;:false}},&quot;0e8480e3-5fa0-4d28-8ba9-3d228accb0d2&quot;:{&quot;type&quot;:&quot;FIGURE_OBJECT&quot;,&quot;id&quot;:&quot;0e8480e3-5fa0-4d28-8ba9-3d228accb0d2&quot;,&quot;parent&quot;:{&quot;type&quot;:&quot;CHILD&quot;,&quot;parentId&quot;:&quot;d7602d09-157d-47dd-bd92-9e189c67599f&quot;,&quot;order&quot;:&quot;8&quot;},&quot;relativeTransform&quot;:{&quot;translate&quot;:{&quot;x&quot;:0,&quot;y&quot;:0},&quot;rotate&quot;:0}},&quot;7a214cad-cddd-4ce6-bdd0-f15918992854&quot;:{&quot;type&quot;:&quot;FIGURE_OBJECT&quot;,&quot;id&quot;:&quot;7a214cad-cddd-4ce6-bdd0-f15918992854&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e8480e3-5fa0-4d28-8ba9-3d228accb0d2&quot;,&quot;order&quot;:&quot;1&quot;}},&quot;ff84de69-9f06-42c3-af67-72c443131a9e&quot;:{&quot;type&quot;:&quot;FIGURE_OBJECT&quot;,&quot;id&quot;:&quot;ff84de69-9f06-42c3-af67-72c443131a9e&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e8480e3-5fa0-4d28-8ba9-3d228accb0d2&quot;,&quot;order&quot;:&quot;2&quot;}},&quot;5d1bbd12-bc0c-4b31-bb6b-12edf5e73c20&quot;:{&quot;type&quot;:&quot;FIGURE_OBJECT&quot;,&quot;id&quot;:&quot;5d1bbd12-bc0c-4b31-bb6b-12edf5e73c20&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e8480e3-5fa0-4d28-8ba9-3d228accb0d2&quot;,&quot;order&quot;:&quot;5&quot;}},&quot;574de5a2-bfb4-4e62-bee3-6d4c6ee1d461&quot;:{&quot;type&quot;:&quot;FIGURE_OBJECT&quot;,&quot;id&quot;:&quot;574de5a2-bfb4-4e62-bee3-6d4c6ee1d461&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e8480e3-5fa0-4d28-8ba9-3d228accb0d2&quot;,&quot;order&quot;:&quot;7&quot;}},&quot;c177df96-6d2b-4b99-9f79-948c4ef408f7&quot;:{&quot;type&quot;:&quot;FIGURE_OBJECT&quot;,&quot;id&quot;:&quot;c177df96-6d2b-4b99-9f79-948c4ef408f7&quot;,&quot;parent&quot;:{&quot;type&quot;:&quot;CHILD&quot;,&quot;parentId&quot;:&quot;a56587a9-40ea-412a-b172-1cb8a7432e86&quot;,&quot;order&quot;:&quot;5&quot;},&quot;relativeTransform&quot;:{&quot;translate&quot;:{&quot;x&quot;:-84.56147453390957,&quot;y&quot;:297.464965960388},&quot;rotate&quot;:0,&quot;skewX&quot;:0,&quot;scale&quot;:{&quot;x&quot;:1,&quot;y&quot;:1}}},&quot;887f8daf-836f-4d19-b931-9b8a7971c690&quot;:{&quot;type&quot;:&quot;FIGURE_OBJECT&quot;,&quot;id&quot;:&quot;887f8daf-836f-4d19-b931-9b8a7971c690&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177df96-6d2b-4b99-9f79-948c4ef408f7&quot;,&quot;order&quot;:&quot;1&quot;}},&quot;1c76db76-2b13-42ec-855c-4ac2e31aec08&quot;:{&quot;type&quot;:&quot;FIGURE_OBJECT&quot;,&quot;id&quot;:&quot;1c76db76-2b13-42ec-855c-4ac2e31aec08&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177df96-6d2b-4b99-9f79-948c4ef408f7&quot;,&quot;order&quot;:&quot;2&quot;}},&quot;cf361fb8-428a-40fc-845e-6bbd0d290849&quot;:{&quot;type&quot;:&quot;FIGURE_OBJECT&quot;,&quot;id&quot;:&quot;cf361fb8-428a-40fc-845e-6bbd0d290849&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177df96-6d2b-4b99-9f79-948c4ef408f7&quot;,&quot;order&quot;:&quot;5&quot;}},&quot;7a328c7e-c4c9-4690-b2d7-c71c10493abe&quot;:{&quot;type&quot;:&quot;FIGURE_OBJECT&quot;,&quot;id&quot;:&quot;7a328c7e-c4c9-4690-b2d7-c71c10493abe&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c177df96-6d2b-4b99-9f79-948c4ef408f7&quot;,&quot;order&quot;:&quot;7&quot;}},&quot;42c27235-46bf-43ea-990d-c83cfbd69182&quot;:{&quot;id&quot;:&quot;42c27235-46bf-43ea-990d-c83cfbd69182&quot;,&quot;type&quot;:&quot;FIGURE_OBJECT&quot;,&quot;relativeTransform&quot;:{&quot;translate&quot;:{&quot;x&quot;:105.35158907368208,&quot;y&quot;:-292.1932930640473},&quot;rotate&quot;:0,&quot;skewX&quot;:0,&quot;scale&quot;:{&quot;x&quot;:1,&quot;y&quot;:1}},&quot;text&quot;:{&quot;textData&quot;:{&quot;lineSpacing&quot;:&quot;normal&quot;,&quot;alignment&quot;:&quot;left&quot;,&quot;verticalAlign&quot;:&quot;TOP&quot;,&quot;lines&quot;:[{&quot;runs&quot;:[{&quot;range&quot;:[0,8],&quot;style&quot;:{&quot;fontWeight&quot;:&quot;bold&quot;,&quot;fontStyle&quot;:&quot;normal&quot;,&quot;fontSize&quot;:22.666666666666664,&quot;fontFamily&quot;:&quot;Roboto&quot;,&quot;color&quot;:&quot;black&quot;,&quot;decoration&quot;:&quot;none&quot;}}],&quot;text&quot;:&quot;SHR-A1921&quot;,&quot;baseStyle&quot;:{&quot;fontFamily&quot;:&quot;Roboto&quot;,&quot;fontSize&quot;:40,&quot;color&quot;:&quot;black&quot;,&quot;fontWeight&quot;:&quot;bold&quot;,&quot;fontStyle&quot;:&quot;normal&quot;,&quot;decoration&quot;:&quot;none&quot;,&quot;script&quot;:&quot;none&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997&quot;}},&quot;a2cdf098-4485-4860-adff-74c8bad8fdd8&quot;:{&quot;id&quot;:&quot;a2cdf098-4485-4860-adff-74c8bad8fdd8&quot;,&quot;type&quot;:&quot;FIGURE_OBJECT&quot;,&quot;relativeTransform&quot;:{&quot;translate&quot;:{&quot;x&quot;:341.9750745408663,&quot;y&quot;:-176.66757177875334},&quot;rotate&quot;:0,&quot;skewX&quot;:0,&quot;scale&quot;:{&quot;x&quot;:1,&quot;y&quot;:1}},&quot;text&quot;:{&quot;textData&quot;:{&quot;lineSpacing&quot;:&quot;normal&quot;,&quot;alignment&quot;:&quot;left&quot;,&quot;verticalAlign&quot;:&quot;TOP&quot;,&quot;lines&quot;:[{&quot;runs&quot;:[{&quot;style&quot;:{&quot;fontFamily&quot;:&quot;Roboto&quot;,&quot;fontSize&quot;:22.666666666666664,&quot;color&quot;:&quot;black&quot;,&quot;fontWeight&quot;:&quot;bold&quot;,&quot;fontStyle&quot;:&quot;normal&quot;,&quot;decoration&quot;:&quot;none&quot;},&quot;range&quot;:[0,5]}],&quot;text&quot;:&quot;Rova-T&quot;}],&quot;_lastCaretLocation&quot;:{&quot;lineIndex&quot;:0,&quot;runIndex&quot;:-1,&quot;charIndex&quot;:-1,&quot;endOfLine&quot;:true}},&quot;format&quot;:&quot;BETTER_TEXT&quot;,&quot;size&quot;:{&quot;x&quot;:125.83912611717983,&quot;y&quot;:43.21747765640521},&quot;targetSize&quot;:{&quot;x&quot;:125.83912611717983,&quot;y&quot;:43.21747765640521}},&quot;parent&quot;:{&quot;type&quot;:&quot;CHILD&quot;,&quot;parentId&quot;:&quot;3cf57611-3a93-4558-8931-495e4154bc58&quot;,&quot;order&quot;:&quot;9999999998&quot;}},&quot;7b37a203-0165-4c13-8ff0-6d98e399de40&quot;:{&quot;relativeTransform&quot;:{&quot;translate&quot;:{&quot;x&quot;:-0.7896055630061698,&quot;y&quot;:-121.9429972560842},&quot;rotate&quot;:0,&quot;skewX&quot;:0,&quot;scale&quot;:{&quot;x&quot;:1,&quot;y&quot;:1}},&quot;type&quot;:&quot;FIGURE_OBJECT&quot;,&quot;id&quot;:&quot;7b37a203-0165-4c13-8ff0-6d98e399de40&quot;,&quot;parent&quot;:{&quot;type&quot;:&quot;CHILD&quot;,&quot;parentId&quot;:&quot;3cf57611-3a93-4558-8931-495e4154bc58&quot;,&quot;order&quot;:&quot;4&quot;},&quot;name&quot;:&quot;Phospholipid membrane (3D, long, with cytoplasm)&quot;,&quot;displayName&quot;:&quot;Phospholipid membrane (3D, long, with cytoplasm)&quot;,&quot;source&quot;:{&quot;id&quot;:&quot;62e93aefe3c54d6eb60fe161&quot;,&quot;type&quot;:&quot;ASSETS&quot;},&quot;isPremium&quot;:true},&quot;8ad0e298-15ed-4e28-a4f5-6803c9b0ef57&quot;:{&quot;type&quot;:&quot;FIGURE_OBJECT&quot;,&quot;id&quot;:&quot;8ad0e298-15ed-4e28-a4f5-6803c9b0ef57&quot;,&quot;relativeTransform&quot;:{&quot;translate&quot;:{&quot;x&quot;:-0.33877937704741756,&quot;y&quot;:88.40108991924743},&quot;rotate&quot;:3.141592653589793,&quot;skewX&quot;:5.971083502799247e-17},&quot;opacity&quot;:1,&quot;path&quot;:{&quot;type&quot;:&quot;RECT&quot;,&quot;size&quot;:{&quot;x&quot;:-956.1813544720511,&quot;y&quot;:58.482776697868786},&quot;cornerRounding&quot;:{&quot;type&quot;:&quot;ARC_LENGTH&quot;,&quot;global&quot;:0}},&quot;pathStyles&quot;:[{&quot;type&quot;:&quot;FILL&quot;,&quot;fillStyle&quot;:{&quot;type&quot;:&quot;linear&quot;,&quot;angle&quot;:0,&quot;colorStops&quot;:{&quot;0&quot;:&quot;rgb(222, 245, 255)&quot;,&quot;0.909&quot;:&quot;rgba(222, 245, 255, 0)&quot;}}},{&quot;type&quot;:&quot;STROKE&quot;,&quot;strokeStyle&quot;:&quot;rgba(0,0,0,0)&quot;,&quot;lineWidth&quot;:0.33810229463575286,&quot;lineJoin&quot;:&quot;round&quot;}],&quot;isLocked&quot;:false,&quot;parent&quot;:{&quot;type&quot;:&quot;CHILD&quot;,&quot;parentId&quot;:&quot;7b37a203-0165-4c13-8ff0-6d98e399de40&quot;,&quot;order&quot;:&quot;2&quot;}},&quot;5c77ac28-9d44-4ec7-a722-c894268363c2&quot;:{&quot;id&quot;:&quot;5c77ac28-9d44-4ec7-a722-c894268363c2&quot;,&quot;name&quot;:&quot;Phospholipid membrane (3D, long)&quot;,&quot;displayName&quot;:&quot;&quot;,&quot;type&quot;:&quot;FIGURE_OBJECT&quot;,&quot;relativeTransform&quot;:{&quot;translate&quot;:{&quot;x&quot;:-0.4811104755073997,&quot;y&quot;:47.81781099146803},&quot;rotate&quot;:0,&quot;skewX&quot;:0,&quot;scale&quot;:{&quot;x&quot;:0.9628891890534428,&quot;y&quot;:0.659677284886132}},&quot;image&quot;:{&quot;url&quot;:&quot;https://icons.biorender.com/biorender/62e93883c7a0100028e3453c/20220802144621/image/phospholipid-membrane-3d-long.png&quot;,&quot;fallbackUrl&quot;:&quot;https://res.cloudinary.com/dlcjuc3ej/image/upload/v1659451581/aegshkcwiogvmb7wqwkl.svg#/keystone/api/icons/62e93883c7a0100028e3453c/20220802144621/image/phospholipid-membrane-3d-long.svg&quot;,&quot;isPremium&quot;:false,&quot;size&quot;:{&quot;x&quot;:997,&quot;y&quot;:50.00433436532508}},&quot;source&quot;:{&quot;id&quot;:&quot;62e93883c7a0100028e3453c&quot;,&quot;type&quot;:&quot;ASSETS&quot;},&quot;isPremium&quot;:false,&quot;parent&quot;:{&quot;type&quot;:&quot;CHILD&quot;,&quot;parentId&quot;:&quot;7b37a203-0165-4c13-8ff0-6d98e399de40&quot;,&quot;order&quot;:&quot;5&quot;}},&quot;95ca154b-6e15-4f0a-9c22-d9d73fa220ba&quot;:{&quot;relativeTransform&quot;:{&quot;translate&quot;:{&quot;x&quot;:-276.3483256921218,&quot;y&quot;:-243.10898761769602},&quot;rotate&quot;:0,&quot;skewX&quot;:0,&quot;scale&quot;:{&quot;x&quot;:1,&quot;y&quot;:1}},&quot;type&quot;:&quot;FIGURE_OBJECT&quot;,&quot;id&quot;:&quot;95ca154b-6e15-4f0a-9c22-d9d73fa220ba&quot;,&quot;parent&quot;:{&quot;type&quot;:&quot;CHILD&quot;,&quot;parentId&quot;:&quot;3cf57611-3a93-4558-8931-495e4154bc58&quot;,&quot;order&quot;:&quot;99999999995&quot;},&quot;name&quot;:&quot;Antibody-drug conjugate (editable)&quot;,&quot;displayName&quot;:&quot;Antibody-drug conjugate (editable)&quot;,&quot;source&quot;:{&quot;id&quot;:&quot;673e14b5debe408217387d5b&quot;,&quot;type&quot;:&quot;ASSETS&quot;},&quot;isPremium&quot;:true},&quot;cfb3ecab-7cd5-4294-b0a0-f4657bf64232&quot;:{&quot;type&quot;:&quot;FIGURE_OBJECT&quot;,&quot;id&quot;:&quot;cfb3ecab-7cd5-4294-b0a0-f4657bf64232&quot;,&quot;parent&quot;:{&quot;type&quot;:&quot;CHILD&quot;,&quot;parentId&quot;:&quot;95ca154b-6e15-4f0a-9c22-d9d73fa220ba&quot;,&quot;order&quot;:&quot;7&quot;},&quot;relativeTransform&quot;:{&quot;translate&quot;:{&quot;x&quot;:-27.47883631829643,&quot;y&quot;:23.695509972159414},&quot;rotate&quot;:0,&quot;skewX&quot;:0,&quot;scale&quot;:{&quot;x&quot;:1,&quot;y&quot;:1}}},&quot;bcad7d96-70b3-4657-95ff-1d40cb56faea&quot;:{&quot;type&quot;:&quot;FIGURE_OBJECT&quot;,&quot;id&quot;:&quot;bcad7d96-70b3-4657-95ff-1d40cb56faea&quot;,&quot;relativeTransform&quot;:{&quot;translate&quot;:{&quot;x&quot;:0,&quot;y&quot;:0},&quot;rotate&quot;:0,&quot;skewX&quot;:0,&quot;scale&quot;:{&quot;x&quot;:1,&quot;y&quot;:1}},&quot;opacity&quot;:1,&quot;path&quot;:{&quot;type&quot;:&quot;POLY_LINE&quot;,&quot;points&quot;:[{&quot;x&quot;:-60.8945268062538,&quot;y&quot;:-39.97997067144014},{&quot;x&quot;:-63.378213018093916,&quot;y&quot;:-35.79844306913149},{&quot;x&quot;:-63.41219750401817,&quot;y&quot;:-27.81515226035407}],&quot;closed&quot;:false,&quot;cornerRounding&quot;:{&quot;type&quot;:&quot;ARC_LENGTH&quot;,&quot;global&quot;:2.5414839211661415},&quot;selectedObjectIds&quot;:[&quot;86d43ec8-2a69-4672-9021-ca6b04f1f14d&quot;]},&quot;pathStyles&quot;:[{&quot;type&quot;:&quot;FILL&quot;,&quot;fillStyle&quot;:&quot;rgba(0,0,0,0)&quot;},{&quot;type&quot;:&quot;STROKE&quot;,&quot;strokeStyle&quot;:&quot;rgba(19,54,122,1)&quot;,&quot;lineWidth&quot;:2.1133806691987704,&quot;lineJoin&quot;:&quot;round&quot;}],&quot;isLocked&quot;:false,&quot;parent&quot;:{&quot;type&quot;:&quot;CHILD&quot;,&quot;parentId&quot;:&quot;cfb3ecab-7cd5-4294-b0a0-f4657bf64232&quot;,&quot;order&quot;:&quot;1&quot;},&quot;connectorInfo&quot;:{&quot;type&quot;:&quot;ELBOW&quot;,&quot;offset&quot;:{&quot;x&quot;:0,&quot;y&quot;:0},&quot;bending&quot;:0.1,&quot;customized&quot;:true,&quot;connectedObjectAtLineStart&quot;:{&quot;objectId&quot;:&quot;01a5f366-593c-4c68-9d5a-c4fc8735d9df&quot;,&quot;coordinates&quot;:{&quot;x&quot;:0.5,&quot;y&quot;:1}},&quot;connectedObjectAtLineEnd&quot;:{&quot;objectId&quot;:&quot;3d26a472-cdb1-4e64-84f8-e33071d54d14&quot;,&quot;coordinates&quot;:{&quot;x&quot;:0.5,&quot;y&quot;:0}}}},&quot;c234765d-9b5f-4382-bab1-8066ed5edb29&quot;:{&quot;type&quot;:&quot;FIGURE_OBJECT&quot;,&quot;id&quot;:&quot;c234765d-9b5f-4382-bab1-8066ed5edb29&quot;,&quot;relativeTransform&quot;:{&quot;translate&quot;:{&quot;x&quot;:0,&quot;y&quot;:0},&quot;rotate&quot;:0,&quot;skewX&quot;:0,&quot;scale&quot;:{&quot;x&quot;:1,&quot;y&quot;:1}},&quot;opacity&quot;:1,&quot;path&quot;:{&quot;type&quot;:&quot;POLY_LINE&quot;,&quot;points&quot;:[{&quot;x&quot;:-76.19008859694193,&quot;y&quot;:-39.979970671440135},{&quot;x&quot;:-73.70640238510177,&quot;y&quot;:-35.79844306913151},{&quot;x&quot;:-73.67241789917747,&quot;y&quot;:-27.81515226035407}],&quot;closed&quot;:false,&quot;cornerRounding&quot;:{&quot;type&quot;:&quot;ARC_LENGTH&quot;,&quot;global&quot;:2.5414839211661415},&quot;selectedObjectIds&quot;:[&quot;86d43ec8-2a69-4672-9021-ca6b04f1f14d&quot;]},&quot;pathStyles&quot;:[{&quot;type&quot;:&quot;FILL&quot;,&quot;fillStyle&quot;:&quot;rgba(0,0,0,0)&quot;},{&quot;type&quot;:&quot;STROKE&quot;,&quot;strokeStyle&quot;:&quot;rgba(19,54,122,1)&quot;,&quot;lineWidth&quot;:2.1133806691987704,&quot;lineJoin&quot;:&quot;round&quot;}],&quot;isLocked&quot;:false,&quot;parent&quot;:{&quot;type&quot;:&quot;CHILD&quot;,&quot;parentId&quot;:&quot;cfb3ecab-7cd5-4294-b0a0-f4657bf64232&quot;,&quot;order&quot;:&quot;3&quot;},&quot;connectorInfo&quot;:{&quot;type&quot;:&quot;ELBOW&quot;,&quot;offset&quot;:{&quot;x&quot;:0,&quot;y&quot;:0},&quot;bending&quot;:0.1,&quot;customized&quot;:true,&quot;connectedObjectAtLineStart&quot;:{&quot;objectId&quot;:&quot;d8fc483f-644a-4e30-8a39-bc195219265b&quot;,&quot;coordinates&quot;:{&quot;x&quot;:0.5,&quot;y&quot;:1}},&quot;connectedObjectAtLineEnd&quot;:{&quot;objectId&quot;:&quot;2973cb6b-eebe-4497-af93-cbe961e6f13c&quot;,&quot;coordinates&quot;:{&quot;x&quot;:0.5,&quot;y&quot;:0}}}},&quot;c554bec1-6fed-41cf-849b-d3f4a1113d11&quot;:{&quot;type&quot;:&quot;FIGURE_OBJECT&quot;,&quot;id&quot;:&quot;c554bec1-6fed-41cf-849b-d3f4a1113d11&quot;,&quot;relativeTransform&quot;:{&quot;translate&quot;:{&quot;x&quot;:-68.59655901900538,&quot;y&quot;:-34.14673007054868},&quot;rotate&quot;:-2.2891783532969305e-16},&quot;opacity&quot;:1,&quot;path&quot;:{&quot;type&quot;:&quot;POLY_LINE&quot;,&quot;points&quot;:[{&quot;x&quot;:4.73994496399496,&quot;y&quot;:0},{&quot;x&quot;:-4.73994496399496,&quot;y&quot;:0}],&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cfb3ecab-7cd5-4294-b0a0-f4657bf64232&quot;,&quot;order&quot;:&quot;6&quot;},&quot;connectorInfo&quot;:{&quot;connectedObjects&quot;:[],&quot;type&quot;:&quot;LINE&quot;,&quot;offset&quot;:{&quot;x&quot;:0,&quot;y&quot;:0},&quot;bending&quot;:0.1,&quot;firstElementIsHead&quot;:true,&quot;customized&quot;:false}},&quot;39bc0677-d851-4887-986d-8aa472bd5de4&quot;:{&quot;type&quot;:&quot;FIGURE_OBJECT&quot;,&quot;id&quot;:&quot;39bc0677-d851-4887-986d-8aa472bd5de4&quot;,&quot;relativeTransform&quot;:{&quot;translate&quot;:{&quot;x&quot;:-68.59646306072975,&quot;y&quot;:-31.005339108355777},&quot;rotate&quot;:-2.2891783532969305e-16},&quot;opacity&quot;:1,&quot;path&quot;:{&quot;type&quot;:&quot;POLY_LINE&quot;,&quot;points&quot;:[{&quot;x&quot;:4.740040922270601,&quot;y&quot;:0},{&quot;x&quot;:-4.740040922270601,&quot;y&quot;:0}],&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cfb3ecab-7cd5-4294-b0a0-f4657bf64232&quot;,&quot;order&quot;:&quot;7&quot;},&quot;connectorInfo&quot;:{&quot;connectedObjects&quot;:[],&quot;type&quot;:&quot;LINE&quot;,&quot;offset&quot;:{&quot;x&quot;:0,&quot;y&quot;:0},&quot;bending&quot;:0.1,&quot;firstElementIsHead&quot;:true,&quot;customized&quot;:false}},&quot;6342125f-822e-4318-9715-49cddf22c118&quot;:{&quot;type&quot;:&quot;FIGURE_OBJECT&quot;,&quot;id&quot;:&quot;6342125f-822e-4318-9715-49cddf22c118&quot;,&quot;parent&quot;:{&quot;type&quot;:&quot;CHILD&quot;,&quot;parentId&quot;:&quot;cfb3ecab-7cd5-4294-b0a0-f4657bf64232&quot;,&quot;order&quot;:&quot;2&quot;},&quot;relativeTransform&quot;:{&quot;translate&quot;:{&quot;x&quot;:0,&quot;y&quot;:0},&quot;rotate&quot;:0}},&quot;9ea0ce23-d9f7-45e2-9d89-bd290c662130&quot;:{&quot;type&quot;:&quot;FIGURE_OBJECT&quot;,&quot;id&quot;:&quot;9ea0ce23-d9f7-45e2-9d89-bd290c662130&quot;,&quot;relativeTransform&quot;:{&quot;translate&quot;:{&quot;x&quot;:-48.33486405390689,&quot;y&quot;:-40.54413801932256},&quot;rotate&quot;:0.6070631194334155,&quot;skewX&quot;:1.8079389101746186e-16},&quot;opacity&quot;:1,&quot;path&quot;:{&quot;type&quot;:&quot;RECT&quot;,&quot;size&quot;:{&quot;x&quot;:7.507714690649986,&quot;y&quot;:15.283738455406665},&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9,&quot;lineJoin&quot;:&quot;round&quot;}],&quot;isLocked&quot;:false,&quot;parent&quot;:{&quot;type&quot;:&quot;CHILD&quot;,&quot;parentId&quot;:&quot;6342125f-822e-4318-9715-49cddf22c118&quot;,&quot;order&quot;:&quot;1&quot;}},&quot;ff0e253e-2e1f-4c42-b984-b67a3ac052d0&quot;:{&quot;type&quot;:&quot;FIGURE_OBJECT&quot;,&quot;id&quot;:&quot;ff0e253e-2e1f-4c42-b984-b67a3ac052d0&quot;,&quot;relativeTransform&quot;:{&quot;translate&quot;:{&quot;x&quot;:-48.412273840021314,&quot;y&quot;:-40.56467366882144},&quot;rotate&quot;:0.5889342642437262,&quot;skewX&quot;:-1.8079389101746191e-16},&quot;opacity&quot;:1,&quot;path&quot;:{&quot;type&quot;:&quot;RECT&quot;,&quot;size&quot;:{&quot;x&quot;:7.507714690649989,&quot;y&quot;:15.283738455406663},&quot;cornerRounding&quot;:{&quot;type&quot;:&quot;ARC_LENGTH&quot;,&quot;global&quot;:2.273850071627549},&quot;selectedObjectIds&quot;:[&quot;842fa322-dd7e-496c-89f1-8aad834d9aed&quot;]},&quot;pathStyles&quot;:[{&quot;type&quot;:&quot;FILL&quot;,&quot;fillStyle&quot;:&quot;rgba(54, 90, 77, 1)&quot;},{&quot;type&quot;:&quot;STROKE&quot;,&quot;strokeStyle&quot;:&quot;rgba(16, 38, 13, 1)&quot;,&quot;lineWidth&quot;:0.603823048342506,&quot;lineJoin&quot;:&quot;round&quot;}],&quot;isLocked&quot;:false,&quot;parent&quot;:{&quot;type&quot;:&quot;CHILD&quot;,&quot;parentId&quot;:&quot;6342125f-822e-4318-9715-49cddf22c118&quot;,&quot;order&quot;:&quot;3&quot;}},&quot;8096c538-727b-4fd6-800a-6a0a30bc7887&quot;:{&quot;type&quot;:&quot;FIGURE_OBJECT&quot;,&quot;id&quot;:&quot;8096c538-727b-4fd6-800a-6a0a30bc7887&quot;,&quot;relativeTransform&quot;:{&quot;translate&quot;:{&quot;x&quot;:-39.706397017935885,&quot;y&quot;:-53.656556946825376},&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84, 138, 118)&quot;},{&quot;type&quot;:&quot;STROKE&quot;,&quot;strokeStyle&quot;:&quot;rgba(16, 38, 13, 1)&quot;,&quot;lineWidth&quot;:0.6038230483425058,&quot;lineJoin&quot;:&quot;round&quot;}],&quot;isLocked&quot;:false,&quot;parent&quot;:{&quot;type&quot;:&quot;CHILD&quot;,&quot;parentId&quot;:&quot;6342125f-822e-4318-9715-49cddf22c118&quot;,&quot;order&quot;:&quot;5&quot;}},&quot;01a5f366-593c-4c68-9d5a-c4fc8735d9df&quot;:{&quot;type&quot;:&quot;FIGURE_OBJECT&quot;,&quot;id&quot;:&quot;01a5f366-593c-4c68-9d5a-c4fc8735d9df&quot;,&quot;relativeTransform&quot;:{&quot;translate&quot;:{&quot;x&quot;:-56.64965839708581,&quot;y&quot;:-46.33443819296912},&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6342125f-822e-4318-9715-49cddf22c118&quot;,&quot;order&quot;:&quot;6&quot;}},&quot;075bf5bd-6b85-4f19-a7ba-32c4b3e9376e&quot;:{&quot;type&quot;:&quot;FIGURE_OBJECT&quot;,&quot;id&quot;:&quot;075bf5bd-6b85-4f19-a7ba-32c4b3e9376e&quot;,&quot;relativeTransform&quot;:{&quot;translate&quot;:{&quot;x&quot;:-47.943781575000386,&quot;y&quot;:-59.426321470973065},&quot;rotate&quot;:0.5889342642437262,&quot;skewX&quot;:-2.7119083652619285e-16},&quot;opacity&quot;:1,&quot;path&quot;:{&quot;type&quot;:&quot;RECT&quot;,&quot;size&quot;:{&quot;x&quot;:7.507714690649985,&quot;y&quot;:15.283738455406649},&quot;cornerRounding&quot;:{&quot;type&quot;:&quot;ARC_LENGTH&quot;,&quot;global&quot;:2.2738500716275474},&quot;selectedObjectIds&quot;:[&quot;842fa322-dd7e-496c-89f1-8aad834d9aed&quot;]},&quot;pathStyles&quot;:[{&quot;type&quot;:&quot;FILL&quot;,&quot;fillStyle&quot;:&quot;rgb(111, 166, 235)&quot;},{&quot;type&quot;:&quot;STROKE&quot;,&quot;strokeStyle&quot;:&quot;rgba(19, 64, 86, 1)&quot;,&quot;lineWidth&quot;:0.6038230483425058,&quot;lineJoin&quot;:&quot;round&quot;}],&quot;isLocked&quot;:false,&quot;parent&quot;:{&quot;type&quot;:&quot;CHILD&quot;,&quot;parentId&quot;:&quot;6342125f-822e-4318-9715-49cddf22c118&quot;,&quot;order&quot;:&quot;7&quot;}},&quot;e8484739-94e7-4134-952b-473b937560de&quot;:{&quot;type&quot;:&quot;FIGURE_OBJECT&quot;,&quot;id&quot;:&quot;e8484739-94e7-4134-952b-473b937560de&quot;,&quot;relativeTransform&quot;:{&quot;translate&quot;:{&quot;x&quot;:1.1774549442678797,&quot;y&quot;:0.6340142007596345},&quot;rotate&quot;:0},&quot;opacity&quot;:1,&quot;path&quot;:{&quot;type&quot;:&quot;POLY_LINE&quot;,&quot;points&quot;:[{&quot;x&quot;:-58.07268167434052,&quot;y&quot;:-40.19951944340232},{&quot;x&quot;:-55.431287355517995,&quot;y&quot;:-38.30766038062618}],&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6342125f-822e-4318-9715-49cddf22c118&quot;,&quot;order&quot;:&quot;2&quot;},&quot;connectorInfo&quot;:{&quot;connectedObjects&quot;:[],&quot;type&quot;:&quot;LINE&quot;,&quot;offset&quot;:{&quot;x&quot;:0,&quot;y&quot;:0},&quot;bending&quot;:0.1,&quot;firstElementIsHead&quot;:false,&quot;customized&quot;:false}},&quot;fd3b6408-a79f-4d17-a0d0-96196b676e1b&quot;:{&quot;type&quot;:&quot;FIGURE_OBJECT&quot;,&quot;id&quot;:&quot;fd3b6408-a79f-4d17-a0d0-96196b676e1b&quot;,&quot;parent&quot;:{&quot;type&quot;:&quot;CHILD&quot;,&quot;parentId&quot;:&quot;cfb3ecab-7cd5-4294-b0a0-f4657bf64232&quot;,&quot;order&quot;:&quot;5&quot;},&quot;relativeTransform&quot;:{&quot;translate&quot;:{&quot;x&quot;:0,&quot;y&quot;:0},&quot;rotate&quot;:0}},&quot;b8aae9e4-5c74-4d55-a004-cbc4c149ca7d&quot;:{&quot;type&quot;:&quot;FIGURE_OBJECT&quot;,&quot;id&quot;:&quot;b8aae9e4-5c74-4d55-a004-cbc4c149ca7d&quot;,&quot;relativeTransform&quot;:{&quot;translate&quot;:{&quot;x&quot;:-88.74975134928884,&quot;y&quot;:-40.54413801932256},&quot;rotate&quot;:-0.6070631194334155,&quot;skewX&quot;:-1.8079389101746186e-16},&quot;opacity&quot;:1,&quot;path&quot;:{&quot;type&quot;:&quot;RECT&quot;,&quot;size&quot;:{&quot;x&quot;:-7.507714690649988,&quot;y&quot;:15.283738455406663},&quot;cornerRounding&quot;:{&quot;type&quot;:&quot;ARC_LENGTH&quot;,&quot;global&quot;:2.2738500716275483},&quot;selectedObjectIds&quot;:[&quot;842fa322-dd7e-496c-89f1-8aad834d9aed&quot;]},&quot;pathStyles&quot;:[{&quot;type&quot;:&quot;FILL&quot;,&quot;fillStyle&quot;:&quot;rgba(63, 120, 193, 1)&quot;},{&quot;type&quot;:&quot;STROKE&quot;,&quot;strokeStyle&quot;:&quot;rgba(19,54,122,1)&quot;,&quot;lineWidth&quot;:0.6038230483425059,&quot;lineJoin&quot;:&quot;round&quot;}],&quot;isLocked&quot;:false,&quot;parent&quot;:{&quot;type&quot;:&quot;CHILD&quot;,&quot;parentId&quot;:&quot;fd3b6408-a79f-4d17-a0d0-96196b676e1b&quot;,&quot;order&quot;:&quot;1&quot;}},&quot;640539b0-96f0-470c-a7b5-398b467c7476&quot;:{&quot;type&quot;:&quot;FIGURE_OBJECT&quot;,&quot;id&quot;:&quot;640539b0-96f0-470c-a7b5-398b467c7476&quot;,&quot;relativeTransform&quot;:{&quot;translate&quot;:{&quot;x&quot;:-88.6723415631744,&quot;y&quot;:-40.56467366882144},&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a(54, 90, 77, 1)&quot;},{&quot;type&quot;:&quot;STROKE&quot;,&quot;strokeStyle&quot;:&quot;rgba(16, 38, 13, 1)&quot;,&quot;lineWidth&quot;:0.6038230483425056,&quot;lineJoin&quot;:&quot;round&quot;}],&quot;isLocked&quot;:false,&quot;parent&quot;:{&quot;type&quot;:&quot;CHILD&quot;,&quot;parentId&quot;:&quot;fd3b6408-a79f-4d17-a0d0-96196b676e1b&quot;,&quot;order&quot;:&quot;3&quot;}},&quot;b5e9391c-3d61-43b8-947c-014b852c1df1&quot;:{&quot;type&quot;:&quot;FIGURE_OBJECT&quot;,&quot;id&quot;:&quot;b5e9391c-3d61-43b8-947c-014b852c1df1&quot;,&quot;relativeTransform&quot;:{&quot;translate&quot;:{&quot;x&quot;:-97.37821838525984,&quot;y&quot;:-53.656556946825376},&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84, 138, 118)&quot;},{&quot;type&quot;:&quot;STROKE&quot;,&quot;strokeStyle&quot;:&quot;rgba(16, 38, 13, 1)&quot;,&quot;lineWidth&quot;:0.6038230483425056,&quot;lineJoin&quot;:&quot;round&quot;}],&quot;isLocked&quot;:false,&quot;parent&quot;:{&quot;type&quot;:&quot;CHILD&quot;,&quot;parentId&quot;:&quot;fd3b6408-a79f-4d17-a0d0-96196b676e1b&quot;,&quot;order&quot;:&quot;5&quot;}},&quot;d8fc483f-644a-4e30-8a39-bc195219265b&quot;:{&quot;type&quot;:&quot;FIGURE_OBJECT&quot;,&quot;id&quot;:&quot;d8fc483f-644a-4e30-8a39-bc195219265b&quot;,&quot;relativeTransform&quot;:{&quot;translate&quot;:{&quot;x&quot;:-80.43495700610991,&quot;y&quot;:-46.33443819296912},&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a(63, 120, 193, 1)&quot;},{&quot;type&quot;:&quot;STROKE&quot;,&quot;strokeStyle&quot;:&quot;rgba(19,54,122,1)&quot;,&quot;lineWidth&quot;:0.6038230483425056,&quot;lineJoin&quot;:&quot;round&quot;}],&quot;isLocked&quot;:false,&quot;parent&quot;:{&quot;type&quot;:&quot;CHILD&quot;,&quot;parentId&quot;:&quot;fd3b6408-a79f-4d17-a0d0-96196b676e1b&quot;,&quot;order&quot;:&quot;6&quot;}},&quot;0b4c08de-64ea-4c2f-9d6d-3662d512340e&quot;:{&quot;type&quot;:&quot;FIGURE_OBJECT&quot;,&quot;id&quot;:&quot;0b4c08de-64ea-4c2f-9d6d-3662d512340e&quot;,&quot;relativeTransform&quot;:{&quot;translate&quot;:{&quot;x&quot;:-89.1408338281953,&quot;y&quot;:-59.426321470973065},&quot;rotate&quot;:-0.5889342642437262},&quot;opacity&quot;:1,&quot;path&quot;:{&quot;type&quot;:&quot;RECT&quot;,&quot;size&quot;:{&quot;x&quot;:7.507714690649985,&quot;y&quot;:15.283738455406656},&quot;cornerRounding&quot;:{&quot;type&quot;:&quot;ARC_LENGTH&quot;,&quot;global&quot;:2.2738500716275474},&quot;selectedObjectIds&quot;:[&quot;842fa322-dd7e-496c-89f1-8aad834d9aed&quot;]},&quot;pathStyles&quot;:[{&quot;type&quot;:&quot;FILL&quot;,&quot;fillStyle&quot;:&quot;rgb(111, 166, 235)&quot;},{&quot;type&quot;:&quot;STROKE&quot;,&quot;strokeStyle&quot;:&quot;rgba(19,54,122,1)&quot;,&quot;lineWidth&quot;:0.6038230483425056,&quot;lineJoin&quot;:&quot;round&quot;}],&quot;isLocked&quot;:false,&quot;parent&quot;:{&quot;type&quot;:&quot;CHILD&quot;,&quot;parentId&quot;:&quot;fd3b6408-a79f-4d17-a0d0-96196b676e1b&quot;,&quot;order&quot;:&quot;7&quot;},&quot;layout&quot;:{&quot;sizeRatio&quot;:{&quot;x&quot;:0.88,&quot;y&quot;:0.88},&quot;keepAspectRatio&quot;:false}},&quot;21f1c280-cd6b-43fc-98bf-7cd9c6f42cdb&quot;:{&quot;id&quot;:&quot;21f1c280-cd6b-43fc-98bf-7cd9c6f42cdb&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5.635681784530053,&quot;color&quot;:&quot;black&quot;,&quot;fontWeight&quot;:&quot;normal&quot;,&quot;fontStyle&quot;:&quot;normal&quot;,&quot;decoration&quot;:&quot;none&quot;}}]},&quot;format&quot;:&quot;BETTER_TEXT&quot;,&quot;size&quot;:{&quot;x&quot;:6.606788927771987,&quot;y&quot;:6.642053531767565},&quot;targetSize&quot;:{&quot;x&quot;:6.606788927771987,&quot;y&quot;:2}},&quot;parent&quot;:{&quot;type&quot;:&quot;CHILD&quot;,&quot;parentId&quot;:&quot;0b4c08de-64ea-4c2f-9d6d-3662d512340e&quot;,&quot;order&quot;:&quot;5&quot;}},&quot;ee636331-c484-40ca-b5fa-8c930b4877cf&quot;:{&quot;type&quot;:&quot;FIGURE_OBJECT&quot;,&quot;id&quot;:&quot;ee636331-c484-40ca-b5fa-8c930b4877cf&quot;,&quot;relativeTransform&quot;:{&quot;translate&quot;:{&quot;x&quot;:-138.26207034746358,&quot;y&quot;:0.6340142007596345},&quot;rotate&quot;:-2.4492935982947064e-16},&quot;opacity&quot;:1,&quot;path&quot;:{&quot;type&quot;:&quot;POLY_LINE&quot;,&quot;points&quot;:[{&quot;x&quot;:58.07268167434052,&quot;y&quot;:-40.19951944340232},{&quot;x&quot;:55.431287355517995,&quot;y&quot;:-38.30766038062618}],&quot;closed&quot;:false},&quot;pathStyles&quot;:[{&quot;type&quot;:&quot;FILL&quot;,&quot;fillStyle&quot;:&quot;rgba(0,0,0,0)&quot;},{&quot;type&quot;:&quot;STROKE&quot;,&quot;strokeStyle&quot;:&quot;rgba(19,54,122,1)&quot;,&quot;lineWidth&quot;:1.207646096685012,&quot;lineJoin&quot;:&quot;round&quot;}],&quot;isLocked&quot;:false,&quot;parent&quot;:{&quot;type&quot;:&quot;CHILD&quot;,&quot;parentId&quot;:&quot;fd3b6408-a79f-4d17-a0d0-96196b676e1b&quot;,&quot;order&quot;:&quot;2&quot;},&quot;connectorInfo&quot;:{&quot;connectedObjects&quot;:[],&quot;type&quot;:&quot;LINE&quot;,&quot;offset&quot;:{&quot;x&quot;:0,&quot;y&quot;:0},&quot;bending&quot;:0.1,&quot;firstElementIsHead&quot;:false,&quot;customized&quot;:false}},&quot;e66a39c2-45d5-41c3-8744-c67f625da68b&quot;:{&quot;type&quot;:&quot;FIGURE_OBJECT&quot;,&quot;id&quot;:&quot;e66a39c2-45d5-41c3-8744-c67f625da68b&quot;,&quot;parent&quot;:{&quot;type&quot;:&quot;CHILD&quot;,&quot;parentId&quot;:&quot;cfb3ecab-7cd5-4294-b0a0-f4657bf64232&quot;,&quot;order&quot;:&quot;8&quot;},&quot;relativeTransform&quot;:{&quot;translate&quot;:{&quot;x&quot;:0,&quot;y&quot;:0},&quot;rotate&quot;:0}},&quot;a7b2e830-6e9a-4d20-b583-379d1787499d&quot;:{&quot;type&quot;:&quot;FIGURE_OBJECT&quot;,&quot;id&quot;:&quot;a7b2e830-6e9a-4d20-b583-379d1787499d&quot;,&quot;relativeTransform&quot;:{&quot;translate&quot;:{&quot;x&quot;:-63.41213813849191,&quot;y&quot;:-4.37616563126979},&quot;rotate&quot;:-7.632783294297954e-17,&quot;skewX&quot;:1.110223024625157e-16},&quot;opacity&quot;:1,&quot;path&quot;:{&quot;type&quot;:&quot;RECT&quot;,&quot;size&quot;:{&quot;x&quot;:7.507714690649985,&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e66a39c2-45d5-41c3-8744-c67f625da68b&quot;,&quot;order&quot;:&quot;1&quot;}},&quot;3d26a472-cdb1-4e64-84f8-e33071d54d14&quot;:{&quot;type&quot;:&quot;FIGURE_OBJECT&quot;,&quot;id&quot;:&quot;3d26a472-cdb1-4e64-84f8-e33071d54d14&quot;,&quot;relativeTransform&quot;:{&quot;translate&quot;:{&quot;x&quot;:-63.41219750401817,&quot;y&quot;:-20.17328303265074},&quot;rotate&quot;:-7.632783294297954e-17,&quot;skewX&quot;:1.110223024625157e-16},&quot;opacity&quot;:1,&quot;path&quot;:{&quot;type&quot;:&quot;RECT&quot;,&quot;size&quot;:{&quot;x&quot;:7.507714690649985,&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e66a39c2-45d5-41c3-8744-c67f625da68b&quot;,&quot;order&quot;:&quot;2&quot;}},&quot;23cec0f9-0c4e-45c7-b3ce-091742841f76&quot;:{&quot;type&quot;:&quot;FIGURE_OBJECT&quot;,&quot;id&quot;:&quot;23cec0f9-0c4e-45c7-b3ce-091742841f76&quot;,&quot;relativeTransform&quot;:{&quot;translate&quot;:{&quot;x&quot;:-73.67247726470374,&quot;y&quot;:-4.37616563126979},&quot;rotate&quot;:0,&quot;skewX&quot;:-1.1102230246251568e-16},&quot;opacity&quot;:1,&quot;path&quot;:{&quot;type&quot;:&quot;RECT&quot;,&quot;size&quot;:{&quot;x&quot;:-7.507714690649986,&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e66a39c2-45d5-41c3-8744-c67f625da68b&quot;,&quot;order&quot;:&quot;5&quot;}},&quot;2973cb6b-eebe-4497-af93-cbe961e6f13c&quot;:{&quot;type&quot;:&quot;FIGURE_OBJECT&quot;,&quot;id&quot;:&quot;2973cb6b-eebe-4497-af93-cbe961e6f13c&quot;,&quot;relativeTransform&quot;:{&quot;translate&quot;:{&quot;x&quot;:-73.67241789917747,&quot;y&quot;:-20.17328303265074},&quot;rotate&quot;:0,&quot;skewX&quot;:-1.1102230246251568e-16},&quot;opacity&quot;:1,&quot;path&quot;:{&quot;type&quot;:&quot;RECT&quot;,&quot;size&quot;:{&quot;x&quot;:-7.507714690649986,&quot;y&quot;:15.283738455406658},&quot;cornerRounding&quot;:{&quot;type&quot;:&quot;ARC_LENGTH&quot;,&quot;global&quot;:2.273850071627548},&quot;selectedObjectIds&quot;:[&quot;842fa322-dd7e-496c-89f1-8aad834d9aed&quot;]},&quot;pathStyles&quot;:[{&quot;type&quot;:&quot;FILL&quot;,&quot;fillStyle&quot;:&quot;rgba(63, 120, 193, 1)&quot;},{&quot;type&quot;:&quot;STROKE&quot;,&quot;strokeStyle&quot;:&quot;rgba(19,54,122,1)&quot;,&quot;lineWidth&quot;:0.6038230483425058,&quot;lineJoin&quot;:&quot;round&quot;}],&quot;isLocked&quot;:false,&quot;parent&quot;:{&quot;type&quot;:&quot;CHILD&quot;,&quot;parentId&quot;:&quot;e66a39c2-45d5-41c3-8744-c67f625da68b&quot;,&quot;order&quot;:&quot;7&quot;}},&quot;2069be01-37d8-449c-9a7e-bc5c8bab75ec&quot;:{&quot;type&quot;:&quot;FIGURE_OBJECT&quot;,&quot;id&quot;:&quot;2069be01-37d8-449c-9a7e-bc5c8bab75ec&quot;,&quot;parent&quot;:{&quot;type&quot;:&quot;CHILD&quot;,&quot;parentId&quot;:&quot;95ca154b-6e15-4f0a-9c22-d9d73fa220ba&quot;,&quot;order&quot;:&quot;05&quot;},&quot;relativeTransform&quot;:{&quot;translate&quot;:{&quot;x&quot;:-121.65405544634649,&quot;y&quot;:172.29806676304958},&quot;rotate&quot;:0,&quot;skewX&quot;:0,&quot;scale&quot;:{&quot;x&quot;:1,&quot;y&quot;:1}}},&quot;fae18c11-a87c-4a7e-8666-399e2137f203&quot;:{&quot;type&quot;:&quot;FIGURE_OBJECT&quot;,&quot;id&quot;:&quot;fae18c11-a87c-4a7e-8666-399e2137f203&quot;,&quot;relativeTransform&quot;:{&quot;translate&quot;:{&quot;x&quot;:5.552343187612176,&quot;y&quot;:-166.05814142886473},&quot;rotate&quot;:0.43633231299858255,&quot;skewX&quot;:2.1044715343811802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2069be01-37d8-449c-9a7e-bc5c8bab75ec&quot;,&quot;order&quot;:&quot;5&quot;}},&quot;3ea40586-5809-4880-b7e3-385f8dec359d&quot;:{&quot;type&quot;:&quot;FIGURE_OBJECT&quot;,&quot;id&quot;:&quot;3ea40586-5809-4880-b7e3-385f8dec359d&quot;,&quot;relativeTransform&quot;:{&quot;translate&quot;:{&quot;x&quot;:12.273957416898247,&quot;y&quot;:-165.8818906919093},&quot;rotate&quot;:0,&quot;skewX&quot;:0,&quot;scale&quot;:{&quot;x&quot;:1,&quot;y&quot;:1}},&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2069be01-37d8-449c-9a7e-bc5c8bab75ec&quot;,&quot;order&quot;:&quot;2&quot;},&quot;connectorInfo&quot;:{&quot;connectedObjects&quot;:[],&quot;type&quot;:&quot;LINE&quot;,&quot;offset&quot;:{&quot;x&quot;:0,&quot;y&quot;:0},&quot;bending&quot;:0.1,&quot;firstElementIsHead&quot;:true,&quot;customized&quot;:false}},&quot;e849cd5f-baa2-4341-a31c-ab9a4f52b363&quot;:{&quot;type&quot;:&quot;FIGURE_OBJECT&quot;,&quot;id&quot;:&quot;e849cd5f-baa2-4341-a31c-ab9a4f52b363&quot;,&quot;parent&quot;:{&quot;type&quot;:&quot;CHILD&quot;,&quot;parentId&quot;:&quot;95ca154b-6e15-4f0a-9c22-d9d73fa220ba&quot;,&quot;order&quot;:&quot;1&quot;},&quot;relativeTransform&quot;:{&quot;translate&quot;:{&quot;x&quot;:-121.65405544634649,&quot;y&quot;:189.29806676304958},&quot;rotate&quot;:0,&quot;skewX&quot;:0,&quot;scale&quot;:{&quot;x&quot;:1,&quot;y&quot;:1}}},&quot;6aa8f9a8-1a4e-4424-95ce-193ebc1cad2e&quot;:{&quot;type&quot;:&quot;FIGURE_OBJECT&quot;,&quot;id&quot;:&quot;6aa8f9a8-1a4e-4424-95ce-193ebc1cad2e&quot;,&quot;relativeTransform&quot;:{&quot;translate&quot;:{&quot;x&quot;:5.552343187612176,&quot;y&quot;:-166.05814142886473},&quot;rotate&quot;:0.43633231299858255,&quot;skewX&quot;:2.1044715343811802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e849cd5f-baa2-4341-a31c-ab9a4f52b363&quot;,&quot;order&quot;:&quot;5&quot;}},&quot;5c541620-874b-46bb-855f-89a8630bc01c&quot;:{&quot;type&quot;:&quot;FIGURE_OBJECT&quot;,&quot;id&quot;:&quot;5c541620-874b-46bb-855f-89a8630bc01c&quot;,&quot;relativeTransform&quot;:{&quot;translate&quot;:{&quot;x&quot;:12.273957416898247,&quot;y&quot;:-165.8818906919093},&quot;rotate&quot;:0,&quot;skewX&quot;:0,&quot;scale&quot;:{&quot;x&quot;:1,&quot;y&quot;:1}},&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e849cd5f-baa2-4341-a31c-ab9a4f52b363&quot;,&quot;order&quot;:&quot;2&quot;},&quot;connectorInfo&quot;:{&quot;connectedObjects&quot;:[],&quot;type&quot;:&quot;LINE&quot;,&quot;offset&quot;:{&quot;x&quot;:0,&quot;y&quot;:0},&quot;bending&quot;:0.1,&quot;firstElementIsHead&quot;:true,&quot;customized&quot;:false}},&quot;9d2ef7d3-6c97-4d2a-a61c-c1b5f8fc4ed2&quot;:{&quot;type&quot;:&quot;FIGURE_OBJECT&quot;,&quot;id&quot;:&quot;9d2ef7d3-6c97-4d2a-a61c-c1b5f8fc4ed2&quot;,&quot;parent&quot;:{&quot;type&quot;:&quot;CHILD&quot;,&quot;parentId&quot;:&quot;95ca154b-6e15-4f0a-9c22-d9d73fa220ba&quot;,&quot;order&quot;:&quot;3&quot;},&quot;relativeTransform&quot;:{&quot;translate&quot;:{&quot;x&quot;:-70.55680184161392,&quot;y&quot;:166.3980667630496},&quot;rotate&quot;:-2.4492935982947064e-16,&quot;skewX&quot;:0,&quot;scale&quot;:{&quot;x&quot;:1,&quot;y&quot;:1}}},&quot;7bad50cd-38c0-4cb0-99c4-cba9638b108e&quot;:{&quot;type&quot;:&quot;FIGURE_OBJECT&quot;,&quot;id&quot;:&quot;7bad50cd-38c0-4cb0-99c4-cba9638b108e&quot;,&quot;relativeTransform&quot;:{&quot;translate&quot;:{&quot;x&quot;:-5.552343187612176,&quot;y&quot;:-166.05814142886473},&quot;rotate&quot;:-0.43633231299858216,&quot;skewX&quot;:-2.220446049250313e-16,&quot;scale&quot;:{&quot;x&quot;:1,&quot;y&quot;:1}},&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9d2ef7d3-6c97-4d2a-a61c-c1b5f8fc4ed2&quot;,&quot;order&quot;:&quot;5&quot;}},&quot;9df39653-2512-47c3-bef2-5e9a63027d63&quot;:{&quot;type&quot;:&quot;FIGURE_OBJECT&quot;,&quot;id&quot;:&quot;9df39653-2512-47c3-bef2-5e9a63027d63&quot;,&quot;relativeTransform&quot;:{&quot;translate&quot;:{&quot;x&quot;:-12.273957416898247,&quot;y&quot;:-165.8818906919093},&quot;rotate&quot;:6.283185307179586},&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9d2ef7d3-6c97-4d2a-a61c-c1b5f8fc4ed2&quot;,&quot;order&quot;:&quot;2&quot;},&quot;connectorInfo&quot;:{&quot;connectedObjects&quot;:[],&quot;type&quot;:&quot;LINE&quot;,&quot;offset&quot;:{&quot;x&quot;:0,&quot;y&quot;:0},&quot;bending&quot;:0.1,&quot;firstElementIsHead&quot;:true,&quot;customized&quot;:false}},&quot;00df8bb2-2129-4df0-9d4a-1e8b3c735552&quot;:{&quot;type&quot;:&quot;FIGURE_OBJECT&quot;,&quot;id&quot;:&quot;00df8bb2-2129-4df0-9d4a-1e8b3c735552&quot;,&quot;parent&quot;:{&quot;type&quot;:&quot;CHILD&quot;,&quot;parentId&quot;:&quot;95ca154b-6e15-4f0a-9c22-d9d73fa220ba&quot;,&quot;order&quot;:&quot;5&quot;},&quot;relativeTransform&quot;:{&quot;translate&quot;:{&quot;x&quot;:-70.55680184161392,&quot;y&quot;:183.3980667630496},&quot;rotate&quot;:-2.4492935982947064e-16,&quot;skewX&quot;:0,&quot;scale&quot;:{&quot;x&quot;:1,&quot;y&quot;:1}}},&quot;770ab1b9-b973-4119-921d-cb9255c7ab28&quot;:{&quot;type&quot;:&quot;FIGURE_OBJECT&quot;,&quot;id&quot;:&quot;770ab1b9-b973-4119-921d-cb9255c7ab28&quot;,&quot;relativeTransform&quot;:{&quot;translate&quot;:{&quot;x&quot;:-5.552343187612176,&quot;y&quot;:-166.05814142886473},&quot;rotate&quot;:5.846852994181004,&quot;skewX&quot;:-2.220446049250313e-16},&quot;opacity&quot;:1,&quot;path&quot;:{&quot;type&quot;:&quot;STAR_POLY&quot;,&quot;size&quot;:{&quot;x&quot;:-14,&quot;y&quot;:13.179234039962006},&quot;startAngle&quot;:-1.5707963267948966,&quot;corners&quot;:8,&quot;starRadiusRatio&quot;:0.5945755681277395,&quot;cornerRounding&quot;:{&quot;type&quot;:&quot;ARC_LENGTH&quot;,&quot;global&quot;:0.47504006357354867},&quot;selectedObjectIds&quot;:[&quot;303d1bb2-d3cf-4b49-82ed-6f5d7d6de796&quot;]},&quot;pathStyles&quot;:[{&quot;type&quot;:&quot;FILL&quot;,&quot;fillStyle&quot;:&quot;rgba(209, 31, 31, 1)&quot;},{&quot;type&quot;:&quot;STROKE&quot;,&quot;strokeStyle&quot;:&quot;rgba(88, 0, 0, 1)&quot;,&quot;lineWidth&quot;:0.6573982730025754,&quot;lineJoin&quot;:&quot;round&quot;}],&quot;isLocked&quot;:false,&quot;parent&quot;:{&quot;type&quot;:&quot;CHILD&quot;,&quot;parentId&quot;:&quot;00df8bb2-2129-4df0-9d4a-1e8b3c735552&quot;,&quot;order&quot;:&quot;5&quot;}},&quot;c1c94479-8626-4284-adce-290639b1975b&quot;:{&quot;type&quot;:&quot;FIGURE_OBJECT&quot;,&quot;id&quot;:&quot;c1c94479-8626-4284-adce-290639b1975b&quot;,&quot;relativeTransform&quot;:{&quot;translate&quot;:{&quot;x&quot;:-12.273957416898247,&quot;y&quot;:-165.8818906919093},&quot;rotate&quot;:6.283185307179586},&quot;opacity&quot;:1,&quot;path&quot;:{&quot;type&quot;:&quot;POLY_LINE&quot;,&quot;points&quot;:[{&quot;x&quot;:5.300000000000001,&quot;y&quot;:0},{&quot;x&quot;:-5.300000000000001,&quot;y&quot;:0}],&quot;closed&quot;:false},&quot;pathStyles&quot;:[{&quot;type&quot;:&quot;FILL&quot;,&quot;fillStyle&quot;:&quot;rgba(0,0,0,0)&quot;},{&quot;type&quot;:&quot;STROKE&quot;,&quot;strokeStyle&quot;:&quot;rgba(88, 0, 0, 1)&quot;,&quot;lineWidth&quot;:2,&quot;lineJoin&quot;:&quot;round&quot;}],&quot;isLocked&quot;:false,&quot;parent&quot;:{&quot;type&quot;:&quot;CHILD&quot;,&quot;parentId&quot;:&quot;00df8bb2-2129-4df0-9d4a-1e8b3c735552&quot;,&quot;order&quot;:&quot;2&quot;},&quot;connectorInfo&quot;:{&quot;connectedObjects&quot;:[],&quot;type&quot;:&quot;LINE&quot;,&quot;offset&quot;:{&quot;x&quot;:0,&quot;y&quot;:0},&quot;bending&quot;:0.1,&quot;firstElementIsHead&quot;:true,&quot;customized&quot;:false}},&quot;317f408c-f647-441b-8461-ba9024b157e0&quot;:{&quot;type&quot;:&quot;FIGURE_OBJECT&quot;,&quot;id&quot;:&quot;317f408c-f647-441b-8461-ba9024b157e0&quot;,&quot;parent&quot;:{&quot;type&quot;:&quot;CHILD&quot;,&quot;parentId&quot;:&quot;3cf57611-3a93-4558-8931-495e4154bc58&quot;,&quot;order&quot;:&quot;99999999996&quot;},&quot;relativeTransform&quot;:{&quot;translate&quot;:{&quot;x&quot;:367.2375879175557,&quot;y&quot;:-366.6855982838241},&quot;rotate&quot;:0,&quot;skewX&quot;:0,&quot;scale&quot;:{&quot;x&quot;:1,&quot;y&quot;:1}}},&quot;28946807-257d-44a0-b0b4-70aaaa7a9bec&quot;:{&quot;type&quot;:&quot;FIGURE_OBJECT&quot;,&quot;id&quot;:&quot;28946807-257d-44a0-b0b4-70aaaa7a9bec&quot;,&quot;parent&quot;:{&quot;type&quot;:&quot;CHILD&quot;,&quot;parentId&quot;:&quot;317f408c-f647-441b-8461-ba9024b157e0&quot;,&quot;order&quot;:&quot;2&quot;},&quot;relativeTransform&quot;:{&quot;translate&quot;:{&quot;x&quot;:10.19305539028042,&quot;y&quot;:151.48572691090965},&quot;rotate&quot;:0,&quot;skewX&quot;:0,&quot;scale&quot;:{&quot;x&quot;:1,&quot;y&quot;:1}}},&quot;3cdf5f75-e6fb-4dcf-b706-4ebab58672a5&quot;:{&quot;type&quot;:&quot;FIGURE_OBJECT&quot;,&quot;id&quot;:&quot;3cdf5f75-e6fb-4dcf-b706-4ebab58672a5&quot;,&quot;relativeTransform&quot;:{&quot;translate&quot;:{&quot;x&quot;:0,&quot;y&quot;:0},&quot;rotate&quot;:0,&quot;skewX&quot;:0,&quot;scale&quot;:{&quot;x&quot;:1,&quot;y&quot;:1}},&quot;opacity&quot;:1,&quot;path&quot;:{&quot;type&quot;:&quot;POLY_LINE&quot;,&quot;points&quot;:[{&quot;x&quot;:-65.51953152226694,&quot;y&quot;:-43.01649238528467},{&quot;x&quot;:-68.191856369553,&quot;y&quot;:-38.51737327032089},{&quot;x&quot;:-68.22842201368495,&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28946807-257d-44a0-b0b4-70aaaa7a9bec&quot;,&quot;order&quot;:&quot;1&quot;},&quot;connectorInfo&quot;:{&quot;type&quot;:&quot;ELBOW&quot;,&quot;offset&quot;:{&quot;x&quot;:0,&quot;y&quot;:0},&quot;bending&quot;:0.1,&quot;customized&quot;:true,&quot;connectedObjectAtLineStart&quot;:{&quot;objectId&quot;:&quot;8be73e83-e927-4a7f-b9a7-14865cbe5a48&quot;,&quot;coordinates&quot;:{&quot;x&quot;:0.5,&quot;y&quot;:1}},&quot;connectedObjectAtLineEnd&quot;:{&quot;objectId&quot;:&quot;6af9c0b6-507a-448c-90ea-322ab79539ab&quot;,&quot;coordinates&quot;:{&quot;x&quot;:0.5,&quot;y&quot;:0}}}},&quot;ab07808d-2eb1-482e-8bdc-0cc5f41a15c2&quot;:{&quot;type&quot;:&quot;FIGURE_OBJECT&quot;,&quot;id&quot;:&quot;ab07808d-2eb1-482e-8bdc-0cc5f41a15c2&quot;,&quot;relativeTransform&quot;:{&quot;translate&quot;:{&quot;x&quot;:0,&quot;y&quot;:0},&quot;rotate&quot;:0,&quot;skewX&quot;:0,&quot;scale&quot;:{&quot;x&quot;:1,&quot;y&quot;:1}},&quot;opacity&quot;:1,&quot;path&quot;:{&quot;type&quot;:&quot;POLY_LINE&quot;,&quot;points&quot;:[{&quot;x&quot;:-81.97680765948542,&quot;y&quot;:-43.016492385284664},{&quot;x&quot;:-79.30448281219932,&quot;y&quot;:-38.51737327032091},{&quot;x&quot;:-79.26791716806734,&quot;y&quot;:-29.927742949991373}],&quot;closed&quot;:false,&quot;cornerRounding&quot;:{&quot;type&quot;:&quot;ARC_LENGTH&quot;,&quot;global&quot;:2.734512354714258},&quot;selectedObjectIds&quot;:[&quot;86d43ec8-2a69-4672-9021-ca6b04f1f14d&quot;]},&quot;pathStyles&quot;:[{&quot;type&quot;:&quot;FILL&quot;,&quot;fillStyle&quot;:&quot;rgba(0,0,0,0)&quot;},{&quot;type&quot;:&quot;STROKE&quot;,&quot;strokeStyle&quot;:&quot;rgba(19,54,122,1)&quot;,&quot;lineWidth&quot;:2.2738942009464465,&quot;lineJoin&quot;:&quot;round&quot;}],&quot;isLocked&quot;:false,&quot;parent&quot;:{&quot;type&quot;:&quot;CHILD&quot;,&quot;parentId&quot;:&quot;28946807-257d-44a0-b0b4-70aaaa7a9bec&quot;,&quot;order&quot;:&quot;3&quot;},&quot;connectorInfo&quot;:{&quot;type&quot;:&quot;ELBOW&quot;,&quot;offset&quot;:{&quot;x&quot;:0,&quot;y&quot;:0},&quot;bending&quot;:0.1,&quot;customized&quot;:true,&quot;connectedObjectAtLineStart&quot;:{&quot;objectId&quot;:&quot;8125b0f8-d61a-482d-a316-4c6b26ad22bd&quot;,&quot;coordinates&quot;:{&quot;x&quot;:0.5,&quot;y&quot;:1}},&quot;connectedObjectAtLineEnd&quot;:{&quot;objectId&quot;:&quot;cb4b0d8e-def7-4b4b-b75c-be6c8147e770&quot;,&quot;coordinates&quot;:{&quot;x&quot;:0.5,&quot;y&quot;:0}}}},&quot;6704b5ad-f546-4006-9528-dfbf28223047&quot;:{&quot;type&quot;:&quot;FIGURE_OBJECT&quot;,&quot;id&quot;:&quot;6704b5ad-f546-4006-9528-dfbf28223047&quot;,&quot;relativeTransform&quot;:{&quot;translate&quot;:{&quot;x&quot;:-73.8065413541106,&quot;y&quot;:-36.74021089543779},&quot;rotate&quot;:-2.2891783532969305e-16},&quot;opacity&quot;:1,&quot;path&quot;:{&quot;type&quot;:&quot;POLY_LINE&quot;,&quot;points&quot;:[{&quot;x&quot;:5.099948875050362,&quot;y&quot;:0},{&quot;x&quot;:-5.099948875050362,&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28946807-257d-44a0-b0b4-70aaaa7a9bec&quot;,&quot;order&quot;:&quot;6&quot;},&quot;connectorInfo&quot;:{&quot;connectedObjects&quot;:[],&quot;type&quot;:&quot;LINE&quot;,&quot;offset&quot;:{&quot;x&quot;:0,&quot;y&quot;:0},&quot;bending&quot;:0.1,&quot;firstElementIsHead&quot;:true,&quot;customized&quot;:false}},&quot;d1883c1b-0a49-4223-9ad5-adf57d42d65d&quot;:{&quot;type&quot;:&quot;FIGURE_OBJECT&quot;,&quot;id&quot;:&quot;d1883c1b-0a49-4223-9ad5-adf57d42d65d&quot;,&quot;relativeTransform&quot;:{&quot;translate&quot;:{&quot;x&quot;:-73.80643810770087,&quot;y&quot;:-33.360227915587714},&quot;rotate&quot;:-2.2891783532969305e-16},&quot;opacity&quot;:1,&quot;path&quot;:{&quot;type&quot;:&quot;POLY_LINE&quot;,&quot;points&quot;:[{&quot;x&quot;:5.100052121460104,&quot;y&quot;:0},{&quot;x&quot;:-5.100052121460104,&quot;y&quot;:0}],&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28946807-257d-44a0-b0b4-70aaaa7a9bec&quot;,&quot;order&quot;:&quot;7&quot;},&quot;connectorInfo&quot;:{&quot;connectedObjects&quot;:[],&quot;type&quot;:&quot;LINE&quot;,&quot;offset&quot;:{&quot;x&quot;:0,&quot;y&quot;:0},&quot;bending&quot;:0.1,&quot;firstElementIsHead&quot;:true,&quot;customized&quot;:false}},&quot;69891106-4059-426f-8dd9-25b7a3e9f358&quot;:{&quot;type&quot;:&quot;FIGURE_OBJECT&quot;,&quot;id&quot;:&quot;69891106-4059-426f-8dd9-25b7a3e9f358&quot;,&quot;parent&quot;:{&quot;type&quot;:&quot;CHILD&quot;,&quot;parentId&quot;:&quot;28946807-257d-44a0-b0b4-70aaaa7a9bec&quot;,&quot;order&quot;:&quot;2&quot;},&quot;relativeTransform&quot;:{&quot;translate&quot;:{&quot;x&quot;:0,&quot;y&quot;:0},&quot;rotate&quot;:0}},&quot;1dd22181-b8b8-4c92-87ca-1d0fceade025&quot;:{&quot;type&quot;:&quot;FIGURE_OBJECT&quot;,&quot;id&quot;:&quot;1dd22181-b8b8-4c92-87ca-1d0fceade025&quot;,&quot;relativeTransform&quot;:{&quot;translate&quot;:{&quot;x&quot;:-52.005948893902975,&quot;y&quot;:-43.623508849194856},&quot;rotate&quot;:0.6070631194334155,&quot;skewX&quot;:1.8079389101746186e-16},&quot;opacity&quot;:1,&quot;path&quot;:{&quot;type&quot;:&quot;RECT&quot;,&quot;size&quot;:{&quot;x&quot;:8.07793368522753,&quot;y&quot;:16.444554806923293},&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69891106-4059-426f-8dd9-25b7a3e9f358&quot;,&quot;order&quot;:&quot;1&quot;}},&quot;02867223-f48f-486b-8af9-cc8351eb87a2&quot;:{&quot;type&quot;:&quot;FIGURE_OBJECT&quot;,&quot;id&quot;:&quot;02867223-f48f-486b-8af9-cc8351eb87a2&quot;,&quot;relativeTransform&quot;:{&quot;translate&quot;:{&quot;x&quot;:-52.089238036416425,&quot;y&quot;:-43.64560420332994},&quot;rotate&quot;:0.5889342642437262,&quot;skewX&quot;:-1.8079389101746191e-16},&quot;opacity&quot;:1,&quot;path&quot;:{&quot;type&quot;:&quot;RECT&quot;,&quot;size&quot;:{&quot;x&quot;:8.077933685227531,&quot;y&quot;:16.444554806923293},&quot;cornerRounding&quot;:{&quot;type&quot;:&quot;ARC_LENGTH&quot;,&quot;global&quot;:2.4465514268453084},&quot;selectedObjectIds&quot;:[&quot;842fa322-dd7e-496c-89f1-8aad834d9aed&quot;]},&quot;pathStyles&quot;:[{&quot;type&quot;:&quot;FILL&quot;,&quot;fillStyle&quot;:&quot;rgba(54, 90, 77, 1)&quot;},{&quot;type&quot;:&quot;STROKE&quot;,&quot;strokeStyle&quot;:&quot;rgba(16, 38, 13, 1)&quot;,&quot;lineWidth&quot;:0.6496840574132704,&quot;lineJoin&quot;:&quot;round&quot;}],&quot;isLocked&quot;:false,&quot;parent&quot;:{&quot;type&quot;:&quot;CHILD&quot;,&quot;parentId&quot;:&quot;69891106-4059-426f-8dd9-25b7a3e9f358&quot;,&quot;order&quot;:&quot;3&quot;}},&quot;661af068-bd63-4438-bf75-ac5c5d078567&quot;:{&quot;type&quot;:&quot;FIGURE_OBJECT&quot;,&quot;id&quot;:&quot;661af068-bd63-4438-bf75-ac5c5d078567&quot;,&quot;relativeTransform&quot;:{&quot;translate&quot;:{&quot;x&quot;:-42.722140518959094,&quot;y&quot;:-57.731830077917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3,&quot;lineJoin&quot;:&quot;round&quot;}],&quot;isLocked&quot;:false,&quot;parent&quot;:{&quot;type&quot;:&quot;CHILD&quot;,&quot;parentId&quot;:&quot;69891106-4059-426f-8dd9-25b7a3e9f358&quot;,&quot;order&quot;:&quot;5&quot;}},&quot;8be73e83-e927-4a7f-b9a7-14865cbe5a48&quot;:{&quot;type&quot;:&quot;FIGURE_OBJECT&quot;,&quot;id&quot;:&quot;8be73e83-e927-4a7f-b9a7-14865cbe5a48&quot;,&quot;relativeTransform&quot;:{&quot;translate&quot;:{&quot;x&quot;:-60.9522607981303,&quot;y&quot;:-49.85358854022649},&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69891106-4059-426f-8dd9-25b7a3e9f358&quot;,&quot;order&quot;:&quot;6&quot;}},&quot;786111cd-3191-4208-ad48-575b1b90d6c2&quot;:{&quot;type&quot;:&quot;FIGURE_OBJECT&quot;,&quot;id&quot;:&quot;786111cd-3191-4208-ad48-575b1b90d6c2&quot;,&quot;relativeTransform&quot;:{&quot;translate&quot;:{&quot;x&quot;:-51.585163280672965,&quot;y&quot;:-63.93981441481406},&quot;rotate&quot;:0.5889342642437262,&quot;skewX&quot;:-1.8079389101746191e-16},&quot;opacity&quot;:1,&quot;path&quot;:{&quot;type&quot;:&quot;RECT&quot;,&quot;size&quot;:{&quot;x&quot;:8.07793368522753,&quot;y&quot;:16.444554806923282},&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 64, 86, 1)&quot;,&quot;lineWidth&quot;:0.6496840574132703,&quot;lineJoin&quot;:&quot;round&quot;}],&quot;isLocked&quot;:false,&quot;parent&quot;:{&quot;type&quot;:&quot;CHILD&quot;,&quot;parentId&quot;:&quot;69891106-4059-426f-8dd9-25b7a3e9f358&quot;,&quot;order&quot;:&quot;7&quot;}},&quot;a0ec273a-2ccc-4904-ac03-19f3cc5e21d6&quot;:{&quot;type&quot;:&quot;FIGURE_OBJECT&quot;,&quot;id&quot;:&quot;a0ec273a-2ccc-4904-ac03-19f3cc5e21d6&quot;,&quot;relativeTransform&quot;:{&quot;translate&quot;:{&quot;x&quot;:1.2668839119558701,&quot;y&quot;:0.6821682602839376},&quot;rotate&quot;:0},&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69891106-4059-426f-8dd9-25b7a3e9f358&quot;,&quot;order&quot;:&quot;2&quot;},&quot;connectorInfo&quot;:{&quot;connectedObjects&quot;:[],&quot;type&quot;:&quot;LINE&quot;,&quot;offset&quot;:{&quot;x&quot;:0,&quot;y&quot;:0},&quot;bending&quot;:0.1,&quot;firstElementIsHead&quot;:false,&quot;customized&quot;:false}},&quot;4aa1f639-c4b0-4c94-a567-75ad5d92aec8&quot;:{&quot;type&quot;:&quot;FIGURE_OBJECT&quot;,&quot;id&quot;:&quot;4aa1f639-c4b0-4c94-a567-75ad5d92aec8&quot;,&quot;parent&quot;:{&quot;type&quot;:&quot;CHILD&quot;,&quot;parentId&quot;:&quot;28946807-257d-44a0-b0b4-70aaaa7a9bec&quot;,&quot;order&quot;:&quot;5&quot;},&quot;relativeTransform&quot;:{&quot;translate&quot;:{&quot;x&quot;:0,&quot;y&quot;:0},&quot;rotate&quot;:0}},&quot;590b9e33-1d27-4e18-b72c-f41d2d50a36d&quot;:{&quot;type&quot;:&quot;FIGURE_OBJECT&quot;,&quot;id&quot;:&quot;590b9e33-1d27-4e18-b72c-f41d2d50a36d&quot;,&quot;relativeTransform&quot;:{&quot;translate&quot;:{&quot;x&quot;:-95.49039028784941,&quot;y&quot;:-43.623508849194856},&quot;rotate&quot;:-0.6070631194334155,&quot;skewX&quot;:-1.8079389101746186e-16},&quot;opacity&quot;:1,&quot;path&quot;:{&quot;type&quot;:&quot;RECT&quot;,&quot;size&quot;:{&quot;x&quot;:-8.077933685227531,&quot;y&quot;:16.444554806923293},&quot;cornerRounding&quot;:{&quot;type&quot;:&quot;ARC_LENGTH&quot;,&quot;global&quot;:2.446551426845308},&quot;selectedObjectIds&quot;:[&quot;842fa322-dd7e-496c-89f1-8aad834d9aed&quot;]},&quot;pathStyles&quot;:[{&quot;type&quot;:&quot;FILL&quot;,&quot;fillStyle&quot;:&quot;rgba(63, 120, 193, 1)&quot;},{&quot;type&quot;:&quot;STROKE&quot;,&quot;strokeStyle&quot;:&quot;rgba(19,54,122,1)&quot;,&quot;lineWidth&quot;:0.6496840574132704,&quot;lineJoin&quot;:&quot;round&quot;}],&quot;isLocked&quot;:false,&quot;parent&quot;:{&quot;type&quot;:&quot;CHILD&quot;,&quot;parentId&quot;:&quot;4aa1f639-c4b0-4c94-a567-75ad5d92aec8&quot;,&quot;order&quot;:&quot;1&quot;}},&quot;6d2dcb74-abf7-462c-9c91-6ea28723992d&quot;:{&quot;type&quot;:&quot;FIGURE_OBJECT&quot;,&quot;id&quot;:&quot;6d2dcb74-abf7-462c-9c91-6ea28723992d&quot;,&quot;relativeTransform&quot;:{&quot;translate&quot;:{&quot;x&quot;:-95.40710114533591,&quot;y&quot;:-43.64560420332994},&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54, 90, 77, 1)&quot;},{&quot;type&quot;:&quot;STROKE&quot;,&quot;strokeStyle&quot;:&quot;rgba(16, 38, 13, 1)&quot;,&quot;lineWidth&quot;:0.6496840574132702,&quot;lineJoin&quot;:&quot;round&quot;}],&quot;isLocked&quot;:false,&quot;parent&quot;:{&quot;type&quot;:&quot;CHILD&quot;,&quot;parentId&quot;:&quot;4aa1f639-c4b0-4c94-a567-75ad5d92aec8&quot;,&quot;order&quot;:&quot;3&quot;}},&quot;aea1610e-14be-4ff9-9ec0-89d8d7707469&quot;:{&quot;type&quot;:&quot;FIGURE_OBJECT&quot;,&quot;id&quot;:&quot;aea1610e-14be-4ff9-9ec0-89d8d7707469&quot;,&quot;relativeTransform&quot;:{&quot;translate&quot;:{&quot;x&quot;:-104.77419866279328,&quot;y&quot;:-57.731830077917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84, 138, 118)&quot;},{&quot;type&quot;:&quot;STROKE&quot;,&quot;strokeStyle&quot;:&quot;rgba(16, 38, 13, 1)&quot;,&quot;lineWidth&quot;:0.6496840574132702,&quot;lineJoin&quot;:&quot;round&quot;}],&quot;isLocked&quot;:false,&quot;parent&quot;:{&quot;type&quot;:&quot;CHILD&quot;,&quot;parentId&quot;:&quot;4aa1f639-c4b0-4c94-a567-75ad5d92aec8&quot;,&quot;order&quot;:&quot;5&quot;}},&quot;8125b0f8-d61a-482d-a316-4c6b26ad22bd&quot;:{&quot;type&quot;:&quot;FIGURE_OBJECT&quot;,&quot;id&quot;:&quot;8125b0f8-d61a-482d-a316-4c6b26ad22bd&quot;,&quot;relativeTransform&quot;:{&quot;translate&quot;:{&quot;x&quot;:-86.54407838362206,&quot;y&quot;:-49.85358854022649},&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a(63, 120, 193, 1)&quot;},{&quot;type&quot;:&quot;STROKE&quot;,&quot;strokeStyle&quot;:&quot;rgba(19,54,122,1)&quot;,&quot;lineWidth&quot;:0.6496840574132702,&quot;lineJoin&quot;:&quot;round&quot;}],&quot;isLocked&quot;:false,&quot;parent&quot;:{&quot;type&quot;:&quot;CHILD&quot;,&quot;parentId&quot;:&quot;4aa1f639-c4b0-4c94-a567-75ad5d92aec8&quot;,&quot;order&quot;:&quot;6&quot;}},&quot;bba75d62-5b73-41bb-bb73-5404542b8358&quot;:{&quot;type&quot;:&quot;FIGURE_OBJECT&quot;,&quot;id&quot;:&quot;bba75d62-5b73-41bb-bb73-5404542b8358&quot;,&quot;relativeTransform&quot;:{&quot;translate&quot;:{&quot;x&quot;:-95.91117590107939,&quot;y&quot;:-63.93981441481406},&quot;rotate&quot;:-0.5889342642437262},&quot;opacity&quot;:1,&quot;path&quot;:{&quot;type&quot;:&quot;RECT&quot;,&quot;size&quot;:{&quot;x&quot;:8.07793368522753,&quot;y&quot;:16.444554806923286},&quot;cornerRounding&quot;:{&quot;type&quot;:&quot;ARC_LENGTH&quot;,&quot;global&quot;:2.446551426845307},&quot;selectedObjectIds&quot;:[&quot;842fa322-dd7e-496c-89f1-8aad834d9aed&quot;]},&quot;pathStyles&quot;:[{&quot;type&quot;:&quot;FILL&quot;,&quot;fillStyle&quot;:&quot;rgb(111, 166, 235)&quot;},{&quot;type&quot;:&quot;STROKE&quot;,&quot;strokeStyle&quot;:&quot;rgba(19,54,122,1)&quot;,&quot;lineWidth&quot;:0.6496840574132702,&quot;lineJoin&quot;:&quot;round&quot;}],&quot;isLocked&quot;:false,&quot;parent&quot;:{&quot;type&quot;:&quot;CHILD&quot;,&quot;parentId&quot;:&quot;4aa1f639-c4b0-4c94-a567-75ad5d92aec8&quot;,&quot;order&quot;:&quot;7&quot;},&quot;layout&quot;:{&quot;sizeRatio&quot;:{&quot;x&quot;:0.88,&quot;y&quot;:0.88},&quot;keepAspectRatio&quot;:false}},&quot;148504e2-4112-44e9-bcc1-79d1ff114326&quot;:{&quot;id&quot;:&quot;148504e2-4112-44e9-bcc1-79d1ff114326&quot;,&quot;type&quot;:&quot;FIGURE_OBJECT&quot;,&quot;relativeTransform&quot;:{&quot;translate&quot;:{&quot;x&quot;:0,&quot;y&quot;:0},&quot;rotate&quot;:0,&quot;skewX&quot;:1.8779195642309796e-16},&quot;text&quot;:{&quot;textData&quot;:{&quot;lineSpacing&quot;:&quot;normal&quot;,&quot;alignment&quot;:&quot;center&quot;,&quot;verticalAlign&quot;:&quot;TOP&quot;,&quot;lines&quot;:[{&quot;runs&quot;:[],&quot;text&quot;:&quot;&quot;,&quot;baseStyle&quot;:{&quot;fontFamily&quot;:&quot;Roboto&quot;,&quot;fontSize&quot;:6.063717869190523,&quot;color&quot;:&quot;black&quot;,&quot;fontWeight&quot;:&quot;normal&quot;,&quot;fontStyle&quot;:&quot;normal&quot;,&quot;decoration&quot;:&quot;none&quot;}}]},&quot;format&quot;:&quot;BETTER_TEXT&quot;,&quot;size&quot;:{&quot;x&quot;:7.108581643000225,&quot;y&quot;:7.146524631545975},&quot;targetSize&quot;:{&quot;x&quot;:7.108581643000225,&quot;y&quot;:2}},&quot;parent&quot;:{&quot;type&quot;:&quot;CHILD&quot;,&quot;parentId&quot;:&quot;bba75d62-5b73-41bb-bb73-5404542b8358&quot;,&quot;order&quot;:&quot;5&quot;}},&quot;25e14fcb-aec9-4c6e-a7b3-69ff5044a6d5&quot;:{&quot;type&quot;:&quot;FIGURE_OBJECT&quot;,&quot;id&quot;:&quot;25e14fcb-aec9-4c6e-a7b3-69ff5044a6d5&quot;,&quot;relativeTransform&quot;:{&quot;translate&quot;:{&quot;x&quot;:-148.76322309370823,&quot;y&quot;:0.6821682602839376},&quot;rotate&quot;:-2.4492935982947064e-16},&quot;opacity&quot;:1,&quot;path&quot;:{&quot;type&quot;:&quot;POLY_LINE&quot;,&quot;points&quot;:[{&quot;x&quot;:62.4833642217213,&quot;y&quot;:-43.25271612228848},{&quot;x&quot;:59.64135316733773,&quot;y&quot;:-41.2171683317025}],&quot;closed&quot;:false},&quot;pathStyles&quot;:[{&quot;type&quot;:&quot;FILL&quot;,&quot;fillStyle&quot;:&quot;rgba(0,0,0,0)&quot;},{&quot;type&quot;:&quot;STROKE&quot;,&quot;strokeStyle&quot;:&quot;rgba(19,54,122,1)&quot;,&quot;lineWidth&quot;:1.2993681148265408,&quot;lineJoin&quot;:&quot;round&quot;}],&quot;isLocked&quot;:false,&quot;parent&quot;:{&quot;type&quot;:&quot;CHILD&quot;,&quot;parentId&quot;:&quot;4aa1f639-c4b0-4c94-a567-75ad5d92aec8&quot;,&quot;order&quot;:&quot;2&quot;},&quot;connectorInfo&quot;:{&quot;connectedObjects&quot;:[],&quot;type&quot;:&quot;LINE&quot;,&quot;offset&quot;:{&quot;x&quot;:0,&quot;y&quot;:0},&quot;bending&quot;:0.1,&quot;firstElementIsHead&quot;:false,&quot;customized&quot;:false}},&quot;0a512853-3daf-464c-9774-21bd3e1caee4&quot;:{&quot;type&quot;:&quot;FIGURE_OBJECT&quot;,&quot;id&quot;:&quot;0a512853-3daf-464c-9774-21bd3e1caee4&quot;,&quot;parent&quot;:{&quot;type&quot;:&quot;CHILD&quot;,&quot;parentId&quot;:&quot;28946807-257d-44a0-b0b4-70aaaa7a9bec&quot;,&quot;order&quot;:&quot;8&quot;},&quot;relativeTransform&quot;:{&quot;translate&quot;:{&quot;x&quot;:0,&quot;y&quot;:0},&quot;rotate&quot;:0}},&quot;d82a84b0-daf9-47e0-b43d-fa7179ab9978&quot;:{&quot;type&quot;:&quot;FIGURE_OBJECT&quot;,&quot;id&quot;:&quot;d82a84b0-daf9-47e0-b43d-fa7179ab9978&quot;,&quot;relativeTransform&quot;:{&quot;translate&quot;:{&quot;x&quot;:-68.22835813928323,&quot;y&quot;:-4.708540111279688},&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a512853-3daf-464c-9774-21bd3e1caee4&quot;,&quot;order&quot;:&quot;1&quot;}},&quot;6af9c0b6-507a-448c-90ea-322ab79539ab&quot;:{&quot;type&quot;:&quot;FIGURE_OBJECT&quot;,&quot;id&quot;:&quot;6af9c0b6-507a-448c-90ea-322ab79539ab&quot;,&quot;relativeTransform&quot;:{&quot;translate&quot;:{&quot;x&quot;:-68.22842201368495,&quot;y&quot;:-21.70546554652973},&quot;rotate&quot;:-7.632783294297954e-17,&quot;skewX&quot;:1.110223024625157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a512853-3daf-464c-9774-21bd3e1caee4&quot;,&quot;order&quot;:&quot;2&quot;}},&quot;0ffc6a77-a00c-48e4-8ed8-eaeb01ec5a84&quot;:{&quot;type&quot;:&quot;FIGURE_OBJECT&quot;,&quot;id&quot;:&quot;0ffc6a77-a00c-48e4-8ed8-eaeb01ec5a84&quot;,&quot;relativeTransform&quot;:{&quot;translate&quot;:{&quot;x&quot;:-79.26798104246909,&quot;y&quot;:-4.708540111279688},&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a512853-3daf-464c-9774-21bd3e1caee4&quot;,&quot;order&quot;:&quot;5&quot;}},&quot;cb4b0d8e-def7-4b4b-b75c-be6c8147e770&quot;:{&quot;type&quot;:&quot;FIGURE_OBJECT&quot;,&quot;id&quot;:&quot;cb4b0d8e-def7-4b4b-b75c-be6c8147e770&quot;,&quot;relativeTransform&quot;:{&quot;translate&quot;:{&quot;x&quot;:-79.26791716806734,&quot;y&quot;:-21.70546554652973},&quot;rotate&quot;:0,&quot;skewX&quot;:-1.1102230246251568e-16},&quot;opacity&quot;:1,&quot;path&quot;:{&quot;type&quot;:&quot;RECT&quot;,&quot;size&quot;:{&quot;x&quot;:-8.07793368522753,&quot;y&quot;:16.444554806923286},&quot;cornerRounding&quot;:{&quot;type&quot;:&quot;ARC_LENGTH&quot;,&quot;global&quot;:2.4465514268453075},&quot;selectedObjectIds&quot;:[&quot;842fa322-dd7e-496c-89f1-8aad834d9aed&quot;]},&quot;pathStyles&quot;:[{&quot;type&quot;:&quot;FILL&quot;,&quot;fillStyle&quot;:&quot;rgba(63, 120, 193, 1)&quot;},{&quot;type&quot;:&quot;STROKE&quot;,&quot;strokeStyle&quot;:&quot;rgba(19,54,122,1)&quot;,&quot;lineWidth&quot;:0.6496840574132703,&quot;lineJoin&quot;:&quot;round&quot;}],&quot;isLocked&quot;:false,&quot;parent&quot;:{&quot;type&quot;:&quot;CHILD&quot;,&quot;parentId&quot;:&quot;0a512853-3daf-464c-9774-21bd3e1caee4&quot;,&quot;order&quot;:&quot;7&quot;}},&quot;ac361229-e5a1-455a-8952-76961f0f1436&quot;:{&quot;type&quot;:&quot;FIGURE_OBJECT&quot;,&quot;id&quot;:&quot;ac361229-e5a1-455a-8952-76961f0f1436&quot;,&quot;parent&quot;:{&quot;type&quot;:&quot;CHILD&quot;,&quot;parentId&quot;:&quot;317f408c-f647-441b-8461-ba9024b157e0&quot;,&quot;order&quot;:&quot;5&quot;},&quot;relativeTransform&quot;:{&quot;translate&quot;:{&quot;x&quot;:-84.56147453390957,&quot;y&quot;:297.464965960388},&quot;rotate&quot;:0,&quot;skewX&quot;:0,&quot;scale&quot;:{&quot;x&quot;:1,&quot;y&quot;:1}}},&quot;4fa0e583-6d51-4444-8a2c-942f71c3a687&quot;:{&quot;type&quot;:&quot;FIGURE_OBJECT&quot;,&quot;id&quot;:&quot;4fa0e583-6d51-4444-8a2c-942f71c3a687&quot;,&quot;relativeTransform&quot;:{&quot;translate&quot;:{&quot;x&quot;:5.552343187612184,&quot;y&quot;:-166.05814142886467},&quot;rotate&quot;:0},&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c361229-e5a1-455a-8952-76961f0f1436&quot;,&quot;order&quot;:&quot;1&quot;}},&quot;f465c913-7a22-47af-b2ab-f6a4b201b959&quot;:{&quot;type&quot;:&quot;FIGURE_OBJECT&quot;,&quot;id&quot;:&quot;f465c913-7a22-47af-b2ab-f6a4b201b959&quot;,&quot;relativeTransform&quot;:{&quot;translate&quot;:{&quot;x&quot;:36.35234318761219,&quot;y&quot;:-166.05814142886467},&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c361229-e5a1-455a-8952-76961f0f1436&quot;,&quot;order&quot;:&quot;2&quot;}},&quot;a2255da5-c4b1-4aba-8751-200280781f4c&quot;:{&quot;type&quot;:&quot;FIGURE_OBJECT&quot;,&quot;id&quot;:&quot;a2255da5-c4b1-4aba-8751-200280781f4c&quot;,&quot;relativeTransform&quot;:{&quot;translate&quot;:{&quot;x&quot;:5.552343187612184,&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c361229-e5a1-455a-8952-76961f0f1436&quot;,&quot;order&quot;:&quot;5&quot;}},&quot;358ef061-cbe5-4b1b-980b-afae1f64fb8d&quot;:{&quot;type&quot;:&quot;FIGURE_OBJECT&quot;,&quot;id&quot;:&quot;358ef061-cbe5-4b1b-980b-afae1f64fb8d&quot;,&quot;relativeTransform&quot;:{&quot;translate&quot;:{&quot;x&quot;:36.35234318761219,&quot;y&quot;:-151.45814142886465},&quot;rotate&quot;:0,&quot;skewX&quot;:0,&quot;scale&quot;:{&quot;x&quot;:1,&quot;y&quot;:1}},&quot;opacity&quot;:1,&quot;path&quot;:{&quot;type&quot;:&quot;STAR_POLY&quot;,&quot;size&quot;:{&quot;x&quot;:13.629485150723692,&quot;y&quot;:12.830441046112453},&quot;startAngle&quot;:-1.5707963267948966,&quot;corners&quot;:8,&quot;starRadiusRatio&quot;:0.5945755681277395,&quot;cornerRounding&quot;:{&quot;type&quot;:&quot;ARC_LENGTH&quot;,&quot;global&quot;:0.46246796374818},&quot;selectedObjectIds&quot;:[&quot;303d1bb2-d3cf-4b49-82ed-6f5d7d6de796&quot;]},&quot;pathStyles&quot;:[{&quot;type&quot;:&quot;FILL&quot;,&quot;fillStyle&quot;:&quot;rgba(242, 123, 0, 1)&quot;},{&quot;type&quot;:&quot;STROKE&quot;,&quot;strokeStyle&quot;:&quot;rgb(134, 68, 0)&quot;,&quot;lineWidth&quot;:0.64,&quot;lineJoin&quot;:&quot;round&quot;}],&quot;isLocked&quot;:false,&quot;parent&quot;:{&quot;type&quot;:&quot;CHILD&quot;,&quot;parentId&quot;:&quot;ac361229-e5a1-455a-8952-76961f0f1436&quot;,&quot;order&quot;:&quot;7&quot;}},&quot;be80ec72-ff21-4b4d-8b5d-c1b2b29f035b&quot;:{&quot;id&quot;:&quot;be80ec72-ff21-4b4d-8b5d-c1b2b29f035b&quot;,&quot;type&quot;:&quot;FIGURE_OBJECT&quot;,&quot;relativeTransform&quot;:{&quot;translate&quot;:{&quot;x&quot;:311.1255337073306,&quot;y&quot;:-292.25493523743523},&quot;rotate&quot;:0,&quot;skewX&quot;:0,&quot;scale&quot;:{&quot;x&quot;:1,&quot;y&quot;:1}},&quot;text&quot;:{&quot;textData&quot;:{&quot;lineSpacing&quot;:&quot;normal&quot;,&quot;alignment&quot;:&quot;left&quot;,&quot;verticalAlign&quot;:&quot;TOP&quot;,&quot;lines&quot;:[{&quot;runs&quot;:[{&quot;style&quot;:{&quot;fontWeight&quot;:&quot;bold&quot;,&quot;fontStyle&quot;:&quot;normal&quot;,&quot;fontSize&quot;:22.666666666666664,&quot;fontFamily&quot;:&quot;Roboto&quot;,&quot;color&quot;:&quot;black&quot;,&quot;decoration&quot;:&quot;none&quot;},&quot;range&quot;:[0,6]}],&quot;text&quot;:&quot;ZL-1310&quot;}],&quot;_lastCaretLocation&quot;:{&quot;lineIndex&quot;:0,&quot;runIndex&quot;:-1,&quot;charIndex&quot;:-1,&quot;endOfLine&quot;:true}},&quot;format&quot;:&quot;BETTER_TEXT&quot;,&quot;size&quot;:{&quot;x&quot;:102.05207993264013,&quot;y&quot;:43.21747765640521},&quot;targetSize&quot;:{&quot;x&quot;:102.05207993264013,&quot;y&quot;:43.21747765640521}},&quot;parent&quot;:{&quot;type&quot;:&quot;CHILD&quot;,&quot;parentId&quot;:&quot;3cf57611-3a93-4558-8931-495e4154bc58&quot;,&quot;order&quot;:&quot;99999999997&quot;}}}}"/>
  <p:tag name="TRANSPARENTBACKGROUND" val="false"/>
  <p:tag name="VERSION" val="1750447206061"/>
  <p:tag name="TITLE" val="Copy of SCLC ADC figure"/>
  <p:tag name="CREATORNAME" val="Nan Sethakorn"/>
  <p:tag name="DATEINSERTED" val="1750447225846"/>
</p:tagLst>
</file>

<file path=ppt/tags/tag27.xml><?xml version="1.0" encoding="utf-8"?>
<p:tagLst xmlns:a="http://schemas.openxmlformats.org/drawingml/2006/main" xmlns:r="http://schemas.openxmlformats.org/officeDocument/2006/relationships" xmlns:p="http://schemas.openxmlformats.org/presentationml/2006/main">
  <p:tag name="KPI_HAS_CHART" val="false"/>
</p:tagLst>
</file>

<file path=ppt/tags/tag28.xml><?xml version="1.0" encoding="utf-8"?>
<p:tagLst xmlns:a="http://schemas.openxmlformats.org/drawingml/2006/main" xmlns:r="http://schemas.openxmlformats.org/officeDocument/2006/relationships" xmlns:p="http://schemas.openxmlformats.org/presentationml/2006/main">
  <p:tag name="KPI_HAS_CHART" val="false"/>
</p:tagLst>
</file>

<file path=ppt/tags/tag29.xml><?xml version="1.0" encoding="utf-8"?>
<p:tagLst xmlns:a="http://schemas.openxmlformats.org/drawingml/2006/main" xmlns:r="http://schemas.openxmlformats.org/officeDocument/2006/relationships" xmlns:p="http://schemas.openxmlformats.org/presentationml/2006/main">
  <p:tag name="KPI_HAS_CHART" val="false"/>
</p:tagLst>
</file>

<file path=ppt/tags/tag30.xml><?xml version="1.0" encoding="utf-8"?>
<p:tagLst xmlns:a="http://schemas.openxmlformats.org/drawingml/2006/main" xmlns:r="http://schemas.openxmlformats.org/officeDocument/2006/relationships" xmlns:p="http://schemas.openxmlformats.org/presentationml/2006/main">
  <p:tag name="KPI_HAS_CHART" val="false"/>
</p:tagLst>
</file>

<file path=ppt/theme/theme1.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5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016 Clinical Widescreen Template">
  <a:themeElements>
    <a:clrScheme name="2014 OSUCCC - James">
      <a:dk1>
        <a:srgbClr val="000000"/>
      </a:dk1>
      <a:lt1>
        <a:srgbClr val="FFFFFF"/>
      </a:lt1>
      <a:dk2>
        <a:srgbClr val="717070"/>
      </a:dk2>
      <a:lt2>
        <a:srgbClr val="FFFFFF"/>
      </a:lt2>
      <a:accent1>
        <a:srgbClr val="BB0000"/>
      </a:accent1>
      <a:accent2>
        <a:srgbClr val="D25F15"/>
      </a:accent2>
      <a:accent3>
        <a:srgbClr val="365D66"/>
      </a:accent3>
      <a:accent4>
        <a:srgbClr val="740061"/>
      </a:accent4>
      <a:accent5>
        <a:srgbClr val="85B9AE"/>
      </a:accent5>
      <a:accent6>
        <a:srgbClr val="F2DE90"/>
      </a:accent6>
      <a:hlink>
        <a:srgbClr val="A3B5D1"/>
      </a:hlink>
      <a:folHlink>
        <a:srgbClr val="97930E"/>
      </a:folHlink>
    </a:clrScheme>
    <a:fontScheme name="RESEARCH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ESEARCH Template 1">
        <a:dk1>
          <a:srgbClr val="000000"/>
        </a:dk1>
        <a:lt1>
          <a:srgbClr val="FFFFFF"/>
        </a:lt1>
        <a:dk2>
          <a:srgbClr val="000000"/>
        </a:dk2>
        <a:lt2>
          <a:srgbClr val="A89487"/>
        </a:lt2>
        <a:accent1>
          <a:srgbClr val="006191"/>
        </a:accent1>
        <a:accent2>
          <a:srgbClr val="6B8C2C"/>
        </a:accent2>
        <a:accent3>
          <a:srgbClr val="FFFFFF"/>
        </a:accent3>
        <a:accent4>
          <a:srgbClr val="000000"/>
        </a:accent4>
        <a:accent5>
          <a:srgbClr val="AAB7C7"/>
        </a:accent5>
        <a:accent6>
          <a:srgbClr val="607E27"/>
        </a:accent6>
        <a:hlink>
          <a:srgbClr val="DA6F2B"/>
        </a:hlink>
        <a:folHlink>
          <a:srgbClr val="C91648"/>
        </a:folHlink>
      </a:clrScheme>
      <a:clrMap bg1="lt1" tx1="dk1" bg2="lt2" tx2="dk2" accent1="accent1" accent2="accent2" accent3="accent3" accent4="accent4" accent5="accent5" accent6="accent6" hlink="hlink" folHlink="folHlink"/>
    </a:extraClrScheme>
    <a:extraClrScheme>
      <a:clrScheme name="RESEARCH Template 2">
        <a:dk1>
          <a:srgbClr val="000000"/>
        </a:dk1>
        <a:lt1>
          <a:srgbClr val="FFFFFF"/>
        </a:lt1>
        <a:dk2>
          <a:srgbClr val="000000"/>
        </a:dk2>
        <a:lt2>
          <a:srgbClr val="A89487"/>
        </a:lt2>
        <a:accent1>
          <a:srgbClr val="006191"/>
        </a:accent1>
        <a:accent2>
          <a:srgbClr val="C91648"/>
        </a:accent2>
        <a:accent3>
          <a:srgbClr val="FFFFFF"/>
        </a:accent3>
        <a:accent4>
          <a:srgbClr val="000000"/>
        </a:accent4>
        <a:accent5>
          <a:srgbClr val="AAB7C7"/>
        </a:accent5>
        <a:accent6>
          <a:srgbClr val="B61340"/>
        </a:accent6>
        <a:hlink>
          <a:srgbClr val="DA6F2B"/>
        </a:hlink>
        <a:folHlink>
          <a:srgbClr val="6B8C2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6.xml><?xml version="1.0" encoding="utf-8"?>
<a:theme xmlns:a="http://schemas.openxmlformats.org/drawingml/2006/main" name="DUKE OPTION B INSIDE PAGE">
  <a:themeElements>
    <a:clrScheme name="New darker Duke colors with teal">
      <a:dk1>
        <a:srgbClr val="00539B"/>
      </a:dk1>
      <a:lt1>
        <a:srgbClr val="FFFDFC"/>
      </a:lt1>
      <a:dk2>
        <a:srgbClr val="414041"/>
      </a:dk2>
      <a:lt2>
        <a:srgbClr val="FFFFFE"/>
      </a:lt2>
      <a:accent1>
        <a:srgbClr val="00A09F"/>
      </a:accent1>
      <a:accent2>
        <a:srgbClr val="B03C33"/>
      </a:accent2>
      <a:accent3>
        <a:srgbClr val="5E802C"/>
      </a:accent3>
      <a:accent4>
        <a:srgbClr val="EEBD60"/>
      </a:accent4>
      <a:accent5>
        <a:srgbClr val="407E99"/>
      </a:accent5>
      <a:accent6>
        <a:srgbClr val="E0750B"/>
      </a:accent6>
      <a:hlink>
        <a:srgbClr val="0000FF"/>
      </a:hlink>
      <a:folHlink>
        <a:srgbClr val="64518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AADI-2022">
  <a:themeElements>
    <a:clrScheme name="AADI-2022">
      <a:dk1>
        <a:srgbClr val="000000"/>
      </a:dk1>
      <a:lt1>
        <a:srgbClr val="FFFFFF"/>
      </a:lt1>
      <a:dk2>
        <a:srgbClr val="A7A7A7"/>
      </a:dk2>
      <a:lt2>
        <a:srgbClr val="000738"/>
      </a:lt2>
      <a:accent1>
        <a:srgbClr val="00859D"/>
      </a:accent1>
      <a:accent2>
        <a:srgbClr val="FFB71B"/>
      </a:accent2>
      <a:accent3>
        <a:srgbClr val="E2F0D9"/>
      </a:accent3>
      <a:accent4>
        <a:srgbClr val="017298"/>
      </a:accent4>
      <a:accent5>
        <a:srgbClr val="820000"/>
      </a:accent5>
      <a:accent6>
        <a:srgbClr val="00C7D2"/>
      </a:accent6>
      <a:hlink>
        <a:srgbClr val="0000FF"/>
      </a:hlink>
      <a:folHlink>
        <a:srgbClr val="FF00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Mod val="40000"/>
            <a:lumOff val="60000"/>
          </a:schemeClr>
        </a:solidFill>
        <a:ln w="12700" cap="flat">
          <a:noFill/>
          <a:miter lim="400000"/>
        </a:ln>
        <a:effectLst/>
        <a:sp3d/>
      </a:spPr>
      <a:bodyPr rot="0" spcFirstLastPara="1" vertOverflow="overflow" horzOverflow="overflow" vert="horz" wrap="square" lIns="45719" tIns="45719" rIns="45719" bIns="45719" numCol="1" spcCol="38100" rtlCol="0" anchor="ctr">
        <a:noAutofit/>
      </a:bodyPr>
      <a:lstStyle>
        <a:defPPr marL="0" marR="0" indent="0" algn="ctr" defTabSz="914400" rtl="0" fontAlgn="auto" latinLnBrk="0" hangingPunct="0">
          <a:lnSpc>
            <a:spcPct val="100000"/>
          </a:lnSpc>
          <a:spcBef>
            <a:spcPts val="0"/>
          </a:spcBef>
          <a:spcAft>
            <a:spcPts val="0"/>
          </a:spcAft>
          <a:buClrTx/>
          <a:buSzTx/>
          <a:buFontTx/>
          <a:buNone/>
          <a:tabLst/>
          <a:defRPr kumimoji="0" sz="1200" b="0" i="0" u="none" strike="noStrike" cap="none" spc="0" normalizeH="0" baseline="0" dirty="0" err="1" smtClean="0">
            <a:ln>
              <a:noFill/>
            </a:ln>
            <a:solidFill>
              <a:srgbClr val="50626A"/>
            </a:solidFill>
            <a:effectLst/>
            <a:uFillTx/>
            <a:latin typeface="Arial Nova" panose="020B0504020202020204" pitchFamily="34" charset="0"/>
            <a:ea typeface="+mn-ea"/>
            <a:cs typeface="+mn-cs"/>
            <a:sym typeface="Calibri"/>
          </a:defRPr>
        </a:def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AADI-MASTER-TEMPLATE-2022" id="{25E06D4D-A67C-4EC9-AD91-47DA4EE5A1A4}" vid="{18C86F85-334B-4844-A77A-24A7A05DBEA7}"/>
    </a:ext>
  </a:extLst>
</a:theme>
</file>

<file path=ppt/theme/theme8.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Content Slide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ACA8B805-7C2F-424F-824A-5B42387B5E15}"/>
    </a:ext>
  </a:extLst>
</a:theme>
</file>

<file path=ppt/theme/theme10.xml><?xml version="1.0" encoding="utf-8"?>
<a:theme xmlns:a="http://schemas.openxmlformats.org/drawingml/2006/main" name="Photo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C04BE24B-EFF7-F548-A5BC-55EE865B131A}"/>
    </a:ext>
  </a:extLst>
</a:theme>
</file>

<file path=ppt/theme/theme11.xml><?xml version="1.0" encoding="utf-8"?>
<a:theme xmlns:a="http://schemas.openxmlformats.org/drawingml/2006/main" name="1_Content Slides">
  <a:themeElements>
    <a:clrScheme name="UC San Diego Health">
      <a:dk1>
        <a:srgbClr val="464749"/>
      </a:dk1>
      <a:lt1>
        <a:srgbClr val="FFFFFF"/>
      </a:lt1>
      <a:dk2>
        <a:srgbClr val="101D3A"/>
      </a:dk2>
      <a:lt2>
        <a:srgbClr val="FFFFFF"/>
      </a:lt2>
      <a:accent1>
        <a:srgbClr val="0C68AC"/>
      </a:accent1>
      <a:accent2>
        <a:srgbClr val="15A599"/>
      </a:accent2>
      <a:accent3>
        <a:srgbClr val="0C636E"/>
      </a:accent3>
      <a:accent4>
        <a:srgbClr val="443D82"/>
      </a:accent4>
      <a:accent5>
        <a:srgbClr val="671943"/>
      </a:accent5>
      <a:accent6>
        <a:srgbClr val="A7B306"/>
      </a:accent6>
      <a:hlink>
        <a:srgbClr val="AA0023"/>
      </a:hlink>
      <a:folHlink>
        <a:srgbClr val="0C68AC"/>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UCSDSOM-PPT-16x9" id="{01152602-9CA4-A942-BE01-6E46E59C5540}" vid="{ACA8B805-7C2F-424F-824A-5B42387B5E15}"/>
    </a:ext>
  </a:extLst>
</a:theme>
</file>

<file path=ppt/theme/theme12.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_Title slide - vertical">
  <a:themeElements>
    <a:clrScheme name="IU brand colors">
      <a:dk1>
        <a:srgbClr val="243142"/>
      </a:dk1>
      <a:lt1>
        <a:srgbClr val="FFFFFF"/>
      </a:lt1>
      <a:dk2>
        <a:srgbClr val="990000"/>
      </a:dk2>
      <a:lt2>
        <a:srgbClr val="E7E6E6"/>
      </a:lt2>
      <a:accent1>
        <a:srgbClr val="990000"/>
      </a:accent1>
      <a:accent2>
        <a:srgbClr val="DF3603"/>
      </a:accent2>
      <a:accent3>
        <a:srgbClr val="A5A5A5"/>
      </a:accent3>
      <a:accent4>
        <a:srgbClr val="FFAA00"/>
      </a:accent4>
      <a:accent5>
        <a:srgbClr val="006298"/>
      </a:accent5>
      <a:accent6>
        <a:srgbClr val="056E41"/>
      </a:accent6>
      <a:hlink>
        <a:srgbClr val="63B1D3"/>
      </a:hlink>
      <a:folHlink>
        <a:srgbClr val="A07498"/>
      </a:folHlink>
    </a:clrScheme>
    <a:fontScheme name="IU brand fonts">
      <a:majorFont>
        <a:latin typeface="BentonSansComp Black"/>
        <a:ea typeface=""/>
        <a:cs typeface=""/>
      </a:majorFont>
      <a:minorFont>
        <a:latin typeface="BentonSansComp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USCCC-template.potx" id="{9FE6A70F-3CE6-4A8D-9FEB-88A34C22E423}" vid="{FB4E0D2D-CD39-41BF-B87B-78C1FDED5409}"/>
    </a:ext>
  </a:extLst>
</a:theme>
</file>

<file path=ppt/theme/theme15.xml><?xml version="1.0" encoding="utf-8"?>
<a:theme xmlns:a="http://schemas.openxmlformats.org/drawingml/2006/main" name="3_Content slide">
  <a:themeElements>
    <a:clrScheme name="IU brand colors">
      <a:dk1>
        <a:srgbClr val="243142"/>
      </a:dk1>
      <a:lt1>
        <a:srgbClr val="FFFFFF"/>
      </a:lt1>
      <a:dk2>
        <a:srgbClr val="990000"/>
      </a:dk2>
      <a:lt2>
        <a:srgbClr val="E7E6E6"/>
      </a:lt2>
      <a:accent1>
        <a:srgbClr val="990000"/>
      </a:accent1>
      <a:accent2>
        <a:srgbClr val="DF3603"/>
      </a:accent2>
      <a:accent3>
        <a:srgbClr val="A5A5A5"/>
      </a:accent3>
      <a:accent4>
        <a:srgbClr val="FFAA00"/>
      </a:accent4>
      <a:accent5>
        <a:srgbClr val="006298"/>
      </a:accent5>
      <a:accent6>
        <a:srgbClr val="056E41"/>
      </a:accent6>
      <a:hlink>
        <a:srgbClr val="63B1D3"/>
      </a:hlink>
      <a:folHlink>
        <a:srgbClr val="A07498"/>
      </a:folHlink>
    </a:clrScheme>
    <a:fontScheme name="IU brand fonts">
      <a:majorFont>
        <a:latin typeface="BentonSansComp Black"/>
        <a:ea typeface=""/>
        <a:cs typeface=""/>
      </a:majorFont>
      <a:minorFont>
        <a:latin typeface="BentonSansComp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USCCC-template.potx" id="{9FE6A70F-3CE6-4A8D-9FEB-88A34C22E423}" vid="{8A8B0DA0-5810-4D26-8796-B2ACFF4DD824}"/>
    </a:ext>
  </a:extLst>
</a:theme>
</file>

<file path=ppt/theme/theme16.xml><?xml version="1.0" encoding="utf-8"?>
<a:theme xmlns:a="http://schemas.openxmlformats.org/drawingml/2006/main" name="5_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7.xml><?xml version="1.0" encoding="utf-8"?>
<a:theme xmlns:a="http://schemas.openxmlformats.org/drawingml/2006/main" name="ECCO 2011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4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2_Custom Design">
  <a:themeElements>
    <a:clrScheme name="Custom 49">
      <a:dk1>
        <a:srgbClr val="000000"/>
      </a:dk1>
      <a:lt1>
        <a:srgbClr val="FFFFFF"/>
      </a:lt1>
      <a:dk2>
        <a:srgbClr val="C41F3E"/>
      </a:dk2>
      <a:lt2>
        <a:srgbClr val="EF8B22"/>
      </a:lt2>
      <a:accent1>
        <a:srgbClr val="95C93D"/>
      </a:accent1>
      <a:accent2>
        <a:srgbClr val="7C8DB2"/>
      </a:accent2>
      <a:accent3>
        <a:srgbClr val="1F3D7B"/>
      </a:accent3>
      <a:accent4>
        <a:srgbClr val="A5A5A5"/>
      </a:accent4>
      <a:accent5>
        <a:srgbClr val="5047C5"/>
      </a:accent5>
      <a:accent6>
        <a:srgbClr val="92A000"/>
      </a:accent6>
      <a:hlink>
        <a:srgbClr val="C41F3E"/>
      </a:hlink>
      <a:folHlink>
        <a:srgbClr val="C41F3E"/>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4"/>
        </a:solidFill>
        <a:ln>
          <a:no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tx1"/>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21.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3_Custom Design">
  <a:themeElements>
    <a:clrScheme name="IASLC 4-20">
      <a:dk1>
        <a:srgbClr val="000000"/>
      </a:dk1>
      <a:lt1>
        <a:srgbClr val="FFFFFF"/>
      </a:lt1>
      <a:dk2>
        <a:srgbClr val="FEFFFE"/>
      </a:dk2>
      <a:lt2>
        <a:srgbClr val="96C93C"/>
      </a:lt2>
      <a:accent1>
        <a:srgbClr val="002F87"/>
      </a:accent1>
      <a:accent2>
        <a:srgbClr val="C5203E"/>
      </a:accent2>
      <a:accent3>
        <a:srgbClr val="5C6670"/>
      </a:accent3>
      <a:accent4>
        <a:srgbClr val="F18B20"/>
      </a:accent4>
      <a:accent5>
        <a:srgbClr val="96C93C"/>
      </a:accent5>
      <a:accent6>
        <a:srgbClr val="00A6E2"/>
      </a:accent6>
      <a:hlink>
        <a:srgbClr val="C5203D"/>
      </a:hlink>
      <a:folHlink>
        <a:srgbClr val="8C23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8821FD-75A5-ED45-B1BA-C7EA69B4831B}" vid="{DCCD073B-BBFC-3146-97E5-15171479D7AD}"/>
    </a:ext>
  </a:extLst>
</a:theme>
</file>

<file path=ppt/theme/theme23.xml><?xml version="1.0" encoding="utf-8"?>
<a:theme xmlns:a="http://schemas.openxmlformats.org/drawingml/2006/main" name="Office Theme">
  <a:themeElements>
    <a:clrScheme name="Custom 37">
      <a:dk1>
        <a:srgbClr val="000000"/>
      </a:dk1>
      <a:lt1>
        <a:srgbClr val="FFFFFF"/>
      </a:lt1>
      <a:dk2>
        <a:srgbClr val="800B4F"/>
      </a:dk2>
      <a:lt2>
        <a:srgbClr val="E7E6E6"/>
      </a:lt2>
      <a:accent1>
        <a:srgbClr val="CE0F6F"/>
      </a:accent1>
      <a:accent2>
        <a:srgbClr val="6CD2DE"/>
      </a:accent2>
      <a:accent3>
        <a:srgbClr val="EEA927"/>
      </a:accent3>
      <a:accent4>
        <a:srgbClr val="033964"/>
      </a:accent4>
      <a:accent5>
        <a:srgbClr val="3A1252"/>
      </a:accent5>
      <a:accent6>
        <a:srgbClr val="800B4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5">
            <a:shade val="50000"/>
          </a:schemeClr>
        </a:lnRef>
        <a:fillRef idx="1">
          <a:schemeClr val="accent5"/>
        </a:fillRef>
        <a:effectRef idx="0">
          <a:schemeClr val="accent5"/>
        </a:effectRef>
        <a:fontRef idx="minor">
          <a:schemeClr val="lt1"/>
        </a:fontRef>
      </a:style>
    </a:spDef>
  </a:objectDefaults>
  <a:extraClrSchemeLst/>
</a:theme>
</file>

<file path=ppt/theme/theme24.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6.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8.xml><?xml version="1.0" encoding="utf-8"?>
<a:theme xmlns:a="http://schemas.openxmlformats.org/drawingml/2006/main" name="Default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9.xml><?xml version="1.0" encoding="utf-8"?>
<a:theme xmlns:a="http://schemas.openxmlformats.org/drawingml/2006/main" name="4_Custom Design">
  <a:themeElements>
    <a:clrScheme name="IASLC 4-20">
      <a:dk1>
        <a:srgbClr val="000000"/>
      </a:dk1>
      <a:lt1>
        <a:srgbClr val="FFFFFF"/>
      </a:lt1>
      <a:dk2>
        <a:srgbClr val="FEFFFE"/>
      </a:dk2>
      <a:lt2>
        <a:srgbClr val="96C93C"/>
      </a:lt2>
      <a:accent1>
        <a:srgbClr val="002F87"/>
      </a:accent1>
      <a:accent2>
        <a:srgbClr val="C5203E"/>
      </a:accent2>
      <a:accent3>
        <a:srgbClr val="5C6670"/>
      </a:accent3>
      <a:accent4>
        <a:srgbClr val="F18B20"/>
      </a:accent4>
      <a:accent5>
        <a:srgbClr val="96C93C"/>
      </a:accent5>
      <a:accent6>
        <a:srgbClr val="00A6E2"/>
      </a:accent6>
      <a:hlink>
        <a:srgbClr val="C5203D"/>
      </a:hlink>
      <a:folHlink>
        <a:srgbClr val="8C233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8821FD-75A5-ED45-B1BA-C7EA69B4831B}" vid="{DCCD073B-BBFC-3146-97E5-15171479D7AD}"/>
    </a:ext>
  </a:extLst>
</a:theme>
</file>

<file path=ppt/theme/theme3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TemplafySlideFormConfiguration><![CDATA[{"formFields":[],"formDataEntries":[]}]]></TemplafySlideFormConfiguration>
</file>

<file path=customXml/item2.xml><?xml version="1.0" encoding="utf-8"?>
<TemplafySlideTemplateConfiguration><![CDATA[{"slideVersion":1,"isValidatorEnabled":false,"isLocked":false,"elementsMetadata":[],"slideId":"861026044834480145","enableDocumentContentUpdater":false,"version":"2.0"}]]></TemplafySlideTemplateConfiguration>
</file>

<file path=customXml/item3.xml><?xml version="1.0" encoding="utf-8"?>
<TemplafySlideFormConfiguration><![CDATA[{"formFields":[],"formDataEntries":[]}]]></TemplafySlideFormConfiguration>
</file>

<file path=customXml/item4.xml><?xml version="1.0" encoding="utf-8"?>
<TemplafySlideFormConfiguration><![CDATA[{"formFields":[],"formDataEntries":[]}]]></TemplafySlideFormConfiguration>
</file>

<file path=customXml/item5.xml><?xml version="1.0" encoding="utf-8"?>
<TemplafySlideFormConfiguration><![CDATA[{"formFields":[],"formDataEntries":[]}]]></TemplafySlideFormConfiguration>
</file>

<file path=customXml/item6.xml><?xml version="1.0" encoding="utf-8"?>
<TemplafySlideTemplateConfiguration><![CDATA[{"slideVersion":1,"isValidatorEnabled":false,"isLocked":false,"elementsMetadata":[],"slideId":"861026044834480145","enableDocumentContentUpdater":false,"version":"2.0"}]]></TemplafySlideTemplateConfiguration>
</file>

<file path=customXml/item7.xml><?xml version="1.0" encoding="utf-8"?>
<TemplafySlideTemplateConfiguration><![CDATA[{"slideVersion":1,"isValidatorEnabled":false,"isLocked":false,"elementsMetadata":[],"slideId":"861026044834480145","enableDocumentContentUpdater":false,"version":"2.0"}]]></TemplafySlideTemplateConfiguration>
</file>

<file path=customXml/item8.xml><?xml version="1.0" encoding="utf-8"?>
<TemplafySlideTemplateConfiguration><![CDATA[{"slideVersion":1,"isValidatorEnabled":false,"isLocked":false,"elementsMetadata":[],"slideId":"861026044834480145","enableDocumentContentUpdater":false,"version":"2.0"}]]></TemplafySlideTemplateConfiguration>
</file>

<file path=customXml/item9.xml><?xml version="1.0" encoding="utf-8"?>
<TemplafySlideTemplateConfiguration><![CDATA[{"slideVersion":1,"isValidatorEnabled":false,"isLocked":false,"elementsMetadata":[],"slideId":"861026044834480145","enableDocumentContentUpdater":false,"version":"2.0"}]]></TemplafySlideTemplateConfiguration>
</file>

<file path=customXml/item10.xml><?xml version="1.0" encoding="utf-8"?>
<TemplafySlideFormConfiguration><![CDATA[{"formFields":[],"formDataEntries":[]}]]></TemplafySlideFormConfiguration>
</file>

<file path=customXml/item11.xml><?xml version="1.0" encoding="utf-8"?>
<TemplafySlideFormConfiguration><![CDATA[{"formFields":[],"formDataEntries":[]}]]></TemplafySlideFormConfiguration>
</file>

<file path=customXml/item12.xml><?xml version="1.0" encoding="utf-8"?>
<TemplafySlideTemplateConfiguration><![CDATA[{"slideVersion":1,"isValidatorEnabled":false,"isLocked":false,"elementsMetadata":[],"slideId":"861026044834480145","enableDocumentContentUpdater":false,"version":"2.0"}]]></TemplafySlideTemplateConfiguration>
</file>

<file path=customXml/item13.xml><?xml version="1.0" encoding="utf-8"?>
<TemplafySlideTemplateConfiguration><![CDATA[{"slideVersion":1,"isValidatorEnabled":false,"isLocked":false,"elementsMetadata":[],"slideId":"861026044834480145","enableDocumentContentUpdater":false,"version":"2.0"}]]></TemplafySlideTemplateConfiguration>
</file>

<file path=customXml/item14.xml><?xml version="1.0" encoding="utf-8"?>
<TemplafySlideTemplateConfiguration><![CDATA[{"slideVersion":1,"isValidatorEnabled":false,"isLocked":false,"elementsMetadata":[],"slideId":"861026044834480145","enableDocumentContentUpdater":false,"version":"2.0"}]]></TemplafySlideTemplateConfiguration>
</file>

<file path=customXml/item15.xml><?xml version="1.0" encoding="utf-8"?>
<TemplafySlideTemplateConfiguration><![CDATA[{"slideVersion":1,"isValidatorEnabled":false,"isLocked":false,"elementsMetadata":[],"slideId":"861026044834480145","enableDocumentContentUpdater":false,"version":"2.0"}]]></TemplafySlideTemplateConfiguration>
</file>

<file path=customXml/item16.xml><?xml version="1.0" encoding="utf-8"?>
<TemplafySlideFormConfiguration><![CDATA[{"formFields":[],"formDataEntries":[]}]]></TemplafySlideFormConfiguration>
</file>

<file path=customXml/item17.xml><?xml version="1.0" encoding="utf-8"?>
<TemplafySlideFormConfiguration><![CDATA[{"formFields":[],"formDataEntries":[]}]]></TemplafySlideFormConfiguration>
</file>

<file path=customXml/item18.xml><?xml version="1.0" encoding="utf-8"?>
<TemplafySlideFormConfiguration><![CDATA[{"formFields":[],"formDataEntries":[]}]]></TemplafySlideFormConfiguration>
</file>

<file path=customXml/item19.xml><?xml version="1.0" encoding="utf-8"?>
<TemplafySlideFormConfiguration><![CDATA[{"formFields":[],"formDataEntries":[]}]]></TemplafySlideFormConfiguration>
</file>

<file path=customXml/item20.xml><?xml version="1.0" encoding="utf-8"?>
<TemplafySlideTemplateConfiguration><![CDATA[{"slideVersion":1,"isValidatorEnabled":false,"isLocked":false,"elementsMetadata":[],"slideId":"861026044834480145","enableDocumentContentUpdater":false,"version":"2.0"}]]></TemplafySlideTemplateConfiguration>
</file>

<file path=customXml/item21.xml><?xml version="1.0" encoding="utf-8"?>
<TemplafySlideTemplateConfiguration><![CDATA[{"slideVersion":1,"isValidatorEnabled":false,"isLocked":false,"elementsMetadata":[],"slideId":"861026044834480145","enableDocumentContentUpdater":false,"version":"2.0"}]]></TemplafySlideTemplateConfiguration>
</file>

<file path=customXml/item22.xml><?xml version="1.0" encoding="utf-8"?>
<TemplafySlideFormConfiguration><![CDATA[{"formFields":[],"formDataEntries":[]}]]></TemplafySlideFormConfiguration>
</file>

<file path=customXml/item23.xml><?xml version="1.0" encoding="utf-8"?>
<TemplafySlideFormConfiguration><![CDATA[{"formFields":[],"formDataEntries":[]}]]></TemplafySlideFormConfiguration>
</file>

<file path=customXml/item24.xml><?xml version="1.0" encoding="utf-8"?>
<TemplafySlideTemplateConfiguration><![CDATA[{"slideVersion":1,"isValidatorEnabled":false,"isLocked":false,"elementsMetadata":[],"slideId":"861026044834480145","enableDocumentContentUpdater":false,"version":"2.0"}]]></TemplafySlideTemplateConfiguration>
</file>

<file path=customXml/item25.xml><?xml version="1.0" encoding="utf-8"?>
<TemplafySlideFormConfiguration><![CDATA[{"formFields":[],"formDataEntries":[]}]]></TemplafySlideFormConfiguration>
</file>

<file path=customXml/item26.xml><?xml version="1.0" encoding="utf-8"?>
<TemplafySlideFormConfiguration><![CDATA[{"formFields":[],"formDataEntries":[]}]]></TemplafySlideFormConfiguration>
</file>

<file path=customXml/item27.xml><?xml version="1.0" encoding="utf-8"?>
<TemplafySlideTemplateConfiguration><![CDATA[{"slideVersion":1,"isValidatorEnabled":false,"isLocked":false,"elementsMetadata":[],"slideId":"861026044834480145","enableDocumentContentUpdater":false,"version":"2.0"}]]></TemplafySlideTemplateConfiguration>
</file>

<file path=customXml/item28.xml><?xml version="1.0" encoding="utf-8"?>
<TemplafySlideFormConfiguration><![CDATA[{"formFields":[],"formDataEntries":[]}]]></TemplafySlideFormConfiguration>
</file>

<file path=customXml/item29.xml><?xml version="1.0" encoding="utf-8"?>
<TemplafySlideTemplateConfiguration><![CDATA[{"slideVersion":1,"isValidatorEnabled":false,"isLocked":false,"elementsMetadata":[],"slideId":"861026044834480145","enableDocumentContentUpdater":false,"version":"2.0"}]]></TemplafySlideTemplateConfiguration>
</file>

<file path=customXml/item30.xml><?xml version="1.0" encoding="utf-8"?>
<TemplafySlideTemplateConfiguration><![CDATA[{"slideVersion":1,"isValidatorEnabled":false,"isLocked":false,"elementsMetadata":[],"slideId":"861026044834480145","enableDocumentContentUpdater":false,"version":"2.0"}]]></TemplafySlideTemplateConfiguration>
</file>

<file path=customXml/item31.xml><?xml version="1.0" encoding="utf-8"?>
<TemplafySlideFormConfiguration><![CDATA[{"formFields":[],"formDataEntries":[]}]]></TemplafySlideFormConfiguration>
</file>

<file path=customXml/item32.xml><?xml version="1.0" encoding="utf-8"?>
<TemplafySlideTemplateConfiguration><![CDATA[{"slideVersion":1,"isValidatorEnabled":false,"isLocked":false,"elementsMetadata":[],"slideId":"861026044834480145","enableDocumentContentUpdater":false,"version":"2.0"}]]></TemplafySlideTemplateConfiguration>
</file>

<file path=customXml/item33.xml><?xml version="1.0" encoding="utf-8"?>
<TemplafySlideTemplateConfiguration><![CDATA[{"slideVersion":1,"isValidatorEnabled":false,"isLocked":false,"elementsMetadata":[],"slideId":"861026044834480145","enableDocumentContentUpdater":false,"version":"2.0"}]]></TemplafySlideTemplateConfiguration>
</file>

<file path=customXml/item34.xml><?xml version="1.0" encoding="utf-8"?>
<TemplafySlideTemplateConfiguration><![CDATA[{"slideVersion":1,"isValidatorEnabled":false,"isLocked":false,"elementsMetadata":[],"slideId":"861026044834480145","enableDocumentContentUpdater":false,"version":"2.0"}]]></TemplafySlideTemplateConfiguration>
</file>

<file path=customXml/item35.xml><?xml version="1.0" encoding="utf-8"?>
<TemplafySlideFormConfiguration><![CDATA[{"formFields":[],"formDataEntries":[]}]]></TemplafySlideFormConfiguration>
</file>

<file path=customXml/item36.xml><?xml version="1.0" encoding="utf-8"?>
<TemplafySlideTemplateConfiguration><![CDATA[{"slideVersion":1,"isValidatorEnabled":false,"isLocked":false,"elementsMetadata":[],"slideId":"861026044834480131","enableDocumentContentUpdater":false,"version":"2.0"}]]></TemplafySlideTemplateConfiguration>
</file>

<file path=customXml/item37.xml><?xml version="1.0" encoding="utf-8"?>
<TemplafySlideFormConfiguration><![CDATA[{"formFields":[],"formDataEntries":[]}]]></TemplafySlideFormConfiguration>
</file>

<file path=customXml/item38.xml><?xml version="1.0" encoding="utf-8"?>
<TemplafySlideTemplateConfiguration><![CDATA[{"slideVersion":1,"isValidatorEnabled":false,"isLocked":false,"elementsMetadata":[],"slideId":"861026044834480145","enableDocumentContentUpdater":false,"version":"2.0"}]]></TemplafySlideTemplateConfiguration>
</file>

<file path=customXml/item39.xml><?xml version="1.0" encoding="utf-8"?>
<TemplafySlideTemplateConfiguration><![CDATA[{"slideVersion":1,"isValidatorEnabled":false,"isLocked":false,"elementsMetadata":[],"slideId":"861026044834480145","enableDocumentContentUpdater":false,"version":"2.0"}]]></TemplafySlideTemplateConfiguration>
</file>

<file path=customXml/item40.xml><?xml version="1.0" encoding="utf-8"?>
<TemplafySlideTemplateConfiguration><![CDATA[{"slideVersion":1,"isValidatorEnabled":false,"isLocked":false,"elementsMetadata":[],"slideId":"861026044834480145","enableDocumentContentUpdater":false,"version":"2.0"}]]></TemplafySlideTemplateConfiguration>
</file>

<file path=customXml/item41.xml><?xml version="1.0" encoding="utf-8"?>
<TemplafySlideFormConfiguration><![CDATA[{"formFields":[],"formDataEntries":[]}]]></TemplafySlideFormConfiguration>
</file>

<file path=customXml/item42.xml><?xml version="1.0" encoding="utf-8"?>
<TemplafySlideFormConfiguration><![CDATA[{"formFields":[],"formDataEntries":[]}]]></TemplafySlideFormConfiguration>
</file>

<file path=customXml/item43.xml><?xml version="1.0" encoding="utf-8"?>
<TemplafySlideFormConfiguration><![CDATA[{"formFields":[],"formDataEntries":[]}]]></TemplafySlideFormConfiguration>
</file>

<file path=customXml/item44.xml><?xml version="1.0" encoding="utf-8"?>
<TemplafySlideFormConfiguration><![CDATA[{"formFields":[],"formDataEntries":[]}]]></TemplafySlideFormConfiguration>
</file>

<file path=customXml/item45.xml><?xml version="1.0" encoding="utf-8"?>
<TemplafySlideTemplateConfiguration><![CDATA[{"slideVersion":1,"isValidatorEnabled":false,"isLocked":false,"elementsMetadata":[],"slideId":"861026044834480131","enableDocumentContentUpdater":false,"version":"2.0"}]]></TemplafySlideTemplateConfiguration>
</file>

<file path=customXml/item46.xml><?xml version="1.0" encoding="utf-8"?>
<TemplafySlideFormConfiguration><![CDATA[{"formFields":[],"formDataEntries":[]}]]></TemplafySlideFormConfiguration>
</file>

<file path=customXml/item47.xml><?xml version="1.0" encoding="utf-8"?>
<TemplafySlideTemplateConfiguration><![CDATA[{"slideVersion":1,"isValidatorEnabled":false,"isLocked":false,"elementsMetadata":[],"slideId":"861026044834480131","enableDocumentContentUpdater":false,"version":"2.0"}]]></TemplafySlideTemplateConfiguration>
</file>

<file path=customXml/item48.xml><?xml version="1.0" encoding="utf-8"?>
<TemplafySlideFormConfiguration><![CDATA[{"formFields":[],"formDataEntries":[]}]]></TemplafySlideFormConfiguration>
</file>

<file path=customXml/itemProps1.xml><?xml version="1.0" encoding="utf-8"?>
<ds:datastoreItem xmlns:ds="http://schemas.openxmlformats.org/officeDocument/2006/customXml" ds:itemID="{7B5AE8EE-72FE-4114-8EDB-67272A8ED33C}">
  <ds:schemaRefs/>
</ds:datastoreItem>
</file>

<file path=customXml/itemProps2.xml><?xml version="1.0" encoding="utf-8"?>
<ds:datastoreItem xmlns:ds="http://schemas.openxmlformats.org/officeDocument/2006/customXml" ds:itemID="{3BE2E47F-223C-1841-A27C-CD8DD2E48872}">
  <ds:schemaRefs/>
</ds:datastoreItem>
</file>

<file path=customXml/itemProps3.xml><?xml version="1.0" encoding="utf-8"?>
<ds:datastoreItem xmlns:ds="http://schemas.openxmlformats.org/officeDocument/2006/customXml" ds:itemID="{478AAE51-A4A8-9C4A-ADDF-22A567E4568E}">
  <ds:schemaRefs/>
</ds:datastoreItem>
</file>

<file path=customXml/itemProps4.xml><?xml version="1.0" encoding="utf-8"?>
<ds:datastoreItem xmlns:ds="http://schemas.openxmlformats.org/officeDocument/2006/customXml" ds:itemID="{78C99C86-6993-3349-A50A-B56498BB0D04}">
  <ds:schemaRefs/>
</ds:datastoreItem>
</file>

<file path=customXml/itemProps5.xml><?xml version="1.0" encoding="utf-8"?>
<ds:datastoreItem xmlns:ds="http://schemas.openxmlformats.org/officeDocument/2006/customXml" ds:itemID="{D004DB6C-D2CA-7341-810A-39F890619D4F}">
  <ds:schemaRefs/>
</ds:datastoreItem>
</file>

<file path=customXml/itemProps6.xml><?xml version="1.0" encoding="utf-8"?>
<ds:datastoreItem xmlns:ds="http://schemas.openxmlformats.org/officeDocument/2006/customXml" ds:itemID="{399F6C81-97B2-A54A-ACA6-770F49008620}">
  <ds:schemaRefs/>
</ds:datastoreItem>
</file>

<file path=customXml/itemProps7.xml><?xml version="1.0" encoding="utf-8"?>
<ds:datastoreItem xmlns:ds="http://schemas.openxmlformats.org/officeDocument/2006/customXml" ds:itemID="{88757649-5ABE-AE4D-A538-493995100D13}">
  <ds:schemaRefs/>
</ds:datastoreItem>
</file>

<file path=customXml/itemProps8.xml><?xml version="1.0" encoding="utf-8"?>
<ds:datastoreItem xmlns:ds="http://schemas.openxmlformats.org/officeDocument/2006/customXml" ds:itemID="{0A1B9901-DBC7-400F-AF8B-8F7C9D4ECA35}">
  <ds:schemaRefs/>
</ds:datastoreItem>
</file>

<file path=customXml/itemProps9.xml><?xml version="1.0" encoding="utf-8"?>
<ds:datastoreItem xmlns:ds="http://schemas.openxmlformats.org/officeDocument/2006/customXml" ds:itemID="{BACC0C63-2015-4E4B-B8F7-4019EF12B8F4}">
  <ds:schemaRefs/>
</ds:datastoreItem>
</file>

<file path=customXml/itemProps10.xml><?xml version="1.0" encoding="utf-8"?>
<ds:datastoreItem xmlns:ds="http://schemas.openxmlformats.org/officeDocument/2006/customXml" ds:itemID="{24627B57-84FA-4F42-BA53-7762864E0A4F}">
  <ds:schemaRefs/>
</ds:datastoreItem>
</file>

<file path=customXml/itemProps11.xml><?xml version="1.0" encoding="utf-8"?>
<ds:datastoreItem xmlns:ds="http://schemas.openxmlformats.org/officeDocument/2006/customXml" ds:itemID="{90BA93D9-89D3-6A46-A91C-AAD391575865}">
  <ds:schemaRefs/>
</ds:datastoreItem>
</file>

<file path=customXml/itemProps12.xml><?xml version="1.0" encoding="utf-8"?>
<ds:datastoreItem xmlns:ds="http://schemas.openxmlformats.org/officeDocument/2006/customXml" ds:itemID="{B99D7169-1C77-A340-8B49-47ECBEDA10E5}">
  <ds:schemaRefs/>
</ds:datastoreItem>
</file>

<file path=customXml/itemProps13.xml><?xml version="1.0" encoding="utf-8"?>
<ds:datastoreItem xmlns:ds="http://schemas.openxmlformats.org/officeDocument/2006/customXml" ds:itemID="{17A2F4F6-B3E9-0348-82BC-F4968A20F718}">
  <ds:schemaRefs/>
</ds:datastoreItem>
</file>

<file path=customXml/itemProps14.xml><?xml version="1.0" encoding="utf-8"?>
<ds:datastoreItem xmlns:ds="http://schemas.openxmlformats.org/officeDocument/2006/customXml" ds:itemID="{44D1F2D1-80F3-49A3-9370-F13D5D4FBA05}">
  <ds:schemaRefs/>
</ds:datastoreItem>
</file>

<file path=customXml/itemProps15.xml><?xml version="1.0" encoding="utf-8"?>
<ds:datastoreItem xmlns:ds="http://schemas.openxmlformats.org/officeDocument/2006/customXml" ds:itemID="{8AB05DC5-A2FB-413B-BF81-4A492435DFF6}">
  <ds:schemaRefs/>
</ds:datastoreItem>
</file>

<file path=customXml/itemProps16.xml><?xml version="1.0" encoding="utf-8"?>
<ds:datastoreItem xmlns:ds="http://schemas.openxmlformats.org/officeDocument/2006/customXml" ds:itemID="{BF4A8EDE-9340-0644-A3CB-2EF166E43D75}">
  <ds:schemaRefs/>
</ds:datastoreItem>
</file>

<file path=customXml/itemProps17.xml><?xml version="1.0" encoding="utf-8"?>
<ds:datastoreItem xmlns:ds="http://schemas.openxmlformats.org/officeDocument/2006/customXml" ds:itemID="{77B8231C-D0AE-7141-81A0-2F2DD1BE8506}">
  <ds:schemaRefs/>
</ds:datastoreItem>
</file>

<file path=customXml/itemProps18.xml><?xml version="1.0" encoding="utf-8"?>
<ds:datastoreItem xmlns:ds="http://schemas.openxmlformats.org/officeDocument/2006/customXml" ds:itemID="{5FEE098F-75A0-A14A-9369-0B72EA5EDEE3}">
  <ds:schemaRefs/>
</ds:datastoreItem>
</file>

<file path=customXml/itemProps19.xml><?xml version="1.0" encoding="utf-8"?>
<ds:datastoreItem xmlns:ds="http://schemas.openxmlformats.org/officeDocument/2006/customXml" ds:itemID="{4086026B-D8BC-C04B-BD34-4BE688C7E736}">
  <ds:schemaRefs/>
</ds:datastoreItem>
</file>

<file path=customXml/itemProps20.xml><?xml version="1.0" encoding="utf-8"?>
<ds:datastoreItem xmlns:ds="http://schemas.openxmlformats.org/officeDocument/2006/customXml" ds:itemID="{BF640F7A-31D0-054F-AAA0-FC93BE1362E8}">
  <ds:schemaRefs/>
</ds:datastoreItem>
</file>

<file path=customXml/itemProps21.xml><?xml version="1.0" encoding="utf-8"?>
<ds:datastoreItem xmlns:ds="http://schemas.openxmlformats.org/officeDocument/2006/customXml" ds:itemID="{424FF6BB-46BD-1449-921F-F727F2FE3034}">
  <ds:schemaRefs/>
</ds:datastoreItem>
</file>

<file path=customXml/itemProps22.xml><?xml version="1.0" encoding="utf-8"?>
<ds:datastoreItem xmlns:ds="http://schemas.openxmlformats.org/officeDocument/2006/customXml" ds:itemID="{CAF4F425-F83F-4742-9475-682B84859685}">
  <ds:schemaRefs/>
</ds:datastoreItem>
</file>

<file path=customXml/itemProps23.xml><?xml version="1.0" encoding="utf-8"?>
<ds:datastoreItem xmlns:ds="http://schemas.openxmlformats.org/officeDocument/2006/customXml" ds:itemID="{B6821A71-BB34-49F9-9D3C-781E729ED55C}">
  <ds:schemaRefs/>
</ds:datastoreItem>
</file>

<file path=customXml/itemProps24.xml><?xml version="1.0" encoding="utf-8"?>
<ds:datastoreItem xmlns:ds="http://schemas.openxmlformats.org/officeDocument/2006/customXml" ds:itemID="{54CDAC76-8F08-DE41-AD66-23234A9490AA}">
  <ds:schemaRefs/>
</ds:datastoreItem>
</file>

<file path=customXml/itemProps25.xml><?xml version="1.0" encoding="utf-8"?>
<ds:datastoreItem xmlns:ds="http://schemas.openxmlformats.org/officeDocument/2006/customXml" ds:itemID="{269D72A9-6768-D94E-8CE8-093D961F31C9}">
  <ds:schemaRefs/>
</ds:datastoreItem>
</file>

<file path=customXml/itemProps26.xml><?xml version="1.0" encoding="utf-8"?>
<ds:datastoreItem xmlns:ds="http://schemas.openxmlformats.org/officeDocument/2006/customXml" ds:itemID="{70B1A138-9901-2A49-AF39-20AAF6274654}">
  <ds:schemaRefs/>
</ds:datastoreItem>
</file>

<file path=customXml/itemProps27.xml><?xml version="1.0" encoding="utf-8"?>
<ds:datastoreItem xmlns:ds="http://schemas.openxmlformats.org/officeDocument/2006/customXml" ds:itemID="{69DD41A1-5C4D-5E44-815A-0E275170300B}">
  <ds:schemaRefs/>
</ds:datastoreItem>
</file>

<file path=customXml/itemProps28.xml><?xml version="1.0" encoding="utf-8"?>
<ds:datastoreItem xmlns:ds="http://schemas.openxmlformats.org/officeDocument/2006/customXml" ds:itemID="{B99892F9-6E46-4DF0-84CC-CA21034E9BEE}">
  <ds:schemaRefs/>
</ds:datastoreItem>
</file>

<file path=customXml/itemProps29.xml><?xml version="1.0" encoding="utf-8"?>
<ds:datastoreItem xmlns:ds="http://schemas.openxmlformats.org/officeDocument/2006/customXml" ds:itemID="{03943999-C31A-4969-AA09-605AF997E2D4}">
  <ds:schemaRefs/>
</ds:datastoreItem>
</file>

<file path=customXml/itemProps30.xml><?xml version="1.0" encoding="utf-8"?>
<ds:datastoreItem xmlns:ds="http://schemas.openxmlformats.org/officeDocument/2006/customXml" ds:itemID="{5B70FD89-483C-4E90-9182-617DB2BF9803}">
  <ds:schemaRefs/>
</ds:datastoreItem>
</file>

<file path=customXml/itemProps31.xml><?xml version="1.0" encoding="utf-8"?>
<ds:datastoreItem xmlns:ds="http://schemas.openxmlformats.org/officeDocument/2006/customXml" ds:itemID="{E4CB62F3-32FD-844F-B75C-E54935F4F9DC}">
  <ds:schemaRefs/>
</ds:datastoreItem>
</file>

<file path=customXml/itemProps32.xml><?xml version="1.0" encoding="utf-8"?>
<ds:datastoreItem xmlns:ds="http://schemas.openxmlformats.org/officeDocument/2006/customXml" ds:itemID="{2CD4B79E-7FD8-5C41-9CB5-A3CC99E09BD6}">
  <ds:schemaRefs/>
</ds:datastoreItem>
</file>

<file path=customXml/itemProps33.xml><?xml version="1.0" encoding="utf-8"?>
<ds:datastoreItem xmlns:ds="http://schemas.openxmlformats.org/officeDocument/2006/customXml" ds:itemID="{CC00BF0B-C77C-134B-BE32-91F36AE609F9}">
  <ds:schemaRefs/>
</ds:datastoreItem>
</file>

<file path=customXml/itemProps34.xml><?xml version="1.0" encoding="utf-8"?>
<ds:datastoreItem xmlns:ds="http://schemas.openxmlformats.org/officeDocument/2006/customXml" ds:itemID="{F0AE8F0D-D1F1-1448-A537-9B082C12756D}">
  <ds:schemaRefs/>
</ds:datastoreItem>
</file>

<file path=customXml/itemProps35.xml><?xml version="1.0" encoding="utf-8"?>
<ds:datastoreItem xmlns:ds="http://schemas.openxmlformats.org/officeDocument/2006/customXml" ds:itemID="{41B1A156-CEB3-FE49-AC31-498ABBC7C1D5}">
  <ds:schemaRefs/>
</ds:datastoreItem>
</file>

<file path=customXml/itemProps36.xml><?xml version="1.0" encoding="utf-8"?>
<ds:datastoreItem xmlns:ds="http://schemas.openxmlformats.org/officeDocument/2006/customXml" ds:itemID="{C2AF2A88-D063-104D-87C1-8CB0DB1FB91D}">
  <ds:schemaRefs/>
</ds:datastoreItem>
</file>

<file path=customXml/itemProps37.xml><?xml version="1.0" encoding="utf-8"?>
<ds:datastoreItem xmlns:ds="http://schemas.openxmlformats.org/officeDocument/2006/customXml" ds:itemID="{F6590919-D77C-42BE-886C-B3B4AFF04C5A}">
  <ds:schemaRefs/>
</ds:datastoreItem>
</file>

<file path=customXml/itemProps38.xml><?xml version="1.0" encoding="utf-8"?>
<ds:datastoreItem xmlns:ds="http://schemas.openxmlformats.org/officeDocument/2006/customXml" ds:itemID="{77EA953E-6E95-1C4C-AABE-C8E10F91BBC3}">
  <ds:schemaRefs/>
</ds:datastoreItem>
</file>

<file path=customXml/itemProps39.xml><?xml version="1.0" encoding="utf-8"?>
<ds:datastoreItem xmlns:ds="http://schemas.openxmlformats.org/officeDocument/2006/customXml" ds:itemID="{353FDB43-B4CA-994C-A834-5E1B7663B0B0}">
  <ds:schemaRefs/>
</ds:datastoreItem>
</file>

<file path=customXml/itemProps40.xml><?xml version="1.0" encoding="utf-8"?>
<ds:datastoreItem xmlns:ds="http://schemas.openxmlformats.org/officeDocument/2006/customXml" ds:itemID="{EAAB4981-6F6E-4299-8A4B-9168DADC05C9}">
  <ds:schemaRefs/>
</ds:datastoreItem>
</file>

<file path=customXml/itemProps41.xml><?xml version="1.0" encoding="utf-8"?>
<ds:datastoreItem xmlns:ds="http://schemas.openxmlformats.org/officeDocument/2006/customXml" ds:itemID="{D3A1427A-1820-5A47-94B8-1D65CB519971}">
  <ds:schemaRefs/>
</ds:datastoreItem>
</file>

<file path=customXml/itemProps42.xml><?xml version="1.0" encoding="utf-8"?>
<ds:datastoreItem xmlns:ds="http://schemas.openxmlformats.org/officeDocument/2006/customXml" ds:itemID="{98CF1A37-0881-4BEF-B932-9FFE67EF2321}">
  <ds:schemaRefs/>
</ds:datastoreItem>
</file>

<file path=customXml/itemProps43.xml><?xml version="1.0" encoding="utf-8"?>
<ds:datastoreItem xmlns:ds="http://schemas.openxmlformats.org/officeDocument/2006/customXml" ds:itemID="{C0E532B1-97EE-44D6-A22D-A6C377FE7062}">
  <ds:schemaRefs/>
</ds:datastoreItem>
</file>

<file path=customXml/itemProps44.xml><?xml version="1.0" encoding="utf-8"?>
<ds:datastoreItem xmlns:ds="http://schemas.openxmlformats.org/officeDocument/2006/customXml" ds:itemID="{51C0BB3F-CB9D-EA4A-BD04-FB854D09060F}">
  <ds:schemaRefs/>
</ds:datastoreItem>
</file>

<file path=customXml/itemProps45.xml><?xml version="1.0" encoding="utf-8"?>
<ds:datastoreItem xmlns:ds="http://schemas.openxmlformats.org/officeDocument/2006/customXml" ds:itemID="{0B62F6F5-86F5-4C54-8F11-30A091AE1E7D}">
  <ds:schemaRefs/>
</ds:datastoreItem>
</file>

<file path=customXml/itemProps46.xml><?xml version="1.0" encoding="utf-8"?>
<ds:datastoreItem xmlns:ds="http://schemas.openxmlformats.org/officeDocument/2006/customXml" ds:itemID="{4750859D-9F1E-7846-88C7-EE2BE3381C8E}">
  <ds:schemaRefs/>
</ds:datastoreItem>
</file>

<file path=customXml/itemProps47.xml><?xml version="1.0" encoding="utf-8"?>
<ds:datastoreItem xmlns:ds="http://schemas.openxmlformats.org/officeDocument/2006/customXml" ds:itemID="{45F2D5DA-4278-3C42-B86E-A54AA84C5CF5}">
  <ds:schemaRefs/>
</ds:datastoreItem>
</file>

<file path=customXml/itemProps48.xml><?xml version="1.0" encoding="utf-8"?>
<ds:datastoreItem xmlns:ds="http://schemas.openxmlformats.org/officeDocument/2006/customXml" ds:itemID="{F3C250B6-9D9F-424E-A428-99556B9A60C8}">
  <ds:schemaRefs/>
</ds:datastoreItem>
</file>

<file path=docProps/app.xml><?xml version="1.0" encoding="utf-8"?>
<Properties xmlns="http://schemas.openxmlformats.org/officeDocument/2006/extended-properties" xmlns:vt="http://schemas.openxmlformats.org/officeDocument/2006/docPropsVTypes">
  <Template/>
  <TotalTime>66165</TotalTime>
  <Words>8728</Words>
  <Application>Microsoft Macintosh PowerPoint</Application>
  <PresentationFormat>Widescreen</PresentationFormat>
  <Paragraphs>1223</Paragraphs>
  <Slides>144</Slides>
  <Notes>39</Notes>
  <HiddenSlides>0</HiddenSlides>
  <MMClips>0</MMClips>
  <ScaleCrop>false</ScaleCrop>
  <HeadingPairs>
    <vt:vector size="8" baseType="variant">
      <vt:variant>
        <vt:lpstr>Fonts Used</vt:lpstr>
      </vt:variant>
      <vt:variant>
        <vt:i4>33</vt:i4>
      </vt:variant>
      <vt:variant>
        <vt:lpstr>Theme</vt:lpstr>
      </vt:variant>
      <vt:variant>
        <vt:i4>29</vt:i4>
      </vt:variant>
      <vt:variant>
        <vt:lpstr>Embedded OLE Servers</vt:lpstr>
      </vt:variant>
      <vt:variant>
        <vt:i4>2</vt:i4>
      </vt:variant>
      <vt:variant>
        <vt:lpstr>Slide Titles</vt:lpstr>
      </vt:variant>
      <vt:variant>
        <vt:i4>144</vt:i4>
      </vt:variant>
    </vt:vector>
  </HeadingPairs>
  <TitlesOfParts>
    <vt:vector size="208" baseType="lpstr">
      <vt:lpstr>Arial Unicode MS</vt:lpstr>
      <vt:lpstr>ＭＳ Ｐゴシック</vt:lpstr>
      <vt:lpstr>Aptos</vt:lpstr>
      <vt:lpstr>Aptos Display</vt:lpstr>
      <vt:lpstr>Arial</vt:lpstr>
      <vt:lpstr>Arial Narrow</vt:lpstr>
      <vt:lpstr>Arial Nova</vt:lpstr>
      <vt:lpstr>Arial-BoldMT</vt:lpstr>
      <vt:lpstr>Avenir Black</vt:lpstr>
      <vt:lpstr>Avenir Book</vt:lpstr>
      <vt:lpstr>BentonSans Book</vt:lpstr>
      <vt:lpstr>BentonSans Medium</vt:lpstr>
      <vt:lpstr>BentonSans Regular</vt:lpstr>
      <vt:lpstr>BentonSansComp Black</vt:lpstr>
      <vt:lpstr>BentonSansComp Book</vt:lpstr>
      <vt:lpstr>BentonSansComp Medium</vt:lpstr>
      <vt:lpstr>BentonSansCompressed</vt:lpstr>
      <vt:lpstr>BentonSansCond Medium</vt:lpstr>
      <vt:lpstr>Calibri</vt:lpstr>
      <vt:lpstr>Calibri Light</vt:lpstr>
      <vt:lpstr>Century Gothic</vt:lpstr>
      <vt:lpstr>Courier New</vt:lpstr>
      <vt:lpstr>Helvetica</vt:lpstr>
      <vt:lpstr>Lexia</vt:lpstr>
      <vt:lpstr>Lexia Light</vt:lpstr>
      <vt:lpstr>Lucida Grande</vt:lpstr>
      <vt:lpstr>Noto Sans Symbols</vt:lpstr>
      <vt:lpstr>Symbol</vt:lpstr>
      <vt:lpstr>System Font Regular</vt:lpstr>
      <vt:lpstr>Times</vt:lpstr>
      <vt:lpstr>Times New Roman</vt:lpstr>
      <vt:lpstr>Wingdings</vt:lpstr>
      <vt:lpstr>ヒラギノ角ゴ Pro W3</vt:lpstr>
      <vt:lpstr>1_Default Design</vt:lpstr>
      <vt:lpstr>5_Default Design</vt:lpstr>
      <vt:lpstr>7_Default Design</vt:lpstr>
      <vt:lpstr>2016 Clinical Widescreen Template</vt:lpstr>
      <vt:lpstr>AADI-2022</vt:lpstr>
      <vt:lpstr>DUKE OPTION B INSIDE PAGE</vt:lpstr>
      <vt:lpstr>1_AADI-2022</vt:lpstr>
      <vt:lpstr>6_Default Design</vt:lpstr>
      <vt:lpstr>Content Slides</vt:lpstr>
      <vt:lpstr>Photos</vt:lpstr>
      <vt:lpstr>1_Content Slides</vt:lpstr>
      <vt:lpstr>3_Default Design</vt:lpstr>
      <vt:lpstr>2_Default Design</vt:lpstr>
      <vt:lpstr>2_Title slide - vertical</vt:lpstr>
      <vt:lpstr>3_Content slide</vt:lpstr>
      <vt:lpstr>5_Custom Design</vt:lpstr>
      <vt:lpstr>ECCO 2011 template</vt:lpstr>
      <vt:lpstr>4_Tema de Office</vt:lpstr>
      <vt:lpstr>10_Office Theme</vt:lpstr>
      <vt:lpstr>2_Custom Design</vt:lpstr>
      <vt:lpstr>7_Office Theme</vt:lpstr>
      <vt:lpstr>3_Custom Design</vt:lpstr>
      <vt:lpstr>Office Theme</vt:lpstr>
      <vt:lpstr>5_Office Theme</vt:lpstr>
      <vt:lpstr>1_Office Theme</vt:lpstr>
      <vt:lpstr>2_Office Theme</vt:lpstr>
      <vt:lpstr>3_Office Theme</vt:lpstr>
      <vt:lpstr>Default Theme</vt:lpstr>
      <vt:lpstr>4_Custom Design</vt:lpstr>
      <vt:lpstr>Diapositiva de think-cell</vt:lpstr>
      <vt:lpstr>think-cell Slide</vt:lpstr>
      <vt:lpstr>Second Opinion: Investigators Provide  Perspectives on the Current and Future  Management of Small Cell Lung Cancer</vt:lpstr>
      <vt:lpstr>Faculty</vt:lpstr>
      <vt:lpstr>Dr Chiang — Disclosures Faculty</vt:lpstr>
      <vt:lpstr>Dr Ganti — Disclosures Faculty</vt:lpstr>
      <vt:lpstr>Dr Paz-Ares — Disclosures Faculty</vt:lpstr>
      <vt:lpstr>Dr Shields — Disclosures Moderator</vt:lpstr>
      <vt:lpstr>Dr Aggarwal — Disclosures Contributing Clinical Investigators</vt:lpstr>
      <vt:lpstr>Dr Leal — Disclosures Contributing Clinical Investigators</vt:lpstr>
      <vt:lpstr>Research To Practice President Neil Love, MD —Disclosures</vt:lpstr>
      <vt:lpstr>Commercial Support</vt:lpstr>
      <vt:lpstr>PowerPoint Presentation</vt:lpstr>
      <vt:lpstr>Clinicians in the Meeting Room</vt:lpstr>
      <vt:lpstr>Clinicians Attending via Zoom</vt:lpstr>
      <vt:lpstr>About the Enduring Program</vt:lpstr>
      <vt:lpstr>PowerPoint Presentation</vt:lpstr>
      <vt:lpstr>Second Opinion: Investigators Provide  Perspectives on the Current and Future  Management of Small Cell Lung Cancer</vt:lpstr>
      <vt:lpstr>Second Opinion</vt:lpstr>
      <vt:lpstr>Agenda</vt:lpstr>
      <vt:lpstr>Agenda</vt:lpstr>
      <vt:lpstr>PowerPoint Presentation</vt:lpstr>
      <vt:lpstr>Era of Scientific Revolution for SCLC</vt:lpstr>
      <vt:lpstr>Tangible Progress in SCLC</vt:lpstr>
      <vt:lpstr>Plethora of Options: What Is the RIGHT Sequence?</vt:lpstr>
      <vt:lpstr>Chemoimmunotherapy: Standard of Care for 1L ES-SCLC Since 2019</vt:lpstr>
      <vt:lpstr>Does the Choice of IO Agent Matter in 1L ES-SCLC?</vt:lpstr>
      <vt:lpstr>Are There Long-Term IO Responders in ES-SCLC? Yes!</vt:lpstr>
      <vt:lpstr>IMforte study design</vt:lpstr>
      <vt:lpstr>IRF-PFS from randomization into maintenance phase </vt:lpstr>
      <vt:lpstr>IRF-PFS subgroup analysis</vt:lpstr>
      <vt:lpstr>OS from randomization into maintenance phase </vt:lpstr>
      <vt:lpstr>OS subgroup analysis</vt:lpstr>
      <vt:lpstr>All-cause AEs with incidence ≥10% in either arm</vt:lpstr>
      <vt:lpstr>Tarlatamab (DLL3xCD3)</vt:lpstr>
      <vt:lpstr>PowerPoint Presentation</vt:lpstr>
      <vt:lpstr>PowerPoint Presentation</vt:lpstr>
      <vt:lpstr>PowerPoint Presentation</vt:lpstr>
      <vt:lpstr>PowerPoint Presentation</vt:lpstr>
      <vt:lpstr>PowerPoint Presentation</vt:lpstr>
      <vt:lpstr>PowerPoint Presentation</vt:lpstr>
      <vt:lpstr>Ongoing Phase 3 Trials with Tarlatamab in SCLC</vt:lpstr>
      <vt:lpstr>Can NE Subtyping Help Inform Treatments after 1L ChemoIO?</vt:lpstr>
      <vt:lpstr>Questions Remain for ES-SCLC:</vt:lpstr>
      <vt:lpstr>Second Opinion</vt:lpstr>
      <vt:lpstr>Discussion Questions</vt:lpstr>
      <vt:lpstr>Discussion Questions (Continued)</vt:lpstr>
      <vt:lpstr>Second Opinion</vt:lpstr>
      <vt:lpstr>Discussion Questions</vt:lpstr>
      <vt:lpstr>Agenda</vt:lpstr>
      <vt:lpstr>PowerPoint Presentation</vt:lpstr>
      <vt:lpstr>Agenda</vt:lpstr>
      <vt:lpstr>Agenda</vt:lpstr>
      <vt:lpstr>PowerPoint Presentation</vt:lpstr>
      <vt:lpstr>PowerPoint Presentation</vt:lpstr>
      <vt:lpstr>Atlantis Trial: Lurbinectedin plus Doxorubicin No impact in OS or PFS</vt:lpstr>
      <vt:lpstr>PowerPoint Presentation</vt:lpstr>
      <vt:lpstr>PowerPoint Presentation</vt:lpstr>
      <vt:lpstr>Lagoon trial design</vt:lpstr>
      <vt:lpstr>2SMALL Trial (Lurbe + Atezo)</vt:lpstr>
      <vt:lpstr>2SMALL Phase II Trial - Response</vt:lpstr>
      <vt:lpstr>Agenda</vt:lpstr>
      <vt:lpstr>SCLC – Antigen presentation</vt:lpstr>
      <vt:lpstr>T-cell engagers: many BiTEs, similar flavors</vt:lpstr>
      <vt:lpstr>Tarlatamab- Dellphi 300 &amp; 301 Trials in pretreated patients</vt:lpstr>
      <vt:lpstr>Tarlatamab - Brain Metastases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Obrixtamig + topotecan (DAREON-9) in 2L+ ES-SCLC</vt:lpstr>
      <vt:lpstr>PowerPoint Presentation</vt:lpstr>
      <vt:lpstr>Take home: Times are a changin´in SCLC!!</vt:lpstr>
      <vt:lpstr>Second Opinion</vt:lpstr>
      <vt:lpstr>Discussion Questions</vt:lpstr>
      <vt:lpstr>Second Opinion</vt:lpstr>
      <vt:lpstr>Discussion Questions</vt:lpstr>
      <vt:lpstr>Agenda</vt:lpstr>
      <vt:lpstr>Ongoing Investigation and Potential Role of Antibody-Drug Conjugates in SCLC </vt:lpstr>
      <vt:lpstr>PowerPoint Presentation</vt:lpstr>
      <vt:lpstr>SCLC ADC Agents</vt:lpstr>
      <vt:lpstr>B7-H3 ADC: Ifinatamab Deruxtecan (I-DXd)</vt:lpstr>
      <vt:lpstr>PowerPoint Presentation</vt:lpstr>
      <vt:lpstr>Ideate-Lung01 Clinical Outcomes</vt:lpstr>
      <vt:lpstr>Phase II: Ideate-Lung01 Clinical Outcomes</vt:lpstr>
      <vt:lpstr>PowerPoint Presentation</vt:lpstr>
      <vt:lpstr>Phase II: Ideate-Lung01 Safety</vt:lpstr>
      <vt:lpstr>Interstitial Lung Disease (ILD) with I-DXd</vt:lpstr>
      <vt:lpstr>I-DXd Currently Under FDA Review</vt:lpstr>
      <vt:lpstr>IDeate-Lung02: Phase 3 Study of I-DXd in Relapsed SCLC</vt:lpstr>
      <vt:lpstr>Sacituzumab Govitecan: MOA </vt:lpstr>
      <vt:lpstr>Ph2 TROPiCS-03: Sacituzumab Govitecan (SG) as 2L in SCLC Cohort</vt:lpstr>
      <vt:lpstr>Ph2 TROPiCS-03: Sacituzumab Govitecan (SG) as 2L in SCLC Cohort</vt:lpstr>
      <vt:lpstr>Ph2 TROPiCS-03: Sacituzumab Govitecan (SG) as 2L in SCLC Cohort</vt:lpstr>
      <vt:lpstr>SG Granted FDA Breakthrough Therapy in ES-SCLC</vt:lpstr>
      <vt:lpstr>Ongoing Ph3 EVOKE-SCLC-04 (NCT06801834)</vt:lpstr>
      <vt:lpstr>ZL-1310: Delta-Like Ligand 3 (DLL3) Targeting Antibody Drug Conjugate (ADC)</vt:lpstr>
      <vt:lpstr>ZL-1310-001: Study Overview  (NCT06179069)</vt:lpstr>
      <vt:lpstr>Target Tumor Regression Observed Across Dose Levels and In Patients with Brain Metastasis At Baseline</vt:lpstr>
      <vt:lpstr>Best Overall Response per RECIST v1.1 by Investigator: Efficacy Evaluable Population</vt:lpstr>
      <vt:lpstr>PowerPoint Presentation</vt:lpstr>
      <vt:lpstr>ABBV-706 SEZ6 Antibody-Drug Conjugate (ADC) in Relapsed/Recurrent SCLC Patients</vt:lpstr>
      <vt:lpstr>ADCs in SCLC: Future Questions </vt:lpstr>
      <vt:lpstr>Second Opinion</vt:lpstr>
      <vt:lpstr>Discussion Questions</vt:lpstr>
      <vt:lpstr>Discussion Questions (Continued)</vt:lpstr>
      <vt:lpstr>Second Opinion</vt:lpstr>
      <vt:lpstr>Discussion Questions</vt:lpstr>
      <vt:lpstr>Agenda</vt:lpstr>
      <vt:lpstr>Management of Limited Stage Small Cell Lung Cancer</vt:lpstr>
      <vt:lpstr>Introduction</vt:lpstr>
      <vt:lpstr>PowerPoint Presentation</vt:lpstr>
      <vt:lpstr>Staging</vt:lpstr>
      <vt:lpstr>Treatment</vt:lpstr>
      <vt:lpstr>Radiation in SCLC - CALGB 30610</vt:lpstr>
      <vt:lpstr>Radiation in SCLC - CONVERT</vt:lpstr>
      <vt:lpstr>Rationale for IO  High Tumor Mutation Burden</vt:lpstr>
      <vt:lpstr>Treatment – ES-SCLC</vt:lpstr>
      <vt:lpstr>LS-SCLC - ADRIATIC</vt:lpstr>
      <vt:lpstr>ADRIATIC – Efficacy Results</vt:lpstr>
      <vt:lpstr>OS subgroup analysis</vt:lpstr>
      <vt:lpstr>ADRIATIC – Efficacy Results</vt:lpstr>
      <vt:lpstr>PFS subgroup analysis</vt:lpstr>
      <vt:lpstr>PowerPoint Presentation</vt:lpstr>
      <vt:lpstr>PowerPoint Presentation</vt:lpstr>
      <vt:lpstr>PowerPoint Presentation</vt:lpstr>
      <vt:lpstr>Tarlatamab</vt:lpstr>
      <vt:lpstr>Tarlatamab – DeLLphi-304</vt:lpstr>
      <vt:lpstr>PowerPoint Presentation</vt:lpstr>
      <vt:lpstr>PowerPoint Presentation</vt:lpstr>
      <vt:lpstr>Conclusions</vt:lpstr>
      <vt:lpstr>Second Opinion</vt:lpstr>
      <vt:lpstr>Discussion Questions</vt:lpstr>
      <vt:lpstr>Second Opinion</vt:lpstr>
      <vt:lpstr>Discussion Questions</vt:lpstr>
      <vt:lpstr>Second Opinion: Investigators Provide  Perspectives on the Current and Future  Management of Small Cell Lung Cancer</vt:lpstr>
      <vt:lpstr>Consensus or Controversy? Documenting and Discussing Investigators’ Approaches to the Use of Oral SERDs and Agents Targeting the  PI3K/AKT/mTOR Pathway in Breast Cancer</vt:lpstr>
      <vt:lpstr>What Clinicians Want to Know: Addressing  Community Oncologists’ Questions About the  Current and Future Management of Endometrial Cancer</vt:lpstr>
      <vt:lpstr>What Clinicians Want to Know: Addressing Community  Oncologists’ Questions About the Roles of CAR T-Cell Therapy and  Bispecific Antibodies in the Management of Non-Hodgkin Lymphoma</vt:lpstr>
      <vt:lpstr>Thank you for joining us! Your feedback is very important to us.   Please complete the survey currently up on the iPads for attendees in the room and on Zoom for those attending virtually. The survey will remain open up to 5 minutes after the meeting ends.  How to Obtain CME Credit In-person attendees: Please refer to the program syllabus for the CME credit link or QR code. Online/Zoom attendees:  The CME credit link is posted in the chat room.</vt:lpstr>
    </vt:vector>
  </TitlesOfParts>
  <Manager/>
  <Company>Research To Practice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Agents and Strategies in the Management of Acute Myeloid Leukemia</dc:title>
  <dc:subject/>
  <dc:creator>Dr Neil Love</dc:creator>
  <cp:keywords/>
  <dc:description>www.ResearchToPractice.com</dc:description>
  <cp:lastModifiedBy>Fernando Rendina</cp:lastModifiedBy>
  <cp:revision>8115</cp:revision>
  <cp:lastPrinted>2020-08-04T16:05:31Z</cp:lastPrinted>
  <dcterms:created xsi:type="dcterms:W3CDTF">2013-03-19T19:50:02Z</dcterms:created>
  <dcterms:modified xsi:type="dcterms:W3CDTF">2026-05-30T20:14:48Z</dcterms:modified>
  <cp:category/>
</cp:coreProperties>
</file>